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5.jpg" ContentType="image/jpg"/>
  <Override PartName="/ppt/notesSlides/notesSlide4.xml" ContentType="application/vnd.openxmlformats-officedocument.presentationml.notesSlide+xml"/>
  <Override PartName="/ppt/media/image10.jpg" ContentType="image/jpg"/>
  <Override PartName="/ppt/media/image11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9" r:id="rId3"/>
    <p:sldId id="257" r:id="rId4"/>
    <p:sldId id="264" r:id="rId5"/>
    <p:sldId id="266" r:id="rId6"/>
    <p:sldId id="265" r:id="rId7"/>
    <p:sldId id="270" r:id="rId8"/>
    <p:sldId id="271" r:id="rId9"/>
    <p:sldId id="272" r:id="rId10"/>
    <p:sldId id="276" r:id="rId11"/>
    <p:sldId id="275" r:id="rId12"/>
    <p:sldId id="281" r:id="rId13"/>
    <p:sldId id="277" r:id="rId14"/>
    <p:sldId id="278" r:id="rId15"/>
    <p:sldId id="283" r:id="rId16"/>
    <p:sldId id="267" r:id="rId17"/>
    <p:sldId id="268" r:id="rId18"/>
    <p:sldId id="284" r:id="rId19"/>
    <p:sldId id="288" r:id="rId20"/>
    <p:sldId id="279" r:id="rId21"/>
    <p:sldId id="289" r:id="rId22"/>
    <p:sldId id="280" r:id="rId23"/>
    <p:sldId id="291" r:id="rId24"/>
    <p:sldId id="292" r:id="rId25"/>
    <p:sldId id="290" r:id="rId26"/>
    <p:sldId id="293" r:id="rId27"/>
    <p:sldId id="260" r:id="rId28"/>
    <p:sldId id="285" r:id="rId29"/>
    <p:sldId id="300" r:id="rId30"/>
    <p:sldId id="258" r:id="rId31"/>
    <p:sldId id="301" r:id="rId32"/>
    <p:sldId id="302" r:id="rId33"/>
    <p:sldId id="303" r:id="rId34"/>
    <p:sldId id="262" r:id="rId35"/>
    <p:sldId id="629" r:id="rId36"/>
    <p:sldId id="294" r:id="rId37"/>
    <p:sldId id="296" r:id="rId38"/>
    <p:sldId id="295" r:id="rId39"/>
    <p:sldId id="299" r:id="rId40"/>
    <p:sldId id="631" r:id="rId41"/>
    <p:sldId id="632" r:id="rId42"/>
    <p:sldId id="379" r:id="rId43"/>
    <p:sldId id="297" r:id="rId44"/>
    <p:sldId id="630" r:id="rId45"/>
    <p:sldId id="507" r:id="rId46"/>
    <p:sldId id="496" r:id="rId47"/>
    <p:sldId id="298" r:id="rId48"/>
    <p:sldId id="261" r:id="rId4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97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8" autoAdjust="0"/>
    <p:restoredTop sz="87084" autoAdjust="0"/>
  </p:normalViewPr>
  <p:slideViewPr>
    <p:cSldViewPr snapToGrid="0">
      <p:cViewPr>
        <p:scale>
          <a:sx n="62" d="100"/>
          <a:sy n="62" d="100"/>
        </p:scale>
        <p:origin x="514" y="31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44433-9894-4477-9B1E-61BBF47033A1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5BC43-7485-4F6C-86B9-BF93B86F3C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15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Hello everyone, I’m honored here to introduce the progress of the development of  PID of STCF detector. This report focus on R&amp;D, beam test and future plan of the DTOF.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5BC43-7485-4F6C-86B9-BF93B86F3CB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041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Now here’s the result of previous R&amp;D, we reach a total 50 </a:t>
            </a:r>
            <a:r>
              <a:rPr lang="en-US" altLang="zh-CN" dirty="0" err="1"/>
              <a:t>ps</a:t>
            </a:r>
            <a:r>
              <a:rPr lang="en-US" altLang="zh-CN" dirty="0"/>
              <a:t> time resolution at all the phase point of phi and theta @2GeV for </a:t>
            </a:r>
            <a:r>
              <a:rPr lang="en-US" altLang="zh-CN" dirty="0" err="1"/>
              <a:t>PiK</a:t>
            </a:r>
            <a:r>
              <a:rPr lang="en-US" altLang="zh-CN" dirty="0"/>
              <a:t>. And below 2GeV, almost all polar angle could reach 4 sigma separation.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5BC43-7485-4F6C-86B9-BF93B86F3CB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909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perform a cosmic ray test for the whole size DTOF prototype to test its time performance. The cosmic ray platform consists of 2 triggers, 4 trackers, a reference time detector~20ps and a lead absorber.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5BC43-7485-4F6C-86B9-BF93B86F3CB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874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And the result of the </a:t>
            </a:r>
            <a:r>
              <a:rPr lang="en-US" altLang="zh-CN" dirty="0" err="1"/>
              <a:t>cosmicray</a:t>
            </a:r>
            <a:r>
              <a:rPr lang="en-US" altLang="zh-CN" dirty="0"/>
              <a:t> test : we get 38 photons on average, and this is the single photon time distribution. You can see there’s some tails, and we use a selected algorithm to cut the tail, and get a 62 </a:t>
            </a:r>
            <a:r>
              <a:rPr lang="en-US" altLang="zh-CN" dirty="0" err="1"/>
              <a:t>ps</a:t>
            </a:r>
            <a:r>
              <a:rPr lang="en-US" altLang="zh-CN" dirty="0"/>
              <a:t> time resolution for single photon, average them afterwards , a 29 </a:t>
            </a:r>
            <a:r>
              <a:rPr lang="en-US" altLang="zh-CN" dirty="0" err="1"/>
              <a:t>ps</a:t>
            </a:r>
            <a:r>
              <a:rPr lang="en-US" altLang="zh-CN" dirty="0"/>
              <a:t> time resolution for single track could be </a:t>
            </a:r>
            <a:r>
              <a:rPr lang="en-US" altLang="zh-CN" dirty="0" err="1"/>
              <a:t>achieved.the</a:t>
            </a:r>
            <a:r>
              <a:rPr lang="en-US" altLang="zh-CN" dirty="0"/>
              <a:t> </a:t>
            </a:r>
            <a:r>
              <a:rPr lang="en-US" altLang="zh-CN" dirty="0" err="1"/>
              <a:t>Npe</a:t>
            </a:r>
            <a:r>
              <a:rPr lang="en-US" altLang="zh-CN" dirty="0"/>
              <a:t> ~ 20. Detection </a:t>
            </a:r>
            <a:r>
              <a:rPr lang="en-US" altLang="zh-CN" dirty="0" err="1"/>
              <a:t>effieciency</a:t>
            </a:r>
            <a:r>
              <a:rPr lang="en-US" altLang="zh-CN" dirty="0"/>
              <a:t> ~ 99%,.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5BC43-7485-4F6C-86B9-BF93B86F3CB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545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also do the G4 simulation on the cosmic ray test. Here’s the result you can see that the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5BC43-7485-4F6C-86B9-BF93B86F3CB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540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5BC43-7485-4F6C-86B9-BF93B86F3CB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343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8F38D-2512-463B-BA0D-E74E265C31D2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6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Finally, We tests performance of the electronics system. the time resolution of 672 channels is shown in the figure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total timing accuracy of electronics, including the uncertainty of clock distribution, is less than 15ps, </a:t>
            </a:r>
            <a:r>
              <a:rPr lang="en-US" altLang="zh-CN" dirty="0"/>
              <a:t>and most of them are between 5-8ps. And we tested the MCPPMT single photon signal, The figure on the right shows the single-photon timing resolution after TOT and temperature calibration of 672 channels. It can be seen that after correction, the single-photon resolution is concentrated in the range of 32-37ps, which is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consistent with the typical Transit Time Spread (TTS) value  of MCPPMT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itself.</a:t>
            </a:r>
            <a:r>
              <a:rPr lang="en-US" altLang="zh-CN" dirty="0" err="1"/>
              <a:t>We</a:t>
            </a:r>
            <a:r>
              <a:rPr lang="en-US" altLang="zh-CN" dirty="0"/>
              <a:t> can conclude that the performance of the DTOF electronics system meets the requirements we set out at the beginning of the design.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8296D-1E8C-4FA1-8ED8-C999B297FEA1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059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This is the overall performance of the DTOF electronics system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8296D-1E8C-4FA1-8ED8-C999B297FEA1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791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 list the content here. The report contains of the requirement of PID for STCF. The R&amp;D including the Design, reconstruction, simulation performance and </a:t>
            </a:r>
            <a:r>
              <a:rPr lang="en-US" altLang="zh-CN" dirty="0" err="1"/>
              <a:t>cosmicray</a:t>
            </a:r>
            <a:r>
              <a:rPr lang="en-US" altLang="zh-CN" dirty="0"/>
              <a:t> test. Afterwards, the beam test of a 1/3 prototype was conducted in CERN T9 last </a:t>
            </a:r>
            <a:r>
              <a:rPr lang="en-US" altLang="zh-CN" dirty="0" err="1"/>
              <a:t>summer.And</a:t>
            </a:r>
            <a:r>
              <a:rPr lang="en-US" altLang="zh-CN" dirty="0"/>
              <a:t> I ‘ll show you the experiment setup and result. Final I would talk about the Barrel DTOF, which we call BTOF R&amp;D and the beam test preparation.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5BC43-7485-4F6C-86B9-BF93B86F3CB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915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STCF, short for super </a:t>
            </a:r>
            <a:r>
              <a:rPr lang="en-US" altLang="zh-CN" dirty="0" err="1"/>
              <a:t>tao</a:t>
            </a:r>
            <a:r>
              <a:rPr lang="en-US" altLang="zh-CN" dirty="0"/>
              <a:t> charm facility, is a high luminosity frontier collider, focus on charm, bottom quark and precise measurement of SM. The maximum luminosity is ~ 10^35, energy range from 2-7GeV/c. Here’s the momentum distribution of the STCF final states particles, and you can see that almost every charged particle momentum &lt; 2GeV, that is , we need to separate the particle , especially Pi K below 2 GeV. What’s more we want it to be more compact and lower material budget, so we choose the DIRC detector as the endcap PID detector.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5BC43-7485-4F6C-86B9-BF93B86F3CB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075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basic design schematic picture lies on the left. Here is the one side of the endcap, consists of 4 quadrant </a:t>
            </a:r>
            <a:r>
              <a:rPr lang="en-US" altLang="zh-CN" dirty="0" err="1"/>
              <a:t>parts.And</a:t>
            </a:r>
            <a:r>
              <a:rPr lang="en-US" altLang="zh-CN" dirty="0"/>
              <a:t> each part consists of a piece of radiator, MCP-PMT coupled on the large edge of radiator, and </a:t>
            </a:r>
            <a:r>
              <a:rPr lang="en-US" altLang="zh-CN" dirty="0" err="1"/>
              <a:t>electronics.The</a:t>
            </a:r>
            <a:r>
              <a:rPr lang="en-US" altLang="zh-CN" dirty="0"/>
              <a:t> end of the radiator should be painted with absorber to avoid the confusion of the photons. The Length of flight is ~ 1.5 m and length of propagation ~ 0.5-1 m. The TOF difference ~ 120 </a:t>
            </a:r>
            <a:r>
              <a:rPr lang="en-US" altLang="zh-CN" dirty="0" err="1"/>
              <a:t>ps</a:t>
            </a:r>
            <a:r>
              <a:rPr lang="en-US" altLang="zh-CN" dirty="0"/>
              <a:t> for 2 GeV/c Pi K, and if add the TOP together , the difference ~ 200ps , much looser for the detector requirement for separation. T0 on STCF ~ 40 ps.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5BC43-7485-4F6C-86B9-BF93B86F3CB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837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use </a:t>
            </a:r>
            <a:r>
              <a:rPr lang="en-US" altLang="zh-CN" dirty="0" err="1"/>
              <a:t>heraues</a:t>
            </a:r>
            <a:r>
              <a:rPr lang="en-US" altLang="zh-CN" dirty="0"/>
              <a:t> </a:t>
            </a:r>
            <a:r>
              <a:rPr lang="en-US" altLang="zh-CN" dirty="0" err="1"/>
              <a:t>suprasil</a:t>
            </a:r>
            <a:r>
              <a:rPr lang="en-US" altLang="zh-CN" dirty="0"/>
              <a:t> 312 synthetic fused silica. Below is the requirement of the parameters. It has a high purity transparency , and according to Panda data, it can tolerate high </a:t>
            </a:r>
            <a:r>
              <a:rPr lang="en-US" altLang="zh-CN" dirty="0" err="1"/>
              <a:t>radiation.The</a:t>
            </a:r>
            <a:r>
              <a:rPr lang="en-US" altLang="zh-CN" dirty="0"/>
              <a:t> surface roughness important because we want it to be very smooth to keep Cherenkov angle information. The radiator size is listed on the </a:t>
            </a:r>
            <a:r>
              <a:rPr lang="en-US" altLang="zh-CN" dirty="0" err="1"/>
              <a:t>right.Here</a:t>
            </a:r>
            <a:r>
              <a:rPr lang="en-US" altLang="zh-CN" dirty="0"/>
              <a:t> is the radiator we use in the cosmic ray test. My colleague was putting absorber on the side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5BC43-7485-4F6C-86B9-BF93B86F3CB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532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MCP-PMT we use it a Hamamatsu type. The parameters show here. It contains 16 pads, and each has an area of 5.5*5.5 mm2. .The time resolution of the MCP-PMT ~ 28ps . The systematic calibration of all MCP-PMT is finished and you can that the average time resolution ~ 35ps. MCP-PMT coupled to radiator by EJ550 silicon grease.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5BC43-7485-4F6C-86B9-BF93B86F3CB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775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Here’s the electronics structure , we have a TDC electronics , which can record TOA and TOT of PMT signal. The dead time ~ 10ns. MCP-PMT coupled to flexible adapter board and FEE finally to the Data collect board. We have a clock trigger distribution </a:t>
            </a:r>
            <a:r>
              <a:rPr lang="en-US" altLang="zh-CN" dirty="0" err="1"/>
              <a:t>board.The</a:t>
            </a:r>
            <a:r>
              <a:rPr lang="en-US" altLang="zh-CN" dirty="0"/>
              <a:t> total time resolution of electronics ~ 10 </a:t>
            </a:r>
            <a:r>
              <a:rPr lang="en-US" altLang="zh-CN" dirty="0" err="1"/>
              <a:t>ps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5BC43-7485-4F6C-86B9-BF93B86F3CB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997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Now I ‘ll introduce the basics of the reconstruction. When a charged particle comes through radiator, the photons propagate like “water wave”. Some photons cannot hit the PMT channel, and will get absorbed at the end of </a:t>
            </a:r>
            <a:r>
              <a:rPr lang="en-US" altLang="zh-CN" dirty="0" err="1"/>
              <a:t>radiator.Finally</a:t>
            </a:r>
            <a:r>
              <a:rPr lang="en-US" altLang="zh-CN" dirty="0"/>
              <a:t> you can get the hit pattern like this. You can see that the pattern can be primarily used to separate particles. And combine the position information and the time </a:t>
            </a:r>
            <a:r>
              <a:rPr lang="en-US" altLang="zh-CN" dirty="0" err="1"/>
              <a:t>informantion</a:t>
            </a:r>
            <a:r>
              <a:rPr lang="en-US" altLang="zh-CN" dirty="0"/>
              <a:t>, we can do the separation much better.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5BC43-7485-4F6C-86B9-BF93B86F3CB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909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‘s the reconstruction conception. Since we know the track information about its hit position and direction and the photon hit channel, We already know the all parameters except </a:t>
            </a:r>
            <a:r>
              <a:rPr lang="en-US" altLang="zh-CN" dirty="0" err="1"/>
              <a:t>deltzZ</a:t>
            </a:r>
            <a:r>
              <a:rPr lang="en-US" altLang="zh-CN" dirty="0"/>
              <a:t> here. By some mathematic calculation, you can get </a:t>
            </a:r>
            <a:r>
              <a:rPr lang="en-US" altLang="zh-CN" dirty="0" err="1"/>
              <a:t>DeltaZ</a:t>
            </a:r>
            <a:r>
              <a:rPr lang="en-US" altLang="zh-CN" dirty="0"/>
              <a:t> in this equation. And instantly all the information about the photon propagation vector and emission time. If you use average refractivity index to reconstruct the hit time, you will get a time performance evaluation. On the other hand, if you divide the index, you can calculate the hit pattern. More details please view the article below.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5BC43-7485-4F6C-86B9-BF93B86F3CB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045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g_right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8128000" y="-2621"/>
            <a:ext cx="4064000" cy="6858000"/>
          </a:xfrm>
          <a:prstGeom prst="rect">
            <a:avLst/>
          </a:prstGeom>
        </p:spPr>
      </p:pic>
      <p:pic>
        <p:nvPicPr>
          <p:cNvPr id="8" name="bg_lef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9" name="bg_main_theme"/>
          <p:cNvSpPr/>
          <p:nvPr userDrawn="1"/>
        </p:nvSpPr>
        <p:spPr>
          <a:xfrm>
            <a:off x="312912" y="0"/>
            <a:ext cx="85974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ttern"/>
          <p:cNvSpPr/>
          <p:nvPr userDrawn="1"/>
        </p:nvSpPr>
        <p:spPr>
          <a:xfrm>
            <a:off x="312912" y="2951480"/>
            <a:ext cx="8597407" cy="3903899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l="-16369" t="-11784" r="-7157" b="-99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main_board"/>
          <p:cNvGrpSpPr/>
          <p:nvPr userDrawn="1"/>
        </p:nvGrpSpPr>
        <p:grpSpPr>
          <a:xfrm>
            <a:off x="726440" y="1400452"/>
            <a:ext cx="8600440" cy="2709268"/>
            <a:chOff x="685800" y="1400452"/>
            <a:chExt cx="8600440" cy="2709268"/>
          </a:xfrm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grpSpPr>
        <p:sp>
          <p:nvSpPr>
            <p:cNvPr id="14" name="矩形 13"/>
            <p:cNvSpPr/>
            <p:nvPr userDrawn="1"/>
          </p:nvSpPr>
          <p:spPr>
            <a:xfrm>
              <a:off x="685800" y="1400452"/>
              <a:ext cx="8600440" cy="2595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85800" y="1513840"/>
              <a:ext cx="8600440" cy="2595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6089" y="2004459"/>
            <a:ext cx="7934411" cy="833633"/>
          </a:xfrm>
        </p:spPr>
        <p:txBody>
          <a:bodyPr anchor="ctr">
            <a:noAutofit/>
          </a:bodyPr>
          <a:lstStyle>
            <a:lvl1pPr algn="l">
              <a:defRPr sz="6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6089" y="2838092"/>
            <a:ext cx="7934411" cy="49061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单击以编辑副标题</a:t>
            </a:r>
          </a:p>
        </p:txBody>
      </p:sp>
      <p:sp>
        <p:nvSpPr>
          <p:cNvPr id="16" name="矩形 15"/>
          <p:cNvSpPr/>
          <p:nvPr userDrawn="1"/>
        </p:nvSpPr>
        <p:spPr>
          <a:xfrm>
            <a:off x="722384" y="2004459"/>
            <a:ext cx="233680" cy="7438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jwc_logo"/>
          <p:cNvGrpSpPr/>
          <p:nvPr userDrawn="1"/>
        </p:nvGrpSpPr>
        <p:grpSpPr>
          <a:xfrm>
            <a:off x="1146090" y="6242962"/>
            <a:ext cx="1809740" cy="305514"/>
            <a:chOff x="8729725" y="4570716"/>
            <a:chExt cx="2830513" cy="477838"/>
          </a:xfrm>
          <a:solidFill>
            <a:schemeClr val="bg1">
              <a:alpha val="50000"/>
            </a:schemeClr>
          </a:solidFill>
        </p:grpSpPr>
        <p:sp>
          <p:nvSpPr>
            <p:cNvPr id="18" name="Freeform 34"/>
            <p:cNvSpPr>
              <a:spLocks noEditPoints="1"/>
            </p:cNvSpPr>
            <p:nvPr userDrawn="1"/>
          </p:nvSpPr>
          <p:spPr bwMode="auto">
            <a:xfrm>
              <a:off x="9304400" y="4945366"/>
              <a:ext cx="1363663" cy="101600"/>
            </a:xfrm>
            <a:custGeom>
              <a:avLst/>
              <a:gdLst>
                <a:gd name="T0" fmla="*/ 15 w 915"/>
                <a:gd name="T1" fmla="*/ 51 h 68"/>
                <a:gd name="T2" fmla="*/ 14 w 915"/>
                <a:gd name="T3" fmla="*/ 11 h 68"/>
                <a:gd name="T4" fmla="*/ 35 w 915"/>
                <a:gd name="T5" fmla="*/ 4 h 68"/>
                <a:gd name="T6" fmla="*/ 77 w 915"/>
                <a:gd name="T7" fmla="*/ 51 h 68"/>
                <a:gd name="T8" fmla="*/ 74 w 915"/>
                <a:gd name="T9" fmla="*/ 51 h 68"/>
                <a:gd name="T10" fmla="*/ 57 w 915"/>
                <a:gd name="T11" fmla="*/ 21 h 68"/>
                <a:gd name="T12" fmla="*/ 108 w 915"/>
                <a:gd name="T13" fmla="*/ 0 h 68"/>
                <a:gd name="T14" fmla="*/ 104 w 915"/>
                <a:gd name="T15" fmla="*/ 32 h 68"/>
                <a:gd name="T16" fmla="*/ 134 w 915"/>
                <a:gd name="T17" fmla="*/ 21 h 68"/>
                <a:gd name="T18" fmla="*/ 155 w 915"/>
                <a:gd name="T19" fmla="*/ 21 h 68"/>
                <a:gd name="T20" fmla="*/ 187 w 915"/>
                <a:gd name="T21" fmla="*/ 46 h 68"/>
                <a:gd name="T22" fmla="*/ 169 w 915"/>
                <a:gd name="T23" fmla="*/ 29 h 68"/>
                <a:gd name="T24" fmla="*/ 221 w 915"/>
                <a:gd name="T25" fmla="*/ 24 h 68"/>
                <a:gd name="T26" fmla="*/ 198 w 915"/>
                <a:gd name="T27" fmla="*/ 52 h 68"/>
                <a:gd name="T28" fmla="*/ 209 w 915"/>
                <a:gd name="T29" fmla="*/ 18 h 68"/>
                <a:gd name="T30" fmla="*/ 247 w 915"/>
                <a:gd name="T31" fmla="*/ 51 h 68"/>
                <a:gd name="T32" fmla="*/ 244 w 915"/>
                <a:gd name="T33" fmla="*/ 42 h 68"/>
                <a:gd name="T34" fmla="*/ 271 w 915"/>
                <a:gd name="T35" fmla="*/ 1 h 68"/>
                <a:gd name="T36" fmla="*/ 276 w 915"/>
                <a:gd name="T37" fmla="*/ 51 h 68"/>
                <a:gd name="T38" fmla="*/ 259 w 915"/>
                <a:gd name="T39" fmla="*/ 22 h 68"/>
                <a:gd name="T40" fmla="*/ 301 w 915"/>
                <a:gd name="T41" fmla="*/ 46 h 68"/>
                <a:gd name="T42" fmla="*/ 292 w 915"/>
                <a:gd name="T43" fmla="*/ 7 h 68"/>
                <a:gd name="T44" fmla="*/ 333 w 915"/>
                <a:gd name="T45" fmla="*/ 20 h 68"/>
                <a:gd name="T46" fmla="*/ 309 w 915"/>
                <a:gd name="T47" fmla="*/ 67 h 68"/>
                <a:gd name="T48" fmla="*/ 305 w 915"/>
                <a:gd name="T49" fmla="*/ 19 h 68"/>
                <a:gd name="T50" fmla="*/ 379 w 915"/>
                <a:gd name="T51" fmla="*/ 18 h 68"/>
                <a:gd name="T52" fmla="*/ 415 w 915"/>
                <a:gd name="T53" fmla="*/ 44 h 68"/>
                <a:gd name="T54" fmla="*/ 403 w 915"/>
                <a:gd name="T55" fmla="*/ 21 h 68"/>
                <a:gd name="T56" fmla="*/ 425 w 915"/>
                <a:gd name="T57" fmla="*/ 5 h 68"/>
                <a:gd name="T58" fmla="*/ 475 w 915"/>
                <a:gd name="T59" fmla="*/ 19 h 68"/>
                <a:gd name="T60" fmla="*/ 465 w 915"/>
                <a:gd name="T61" fmla="*/ 54 h 68"/>
                <a:gd name="T62" fmla="*/ 471 w 915"/>
                <a:gd name="T63" fmla="*/ 48 h 68"/>
                <a:gd name="T64" fmla="*/ 474 w 915"/>
                <a:gd name="T65" fmla="*/ 4 h 68"/>
                <a:gd name="T66" fmla="*/ 516 w 915"/>
                <a:gd name="T67" fmla="*/ 28 h 68"/>
                <a:gd name="T68" fmla="*/ 517 w 915"/>
                <a:gd name="T69" fmla="*/ 40 h 68"/>
                <a:gd name="T70" fmla="*/ 537 w 915"/>
                <a:gd name="T71" fmla="*/ 49 h 68"/>
                <a:gd name="T72" fmla="*/ 528 w 915"/>
                <a:gd name="T73" fmla="*/ 23 h 68"/>
                <a:gd name="T74" fmla="*/ 565 w 915"/>
                <a:gd name="T75" fmla="*/ 53 h 68"/>
                <a:gd name="T76" fmla="*/ 563 w 915"/>
                <a:gd name="T77" fmla="*/ 21 h 68"/>
                <a:gd name="T78" fmla="*/ 620 w 915"/>
                <a:gd name="T79" fmla="*/ 52 h 68"/>
                <a:gd name="T80" fmla="*/ 596 w 915"/>
                <a:gd name="T81" fmla="*/ 49 h 68"/>
                <a:gd name="T82" fmla="*/ 587 w 915"/>
                <a:gd name="T83" fmla="*/ 22 h 68"/>
                <a:gd name="T84" fmla="*/ 642 w 915"/>
                <a:gd name="T85" fmla="*/ 17 h 68"/>
                <a:gd name="T86" fmla="*/ 643 w 915"/>
                <a:gd name="T87" fmla="*/ 48 h 68"/>
                <a:gd name="T88" fmla="*/ 667 w 915"/>
                <a:gd name="T89" fmla="*/ 49 h 68"/>
                <a:gd name="T90" fmla="*/ 671 w 915"/>
                <a:gd name="T91" fmla="*/ 23 h 68"/>
                <a:gd name="T92" fmla="*/ 726 w 915"/>
                <a:gd name="T93" fmla="*/ 20 h 68"/>
                <a:gd name="T94" fmla="*/ 739 w 915"/>
                <a:gd name="T95" fmla="*/ 29 h 68"/>
                <a:gd name="T96" fmla="*/ 731 w 915"/>
                <a:gd name="T97" fmla="*/ 33 h 68"/>
                <a:gd name="T98" fmla="*/ 778 w 915"/>
                <a:gd name="T99" fmla="*/ 45 h 68"/>
                <a:gd name="T100" fmla="*/ 771 w 915"/>
                <a:gd name="T101" fmla="*/ 24 h 68"/>
                <a:gd name="T102" fmla="*/ 753 w 915"/>
                <a:gd name="T103" fmla="*/ 45 h 68"/>
                <a:gd name="T104" fmla="*/ 803 w 915"/>
                <a:gd name="T105" fmla="*/ 54 h 68"/>
                <a:gd name="T106" fmla="*/ 816 w 915"/>
                <a:gd name="T107" fmla="*/ 0 h 68"/>
                <a:gd name="T108" fmla="*/ 812 w 915"/>
                <a:gd name="T109" fmla="*/ 29 h 68"/>
                <a:gd name="T110" fmla="*/ 881 w 915"/>
                <a:gd name="T111" fmla="*/ 10 h 68"/>
                <a:gd name="T112" fmla="*/ 859 w 915"/>
                <a:gd name="T113" fmla="*/ 49 h 68"/>
                <a:gd name="T114" fmla="*/ 903 w 915"/>
                <a:gd name="T115" fmla="*/ 48 h 68"/>
                <a:gd name="T116" fmla="*/ 891 w 915"/>
                <a:gd name="T117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5" h="68">
                  <a:moveTo>
                    <a:pt x="35" y="4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4"/>
                    <a:pt x="47" y="5"/>
                    <a:pt x="46" y="6"/>
                  </a:cubicBezTo>
                  <a:cubicBezTo>
                    <a:pt x="46" y="7"/>
                    <a:pt x="45" y="9"/>
                    <a:pt x="45" y="11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7"/>
                    <a:pt x="45" y="41"/>
                    <a:pt x="44" y="43"/>
                  </a:cubicBezTo>
                  <a:cubicBezTo>
                    <a:pt x="43" y="46"/>
                    <a:pt x="41" y="49"/>
                    <a:pt x="38" y="51"/>
                  </a:cubicBezTo>
                  <a:cubicBezTo>
                    <a:pt x="35" y="53"/>
                    <a:pt x="31" y="53"/>
                    <a:pt x="27" y="53"/>
                  </a:cubicBezTo>
                  <a:cubicBezTo>
                    <a:pt x="21" y="53"/>
                    <a:pt x="17" y="53"/>
                    <a:pt x="15" y="51"/>
                  </a:cubicBezTo>
                  <a:cubicBezTo>
                    <a:pt x="12" y="49"/>
                    <a:pt x="10" y="46"/>
                    <a:pt x="9" y="43"/>
                  </a:cubicBezTo>
                  <a:cubicBezTo>
                    <a:pt x="8" y="41"/>
                    <a:pt x="7" y="37"/>
                    <a:pt x="7" y="3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8"/>
                    <a:pt x="7" y="6"/>
                    <a:pt x="6" y="5"/>
                  </a:cubicBezTo>
                  <a:cubicBezTo>
                    <a:pt x="5" y="4"/>
                    <a:pt x="4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5" y="4"/>
                    <a:pt x="15" y="5"/>
                  </a:cubicBezTo>
                  <a:cubicBezTo>
                    <a:pt x="14" y="6"/>
                    <a:pt x="14" y="8"/>
                    <a:pt x="14" y="11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5"/>
                    <a:pt x="14" y="37"/>
                    <a:pt x="14" y="40"/>
                  </a:cubicBezTo>
                  <a:cubicBezTo>
                    <a:pt x="15" y="43"/>
                    <a:pt x="15" y="45"/>
                    <a:pt x="16" y="46"/>
                  </a:cubicBezTo>
                  <a:cubicBezTo>
                    <a:pt x="17" y="48"/>
                    <a:pt x="19" y="49"/>
                    <a:pt x="20" y="50"/>
                  </a:cubicBezTo>
                  <a:cubicBezTo>
                    <a:pt x="22" y="51"/>
                    <a:pt x="24" y="51"/>
                    <a:pt x="27" y="51"/>
                  </a:cubicBezTo>
                  <a:cubicBezTo>
                    <a:pt x="30" y="51"/>
                    <a:pt x="33" y="50"/>
                    <a:pt x="35" y="49"/>
                  </a:cubicBezTo>
                  <a:cubicBezTo>
                    <a:pt x="37" y="47"/>
                    <a:pt x="39" y="46"/>
                    <a:pt x="40" y="43"/>
                  </a:cubicBezTo>
                  <a:cubicBezTo>
                    <a:pt x="41" y="41"/>
                    <a:pt x="41" y="37"/>
                    <a:pt x="41" y="3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9"/>
                    <a:pt x="41" y="7"/>
                    <a:pt x="40" y="6"/>
                  </a:cubicBezTo>
                  <a:cubicBezTo>
                    <a:pt x="39" y="5"/>
                    <a:pt x="38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69" y="25"/>
                  </a:moveTo>
                  <a:cubicBezTo>
                    <a:pt x="73" y="20"/>
                    <a:pt x="76" y="18"/>
                    <a:pt x="79" y="18"/>
                  </a:cubicBezTo>
                  <a:cubicBezTo>
                    <a:pt x="81" y="18"/>
                    <a:pt x="83" y="18"/>
                    <a:pt x="84" y="19"/>
                  </a:cubicBezTo>
                  <a:cubicBezTo>
                    <a:pt x="85" y="20"/>
                    <a:pt x="87" y="21"/>
                    <a:pt x="87" y="23"/>
                  </a:cubicBezTo>
                  <a:cubicBezTo>
                    <a:pt x="88" y="25"/>
                    <a:pt x="88" y="27"/>
                    <a:pt x="88" y="30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8" y="47"/>
                    <a:pt x="88" y="48"/>
                    <a:pt x="89" y="49"/>
                  </a:cubicBezTo>
                  <a:cubicBezTo>
                    <a:pt x="89" y="50"/>
                    <a:pt x="89" y="50"/>
                    <a:pt x="90" y="51"/>
                  </a:cubicBezTo>
                  <a:cubicBezTo>
                    <a:pt x="90" y="51"/>
                    <a:pt x="91" y="51"/>
                    <a:pt x="93" y="51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9" y="51"/>
                    <a:pt x="80" y="51"/>
                    <a:pt x="81" y="50"/>
                  </a:cubicBezTo>
                  <a:cubicBezTo>
                    <a:pt x="82" y="50"/>
                    <a:pt x="82" y="49"/>
                    <a:pt x="82" y="48"/>
                  </a:cubicBezTo>
                  <a:cubicBezTo>
                    <a:pt x="82" y="48"/>
                    <a:pt x="82" y="47"/>
                    <a:pt x="82" y="4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2" y="27"/>
                    <a:pt x="82" y="25"/>
                    <a:pt x="81" y="24"/>
                  </a:cubicBezTo>
                  <a:cubicBezTo>
                    <a:pt x="80" y="23"/>
                    <a:pt x="79" y="22"/>
                    <a:pt x="77" y="22"/>
                  </a:cubicBezTo>
                  <a:cubicBezTo>
                    <a:pt x="74" y="22"/>
                    <a:pt x="71" y="23"/>
                    <a:pt x="69" y="27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7"/>
                    <a:pt x="69" y="48"/>
                    <a:pt x="69" y="49"/>
                  </a:cubicBezTo>
                  <a:cubicBezTo>
                    <a:pt x="69" y="50"/>
                    <a:pt x="70" y="50"/>
                    <a:pt x="70" y="51"/>
                  </a:cubicBezTo>
                  <a:cubicBezTo>
                    <a:pt x="71" y="51"/>
                    <a:pt x="72" y="51"/>
                    <a:pt x="74" y="51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1"/>
                    <a:pt x="61" y="51"/>
                    <a:pt x="62" y="50"/>
                  </a:cubicBezTo>
                  <a:cubicBezTo>
                    <a:pt x="62" y="49"/>
                    <a:pt x="63" y="47"/>
                    <a:pt x="63" y="45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28"/>
                    <a:pt x="63" y="25"/>
                    <a:pt x="62" y="24"/>
                  </a:cubicBezTo>
                  <a:cubicBezTo>
                    <a:pt x="62" y="23"/>
                    <a:pt x="62" y="23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25"/>
                    <a:pt x="69" y="25"/>
                    <a:pt x="69" y="25"/>
                  </a:cubicBezTo>
                  <a:close/>
                  <a:moveTo>
                    <a:pt x="108" y="0"/>
                  </a:moveTo>
                  <a:cubicBezTo>
                    <a:pt x="109" y="0"/>
                    <a:pt x="110" y="0"/>
                    <a:pt x="110" y="1"/>
                  </a:cubicBezTo>
                  <a:cubicBezTo>
                    <a:pt x="111" y="2"/>
                    <a:pt x="111" y="3"/>
                    <a:pt x="111" y="4"/>
                  </a:cubicBezTo>
                  <a:cubicBezTo>
                    <a:pt x="111" y="5"/>
                    <a:pt x="111" y="6"/>
                    <a:pt x="110" y="7"/>
                  </a:cubicBezTo>
                  <a:cubicBezTo>
                    <a:pt x="109" y="7"/>
                    <a:pt x="109" y="8"/>
                    <a:pt x="108" y="8"/>
                  </a:cubicBezTo>
                  <a:cubicBezTo>
                    <a:pt x="107" y="8"/>
                    <a:pt x="106" y="7"/>
                    <a:pt x="105" y="7"/>
                  </a:cubicBezTo>
                  <a:cubicBezTo>
                    <a:pt x="105" y="6"/>
                    <a:pt x="104" y="5"/>
                    <a:pt x="104" y="4"/>
                  </a:cubicBezTo>
                  <a:cubicBezTo>
                    <a:pt x="104" y="3"/>
                    <a:pt x="105" y="2"/>
                    <a:pt x="105" y="1"/>
                  </a:cubicBezTo>
                  <a:cubicBezTo>
                    <a:pt x="106" y="0"/>
                    <a:pt x="107" y="0"/>
                    <a:pt x="108" y="0"/>
                  </a:cubicBezTo>
                  <a:close/>
                  <a:moveTo>
                    <a:pt x="111" y="18"/>
                  </a:moveTo>
                  <a:cubicBezTo>
                    <a:pt x="111" y="45"/>
                    <a:pt x="111" y="45"/>
                    <a:pt x="111" y="45"/>
                  </a:cubicBezTo>
                  <a:cubicBezTo>
                    <a:pt x="111" y="47"/>
                    <a:pt x="111" y="49"/>
                    <a:pt x="111" y="49"/>
                  </a:cubicBezTo>
                  <a:cubicBezTo>
                    <a:pt x="111" y="50"/>
                    <a:pt x="112" y="51"/>
                    <a:pt x="112" y="51"/>
                  </a:cubicBezTo>
                  <a:cubicBezTo>
                    <a:pt x="113" y="51"/>
                    <a:pt x="114" y="51"/>
                    <a:pt x="115" y="51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3" y="51"/>
                    <a:pt x="103" y="50"/>
                    <a:pt x="104" y="49"/>
                  </a:cubicBezTo>
                  <a:cubicBezTo>
                    <a:pt x="104" y="49"/>
                    <a:pt x="104" y="47"/>
                    <a:pt x="104" y="45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8"/>
                    <a:pt x="104" y="26"/>
                    <a:pt x="104" y="25"/>
                  </a:cubicBezTo>
                  <a:cubicBezTo>
                    <a:pt x="104" y="24"/>
                    <a:pt x="103" y="23"/>
                    <a:pt x="103" y="23"/>
                  </a:cubicBezTo>
                  <a:cubicBezTo>
                    <a:pt x="103" y="23"/>
                    <a:pt x="102" y="23"/>
                    <a:pt x="101" y="23"/>
                  </a:cubicBezTo>
                  <a:cubicBezTo>
                    <a:pt x="101" y="23"/>
                    <a:pt x="100" y="23"/>
                    <a:pt x="99" y="23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1" y="18"/>
                    <a:pt x="111" y="18"/>
                    <a:pt x="111" y="18"/>
                  </a:cubicBezTo>
                  <a:close/>
                  <a:moveTo>
                    <a:pt x="122" y="19"/>
                  </a:moveTo>
                  <a:cubicBezTo>
                    <a:pt x="137" y="19"/>
                    <a:pt x="137" y="19"/>
                    <a:pt x="137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20"/>
                    <a:pt x="134" y="20"/>
                    <a:pt x="134" y="21"/>
                  </a:cubicBezTo>
                  <a:cubicBezTo>
                    <a:pt x="133" y="21"/>
                    <a:pt x="133" y="22"/>
                    <a:pt x="133" y="23"/>
                  </a:cubicBezTo>
                  <a:cubicBezTo>
                    <a:pt x="133" y="23"/>
                    <a:pt x="133" y="25"/>
                    <a:pt x="134" y="26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9" y="24"/>
                    <a:pt x="150" y="23"/>
                    <a:pt x="150" y="22"/>
                  </a:cubicBezTo>
                  <a:cubicBezTo>
                    <a:pt x="150" y="21"/>
                    <a:pt x="150" y="21"/>
                    <a:pt x="149" y="21"/>
                  </a:cubicBezTo>
                  <a:cubicBezTo>
                    <a:pt x="149" y="21"/>
                    <a:pt x="149" y="20"/>
                    <a:pt x="149" y="20"/>
                  </a:cubicBezTo>
                  <a:cubicBezTo>
                    <a:pt x="148" y="20"/>
                    <a:pt x="147" y="20"/>
                    <a:pt x="146" y="20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6" y="20"/>
                    <a:pt x="155" y="20"/>
                    <a:pt x="155" y="21"/>
                  </a:cubicBezTo>
                  <a:cubicBezTo>
                    <a:pt x="154" y="21"/>
                    <a:pt x="153" y="23"/>
                    <a:pt x="152" y="2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7" y="23"/>
                    <a:pt x="126" y="22"/>
                    <a:pt x="126" y="22"/>
                  </a:cubicBezTo>
                  <a:cubicBezTo>
                    <a:pt x="125" y="21"/>
                    <a:pt x="125" y="21"/>
                    <a:pt x="124" y="20"/>
                  </a:cubicBezTo>
                  <a:cubicBezTo>
                    <a:pt x="123" y="20"/>
                    <a:pt x="123" y="20"/>
                    <a:pt x="121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69" y="31"/>
                  </a:moveTo>
                  <a:cubicBezTo>
                    <a:pt x="169" y="37"/>
                    <a:pt x="170" y="40"/>
                    <a:pt x="173" y="43"/>
                  </a:cubicBezTo>
                  <a:cubicBezTo>
                    <a:pt x="175" y="46"/>
                    <a:pt x="178" y="48"/>
                    <a:pt x="181" y="48"/>
                  </a:cubicBezTo>
                  <a:cubicBezTo>
                    <a:pt x="183" y="48"/>
                    <a:pt x="185" y="47"/>
                    <a:pt x="187" y="46"/>
                  </a:cubicBezTo>
                  <a:cubicBezTo>
                    <a:pt x="188" y="45"/>
                    <a:pt x="189" y="43"/>
                    <a:pt x="191" y="39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91" y="43"/>
                    <a:pt x="190" y="47"/>
                    <a:pt x="187" y="49"/>
                  </a:cubicBezTo>
                  <a:cubicBezTo>
                    <a:pt x="185" y="52"/>
                    <a:pt x="182" y="53"/>
                    <a:pt x="178" y="53"/>
                  </a:cubicBezTo>
                  <a:cubicBezTo>
                    <a:pt x="174" y="53"/>
                    <a:pt x="171" y="52"/>
                    <a:pt x="168" y="49"/>
                  </a:cubicBezTo>
                  <a:cubicBezTo>
                    <a:pt x="165" y="45"/>
                    <a:pt x="164" y="41"/>
                    <a:pt x="164" y="36"/>
                  </a:cubicBezTo>
                  <a:cubicBezTo>
                    <a:pt x="164" y="30"/>
                    <a:pt x="166" y="25"/>
                    <a:pt x="169" y="22"/>
                  </a:cubicBezTo>
                  <a:cubicBezTo>
                    <a:pt x="171" y="19"/>
                    <a:pt x="175" y="17"/>
                    <a:pt x="179" y="17"/>
                  </a:cubicBezTo>
                  <a:cubicBezTo>
                    <a:pt x="183" y="17"/>
                    <a:pt x="186" y="19"/>
                    <a:pt x="189" y="21"/>
                  </a:cubicBezTo>
                  <a:cubicBezTo>
                    <a:pt x="191" y="23"/>
                    <a:pt x="192" y="27"/>
                    <a:pt x="192" y="31"/>
                  </a:cubicBezTo>
                  <a:cubicBezTo>
                    <a:pt x="169" y="31"/>
                    <a:pt x="169" y="31"/>
                    <a:pt x="169" y="31"/>
                  </a:cubicBezTo>
                  <a:close/>
                  <a:moveTo>
                    <a:pt x="169" y="29"/>
                  </a:moveTo>
                  <a:cubicBezTo>
                    <a:pt x="184" y="29"/>
                    <a:pt x="184" y="29"/>
                    <a:pt x="184" y="29"/>
                  </a:cubicBezTo>
                  <a:cubicBezTo>
                    <a:pt x="184" y="27"/>
                    <a:pt x="184" y="26"/>
                    <a:pt x="183" y="25"/>
                  </a:cubicBezTo>
                  <a:cubicBezTo>
                    <a:pt x="183" y="24"/>
                    <a:pt x="182" y="23"/>
                    <a:pt x="181" y="22"/>
                  </a:cubicBezTo>
                  <a:cubicBezTo>
                    <a:pt x="179" y="21"/>
                    <a:pt x="178" y="21"/>
                    <a:pt x="177" y="21"/>
                  </a:cubicBezTo>
                  <a:cubicBezTo>
                    <a:pt x="175" y="21"/>
                    <a:pt x="173" y="21"/>
                    <a:pt x="172" y="23"/>
                  </a:cubicBezTo>
                  <a:cubicBezTo>
                    <a:pt x="170" y="24"/>
                    <a:pt x="169" y="27"/>
                    <a:pt x="169" y="29"/>
                  </a:cubicBezTo>
                  <a:close/>
                  <a:moveTo>
                    <a:pt x="209" y="18"/>
                  </a:moveTo>
                  <a:cubicBezTo>
                    <a:pt x="209" y="25"/>
                    <a:pt x="209" y="25"/>
                    <a:pt x="209" y="25"/>
                  </a:cubicBezTo>
                  <a:cubicBezTo>
                    <a:pt x="212" y="20"/>
                    <a:pt x="215" y="18"/>
                    <a:pt x="218" y="18"/>
                  </a:cubicBezTo>
                  <a:cubicBezTo>
                    <a:pt x="219" y="18"/>
                    <a:pt x="220" y="18"/>
                    <a:pt x="221" y="19"/>
                  </a:cubicBezTo>
                  <a:cubicBezTo>
                    <a:pt x="222" y="20"/>
                    <a:pt x="222" y="21"/>
                    <a:pt x="222" y="22"/>
                  </a:cubicBezTo>
                  <a:cubicBezTo>
                    <a:pt x="222" y="23"/>
                    <a:pt x="222" y="23"/>
                    <a:pt x="221" y="24"/>
                  </a:cubicBezTo>
                  <a:cubicBezTo>
                    <a:pt x="221" y="25"/>
                    <a:pt x="220" y="25"/>
                    <a:pt x="219" y="25"/>
                  </a:cubicBezTo>
                  <a:cubicBezTo>
                    <a:pt x="218" y="25"/>
                    <a:pt x="217" y="25"/>
                    <a:pt x="216" y="24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3" y="23"/>
                    <a:pt x="213" y="23"/>
                    <a:pt x="213" y="24"/>
                  </a:cubicBezTo>
                  <a:cubicBezTo>
                    <a:pt x="211" y="25"/>
                    <a:pt x="211" y="27"/>
                    <a:pt x="209" y="29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209" y="47"/>
                    <a:pt x="210" y="49"/>
                    <a:pt x="210" y="50"/>
                  </a:cubicBezTo>
                  <a:cubicBezTo>
                    <a:pt x="211" y="51"/>
                    <a:pt x="211" y="51"/>
                    <a:pt x="212" y="51"/>
                  </a:cubicBezTo>
                  <a:cubicBezTo>
                    <a:pt x="213" y="52"/>
                    <a:pt x="214" y="52"/>
                    <a:pt x="215" y="52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200" y="52"/>
                    <a:pt x="201" y="52"/>
                    <a:pt x="202" y="51"/>
                  </a:cubicBezTo>
                  <a:cubicBezTo>
                    <a:pt x="202" y="51"/>
                    <a:pt x="203" y="50"/>
                    <a:pt x="203" y="49"/>
                  </a:cubicBezTo>
                  <a:cubicBezTo>
                    <a:pt x="203" y="49"/>
                    <a:pt x="203" y="48"/>
                    <a:pt x="203" y="46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3" y="29"/>
                    <a:pt x="203" y="26"/>
                    <a:pt x="203" y="25"/>
                  </a:cubicBezTo>
                  <a:cubicBezTo>
                    <a:pt x="203" y="25"/>
                    <a:pt x="202" y="24"/>
                    <a:pt x="202" y="24"/>
                  </a:cubicBezTo>
                  <a:cubicBezTo>
                    <a:pt x="201" y="23"/>
                    <a:pt x="201" y="23"/>
                    <a:pt x="200" y="23"/>
                  </a:cubicBezTo>
                  <a:cubicBezTo>
                    <a:pt x="199" y="23"/>
                    <a:pt x="199" y="23"/>
                    <a:pt x="198" y="24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207" y="19"/>
                    <a:pt x="207" y="19"/>
                    <a:pt x="207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9" y="18"/>
                    <a:pt x="209" y="18"/>
                    <a:pt x="209" y="18"/>
                  </a:cubicBezTo>
                  <a:close/>
                  <a:moveTo>
                    <a:pt x="249" y="18"/>
                  </a:moveTo>
                  <a:cubicBezTo>
                    <a:pt x="249" y="29"/>
                    <a:pt x="249" y="29"/>
                    <a:pt x="249" y="29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6"/>
                    <a:pt x="245" y="23"/>
                    <a:pt x="244" y="22"/>
                  </a:cubicBezTo>
                  <a:cubicBezTo>
                    <a:pt x="242" y="21"/>
                    <a:pt x="241" y="20"/>
                    <a:pt x="238" y="20"/>
                  </a:cubicBezTo>
                  <a:cubicBezTo>
                    <a:pt x="237" y="20"/>
                    <a:pt x="235" y="20"/>
                    <a:pt x="234" y="21"/>
                  </a:cubicBezTo>
                  <a:cubicBezTo>
                    <a:pt x="233" y="22"/>
                    <a:pt x="233" y="23"/>
                    <a:pt x="233" y="24"/>
                  </a:cubicBezTo>
                  <a:cubicBezTo>
                    <a:pt x="233" y="25"/>
                    <a:pt x="233" y="27"/>
                    <a:pt x="234" y="28"/>
                  </a:cubicBezTo>
                  <a:cubicBezTo>
                    <a:pt x="235" y="29"/>
                    <a:pt x="236" y="30"/>
                    <a:pt x="238" y="31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8" y="36"/>
                    <a:pt x="251" y="39"/>
                    <a:pt x="251" y="43"/>
                  </a:cubicBezTo>
                  <a:cubicBezTo>
                    <a:pt x="251" y="47"/>
                    <a:pt x="249" y="49"/>
                    <a:pt x="247" y="51"/>
                  </a:cubicBezTo>
                  <a:cubicBezTo>
                    <a:pt x="245" y="53"/>
                    <a:pt x="243" y="54"/>
                    <a:pt x="240" y="54"/>
                  </a:cubicBezTo>
                  <a:cubicBezTo>
                    <a:pt x="238" y="54"/>
                    <a:pt x="235" y="53"/>
                    <a:pt x="233" y="53"/>
                  </a:cubicBezTo>
                  <a:cubicBezTo>
                    <a:pt x="232" y="52"/>
                    <a:pt x="231" y="52"/>
                    <a:pt x="231" y="52"/>
                  </a:cubicBezTo>
                  <a:cubicBezTo>
                    <a:pt x="231" y="52"/>
                    <a:pt x="230" y="53"/>
                    <a:pt x="230" y="53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31" y="45"/>
                    <a:pt x="232" y="47"/>
                    <a:pt x="234" y="49"/>
                  </a:cubicBezTo>
                  <a:cubicBezTo>
                    <a:pt x="236" y="51"/>
                    <a:pt x="238" y="52"/>
                    <a:pt x="240" y="52"/>
                  </a:cubicBezTo>
                  <a:cubicBezTo>
                    <a:pt x="242" y="52"/>
                    <a:pt x="243" y="51"/>
                    <a:pt x="244" y="50"/>
                  </a:cubicBezTo>
                  <a:cubicBezTo>
                    <a:pt x="245" y="49"/>
                    <a:pt x="246" y="48"/>
                    <a:pt x="246" y="47"/>
                  </a:cubicBezTo>
                  <a:cubicBezTo>
                    <a:pt x="246" y="45"/>
                    <a:pt x="245" y="43"/>
                    <a:pt x="244" y="42"/>
                  </a:cubicBezTo>
                  <a:cubicBezTo>
                    <a:pt x="243" y="41"/>
                    <a:pt x="241" y="39"/>
                    <a:pt x="237" y="38"/>
                  </a:cubicBezTo>
                  <a:cubicBezTo>
                    <a:pt x="234" y="36"/>
                    <a:pt x="232" y="35"/>
                    <a:pt x="231" y="33"/>
                  </a:cubicBezTo>
                  <a:cubicBezTo>
                    <a:pt x="229" y="31"/>
                    <a:pt x="229" y="30"/>
                    <a:pt x="229" y="28"/>
                  </a:cubicBezTo>
                  <a:cubicBezTo>
                    <a:pt x="229" y="25"/>
                    <a:pt x="230" y="23"/>
                    <a:pt x="232" y="21"/>
                  </a:cubicBezTo>
                  <a:cubicBezTo>
                    <a:pt x="234" y="19"/>
                    <a:pt x="236" y="18"/>
                    <a:pt x="239" y="18"/>
                  </a:cubicBezTo>
                  <a:cubicBezTo>
                    <a:pt x="240" y="18"/>
                    <a:pt x="242" y="18"/>
                    <a:pt x="244" y="19"/>
                  </a:cubicBezTo>
                  <a:cubicBezTo>
                    <a:pt x="245" y="19"/>
                    <a:pt x="246" y="19"/>
                    <a:pt x="246" y="19"/>
                  </a:cubicBezTo>
                  <a:cubicBezTo>
                    <a:pt x="247" y="19"/>
                    <a:pt x="247" y="19"/>
                    <a:pt x="247" y="19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9" y="18"/>
                    <a:pt x="249" y="18"/>
                    <a:pt x="249" y="18"/>
                  </a:cubicBezTo>
                  <a:close/>
                  <a:moveTo>
                    <a:pt x="268" y="0"/>
                  </a:moveTo>
                  <a:cubicBezTo>
                    <a:pt x="269" y="0"/>
                    <a:pt x="270" y="0"/>
                    <a:pt x="271" y="1"/>
                  </a:cubicBezTo>
                  <a:cubicBezTo>
                    <a:pt x="271" y="2"/>
                    <a:pt x="272" y="3"/>
                    <a:pt x="272" y="4"/>
                  </a:cubicBezTo>
                  <a:cubicBezTo>
                    <a:pt x="272" y="5"/>
                    <a:pt x="271" y="6"/>
                    <a:pt x="271" y="7"/>
                  </a:cubicBezTo>
                  <a:cubicBezTo>
                    <a:pt x="270" y="7"/>
                    <a:pt x="269" y="8"/>
                    <a:pt x="268" y="8"/>
                  </a:cubicBezTo>
                  <a:cubicBezTo>
                    <a:pt x="267" y="8"/>
                    <a:pt x="266" y="7"/>
                    <a:pt x="266" y="7"/>
                  </a:cubicBezTo>
                  <a:cubicBezTo>
                    <a:pt x="265" y="6"/>
                    <a:pt x="265" y="5"/>
                    <a:pt x="265" y="4"/>
                  </a:cubicBezTo>
                  <a:cubicBezTo>
                    <a:pt x="265" y="3"/>
                    <a:pt x="265" y="2"/>
                    <a:pt x="266" y="1"/>
                  </a:cubicBezTo>
                  <a:cubicBezTo>
                    <a:pt x="266" y="0"/>
                    <a:pt x="267" y="0"/>
                    <a:pt x="268" y="0"/>
                  </a:cubicBezTo>
                  <a:close/>
                  <a:moveTo>
                    <a:pt x="271" y="18"/>
                  </a:moveTo>
                  <a:cubicBezTo>
                    <a:pt x="271" y="45"/>
                    <a:pt x="271" y="45"/>
                    <a:pt x="271" y="45"/>
                  </a:cubicBezTo>
                  <a:cubicBezTo>
                    <a:pt x="271" y="47"/>
                    <a:pt x="271" y="49"/>
                    <a:pt x="271" y="49"/>
                  </a:cubicBezTo>
                  <a:cubicBezTo>
                    <a:pt x="272" y="50"/>
                    <a:pt x="272" y="51"/>
                    <a:pt x="273" y="51"/>
                  </a:cubicBezTo>
                  <a:cubicBezTo>
                    <a:pt x="273" y="51"/>
                    <a:pt x="274" y="51"/>
                    <a:pt x="276" y="51"/>
                  </a:cubicBezTo>
                  <a:cubicBezTo>
                    <a:pt x="276" y="53"/>
                    <a:pt x="276" y="53"/>
                    <a:pt x="276" y="53"/>
                  </a:cubicBezTo>
                  <a:cubicBezTo>
                    <a:pt x="260" y="53"/>
                    <a:pt x="260" y="53"/>
                    <a:pt x="260" y="53"/>
                  </a:cubicBezTo>
                  <a:cubicBezTo>
                    <a:pt x="260" y="51"/>
                    <a:pt x="260" y="51"/>
                    <a:pt x="260" y="51"/>
                  </a:cubicBezTo>
                  <a:cubicBezTo>
                    <a:pt x="261" y="51"/>
                    <a:pt x="263" y="51"/>
                    <a:pt x="263" y="51"/>
                  </a:cubicBezTo>
                  <a:cubicBezTo>
                    <a:pt x="263" y="51"/>
                    <a:pt x="264" y="50"/>
                    <a:pt x="264" y="49"/>
                  </a:cubicBezTo>
                  <a:cubicBezTo>
                    <a:pt x="265" y="49"/>
                    <a:pt x="265" y="47"/>
                    <a:pt x="265" y="45"/>
                  </a:cubicBezTo>
                  <a:cubicBezTo>
                    <a:pt x="265" y="32"/>
                    <a:pt x="265" y="32"/>
                    <a:pt x="265" y="32"/>
                  </a:cubicBezTo>
                  <a:cubicBezTo>
                    <a:pt x="265" y="28"/>
                    <a:pt x="265" y="26"/>
                    <a:pt x="264" y="25"/>
                  </a:cubicBezTo>
                  <a:cubicBezTo>
                    <a:pt x="264" y="24"/>
                    <a:pt x="264" y="23"/>
                    <a:pt x="263" y="23"/>
                  </a:cubicBezTo>
                  <a:cubicBezTo>
                    <a:pt x="263" y="23"/>
                    <a:pt x="263" y="23"/>
                    <a:pt x="262" y="23"/>
                  </a:cubicBezTo>
                  <a:cubicBezTo>
                    <a:pt x="261" y="23"/>
                    <a:pt x="260" y="23"/>
                    <a:pt x="259" y="23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9" y="18"/>
                    <a:pt x="269" y="18"/>
                    <a:pt x="269" y="18"/>
                  </a:cubicBezTo>
                  <a:cubicBezTo>
                    <a:pt x="271" y="18"/>
                    <a:pt x="271" y="18"/>
                    <a:pt x="271" y="18"/>
                  </a:cubicBezTo>
                  <a:close/>
                  <a:moveTo>
                    <a:pt x="293" y="7"/>
                  </a:moveTo>
                  <a:cubicBezTo>
                    <a:pt x="293" y="19"/>
                    <a:pt x="293" y="19"/>
                    <a:pt x="293" y="19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3" y="43"/>
                    <a:pt x="293" y="43"/>
                    <a:pt x="293" y="43"/>
                  </a:cubicBezTo>
                  <a:cubicBezTo>
                    <a:pt x="293" y="45"/>
                    <a:pt x="294" y="47"/>
                    <a:pt x="294" y="48"/>
                  </a:cubicBezTo>
                  <a:cubicBezTo>
                    <a:pt x="295" y="49"/>
                    <a:pt x="295" y="49"/>
                    <a:pt x="297" y="49"/>
                  </a:cubicBezTo>
                  <a:cubicBezTo>
                    <a:pt x="297" y="49"/>
                    <a:pt x="298" y="49"/>
                    <a:pt x="299" y="48"/>
                  </a:cubicBezTo>
                  <a:cubicBezTo>
                    <a:pt x="300" y="48"/>
                    <a:pt x="300" y="47"/>
                    <a:pt x="301" y="46"/>
                  </a:cubicBezTo>
                  <a:cubicBezTo>
                    <a:pt x="302" y="46"/>
                    <a:pt x="302" y="46"/>
                    <a:pt x="302" y="46"/>
                  </a:cubicBezTo>
                  <a:cubicBezTo>
                    <a:pt x="301" y="48"/>
                    <a:pt x="300" y="50"/>
                    <a:pt x="298" y="51"/>
                  </a:cubicBezTo>
                  <a:cubicBezTo>
                    <a:pt x="297" y="53"/>
                    <a:pt x="295" y="53"/>
                    <a:pt x="293" y="53"/>
                  </a:cubicBezTo>
                  <a:cubicBezTo>
                    <a:pt x="292" y="53"/>
                    <a:pt x="291" y="53"/>
                    <a:pt x="290" y="53"/>
                  </a:cubicBezTo>
                  <a:cubicBezTo>
                    <a:pt x="289" y="52"/>
                    <a:pt x="288" y="51"/>
                    <a:pt x="288" y="50"/>
                  </a:cubicBezTo>
                  <a:cubicBezTo>
                    <a:pt x="287" y="49"/>
                    <a:pt x="287" y="47"/>
                    <a:pt x="287" y="44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82" y="20"/>
                    <a:pt x="282" y="20"/>
                    <a:pt x="282" y="20"/>
                  </a:cubicBezTo>
                  <a:cubicBezTo>
                    <a:pt x="283" y="20"/>
                    <a:pt x="285" y="19"/>
                    <a:pt x="286" y="17"/>
                  </a:cubicBezTo>
                  <a:cubicBezTo>
                    <a:pt x="287" y="16"/>
                    <a:pt x="288" y="15"/>
                    <a:pt x="289" y="13"/>
                  </a:cubicBezTo>
                  <a:cubicBezTo>
                    <a:pt x="290" y="12"/>
                    <a:pt x="291" y="10"/>
                    <a:pt x="292" y="7"/>
                  </a:cubicBezTo>
                  <a:cubicBezTo>
                    <a:pt x="293" y="7"/>
                    <a:pt x="293" y="7"/>
                    <a:pt x="293" y="7"/>
                  </a:cubicBezTo>
                  <a:close/>
                  <a:moveTo>
                    <a:pt x="306" y="19"/>
                  </a:moveTo>
                  <a:cubicBezTo>
                    <a:pt x="321" y="19"/>
                    <a:pt x="321" y="19"/>
                    <a:pt x="321" y="19"/>
                  </a:cubicBezTo>
                  <a:cubicBezTo>
                    <a:pt x="321" y="20"/>
                    <a:pt x="321" y="20"/>
                    <a:pt x="321" y="2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19" y="20"/>
                    <a:pt x="318" y="20"/>
                    <a:pt x="318" y="21"/>
                  </a:cubicBezTo>
                  <a:cubicBezTo>
                    <a:pt x="317" y="21"/>
                    <a:pt x="317" y="22"/>
                    <a:pt x="317" y="22"/>
                  </a:cubicBezTo>
                  <a:cubicBezTo>
                    <a:pt x="317" y="23"/>
                    <a:pt x="317" y="25"/>
                    <a:pt x="318" y="26"/>
                  </a:cubicBezTo>
                  <a:cubicBezTo>
                    <a:pt x="326" y="43"/>
                    <a:pt x="326" y="43"/>
                    <a:pt x="326" y="43"/>
                  </a:cubicBezTo>
                  <a:cubicBezTo>
                    <a:pt x="333" y="25"/>
                    <a:pt x="333" y="25"/>
                    <a:pt x="333" y="25"/>
                  </a:cubicBezTo>
                  <a:cubicBezTo>
                    <a:pt x="334" y="23"/>
                    <a:pt x="334" y="23"/>
                    <a:pt x="334" y="21"/>
                  </a:cubicBezTo>
                  <a:cubicBezTo>
                    <a:pt x="334" y="21"/>
                    <a:pt x="334" y="21"/>
                    <a:pt x="333" y="20"/>
                  </a:cubicBezTo>
                  <a:cubicBezTo>
                    <a:pt x="333" y="20"/>
                    <a:pt x="333" y="20"/>
                    <a:pt x="333" y="19"/>
                  </a:cubicBezTo>
                  <a:cubicBezTo>
                    <a:pt x="332" y="19"/>
                    <a:pt x="331" y="19"/>
                    <a:pt x="331" y="19"/>
                  </a:cubicBezTo>
                  <a:cubicBezTo>
                    <a:pt x="331" y="18"/>
                    <a:pt x="331" y="18"/>
                    <a:pt x="331" y="18"/>
                  </a:cubicBezTo>
                  <a:cubicBezTo>
                    <a:pt x="341" y="18"/>
                    <a:pt x="341" y="18"/>
                    <a:pt x="341" y="18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0" y="19"/>
                    <a:pt x="339" y="19"/>
                  </a:cubicBezTo>
                  <a:cubicBezTo>
                    <a:pt x="339" y="20"/>
                    <a:pt x="338" y="20"/>
                    <a:pt x="338" y="21"/>
                  </a:cubicBezTo>
                  <a:cubicBezTo>
                    <a:pt x="337" y="21"/>
                    <a:pt x="337" y="22"/>
                    <a:pt x="337" y="24"/>
                  </a:cubicBezTo>
                  <a:cubicBezTo>
                    <a:pt x="323" y="58"/>
                    <a:pt x="323" y="58"/>
                    <a:pt x="323" y="58"/>
                  </a:cubicBezTo>
                  <a:cubicBezTo>
                    <a:pt x="322" y="61"/>
                    <a:pt x="321" y="63"/>
                    <a:pt x="318" y="65"/>
                  </a:cubicBezTo>
                  <a:cubicBezTo>
                    <a:pt x="316" y="67"/>
                    <a:pt x="314" y="68"/>
                    <a:pt x="312" y="68"/>
                  </a:cubicBezTo>
                  <a:cubicBezTo>
                    <a:pt x="311" y="68"/>
                    <a:pt x="310" y="67"/>
                    <a:pt x="309" y="67"/>
                  </a:cubicBezTo>
                  <a:cubicBezTo>
                    <a:pt x="308" y="66"/>
                    <a:pt x="307" y="65"/>
                    <a:pt x="307" y="64"/>
                  </a:cubicBezTo>
                  <a:cubicBezTo>
                    <a:pt x="307" y="63"/>
                    <a:pt x="308" y="62"/>
                    <a:pt x="308" y="61"/>
                  </a:cubicBezTo>
                  <a:cubicBezTo>
                    <a:pt x="309" y="61"/>
                    <a:pt x="310" y="61"/>
                    <a:pt x="311" y="61"/>
                  </a:cubicBezTo>
                  <a:cubicBezTo>
                    <a:pt x="312" y="61"/>
                    <a:pt x="313" y="61"/>
                    <a:pt x="314" y="61"/>
                  </a:cubicBezTo>
                  <a:cubicBezTo>
                    <a:pt x="315" y="62"/>
                    <a:pt x="316" y="62"/>
                    <a:pt x="316" y="62"/>
                  </a:cubicBezTo>
                  <a:cubicBezTo>
                    <a:pt x="317" y="62"/>
                    <a:pt x="317" y="61"/>
                    <a:pt x="318" y="61"/>
                  </a:cubicBezTo>
                  <a:cubicBezTo>
                    <a:pt x="319" y="60"/>
                    <a:pt x="320" y="58"/>
                    <a:pt x="321" y="56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11" y="25"/>
                    <a:pt x="311" y="25"/>
                    <a:pt x="311" y="25"/>
                  </a:cubicBezTo>
                  <a:cubicBezTo>
                    <a:pt x="311" y="24"/>
                    <a:pt x="311" y="23"/>
                    <a:pt x="310" y="22"/>
                  </a:cubicBezTo>
                  <a:cubicBezTo>
                    <a:pt x="309" y="21"/>
                    <a:pt x="309" y="20"/>
                    <a:pt x="308" y="20"/>
                  </a:cubicBezTo>
                  <a:cubicBezTo>
                    <a:pt x="308" y="20"/>
                    <a:pt x="307" y="19"/>
                    <a:pt x="305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79" y="18"/>
                  </a:moveTo>
                  <a:cubicBezTo>
                    <a:pt x="383" y="18"/>
                    <a:pt x="387" y="20"/>
                    <a:pt x="391" y="24"/>
                  </a:cubicBezTo>
                  <a:cubicBezTo>
                    <a:pt x="393" y="27"/>
                    <a:pt x="395" y="31"/>
                    <a:pt x="395" y="35"/>
                  </a:cubicBezTo>
                  <a:cubicBezTo>
                    <a:pt x="395" y="39"/>
                    <a:pt x="394" y="41"/>
                    <a:pt x="393" y="45"/>
                  </a:cubicBezTo>
                  <a:cubicBezTo>
                    <a:pt x="391" y="48"/>
                    <a:pt x="389" y="50"/>
                    <a:pt x="387" y="52"/>
                  </a:cubicBezTo>
                  <a:cubicBezTo>
                    <a:pt x="385" y="53"/>
                    <a:pt x="382" y="54"/>
                    <a:pt x="379" y="54"/>
                  </a:cubicBezTo>
                  <a:cubicBezTo>
                    <a:pt x="374" y="54"/>
                    <a:pt x="370" y="52"/>
                    <a:pt x="367" y="48"/>
                  </a:cubicBezTo>
                  <a:cubicBezTo>
                    <a:pt x="365" y="45"/>
                    <a:pt x="363" y="41"/>
                    <a:pt x="363" y="37"/>
                  </a:cubicBezTo>
                  <a:cubicBezTo>
                    <a:pt x="363" y="33"/>
                    <a:pt x="364" y="30"/>
                    <a:pt x="366" y="27"/>
                  </a:cubicBezTo>
                  <a:cubicBezTo>
                    <a:pt x="367" y="24"/>
                    <a:pt x="369" y="22"/>
                    <a:pt x="372" y="21"/>
                  </a:cubicBezTo>
                  <a:cubicBezTo>
                    <a:pt x="373" y="19"/>
                    <a:pt x="376" y="18"/>
                    <a:pt x="379" y="18"/>
                  </a:cubicBezTo>
                  <a:close/>
                  <a:moveTo>
                    <a:pt x="377" y="20"/>
                  </a:moveTo>
                  <a:cubicBezTo>
                    <a:pt x="376" y="20"/>
                    <a:pt x="375" y="21"/>
                    <a:pt x="373" y="21"/>
                  </a:cubicBezTo>
                  <a:cubicBezTo>
                    <a:pt x="372" y="22"/>
                    <a:pt x="371" y="23"/>
                    <a:pt x="370" y="25"/>
                  </a:cubicBezTo>
                  <a:cubicBezTo>
                    <a:pt x="369" y="27"/>
                    <a:pt x="369" y="30"/>
                    <a:pt x="369" y="33"/>
                  </a:cubicBezTo>
                  <a:cubicBezTo>
                    <a:pt x="369" y="38"/>
                    <a:pt x="370" y="42"/>
                    <a:pt x="372" y="46"/>
                  </a:cubicBezTo>
                  <a:cubicBezTo>
                    <a:pt x="374" y="49"/>
                    <a:pt x="376" y="51"/>
                    <a:pt x="379" y="51"/>
                  </a:cubicBezTo>
                  <a:cubicBezTo>
                    <a:pt x="382" y="51"/>
                    <a:pt x="384" y="50"/>
                    <a:pt x="385" y="48"/>
                  </a:cubicBezTo>
                  <a:cubicBezTo>
                    <a:pt x="387" y="46"/>
                    <a:pt x="387" y="43"/>
                    <a:pt x="387" y="38"/>
                  </a:cubicBezTo>
                  <a:cubicBezTo>
                    <a:pt x="387" y="32"/>
                    <a:pt x="386" y="27"/>
                    <a:pt x="384" y="24"/>
                  </a:cubicBezTo>
                  <a:cubicBezTo>
                    <a:pt x="382" y="21"/>
                    <a:pt x="380" y="20"/>
                    <a:pt x="377" y="20"/>
                  </a:cubicBezTo>
                  <a:close/>
                  <a:moveTo>
                    <a:pt x="415" y="21"/>
                  </a:moveTo>
                  <a:cubicBezTo>
                    <a:pt x="415" y="44"/>
                    <a:pt x="415" y="44"/>
                    <a:pt x="415" y="44"/>
                  </a:cubicBezTo>
                  <a:cubicBezTo>
                    <a:pt x="415" y="47"/>
                    <a:pt x="416" y="49"/>
                    <a:pt x="416" y="50"/>
                  </a:cubicBezTo>
                  <a:cubicBezTo>
                    <a:pt x="417" y="51"/>
                    <a:pt x="418" y="51"/>
                    <a:pt x="420" y="51"/>
                  </a:cubicBezTo>
                  <a:cubicBezTo>
                    <a:pt x="423" y="51"/>
                    <a:pt x="423" y="51"/>
                    <a:pt x="423" y="51"/>
                  </a:cubicBezTo>
                  <a:cubicBezTo>
                    <a:pt x="423" y="53"/>
                    <a:pt x="423" y="53"/>
                    <a:pt x="423" y="53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5" y="51"/>
                    <a:pt x="405" y="51"/>
                    <a:pt x="405" y="51"/>
                  </a:cubicBezTo>
                  <a:cubicBezTo>
                    <a:pt x="406" y="51"/>
                    <a:pt x="407" y="51"/>
                    <a:pt x="408" y="51"/>
                  </a:cubicBezTo>
                  <a:cubicBezTo>
                    <a:pt x="409" y="50"/>
                    <a:pt x="409" y="49"/>
                    <a:pt x="409" y="49"/>
                  </a:cubicBezTo>
                  <a:cubicBezTo>
                    <a:pt x="410" y="48"/>
                    <a:pt x="410" y="46"/>
                    <a:pt x="410" y="44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10" y="19"/>
                    <a:pt x="410" y="19"/>
                    <a:pt x="410" y="19"/>
                  </a:cubicBezTo>
                  <a:cubicBezTo>
                    <a:pt x="410" y="16"/>
                    <a:pt x="410" y="16"/>
                    <a:pt x="410" y="16"/>
                  </a:cubicBezTo>
                  <a:cubicBezTo>
                    <a:pt x="410" y="13"/>
                    <a:pt x="410" y="10"/>
                    <a:pt x="411" y="7"/>
                  </a:cubicBezTo>
                  <a:cubicBezTo>
                    <a:pt x="413" y="5"/>
                    <a:pt x="414" y="3"/>
                    <a:pt x="416" y="2"/>
                  </a:cubicBezTo>
                  <a:cubicBezTo>
                    <a:pt x="418" y="0"/>
                    <a:pt x="421" y="0"/>
                    <a:pt x="423" y="0"/>
                  </a:cubicBezTo>
                  <a:cubicBezTo>
                    <a:pt x="426" y="0"/>
                    <a:pt x="428" y="1"/>
                    <a:pt x="430" y="2"/>
                  </a:cubicBezTo>
                  <a:cubicBezTo>
                    <a:pt x="431" y="3"/>
                    <a:pt x="432" y="5"/>
                    <a:pt x="432" y="6"/>
                  </a:cubicBezTo>
                  <a:cubicBezTo>
                    <a:pt x="432" y="7"/>
                    <a:pt x="432" y="7"/>
                    <a:pt x="431" y="8"/>
                  </a:cubicBezTo>
                  <a:cubicBezTo>
                    <a:pt x="431" y="9"/>
                    <a:pt x="430" y="9"/>
                    <a:pt x="429" y="9"/>
                  </a:cubicBezTo>
                  <a:cubicBezTo>
                    <a:pt x="429" y="9"/>
                    <a:pt x="428" y="8"/>
                    <a:pt x="428" y="8"/>
                  </a:cubicBezTo>
                  <a:cubicBezTo>
                    <a:pt x="427" y="7"/>
                    <a:pt x="427" y="7"/>
                    <a:pt x="425" y="5"/>
                  </a:cubicBezTo>
                  <a:cubicBezTo>
                    <a:pt x="425" y="4"/>
                    <a:pt x="424" y="3"/>
                    <a:pt x="423" y="2"/>
                  </a:cubicBezTo>
                  <a:cubicBezTo>
                    <a:pt x="422" y="2"/>
                    <a:pt x="421" y="1"/>
                    <a:pt x="421" y="1"/>
                  </a:cubicBezTo>
                  <a:cubicBezTo>
                    <a:pt x="419" y="1"/>
                    <a:pt x="419" y="2"/>
                    <a:pt x="418" y="2"/>
                  </a:cubicBezTo>
                  <a:cubicBezTo>
                    <a:pt x="417" y="3"/>
                    <a:pt x="417" y="4"/>
                    <a:pt x="416" y="5"/>
                  </a:cubicBezTo>
                  <a:cubicBezTo>
                    <a:pt x="416" y="6"/>
                    <a:pt x="416" y="9"/>
                    <a:pt x="416" y="15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24" y="17"/>
                    <a:pt x="424" y="17"/>
                    <a:pt x="424" y="17"/>
                  </a:cubicBezTo>
                  <a:cubicBezTo>
                    <a:pt x="424" y="21"/>
                    <a:pt x="424" y="21"/>
                    <a:pt x="424" y="21"/>
                  </a:cubicBezTo>
                  <a:cubicBezTo>
                    <a:pt x="415" y="21"/>
                    <a:pt x="415" y="21"/>
                    <a:pt x="415" y="21"/>
                  </a:cubicBezTo>
                  <a:close/>
                  <a:moveTo>
                    <a:pt x="477" y="1"/>
                  </a:moveTo>
                  <a:cubicBezTo>
                    <a:pt x="477" y="19"/>
                    <a:pt x="477" y="19"/>
                    <a:pt x="477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5"/>
                    <a:pt x="474" y="13"/>
                    <a:pt x="473" y="11"/>
                  </a:cubicBezTo>
                  <a:cubicBezTo>
                    <a:pt x="472" y="9"/>
                    <a:pt x="470" y="7"/>
                    <a:pt x="468" y="6"/>
                  </a:cubicBezTo>
                  <a:cubicBezTo>
                    <a:pt x="466" y="5"/>
                    <a:pt x="464" y="4"/>
                    <a:pt x="462" y="4"/>
                  </a:cubicBezTo>
                  <a:cubicBezTo>
                    <a:pt x="459" y="4"/>
                    <a:pt x="457" y="5"/>
                    <a:pt x="456" y="7"/>
                  </a:cubicBezTo>
                  <a:cubicBezTo>
                    <a:pt x="454" y="8"/>
                    <a:pt x="453" y="10"/>
                    <a:pt x="453" y="12"/>
                  </a:cubicBezTo>
                  <a:cubicBezTo>
                    <a:pt x="453" y="13"/>
                    <a:pt x="454" y="15"/>
                    <a:pt x="455" y="16"/>
                  </a:cubicBezTo>
                  <a:cubicBezTo>
                    <a:pt x="457" y="18"/>
                    <a:pt x="460" y="20"/>
                    <a:pt x="465" y="23"/>
                  </a:cubicBezTo>
                  <a:cubicBezTo>
                    <a:pt x="470" y="26"/>
                    <a:pt x="473" y="28"/>
                    <a:pt x="475" y="29"/>
                  </a:cubicBezTo>
                  <a:cubicBezTo>
                    <a:pt x="476" y="31"/>
                    <a:pt x="477" y="32"/>
                    <a:pt x="479" y="34"/>
                  </a:cubicBezTo>
                  <a:cubicBezTo>
                    <a:pt x="479" y="36"/>
                    <a:pt x="480" y="38"/>
                    <a:pt x="480" y="40"/>
                  </a:cubicBezTo>
                  <a:cubicBezTo>
                    <a:pt x="480" y="44"/>
                    <a:pt x="478" y="47"/>
                    <a:pt x="475" y="50"/>
                  </a:cubicBezTo>
                  <a:cubicBezTo>
                    <a:pt x="473" y="53"/>
                    <a:pt x="469" y="54"/>
                    <a:pt x="465" y="54"/>
                  </a:cubicBezTo>
                  <a:cubicBezTo>
                    <a:pt x="463" y="54"/>
                    <a:pt x="462" y="54"/>
                    <a:pt x="461" y="53"/>
                  </a:cubicBezTo>
                  <a:cubicBezTo>
                    <a:pt x="460" y="53"/>
                    <a:pt x="458" y="53"/>
                    <a:pt x="456" y="52"/>
                  </a:cubicBezTo>
                  <a:cubicBezTo>
                    <a:pt x="454" y="51"/>
                    <a:pt x="453" y="51"/>
                    <a:pt x="452" y="51"/>
                  </a:cubicBezTo>
                  <a:cubicBezTo>
                    <a:pt x="451" y="51"/>
                    <a:pt x="451" y="51"/>
                    <a:pt x="450" y="51"/>
                  </a:cubicBezTo>
                  <a:cubicBezTo>
                    <a:pt x="450" y="52"/>
                    <a:pt x="450" y="53"/>
                    <a:pt x="449" y="54"/>
                  </a:cubicBezTo>
                  <a:cubicBezTo>
                    <a:pt x="448" y="54"/>
                    <a:pt x="448" y="54"/>
                    <a:pt x="448" y="54"/>
                  </a:cubicBezTo>
                  <a:cubicBezTo>
                    <a:pt x="448" y="37"/>
                    <a:pt x="448" y="37"/>
                    <a:pt x="448" y="37"/>
                  </a:cubicBezTo>
                  <a:cubicBezTo>
                    <a:pt x="449" y="37"/>
                    <a:pt x="449" y="37"/>
                    <a:pt x="449" y="37"/>
                  </a:cubicBezTo>
                  <a:cubicBezTo>
                    <a:pt x="450" y="40"/>
                    <a:pt x="451" y="43"/>
                    <a:pt x="452" y="45"/>
                  </a:cubicBezTo>
                  <a:cubicBezTo>
                    <a:pt x="453" y="46"/>
                    <a:pt x="455" y="48"/>
                    <a:pt x="457" y="49"/>
                  </a:cubicBezTo>
                  <a:cubicBezTo>
                    <a:pt x="459" y="50"/>
                    <a:pt x="461" y="51"/>
                    <a:pt x="464" y="51"/>
                  </a:cubicBezTo>
                  <a:cubicBezTo>
                    <a:pt x="467" y="51"/>
                    <a:pt x="469" y="50"/>
                    <a:pt x="471" y="48"/>
                  </a:cubicBezTo>
                  <a:cubicBezTo>
                    <a:pt x="473" y="47"/>
                    <a:pt x="473" y="45"/>
                    <a:pt x="473" y="43"/>
                  </a:cubicBezTo>
                  <a:cubicBezTo>
                    <a:pt x="473" y="41"/>
                    <a:pt x="473" y="40"/>
                    <a:pt x="473" y="39"/>
                  </a:cubicBezTo>
                  <a:cubicBezTo>
                    <a:pt x="472" y="38"/>
                    <a:pt x="471" y="37"/>
                    <a:pt x="469" y="35"/>
                  </a:cubicBezTo>
                  <a:cubicBezTo>
                    <a:pt x="469" y="35"/>
                    <a:pt x="466" y="33"/>
                    <a:pt x="462" y="31"/>
                  </a:cubicBezTo>
                  <a:cubicBezTo>
                    <a:pt x="458" y="28"/>
                    <a:pt x="455" y="26"/>
                    <a:pt x="453" y="25"/>
                  </a:cubicBezTo>
                  <a:cubicBezTo>
                    <a:pt x="451" y="23"/>
                    <a:pt x="450" y="22"/>
                    <a:pt x="449" y="20"/>
                  </a:cubicBezTo>
                  <a:cubicBezTo>
                    <a:pt x="448" y="19"/>
                    <a:pt x="448" y="17"/>
                    <a:pt x="448" y="15"/>
                  </a:cubicBezTo>
                  <a:cubicBezTo>
                    <a:pt x="448" y="11"/>
                    <a:pt x="449" y="8"/>
                    <a:pt x="452" y="5"/>
                  </a:cubicBezTo>
                  <a:cubicBezTo>
                    <a:pt x="455" y="3"/>
                    <a:pt x="458" y="1"/>
                    <a:pt x="462" y="1"/>
                  </a:cubicBezTo>
                  <a:cubicBezTo>
                    <a:pt x="464" y="1"/>
                    <a:pt x="467" y="2"/>
                    <a:pt x="470" y="3"/>
                  </a:cubicBezTo>
                  <a:cubicBezTo>
                    <a:pt x="471" y="4"/>
                    <a:pt x="472" y="4"/>
                    <a:pt x="473" y="4"/>
                  </a:cubicBezTo>
                  <a:cubicBezTo>
                    <a:pt x="473" y="4"/>
                    <a:pt x="474" y="4"/>
                    <a:pt x="474" y="4"/>
                  </a:cubicBezTo>
                  <a:cubicBezTo>
                    <a:pt x="475" y="3"/>
                    <a:pt x="475" y="3"/>
                    <a:pt x="475" y="1"/>
                  </a:cubicBezTo>
                  <a:cubicBezTo>
                    <a:pt x="477" y="1"/>
                    <a:pt x="477" y="1"/>
                    <a:pt x="477" y="1"/>
                  </a:cubicBezTo>
                  <a:close/>
                  <a:moveTo>
                    <a:pt x="517" y="40"/>
                  </a:moveTo>
                  <a:cubicBezTo>
                    <a:pt x="517" y="44"/>
                    <a:pt x="515" y="48"/>
                    <a:pt x="512" y="50"/>
                  </a:cubicBezTo>
                  <a:cubicBezTo>
                    <a:pt x="510" y="53"/>
                    <a:pt x="507" y="54"/>
                    <a:pt x="504" y="54"/>
                  </a:cubicBezTo>
                  <a:cubicBezTo>
                    <a:pt x="500" y="54"/>
                    <a:pt x="497" y="52"/>
                    <a:pt x="494" y="49"/>
                  </a:cubicBezTo>
                  <a:cubicBezTo>
                    <a:pt x="491" y="46"/>
                    <a:pt x="490" y="41"/>
                    <a:pt x="490" y="36"/>
                  </a:cubicBezTo>
                  <a:cubicBezTo>
                    <a:pt x="490" y="31"/>
                    <a:pt x="492" y="26"/>
                    <a:pt x="495" y="23"/>
                  </a:cubicBezTo>
                  <a:cubicBezTo>
                    <a:pt x="498" y="19"/>
                    <a:pt x="501" y="17"/>
                    <a:pt x="506" y="17"/>
                  </a:cubicBezTo>
                  <a:cubicBezTo>
                    <a:pt x="509" y="17"/>
                    <a:pt x="512" y="18"/>
                    <a:pt x="514" y="20"/>
                  </a:cubicBezTo>
                  <a:cubicBezTo>
                    <a:pt x="516" y="22"/>
                    <a:pt x="517" y="24"/>
                    <a:pt x="517" y="26"/>
                  </a:cubicBezTo>
                  <a:cubicBezTo>
                    <a:pt x="517" y="27"/>
                    <a:pt x="517" y="27"/>
                    <a:pt x="516" y="28"/>
                  </a:cubicBezTo>
                  <a:cubicBezTo>
                    <a:pt x="516" y="29"/>
                    <a:pt x="515" y="29"/>
                    <a:pt x="514" y="29"/>
                  </a:cubicBezTo>
                  <a:cubicBezTo>
                    <a:pt x="512" y="29"/>
                    <a:pt x="511" y="29"/>
                    <a:pt x="511" y="27"/>
                  </a:cubicBezTo>
                  <a:cubicBezTo>
                    <a:pt x="510" y="27"/>
                    <a:pt x="510" y="26"/>
                    <a:pt x="510" y="25"/>
                  </a:cubicBezTo>
                  <a:cubicBezTo>
                    <a:pt x="510" y="23"/>
                    <a:pt x="509" y="22"/>
                    <a:pt x="508" y="21"/>
                  </a:cubicBezTo>
                  <a:cubicBezTo>
                    <a:pt x="507" y="21"/>
                    <a:pt x="506" y="20"/>
                    <a:pt x="505" y="20"/>
                  </a:cubicBezTo>
                  <a:cubicBezTo>
                    <a:pt x="502" y="20"/>
                    <a:pt x="500" y="21"/>
                    <a:pt x="499" y="23"/>
                  </a:cubicBezTo>
                  <a:cubicBezTo>
                    <a:pt x="497" y="25"/>
                    <a:pt x="496" y="29"/>
                    <a:pt x="496" y="33"/>
                  </a:cubicBezTo>
                  <a:cubicBezTo>
                    <a:pt x="496" y="37"/>
                    <a:pt x="497" y="40"/>
                    <a:pt x="499" y="43"/>
                  </a:cubicBezTo>
                  <a:cubicBezTo>
                    <a:pt x="501" y="47"/>
                    <a:pt x="503" y="48"/>
                    <a:pt x="507" y="48"/>
                  </a:cubicBezTo>
                  <a:cubicBezTo>
                    <a:pt x="509" y="48"/>
                    <a:pt x="511" y="47"/>
                    <a:pt x="513" y="46"/>
                  </a:cubicBezTo>
                  <a:cubicBezTo>
                    <a:pt x="514" y="45"/>
                    <a:pt x="515" y="43"/>
                    <a:pt x="517" y="40"/>
                  </a:cubicBezTo>
                  <a:cubicBezTo>
                    <a:pt x="517" y="40"/>
                    <a:pt x="517" y="40"/>
                    <a:pt x="517" y="40"/>
                  </a:cubicBezTo>
                  <a:close/>
                  <a:moveTo>
                    <a:pt x="534" y="0"/>
                  </a:moveTo>
                  <a:cubicBezTo>
                    <a:pt x="535" y="0"/>
                    <a:pt x="536" y="0"/>
                    <a:pt x="537" y="1"/>
                  </a:cubicBezTo>
                  <a:cubicBezTo>
                    <a:pt x="537" y="2"/>
                    <a:pt x="538" y="3"/>
                    <a:pt x="538" y="4"/>
                  </a:cubicBezTo>
                  <a:cubicBezTo>
                    <a:pt x="538" y="5"/>
                    <a:pt x="537" y="6"/>
                    <a:pt x="537" y="7"/>
                  </a:cubicBezTo>
                  <a:cubicBezTo>
                    <a:pt x="536" y="7"/>
                    <a:pt x="535" y="8"/>
                    <a:pt x="534" y="8"/>
                  </a:cubicBezTo>
                  <a:cubicBezTo>
                    <a:pt x="533" y="8"/>
                    <a:pt x="532" y="7"/>
                    <a:pt x="532" y="7"/>
                  </a:cubicBezTo>
                  <a:cubicBezTo>
                    <a:pt x="531" y="6"/>
                    <a:pt x="531" y="5"/>
                    <a:pt x="531" y="4"/>
                  </a:cubicBezTo>
                  <a:cubicBezTo>
                    <a:pt x="531" y="3"/>
                    <a:pt x="531" y="2"/>
                    <a:pt x="532" y="1"/>
                  </a:cubicBezTo>
                  <a:cubicBezTo>
                    <a:pt x="532" y="0"/>
                    <a:pt x="533" y="0"/>
                    <a:pt x="534" y="0"/>
                  </a:cubicBezTo>
                  <a:close/>
                  <a:moveTo>
                    <a:pt x="537" y="18"/>
                  </a:moveTo>
                  <a:cubicBezTo>
                    <a:pt x="537" y="45"/>
                    <a:pt x="537" y="45"/>
                    <a:pt x="537" y="45"/>
                  </a:cubicBezTo>
                  <a:cubicBezTo>
                    <a:pt x="537" y="47"/>
                    <a:pt x="537" y="49"/>
                    <a:pt x="537" y="49"/>
                  </a:cubicBezTo>
                  <a:cubicBezTo>
                    <a:pt x="538" y="50"/>
                    <a:pt x="538" y="51"/>
                    <a:pt x="539" y="51"/>
                  </a:cubicBezTo>
                  <a:cubicBezTo>
                    <a:pt x="539" y="51"/>
                    <a:pt x="540" y="51"/>
                    <a:pt x="542" y="51"/>
                  </a:cubicBezTo>
                  <a:cubicBezTo>
                    <a:pt x="542" y="53"/>
                    <a:pt x="542" y="53"/>
                    <a:pt x="542" y="53"/>
                  </a:cubicBezTo>
                  <a:cubicBezTo>
                    <a:pt x="526" y="53"/>
                    <a:pt x="526" y="53"/>
                    <a:pt x="526" y="53"/>
                  </a:cubicBezTo>
                  <a:cubicBezTo>
                    <a:pt x="526" y="51"/>
                    <a:pt x="526" y="51"/>
                    <a:pt x="526" y="51"/>
                  </a:cubicBezTo>
                  <a:cubicBezTo>
                    <a:pt x="527" y="51"/>
                    <a:pt x="529" y="51"/>
                    <a:pt x="529" y="51"/>
                  </a:cubicBezTo>
                  <a:cubicBezTo>
                    <a:pt x="529" y="51"/>
                    <a:pt x="530" y="50"/>
                    <a:pt x="530" y="49"/>
                  </a:cubicBezTo>
                  <a:cubicBezTo>
                    <a:pt x="531" y="49"/>
                    <a:pt x="531" y="47"/>
                    <a:pt x="531" y="45"/>
                  </a:cubicBezTo>
                  <a:cubicBezTo>
                    <a:pt x="531" y="32"/>
                    <a:pt x="531" y="32"/>
                    <a:pt x="531" y="32"/>
                  </a:cubicBezTo>
                  <a:cubicBezTo>
                    <a:pt x="531" y="28"/>
                    <a:pt x="531" y="26"/>
                    <a:pt x="530" y="25"/>
                  </a:cubicBezTo>
                  <a:cubicBezTo>
                    <a:pt x="530" y="24"/>
                    <a:pt x="530" y="23"/>
                    <a:pt x="529" y="23"/>
                  </a:cubicBezTo>
                  <a:cubicBezTo>
                    <a:pt x="529" y="23"/>
                    <a:pt x="529" y="23"/>
                    <a:pt x="528" y="23"/>
                  </a:cubicBezTo>
                  <a:cubicBezTo>
                    <a:pt x="527" y="23"/>
                    <a:pt x="526" y="23"/>
                    <a:pt x="525" y="23"/>
                  </a:cubicBezTo>
                  <a:cubicBezTo>
                    <a:pt x="525" y="22"/>
                    <a:pt x="525" y="22"/>
                    <a:pt x="525" y="22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7" y="18"/>
                    <a:pt x="537" y="18"/>
                    <a:pt x="537" y="18"/>
                  </a:cubicBezTo>
                  <a:close/>
                  <a:moveTo>
                    <a:pt x="555" y="31"/>
                  </a:moveTo>
                  <a:cubicBezTo>
                    <a:pt x="555" y="37"/>
                    <a:pt x="557" y="40"/>
                    <a:pt x="559" y="43"/>
                  </a:cubicBezTo>
                  <a:cubicBezTo>
                    <a:pt x="561" y="46"/>
                    <a:pt x="564" y="48"/>
                    <a:pt x="567" y="48"/>
                  </a:cubicBezTo>
                  <a:cubicBezTo>
                    <a:pt x="569" y="48"/>
                    <a:pt x="571" y="47"/>
                    <a:pt x="573" y="46"/>
                  </a:cubicBezTo>
                  <a:cubicBezTo>
                    <a:pt x="575" y="45"/>
                    <a:pt x="576" y="43"/>
                    <a:pt x="577" y="39"/>
                  </a:cubicBezTo>
                  <a:cubicBezTo>
                    <a:pt x="578" y="40"/>
                    <a:pt x="578" y="40"/>
                    <a:pt x="578" y="40"/>
                  </a:cubicBezTo>
                  <a:cubicBezTo>
                    <a:pt x="578" y="43"/>
                    <a:pt x="576" y="47"/>
                    <a:pt x="574" y="49"/>
                  </a:cubicBezTo>
                  <a:cubicBezTo>
                    <a:pt x="571" y="52"/>
                    <a:pt x="568" y="53"/>
                    <a:pt x="565" y="53"/>
                  </a:cubicBezTo>
                  <a:cubicBezTo>
                    <a:pt x="561" y="53"/>
                    <a:pt x="557" y="52"/>
                    <a:pt x="555" y="49"/>
                  </a:cubicBezTo>
                  <a:cubicBezTo>
                    <a:pt x="552" y="45"/>
                    <a:pt x="551" y="41"/>
                    <a:pt x="551" y="36"/>
                  </a:cubicBezTo>
                  <a:cubicBezTo>
                    <a:pt x="551" y="30"/>
                    <a:pt x="552" y="25"/>
                    <a:pt x="555" y="22"/>
                  </a:cubicBezTo>
                  <a:cubicBezTo>
                    <a:pt x="558" y="19"/>
                    <a:pt x="561" y="17"/>
                    <a:pt x="566" y="17"/>
                  </a:cubicBezTo>
                  <a:cubicBezTo>
                    <a:pt x="569" y="17"/>
                    <a:pt x="573" y="19"/>
                    <a:pt x="575" y="21"/>
                  </a:cubicBezTo>
                  <a:cubicBezTo>
                    <a:pt x="577" y="23"/>
                    <a:pt x="579" y="27"/>
                    <a:pt x="579" y="31"/>
                  </a:cubicBezTo>
                  <a:cubicBezTo>
                    <a:pt x="555" y="31"/>
                    <a:pt x="555" y="31"/>
                    <a:pt x="555" y="31"/>
                  </a:cubicBezTo>
                  <a:close/>
                  <a:moveTo>
                    <a:pt x="555" y="29"/>
                  </a:moveTo>
                  <a:cubicBezTo>
                    <a:pt x="571" y="29"/>
                    <a:pt x="571" y="29"/>
                    <a:pt x="571" y="29"/>
                  </a:cubicBezTo>
                  <a:cubicBezTo>
                    <a:pt x="571" y="27"/>
                    <a:pt x="570" y="26"/>
                    <a:pt x="570" y="25"/>
                  </a:cubicBezTo>
                  <a:cubicBezTo>
                    <a:pt x="569" y="24"/>
                    <a:pt x="568" y="23"/>
                    <a:pt x="567" y="22"/>
                  </a:cubicBezTo>
                  <a:cubicBezTo>
                    <a:pt x="566" y="21"/>
                    <a:pt x="565" y="21"/>
                    <a:pt x="563" y="21"/>
                  </a:cubicBezTo>
                  <a:cubicBezTo>
                    <a:pt x="561" y="21"/>
                    <a:pt x="560" y="21"/>
                    <a:pt x="558" y="23"/>
                  </a:cubicBezTo>
                  <a:cubicBezTo>
                    <a:pt x="557" y="24"/>
                    <a:pt x="555" y="27"/>
                    <a:pt x="555" y="29"/>
                  </a:cubicBezTo>
                  <a:close/>
                  <a:moveTo>
                    <a:pt x="595" y="25"/>
                  </a:moveTo>
                  <a:cubicBezTo>
                    <a:pt x="599" y="20"/>
                    <a:pt x="603" y="18"/>
                    <a:pt x="606" y="18"/>
                  </a:cubicBezTo>
                  <a:cubicBezTo>
                    <a:pt x="608" y="18"/>
                    <a:pt x="609" y="18"/>
                    <a:pt x="611" y="19"/>
                  </a:cubicBezTo>
                  <a:cubicBezTo>
                    <a:pt x="612" y="20"/>
                    <a:pt x="613" y="21"/>
                    <a:pt x="614" y="23"/>
                  </a:cubicBezTo>
                  <a:cubicBezTo>
                    <a:pt x="615" y="25"/>
                    <a:pt x="615" y="27"/>
                    <a:pt x="615" y="30"/>
                  </a:cubicBezTo>
                  <a:cubicBezTo>
                    <a:pt x="615" y="45"/>
                    <a:pt x="615" y="45"/>
                    <a:pt x="615" y="45"/>
                  </a:cubicBezTo>
                  <a:cubicBezTo>
                    <a:pt x="615" y="47"/>
                    <a:pt x="615" y="48"/>
                    <a:pt x="615" y="49"/>
                  </a:cubicBezTo>
                  <a:cubicBezTo>
                    <a:pt x="616" y="50"/>
                    <a:pt x="616" y="50"/>
                    <a:pt x="617" y="51"/>
                  </a:cubicBezTo>
                  <a:cubicBezTo>
                    <a:pt x="617" y="51"/>
                    <a:pt x="618" y="51"/>
                    <a:pt x="620" y="51"/>
                  </a:cubicBezTo>
                  <a:cubicBezTo>
                    <a:pt x="620" y="52"/>
                    <a:pt x="620" y="52"/>
                    <a:pt x="620" y="52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4" y="51"/>
                    <a:pt x="604" y="51"/>
                    <a:pt x="604" y="51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6" y="51"/>
                    <a:pt x="607" y="51"/>
                    <a:pt x="608" y="50"/>
                  </a:cubicBezTo>
                  <a:cubicBezTo>
                    <a:pt x="609" y="50"/>
                    <a:pt x="609" y="49"/>
                    <a:pt x="609" y="48"/>
                  </a:cubicBezTo>
                  <a:cubicBezTo>
                    <a:pt x="609" y="48"/>
                    <a:pt x="609" y="47"/>
                    <a:pt x="609" y="45"/>
                  </a:cubicBezTo>
                  <a:cubicBezTo>
                    <a:pt x="609" y="31"/>
                    <a:pt x="609" y="31"/>
                    <a:pt x="609" y="31"/>
                  </a:cubicBezTo>
                  <a:cubicBezTo>
                    <a:pt x="609" y="27"/>
                    <a:pt x="609" y="25"/>
                    <a:pt x="608" y="24"/>
                  </a:cubicBezTo>
                  <a:cubicBezTo>
                    <a:pt x="607" y="23"/>
                    <a:pt x="606" y="22"/>
                    <a:pt x="604" y="22"/>
                  </a:cubicBezTo>
                  <a:cubicBezTo>
                    <a:pt x="601" y="22"/>
                    <a:pt x="598" y="23"/>
                    <a:pt x="595" y="27"/>
                  </a:cubicBezTo>
                  <a:cubicBezTo>
                    <a:pt x="595" y="45"/>
                    <a:pt x="595" y="45"/>
                    <a:pt x="595" y="45"/>
                  </a:cubicBezTo>
                  <a:cubicBezTo>
                    <a:pt x="595" y="47"/>
                    <a:pt x="595" y="48"/>
                    <a:pt x="596" y="49"/>
                  </a:cubicBezTo>
                  <a:cubicBezTo>
                    <a:pt x="596" y="50"/>
                    <a:pt x="597" y="50"/>
                    <a:pt x="597" y="51"/>
                  </a:cubicBezTo>
                  <a:cubicBezTo>
                    <a:pt x="597" y="51"/>
                    <a:pt x="599" y="51"/>
                    <a:pt x="601" y="51"/>
                  </a:cubicBezTo>
                  <a:cubicBezTo>
                    <a:pt x="601" y="52"/>
                    <a:pt x="601" y="52"/>
                    <a:pt x="601" y="52"/>
                  </a:cubicBezTo>
                  <a:cubicBezTo>
                    <a:pt x="585" y="52"/>
                    <a:pt x="585" y="52"/>
                    <a:pt x="585" y="52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7" y="51"/>
                    <a:pt x="588" y="51"/>
                    <a:pt x="589" y="50"/>
                  </a:cubicBezTo>
                  <a:cubicBezTo>
                    <a:pt x="589" y="49"/>
                    <a:pt x="589" y="47"/>
                    <a:pt x="589" y="45"/>
                  </a:cubicBezTo>
                  <a:cubicBezTo>
                    <a:pt x="589" y="32"/>
                    <a:pt x="589" y="32"/>
                    <a:pt x="589" y="32"/>
                  </a:cubicBezTo>
                  <a:cubicBezTo>
                    <a:pt x="589" y="28"/>
                    <a:pt x="589" y="25"/>
                    <a:pt x="589" y="24"/>
                  </a:cubicBezTo>
                  <a:cubicBezTo>
                    <a:pt x="589" y="23"/>
                    <a:pt x="589" y="23"/>
                    <a:pt x="588" y="22"/>
                  </a:cubicBezTo>
                  <a:cubicBezTo>
                    <a:pt x="588" y="22"/>
                    <a:pt x="587" y="22"/>
                    <a:pt x="587" y="22"/>
                  </a:cubicBezTo>
                  <a:cubicBezTo>
                    <a:pt x="586" y="22"/>
                    <a:pt x="585" y="22"/>
                    <a:pt x="584" y="22"/>
                  </a:cubicBezTo>
                  <a:cubicBezTo>
                    <a:pt x="584" y="21"/>
                    <a:pt x="584" y="21"/>
                    <a:pt x="584" y="21"/>
                  </a:cubicBezTo>
                  <a:cubicBezTo>
                    <a:pt x="594" y="17"/>
                    <a:pt x="594" y="17"/>
                    <a:pt x="594" y="17"/>
                  </a:cubicBezTo>
                  <a:cubicBezTo>
                    <a:pt x="595" y="17"/>
                    <a:pt x="595" y="17"/>
                    <a:pt x="595" y="17"/>
                  </a:cubicBezTo>
                  <a:cubicBezTo>
                    <a:pt x="595" y="25"/>
                    <a:pt x="595" y="25"/>
                    <a:pt x="595" y="25"/>
                  </a:cubicBezTo>
                  <a:close/>
                  <a:moveTo>
                    <a:pt x="654" y="40"/>
                  </a:moveTo>
                  <a:cubicBezTo>
                    <a:pt x="653" y="44"/>
                    <a:pt x="651" y="48"/>
                    <a:pt x="649" y="50"/>
                  </a:cubicBezTo>
                  <a:cubicBezTo>
                    <a:pt x="646" y="53"/>
                    <a:pt x="643" y="54"/>
                    <a:pt x="640" y="54"/>
                  </a:cubicBezTo>
                  <a:cubicBezTo>
                    <a:pt x="637" y="54"/>
                    <a:pt x="633" y="52"/>
                    <a:pt x="631" y="49"/>
                  </a:cubicBezTo>
                  <a:cubicBezTo>
                    <a:pt x="628" y="46"/>
                    <a:pt x="627" y="41"/>
                    <a:pt x="627" y="36"/>
                  </a:cubicBezTo>
                  <a:cubicBezTo>
                    <a:pt x="627" y="31"/>
                    <a:pt x="628" y="26"/>
                    <a:pt x="631" y="23"/>
                  </a:cubicBezTo>
                  <a:cubicBezTo>
                    <a:pt x="634" y="19"/>
                    <a:pt x="638" y="17"/>
                    <a:pt x="642" y="17"/>
                  </a:cubicBezTo>
                  <a:cubicBezTo>
                    <a:pt x="645" y="17"/>
                    <a:pt x="648" y="18"/>
                    <a:pt x="650" y="20"/>
                  </a:cubicBezTo>
                  <a:cubicBezTo>
                    <a:pt x="652" y="22"/>
                    <a:pt x="653" y="24"/>
                    <a:pt x="653" y="26"/>
                  </a:cubicBezTo>
                  <a:cubicBezTo>
                    <a:pt x="653" y="27"/>
                    <a:pt x="653" y="27"/>
                    <a:pt x="653" y="28"/>
                  </a:cubicBezTo>
                  <a:cubicBezTo>
                    <a:pt x="652" y="29"/>
                    <a:pt x="651" y="29"/>
                    <a:pt x="650" y="29"/>
                  </a:cubicBezTo>
                  <a:cubicBezTo>
                    <a:pt x="649" y="29"/>
                    <a:pt x="648" y="29"/>
                    <a:pt x="647" y="27"/>
                  </a:cubicBezTo>
                  <a:cubicBezTo>
                    <a:pt x="647" y="27"/>
                    <a:pt x="646" y="26"/>
                    <a:pt x="646" y="25"/>
                  </a:cubicBezTo>
                  <a:cubicBezTo>
                    <a:pt x="646" y="23"/>
                    <a:pt x="645" y="22"/>
                    <a:pt x="645" y="21"/>
                  </a:cubicBezTo>
                  <a:cubicBezTo>
                    <a:pt x="644" y="21"/>
                    <a:pt x="643" y="20"/>
                    <a:pt x="641" y="20"/>
                  </a:cubicBezTo>
                  <a:cubicBezTo>
                    <a:pt x="639" y="20"/>
                    <a:pt x="637" y="21"/>
                    <a:pt x="635" y="23"/>
                  </a:cubicBezTo>
                  <a:cubicBezTo>
                    <a:pt x="633" y="25"/>
                    <a:pt x="633" y="29"/>
                    <a:pt x="633" y="33"/>
                  </a:cubicBezTo>
                  <a:cubicBezTo>
                    <a:pt x="633" y="37"/>
                    <a:pt x="633" y="40"/>
                    <a:pt x="635" y="43"/>
                  </a:cubicBezTo>
                  <a:cubicBezTo>
                    <a:pt x="637" y="47"/>
                    <a:pt x="640" y="48"/>
                    <a:pt x="643" y="48"/>
                  </a:cubicBezTo>
                  <a:cubicBezTo>
                    <a:pt x="645" y="48"/>
                    <a:pt x="647" y="47"/>
                    <a:pt x="649" y="46"/>
                  </a:cubicBezTo>
                  <a:cubicBezTo>
                    <a:pt x="651" y="45"/>
                    <a:pt x="652" y="43"/>
                    <a:pt x="654" y="40"/>
                  </a:cubicBezTo>
                  <a:cubicBezTo>
                    <a:pt x="654" y="40"/>
                    <a:pt x="654" y="40"/>
                    <a:pt x="654" y="40"/>
                  </a:cubicBezTo>
                  <a:close/>
                  <a:moveTo>
                    <a:pt x="668" y="31"/>
                  </a:moveTo>
                  <a:cubicBezTo>
                    <a:pt x="668" y="37"/>
                    <a:pt x="669" y="40"/>
                    <a:pt x="671" y="43"/>
                  </a:cubicBezTo>
                  <a:cubicBezTo>
                    <a:pt x="674" y="46"/>
                    <a:pt x="677" y="48"/>
                    <a:pt x="680" y="48"/>
                  </a:cubicBezTo>
                  <a:cubicBezTo>
                    <a:pt x="682" y="48"/>
                    <a:pt x="684" y="47"/>
                    <a:pt x="685" y="46"/>
                  </a:cubicBezTo>
                  <a:cubicBezTo>
                    <a:pt x="687" y="45"/>
                    <a:pt x="688" y="43"/>
                    <a:pt x="689" y="39"/>
                  </a:cubicBezTo>
                  <a:cubicBezTo>
                    <a:pt x="691" y="40"/>
                    <a:pt x="691" y="40"/>
                    <a:pt x="691" y="40"/>
                  </a:cubicBezTo>
                  <a:cubicBezTo>
                    <a:pt x="690" y="43"/>
                    <a:pt x="689" y="47"/>
                    <a:pt x="686" y="49"/>
                  </a:cubicBezTo>
                  <a:cubicBezTo>
                    <a:pt x="684" y="52"/>
                    <a:pt x="681" y="53"/>
                    <a:pt x="677" y="53"/>
                  </a:cubicBezTo>
                  <a:cubicBezTo>
                    <a:pt x="673" y="53"/>
                    <a:pt x="670" y="52"/>
                    <a:pt x="667" y="49"/>
                  </a:cubicBezTo>
                  <a:cubicBezTo>
                    <a:pt x="664" y="45"/>
                    <a:pt x="663" y="41"/>
                    <a:pt x="663" y="36"/>
                  </a:cubicBezTo>
                  <a:cubicBezTo>
                    <a:pt x="663" y="30"/>
                    <a:pt x="665" y="25"/>
                    <a:pt x="667" y="22"/>
                  </a:cubicBezTo>
                  <a:cubicBezTo>
                    <a:pt x="670" y="19"/>
                    <a:pt x="674" y="17"/>
                    <a:pt x="678" y="17"/>
                  </a:cubicBezTo>
                  <a:cubicBezTo>
                    <a:pt x="682" y="17"/>
                    <a:pt x="685" y="19"/>
                    <a:pt x="687" y="21"/>
                  </a:cubicBezTo>
                  <a:cubicBezTo>
                    <a:pt x="690" y="23"/>
                    <a:pt x="691" y="27"/>
                    <a:pt x="691" y="31"/>
                  </a:cubicBezTo>
                  <a:cubicBezTo>
                    <a:pt x="668" y="31"/>
                    <a:pt x="668" y="31"/>
                    <a:pt x="668" y="31"/>
                  </a:cubicBezTo>
                  <a:close/>
                  <a:moveTo>
                    <a:pt x="668" y="29"/>
                  </a:moveTo>
                  <a:cubicBezTo>
                    <a:pt x="683" y="29"/>
                    <a:pt x="683" y="29"/>
                    <a:pt x="683" y="29"/>
                  </a:cubicBezTo>
                  <a:cubicBezTo>
                    <a:pt x="683" y="27"/>
                    <a:pt x="683" y="26"/>
                    <a:pt x="682" y="25"/>
                  </a:cubicBezTo>
                  <a:cubicBezTo>
                    <a:pt x="682" y="24"/>
                    <a:pt x="681" y="23"/>
                    <a:pt x="679" y="22"/>
                  </a:cubicBezTo>
                  <a:cubicBezTo>
                    <a:pt x="678" y="21"/>
                    <a:pt x="677" y="21"/>
                    <a:pt x="676" y="21"/>
                  </a:cubicBezTo>
                  <a:cubicBezTo>
                    <a:pt x="674" y="21"/>
                    <a:pt x="672" y="21"/>
                    <a:pt x="671" y="23"/>
                  </a:cubicBezTo>
                  <a:cubicBezTo>
                    <a:pt x="669" y="24"/>
                    <a:pt x="668" y="27"/>
                    <a:pt x="668" y="29"/>
                  </a:cubicBezTo>
                  <a:close/>
                  <a:moveTo>
                    <a:pt x="731" y="48"/>
                  </a:moveTo>
                  <a:cubicBezTo>
                    <a:pt x="728" y="51"/>
                    <a:pt x="726" y="52"/>
                    <a:pt x="725" y="53"/>
                  </a:cubicBezTo>
                  <a:cubicBezTo>
                    <a:pt x="724" y="53"/>
                    <a:pt x="722" y="53"/>
                    <a:pt x="721" y="53"/>
                  </a:cubicBezTo>
                  <a:cubicBezTo>
                    <a:pt x="719" y="53"/>
                    <a:pt x="717" y="53"/>
                    <a:pt x="715" y="51"/>
                  </a:cubicBezTo>
                  <a:cubicBezTo>
                    <a:pt x="714" y="49"/>
                    <a:pt x="713" y="47"/>
                    <a:pt x="713" y="45"/>
                  </a:cubicBezTo>
                  <a:cubicBezTo>
                    <a:pt x="713" y="43"/>
                    <a:pt x="714" y="41"/>
                    <a:pt x="715" y="40"/>
                  </a:cubicBezTo>
                  <a:cubicBezTo>
                    <a:pt x="715" y="39"/>
                    <a:pt x="717" y="37"/>
                    <a:pt x="720" y="35"/>
                  </a:cubicBezTo>
                  <a:cubicBezTo>
                    <a:pt x="722" y="34"/>
                    <a:pt x="726" y="32"/>
                    <a:pt x="732" y="30"/>
                  </a:cubicBezTo>
                  <a:cubicBezTo>
                    <a:pt x="732" y="29"/>
                    <a:pt x="732" y="29"/>
                    <a:pt x="732" y="29"/>
                  </a:cubicBezTo>
                  <a:cubicBezTo>
                    <a:pt x="732" y="25"/>
                    <a:pt x="731" y="23"/>
                    <a:pt x="730" y="22"/>
                  </a:cubicBezTo>
                  <a:cubicBezTo>
                    <a:pt x="729" y="21"/>
                    <a:pt x="728" y="20"/>
                    <a:pt x="726" y="20"/>
                  </a:cubicBezTo>
                  <a:cubicBezTo>
                    <a:pt x="724" y="20"/>
                    <a:pt x="723" y="20"/>
                    <a:pt x="722" y="21"/>
                  </a:cubicBezTo>
                  <a:cubicBezTo>
                    <a:pt x="721" y="22"/>
                    <a:pt x="721" y="23"/>
                    <a:pt x="721" y="24"/>
                  </a:cubicBezTo>
                  <a:cubicBezTo>
                    <a:pt x="721" y="26"/>
                    <a:pt x="721" y="26"/>
                    <a:pt x="721" y="26"/>
                  </a:cubicBezTo>
                  <a:cubicBezTo>
                    <a:pt x="721" y="27"/>
                    <a:pt x="721" y="28"/>
                    <a:pt x="720" y="29"/>
                  </a:cubicBezTo>
                  <a:cubicBezTo>
                    <a:pt x="720" y="29"/>
                    <a:pt x="719" y="29"/>
                    <a:pt x="718" y="29"/>
                  </a:cubicBezTo>
                  <a:cubicBezTo>
                    <a:pt x="717" y="29"/>
                    <a:pt x="717" y="29"/>
                    <a:pt x="716" y="29"/>
                  </a:cubicBezTo>
                  <a:cubicBezTo>
                    <a:pt x="716" y="28"/>
                    <a:pt x="715" y="27"/>
                    <a:pt x="715" y="26"/>
                  </a:cubicBezTo>
                  <a:cubicBezTo>
                    <a:pt x="715" y="24"/>
                    <a:pt x="717" y="22"/>
                    <a:pt x="719" y="20"/>
                  </a:cubicBezTo>
                  <a:cubicBezTo>
                    <a:pt x="721" y="18"/>
                    <a:pt x="724" y="17"/>
                    <a:pt x="727" y="17"/>
                  </a:cubicBezTo>
                  <a:cubicBezTo>
                    <a:pt x="730" y="17"/>
                    <a:pt x="733" y="17"/>
                    <a:pt x="735" y="19"/>
                  </a:cubicBezTo>
                  <a:cubicBezTo>
                    <a:pt x="736" y="19"/>
                    <a:pt x="737" y="21"/>
                    <a:pt x="738" y="22"/>
                  </a:cubicBezTo>
                  <a:cubicBezTo>
                    <a:pt x="738" y="23"/>
                    <a:pt x="739" y="25"/>
                    <a:pt x="739" y="29"/>
                  </a:cubicBezTo>
                  <a:cubicBezTo>
                    <a:pt x="739" y="40"/>
                    <a:pt x="739" y="40"/>
                    <a:pt x="739" y="40"/>
                  </a:cubicBezTo>
                  <a:cubicBezTo>
                    <a:pt x="739" y="43"/>
                    <a:pt x="739" y="45"/>
                    <a:pt x="739" y="46"/>
                  </a:cubicBezTo>
                  <a:cubicBezTo>
                    <a:pt x="739" y="47"/>
                    <a:pt x="739" y="47"/>
                    <a:pt x="739" y="48"/>
                  </a:cubicBezTo>
                  <a:cubicBezTo>
                    <a:pt x="739" y="48"/>
                    <a:pt x="739" y="48"/>
                    <a:pt x="740" y="48"/>
                  </a:cubicBezTo>
                  <a:cubicBezTo>
                    <a:pt x="740" y="48"/>
                    <a:pt x="741" y="48"/>
                    <a:pt x="741" y="48"/>
                  </a:cubicBezTo>
                  <a:cubicBezTo>
                    <a:pt x="741" y="47"/>
                    <a:pt x="743" y="47"/>
                    <a:pt x="744" y="45"/>
                  </a:cubicBezTo>
                  <a:cubicBezTo>
                    <a:pt x="744" y="47"/>
                    <a:pt x="744" y="47"/>
                    <a:pt x="744" y="47"/>
                  </a:cubicBezTo>
                  <a:cubicBezTo>
                    <a:pt x="741" y="51"/>
                    <a:pt x="739" y="53"/>
                    <a:pt x="736" y="53"/>
                  </a:cubicBezTo>
                  <a:cubicBezTo>
                    <a:pt x="735" y="53"/>
                    <a:pt x="734" y="52"/>
                    <a:pt x="733" y="51"/>
                  </a:cubicBezTo>
                  <a:cubicBezTo>
                    <a:pt x="732" y="51"/>
                    <a:pt x="731" y="50"/>
                    <a:pt x="731" y="48"/>
                  </a:cubicBezTo>
                  <a:close/>
                  <a:moveTo>
                    <a:pt x="731" y="45"/>
                  </a:moveTo>
                  <a:cubicBezTo>
                    <a:pt x="731" y="33"/>
                    <a:pt x="731" y="33"/>
                    <a:pt x="731" y="33"/>
                  </a:cubicBezTo>
                  <a:cubicBezTo>
                    <a:pt x="728" y="34"/>
                    <a:pt x="725" y="35"/>
                    <a:pt x="725" y="36"/>
                  </a:cubicBezTo>
                  <a:cubicBezTo>
                    <a:pt x="723" y="37"/>
                    <a:pt x="721" y="38"/>
                    <a:pt x="721" y="39"/>
                  </a:cubicBezTo>
                  <a:cubicBezTo>
                    <a:pt x="720" y="41"/>
                    <a:pt x="719" y="42"/>
                    <a:pt x="719" y="43"/>
                  </a:cubicBezTo>
                  <a:cubicBezTo>
                    <a:pt x="719" y="45"/>
                    <a:pt x="720" y="47"/>
                    <a:pt x="721" y="48"/>
                  </a:cubicBezTo>
                  <a:cubicBezTo>
                    <a:pt x="722" y="49"/>
                    <a:pt x="723" y="49"/>
                    <a:pt x="725" y="49"/>
                  </a:cubicBezTo>
                  <a:cubicBezTo>
                    <a:pt x="726" y="49"/>
                    <a:pt x="729" y="48"/>
                    <a:pt x="731" y="45"/>
                  </a:cubicBezTo>
                  <a:close/>
                  <a:moveTo>
                    <a:pt x="759" y="25"/>
                  </a:moveTo>
                  <a:cubicBezTo>
                    <a:pt x="763" y="20"/>
                    <a:pt x="766" y="18"/>
                    <a:pt x="769" y="18"/>
                  </a:cubicBezTo>
                  <a:cubicBezTo>
                    <a:pt x="771" y="18"/>
                    <a:pt x="773" y="18"/>
                    <a:pt x="774" y="19"/>
                  </a:cubicBezTo>
                  <a:cubicBezTo>
                    <a:pt x="775" y="20"/>
                    <a:pt x="777" y="21"/>
                    <a:pt x="777" y="23"/>
                  </a:cubicBezTo>
                  <a:cubicBezTo>
                    <a:pt x="778" y="25"/>
                    <a:pt x="778" y="27"/>
                    <a:pt x="778" y="30"/>
                  </a:cubicBezTo>
                  <a:cubicBezTo>
                    <a:pt x="778" y="45"/>
                    <a:pt x="778" y="45"/>
                    <a:pt x="778" y="45"/>
                  </a:cubicBezTo>
                  <a:cubicBezTo>
                    <a:pt x="778" y="47"/>
                    <a:pt x="778" y="48"/>
                    <a:pt x="779" y="49"/>
                  </a:cubicBezTo>
                  <a:cubicBezTo>
                    <a:pt x="779" y="50"/>
                    <a:pt x="779" y="50"/>
                    <a:pt x="780" y="51"/>
                  </a:cubicBezTo>
                  <a:cubicBezTo>
                    <a:pt x="780" y="51"/>
                    <a:pt x="781" y="51"/>
                    <a:pt x="783" y="51"/>
                  </a:cubicBezTo>
                  <a:cubicBezTo>
                    <a:pt x="783" y="52"/>
                    <a:pt x="783" y="52"/>
                    <a:pt x="783" y="52"/>
                  </a:cubicBezTo>
                  <a:cubicBezTo>
                    <a:pt x="767" y="52"/>
                    <a:pt x="767" y="52"/>
                    <a:pt x="767" y="52"/>
                  </a:cubicBezTo>
                  <a:cubicBezTo>
                    <a:pt x="767" y="51"/>
                    <a:pt x="767" y="51"/>
                    <a:pt x="767" y="51"/>
                  </a:cubicBezTo>
                  <a:cubicBezTo>
                    <a:pt x="768" y="51"/>
                    <a:pt x="768" y="51"/>
                    <a:pt x="768" y="51"/>
                  </a:cubicBezTo>
                  <a:cubicBezTo>
                    <a:pt x="769" y="51"/>
                    <a:pt x="770" y="51"/>
                    <a:pt x="771" y="50"/>
                  </a:cubicBezTo>
                  <a:cubicBezTo>
                    <a:pt x="772" y="50"/>
                    <a:pt x="772" y="49"/>
                    <a:pt x="772" y="48"/>
                  </a:cubicBezTo>
                  <a:cubicBezTo>
                    <a:pt x="772" y="48"/>
                    <a:pt x="772" y="47"/>
                    <a:pt x="772" y="45"/>
                  </a:cubicBezTo>
                  <a:cubicBezTo>
                    <a:pt x="772" y="31"/>
                    <a:pt x="772" y="31"/>
                    <a:pt x="772" y="31"/>
                  </a:cubicBezTo>
                  <a:cubicBezTo>
                    <a:pt x="772" y="27"/>
                    <a:pt x="772" y="25"/>
                    <a:pt x="771" y="24"/>
                  </a:cubicBezTo>
                  <a:cubicBezTo>
                    <a:pt x="770" y="23"/>
                    <a:pt x="769" y="22"/>
                    <a:pt x="767" y="22"/>
                  </a:cubicBezTo>
                  <a:cubicBezTo>
                    <a:pt x="764" y="22"/>
                    <a:pt x="761" y="23"/>
                    <a:pt x="759" y="27"/>
                  </a:cubicBezTo>
                  <a:cubicBezTo>
                    <a:pt x="759" y="45"/>
                    <a:pt x="759" y="45"/>
                    <a:pt x="759" y="45"/>
                  </a:cubicBezTo>
                  <a:cubicBezTo>
                    <a:pt x="759" y="47"/>
                    <a:pt x="759" y="48"/>
                    <a:pt x="759" y="49"/>
                  </a:cubicBezTo>
                  <a:cubicBezTo>
                    <a:pt x="759" y="50"/>
                    <a:pt x="760" y="50"/>
                    <a:pt x="760" y="51"/>
                  </a:cubicBezTo>
                  <a:cubicBezTo>
                    <a:pt x="761" y="51"/>
                    <a:pt x="762" y="51"/>
                    <a:pt x="764" y="51"/>
                  </a:cubicBezTo>
                  <a:cubicBezTo>
                    <a:pt x="764" y="52"/>
                    <a:pt x="764" y="52"/>
                    <a:pt x="764" y="52"/>
                  </a:cubicBezTo>
                  <a:cubicBezTo>
                    <a:pt x="748" y="52"/>
                    <a:pt x="748" y="52"/>
                    <a:pt x="748" y="52"/>
                  </a:cubicBezTo>
                  <a:cubicBezTo>
                    <a:pt x="748" y="51"/>
                    <a:pt x="748" y="51"/>
                    <a:pt x="748" y="51"/>
                  </a:cubicBezTo>
                  <a:cubicBezTo>
                    <a:pt x="749" y="51"/>
                    <a:pt x="749" y="51"/>
                    <a:pt x="749" y="51"/>
                  </a:cubicBezTo>
                  <a:cubicBezTo>
                    <a:pt x="750" y="51"/>
                    <a:pt x="751" y="51"/>
                    <a:pt x="752" y="50"/>
                  </a:cubicBezTo>
                  <a:cubicBezTo>
                    <a:pt x="752" y="49"/>
                    <a:pt x="753" y="47"/>
                    <a:pt x="753" y="45"/>
                  </a:cubicBezTo>
                  <a:cubicBezTo>
                    <a:pt x="753" y="32"/>
                    <a:pt x="753" y="32"/>
                    <a:pt x="753" y="32"/>
                  </a:cubicBezTo>
                  <a:cubicBezTo>
                    <a:pt x="753" y="28"/>
                    <a:pt x="753" y="25"/>
                    <a:pt x="752" y="24"/>
                  </a:cubicBezTo>
                  <a:cubicBezTo>
                    <a:pt x="752" y="23"/>
                    <a:pt x="752" y="23"/>
                    <a:pt x="751" y="22"/>
                  </a:cubicBezTo>
                  <a:cubicBezTo>
                    <a:pt x="751" y="22"/>
                    <a:pt x="751" y="22"/>
                    <a:pt x="750" y="22"/>
                  </a:cubicBezTo>
                  <a:cubicBezTo>
                    <a:pt x="749" y="22"/>
                    <a:pt x="748" y="22"/>
                    <a:pt x="747" y="22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57" y="17"/>
                    <a:pt x="757" y="17"/>
                    <a:pt x="757" y="17"/>
                  </a:cubicBezTo>
                  <a:cubicBezTo>
                    <a:pt x="759" y="17"/>
                    <a:pt x="759" y="17"/>
                    <a:pt x="759" y="17"/>
                  </a:cubicBezTo>
                  <a:cubicBezTo>
                    <a:pt x="759" y="25"/>
                    <a:pt x="759" y="25"/>
                    <a:pt x="759" y="25"/>
                  </a:cubicBezTo>
                  <a:close/>
                  <a:moveTo>
                    <a:pt x="812" y="49"/>
                  </a:moveTo>
                  <a:cubicBezTo>
                    <a:pt x="811" y="51"/>
                    <a:pt x="809" y="52"/>
                    <a:pt x="807" y="53"/>
                  </a:cubicBezTo>
                  <a:cubicBezTo>
                    <a:pt x="806" y="53"/>
                    <a:pt x="804" y="54"/>
                    <a:pt x="803" y="54"/>
                  </a:cubicBezTo>
                  <a:cubicBezTo>
                    <a:pt x="799" y="54"/>
                    <a:pt x="796" y="52"/>
                    <a:pt x="793" y="49"/>
                  </a:cubicBezTo>
                  <a:cubicBezTo>
                    <a:pt x="791" y="46"/>
                    <a:pt x="789" y="42"/>
                    <a:pt x="789" y="37"/>
                  </a:cubicBezTo>
                  <a:cubicBezTo>
                    <a:pt x="789" y="32"/>
                    <a:pt x="791" y="28"/>
                    <a:pt x="794" y="24"/>
                  </a:cubicBezTo>
                  <a:cubicBezTo>
                    <a:pt x="797" y="20"/>
                    <a:pt x="801" y="18"/>
                    <a:pt x="805" y="18"/>
                  </a:cubicBezTo>
                  <a:cubicBezTo>
                    <a:pt x="808" y="18"/>
                    <a:pt x="810" y="19"/>
                    <a:pt x="812" y="21"/>
                  </a:cubicBezTo>
                  <a:cubicBezTo>
                    <a:pt x="812" y="14"/>
                    <a:pt x="812" y="14"/>
                    <a:pt x="812" y="14"/>
                  </a:cubicBezTo>
                  <a:cubicBezTo>
                    <a:pt x="812" y="10"/>
                    <a:pt x="812" y="8"/>
                    <a:pt x="812" y="7"/>
                  </a:cubicBezTo>
                  <a:cubicBezTo>
                    <a:pt x="812" y="6"/>
                    <a:pt x="811" y="5"/>
                    <a:pt x="811" y="5"/>
                  </a:cubicBezTo>
                  <a:cubicBezTo>
                    <a:pt x="811" y="5"/>
                    <a:pt x="810" y="5"/>
                    <a:pt x="809" y="5"/>
                  </a:cubicBezTo>
                  <a:cubicBezTo>
                    <a:pt x="809" y="5"/>
                    <a:pt x="808" y="5"/>
                    <a:pt x="807" y="5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18" y="39"/>
                    <a:pt x="818" y="39"/>
                    <a:pt x="818" y="39"/>
                  </a:cubicBezTo>
                  <a:cubicBezTo>
                    <a:pt x="818" y="43"/>
                    <a:pt x="818" y="45"/>
                    <a:pt x="818" y="46"/>
                  </a:cubicBezTo>
                  <a:cubicBezTo>
                    <a:pt x="818" y="47"/>
                    <a:pt x="819" y="48"/>
                    <a:pt x="819" y="48"/>
                  </a:cubicBezTo>
                  <a:cubicBezTo>
                    <a:pt x="819" y="49"/>
                    <a:pt x="820" y="49"/>
                    <a:pt x="820" y="49"/>
                  </a:cubicBezTo>
                  <a:cubicBezTo>
                    <a:pt x="821" y="49"/>
                    <a:pt x="822" y="48"/>
                    <a:pt x="823" y="48"/>
                  </a:cubicBezTo>
                  <a:cubicBezTo>
                    <a:pt x="823" y="49"/>
                    <a:pt x="823" y="49"/>
                    <a:pt x="823" y="49"/>
                  </a:cubicBezTo>
                  <a:cubicBezTo>
                    <a:pt x="813" y="53"/>
                    <a:pt x="813" y="53"/>
                    <a:pt x="813" y="53"/>
                  </a:cubicBezTo>
                  <a:cubicBezTo>
                    <a:pt x="812" y="53"/>
                    <a:pt x="812" y="53"/>
                    <a:pt x="812" y="53"/>
                  </a:cubicBezTo>
                  <a:cubicBezTo>
                    <a:pt x="812" y="49"/>
                    <a:pt x="812" y="49"/>
                    <a:pt x="812" y="49"/>
                  </a:cubicBezTo>
                  <a:close/>
                  <a:moveTo>
                    <a:pt x="812" y="46"/>
                  </a:moveTo>
                  <a:cubicBezTo>
                    <a:pt x="812" y="29"/>
                    <a:pt x="812" y="29"/>
                    <a:pt x="812" y="29"/>
                  </a:cubicBezTo>
                  <a:cubicBezTo>
                    <a:pt x="812" y="27"/>
                    <a:pt x="812" y="25"/>
                    <a:pt x="811" y="24"/>
                  </a:cubicBezTo>
                  <a:cubicBezTo>
                    <a:pt x="810" y="23"/>
                    <a:pt x="809" y="22"/>
                    <a:pt x="808" y="21"/>
                  </a:cubicBezTo>
                  <a:cubicBezTo>
                    <a:pt x="807" y="20"/>
                    <a:pt x="806" y="20"/>
                    <a:pt x="805" y="20"/>
                  </a:cubicBezTo>
                  <a:cubicBezTo>
                    <a:pt x="803" y="20"/>
                    <a:pt x="801" y="21"/>
                    <a:pt x="799" y="23"/>
                  </a:cubicBezTo>
                  <a:cubicBezTo>
                    <a:pt x="797" y="25"/>
                    <a:pt x="796" y="29"/>
                    <a:pt x="796" y="34"/>
                  </a:cubicBezTo>
                  <a:cubicBezTo>
                    <a:pt x="796" y="39"/>
                    <a:pt x="797" y="43"/>
                    <a:pt x="799" y="45"/>
                  </a:cubicBezTo>
                  <a:cubicBezTo>
                    <a:pt x="801" y="48"/>
                    <a:pt x="803" y="49"/>
                    <a:pt x="806" y="49"/>
                  </a:cubicBezTo>
                  <a:cubicBezTo>
                    <a:pt x="808" y="50"/>
                    <a:pt x="810" y="49"/>
                    <a:pt x="812" y="46"/>
                  </a:cubicBezTo>
                  <a:close/>
                  <a:moveTo>
                    <a:pt x="883" y="3"/>
                  </a:moveTo>
                  <a:cubicBezTo>
                    <a:pt x="883" y="14"/>
                    <a:pt x="883" y="14"/>
                    <a:pt x="883" y="14"/>
                  </a:cubicBezTo>
                  <a:cubicBezTo>
                    <a:pt x="882" y="14"/>
                    <a:pt x="882" y="14"/>
                    <a:pt x="882" y="14"/>
                  </a:cubicBezTo>
                  <a:cubicBezTo>
                    <a:pt x="882" y="12"/>
                    <a:pt x="881" y="11"/>
                    <a:pt x="881" y="10"/>
                  </a:cubicBezTo>
                  <a:cubicBezTo>
                    <a:pt x="880" y="8"/>
                    <a:pt x="879" y="7"/>
                    <a:pt x="878" y="7"/>
                  </a:cubicBezTo>
                  <a:cubicBezTo>
                    <a:pt x="877" y="6"/>
                    <a:pt x="875" y="5"/>
                    <a:pt x="873" y="5"/>
                  </a:cubicBezTo>
                  <a:cubicBezTo>
                    <a:pt x="867" y="5"/>
                    <a:pt x="867" y="5"/>
                    <a:pt x="867" y="5"/>
                  </a:cubicBezTo>
                  <a:cubicBezTo>
                    <a:pt x="867" y="44"/>
                    <a:pt x="867" y="44"/>
                    <a:pt x="867" y="44"/>
                  </a:cubicBezTo>
                  <a:cubicBezTo>
                    <a:pt x="867" y="47"/>
                    <a:pt x="867" y="49"/>
                    <a:pt x="867" y="49"/>
                  </a:cubicBezTo>
                  <a:cubicBezTo>
                    <a:pt x="868" y="51"/>
                    <a:pt x="870" y="51"/>
                    <a:pt x="871" y="51"/>
                  </a:cubicBezTo>
                  <a:cubicBezTo>
                    <a:pt x="873" y="51"/>
                    <a:pt x="873" y="51"/>
                    <a:pt x="873" y="51"/>
                  </a:cubicBezTo>
                  <a:cubicBezTo>
                    <a:pt x="873" y="52"/>
                    <a:pt x="873" y="52"/>
                    <a:pt x="873" y="52"/>
                  </a:cubicBezTo>
                  <a:cubicBezTo>
                    <a:pt x="853" y="52"/>
                    <a:pt x="853" y="52"/>
                    <a:pt x="853" y="52"/>
                  </a:cubicBezTo>
                  <a:cubicBezTo>
                    <a:pt x="853" y="51"/>
                    <a:pt x="853" y="51"/>
                    <a:pt x="853" y="51"/>
                  </a:cubicBezTo>
                  <a:cubicBezTo>
                    <a:pt x="854" y="51"/>
                    <a:pt x="854" y="51"/>
                    <a:pt x="854" y="51"/>
                  </a:cubicBezTo>
                  <a:cubicBezTo>
                    <a:pt x="856" y="51"/>
                    <a:pt x="858" y="50"/>
                    <a:pt x="859" y="49"/>
                  </a:cubicBezTo>
                  <a:cubicBezTo>
                    <a:pt x="859" y="48"/>
                    <a:pt x="859" y="47"/>
                    <a:pt x="859" y="43"/>
                  </a:cubicBezTo>
                  <a:cubicBezTo>
                    <a:pt x="859" y="5"/>
                    <a:pt x="859" y="5"/>
                    <a:pt x="859" y="5"/>
                  </a:cubicBezTo>
                  <a:cubicBezTo>
                    <a:pt x="853" y="5"/>
                    <a:pt x="853" y="5"/>
                    <a:pt x="853" y="5"/>
                  </a:cubicBezTo>
                  <a:cubicBezTo>
                    <a:pt x="851" y="5"/>
                    <a:pt x="849" y="5"/>
                    <a:pt x="849" y="6"/>
                  </a:cubicBezTo>
                  <a:cubicBezTo>
                    <a:pt x="847" y="6"/>
                    <a:pt x="846" y="7"/>
                    <a:pt x="845" y="9"/>
                  </a:cubicBezTo>
                  <a:cubicBezTo>
                    <a:pt x="845" y="10"/>
                    <a:pt x="844" y="12"/>
                    <a:pt x="844" y="14"/>
                  </a:cubicBezTo>
                  <a:cubicBezTo>
                    <a:pt x="843" y="14"/>
                    <a:pt x="843" y="14"/>
                    <a:pt x="843" y="14"/>
                  </a:cubicBezTo>
                  <a:cubicBezTo>
                    <a:pt x="843" y="3"/>
                    <a:pt x="843" y="3"/>
                    <a:pt x="843" y="3"/>
                  </a:cubicBezTo>
                  <a:cubicBezTo>
                    <a:pt x="883" y="3"/>
                    <a:pt x="883" y="3"/>
                    <a:pt x="883" y="3"/>
                  </a:cubicBezTo>
                  <a:close/>
                  <a:moveTo>
                    <a:pt x="891" y="31"/>
                  </a:moveTo>
                  <a:cubicBezTo>
                    <a:pt x="891" y="37"/>
                    <a:pt x="893" y="40"/>
                    <a:pt x="895" y="43"/>
                  </a:cubicBezTo>
                  <a:cubicBezTo>
                    <a:pt x="897" y="46"/>
                    <a:pt x="900" y="48"/>
                    <a:pt x="903" y="48"/>
                  </a:cubicBezTo>
                  <a:cubicBezTo>
                    <a:pt x="905" y="48"/>
                    <a:pt x="907" y="47"/>
                    <a:pt x="909" y="46"/>
                  </a:cubicBezTo>
                  <a:cubicBezTo>
                    <a:pt x="911" y="45"/>
                    <a:pt x="912" y="43"/>
                    <a:pt x="913" y="39"/>
                  </a:cubicBezTo>
                  <a:cubicBezTo>
                    <a:pt x="914" y="40"/>
                    <a:pt x="914" y="40"/>
                    <a:pt x="914" y="40"/>
                  </a:cubicBezTo>
                  <a:cubicBezTo>
                    <a:pt x="914" y="43"/>
                    <a:pt x="912" y="47"/>
                    <a:pt x="910" y="49"/>
                  </a:cubicBezTo>
                  <a:cubicBezTo>
                    <a:pt x="907" y="52"/>
                    <a:pt x="904" y="53"/>
                    <a:pt x="901" y="53"/>
                  </a:cubicBezTo>
                  <a:cubicBezTo>
                    <a:pt x="897" y="53"/>
                    <a:pt x="893" y="52"/>
                    <a:pt x="891" y="49"/>
                  </a:cubicBezTo>
                  <a:cubicBezTo>
                    <a:pt x="888" y="45"/>
                    <a:pt x="887" y="41"/>
                    <a:pt x="887" y="36"/>
                  </a:cubicBezTo>
                  <a:cubicBezTo>
                    <a:pt x="887" y="30"/>
                    <a:pt x="888" y="25"/>
                    <a:pt x="891" y="22"/>
                  </a:cubicBezTo>
                  <a:cubicBezTo>
                    <a:pt x="894" y="19"/>
                    <a:pt x="897" y="17"/>
                    <a:pt x="902" y="17"/>
                  </a:cubicBezTo>
                  <a:cubicBezTo>
                    <a:pt x="905" y="17"/>
                    <a:pt x="909" y="19"/>
                    <a:pt x="911" y="21"/>
                  </a:cubicBezTo>
                  <a:cubicBezTo>
                    <a:pt x="913" y="23"/>
                    <a:pt x="915" y="27"/>
                    <a:pt x="915" y="31"/>
                  </a:cubicBezTo>
                  <a:cubicBezTo>
                    <a:pt x="891" y="31"/>
                    <a:pt x="891" y="31"/>
                    <a:pt x="891" y="31"/>
                  </a:cubicBezTo>
                  <a:close/>
                  <a:moveTo>
                    <a:pt x="891" y="29"/>
                  </a:moveTo>
                  <a:cubicBezTo>
                    <a:pt x="907" y="29"/>
                    <a:pt x="907" y="29"/>
                    <a:pt x="907" y="29"/>
                  </a:cubicBezTo>
                  <a:cubicBezTo>
                    <a:pt x="907" y="27"/>
                    <a:pt x="906" y="26"/>
                    <a:pt x="906" y="25"/>
                  </a:cubicBezTo>
                  <a:cubicBezTo>
                    <a:pt x="905" y="24"/>
                    <a:pt x="904" y="23"/>
                    <a:pt x="903" y="22"/>
                  </a:cubicBezTo>
                  <a:cubicBezTo>
                    <a:pt x="902" y="21"/>
                    <a:pt x="901" y="21"/>
                    <a:pt x="899" y="21"/>
                  </a:cubicBezTo>
                  <a:cubicBezTo>
                    <a:pt x="897" y="21"/>
                    <a:pt x="896" y="21"/>
                    <a:pt x="894" y="23"/>
                  </a:cubicBezTo>
                  <a:cubicBezTo>
                    <a:pt x="893" y="24"/>
                    <a:pt x="892" y="27"/>
                    <a:pt x="89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35"/>
            <p:cNvSpPr>
              <a:spLocks noEditPoints="1"/>
            </p:cNvSpPr>
            <p:nvPr userDrawn="1"/>
          </p:nvSpPr>
          <p:spPr bwMode="auto">
            <a:xfrm>
              <a:off x="10679175" y="4943779"/>
              <a:ext cx="873125" cy="103188"/>
            </a:xfrm>
            <a:custGeom>
              <a:avLst/>
              <a:gdLst>
                <a:gd name="T0" fmla="*/ 23 w 586"/>
                <a:gd name="T1" fmla="*/ 21 h 69"/>
                <a:gd name="T2" fmla="*/ 8 w 586"/>
                <a:gd name="T3" fmla="*/ 24 h 69"/>
                <a:gd name="T4" fmla="*/ 45 w 586"/>
                <a:gd name="T5" fmla="*/ 26 h 69"/>
                <a:gd name="T6" fmla="*/ 66 w 586"/>
                <a:gd name="T7" fmla="*/ 52 h 69"/>
                <a:gd name="T8" fmla="*/ 58 w 586"/>
                <a:gd name="T9" fmla="*/ 46 h 69"/>
                <a:gd name="T10" fmla="*/ 46 w 586"/>
                <a:gd name="T11" fmla="*/ 50 h 69"/>
                <a:gd name="T12" fmla="*/ 40 w 586"/>
                <a:gd name="T13" fmla="*/ 46 h 69"/>
                <a:gd name="T14" fmla="*/ 45 w 586"/>
                <a:gd name="T15" fmla="*/ 1 h 69"/>
                <a:gd name="T16" fmla="*/ 106 w 586"/>
                <a:gd name="T17" fmla="*/ 52 h 69"/>
                <a:gd name="T18" fmla="*/ 98 w 586"/>
                <a:gd name="T19" fmla="*/ 46 h 69"/>
                <a:gd name="T20" fmla="*/ 90 w 586"/>
                <a:gd name="T21" fmla="*/ 52 h 69"/>
                <a:gd name="T22" fmla="*/ 78 w 586"/>
                <a:gd name="T23" fmla="*/ 25 h 69"/>
                <a:gd name="T24" fmla="*/ 132 w 586"/>
                <a:gd name="T25" fmla="*/ 19 h 69"/>
                <a:gd name="T26" fmla="*/ 118 w 586"/>
                <a:gd name="T27" fmla="*/ 28 h 69"/>
                <a:gd name="T28" fmla="*/ 133 w 586"/>
                <a:gd name="T29" fmla="*/ 52 h 69"/>
                <a:gd name="T30" fmla="*/ 169 w 586"/>
                <a:gd name="T31" fmla="*/ 52 h 69"/>
                <a:gd name="T32" fmla="*/ 161 w 586"/>
                <a:gd name="T33" fmla="*/ 15 h 69"/>
                <a:gd name="T34" fmla="*/ 167 w 586"/>
                <a:gd name="T35" fmla="*/ 1 h 69"/>
                <a:gd name="T36" fmla="*/ 181 w 586"/>
                <a:gd name="T37" fmla="*/ 38 h 69"/>
                <a:gd name="T38" fmla="*/ 189 w 586"/>
                <a:gd name="T39" fmla="*/ 47 h 69"/>
                <a:gd name="T40" fmla="*/ 222 w 586"/>
                <a:gd name="T41" fmla="*/ 31 h 69"/>
                <a:gd name="T42" fmla="*/ 252 w 586"/>
                <a:gd name="T43" fmla="*/ 24 h 69"/>
                <a:gd name="T44" fmla="*/ 228 w 586"/>
                <a:gd name="T45" fmla="*/ 44 h 69"/>
                <a:gd name="T46" fmla="*/ 249 w 586"/>
                <a:gd name="T47" fmla="*/ 64 h 69"/>
                <a:gd name="T48" fmla="*/ 223 w 586"/>
                <a:gd name="T49" fmla="*/ 48 h 69"/>
                <a:gd name="T50" fmla="*/ 240 w 586"/>
                <a:gd name="T51" fmla="*/ 39 h 69"/>
                <a:gd name="T52" fmla="*/ 238 w 586"/>
                <a:gd name="T53" fmla="*/ 66 h 69"/>
                <a:gd name="T54" fmla="*/ 274 w 586"/>
                <a:gd name="T55" fmla="*/ 21 h 69"/>
                <a:gd name="T56" fmla="*/ 286 w 586"/>
                <a:gd name="T57" fmla="*/ 21 h 69"/>
                <a:gd name="T58" fmla="*/ 290 w 586"/>
                <a:gd name="T59" fmla="*/ 25 h 69"/>
                <a:gd name="T60" fmla="*/ 267 w 586"/>
                <a:gd name="T61" fmla="*/ 62 h 69"/>
                <a:gd name="T62" fmla="*/ 258 w 586"/>
                <a:gd name="T63" fmla="*/ 20 h 69"/>
                <a:gd name="T64" fmla="*/ 319 w 586"/>
                <a:gd name="T65" fmla="*/ 49 h 69"/>
                <a:gd name="T66" fmla="*/ 322 w 586"/>
                <a:gd name="T67" fmla="*/ 34 h 69"/>
                <a:gd name="T68" fmla="*/ 368 w 586"/>
                <a:gd name="T69" fmla="*/ 45 h 69"/>
                <a:gd name="T70" fmla="*/ 360 w 586"/>
                <a:gd name="T71" fmla="*/ 52 h 69"/>
                <a:gd name="T72" fmla="*/ 364 w 586"/>
                <a:gd name="T73" fmla="*/ 8 h 69"/>
                <a:gd name="T74" fmla="*/ 378 w 586"/>
                <a:gd name="T75" fmla="*/ 6 h 69"/>
                <a:gd name="T76" fmla="*/ 377 w 586"/>
                <a:gd name="T77" fmla="*/ 22 h 69"/>
                <a:gd name="T78" fmla="*/ 408 w 586"/>
                <a:gd name="T79" fmla="*/ 16 h 69"/>
                <a:gd name="T80" fmla="*/ 433 w 586"/>
                <a:gd name="T81" fmla="*/ 52 h 69"/>
                <a:gd name="T82" fmla="*/ 435 w 586"/>
                <a:gd name="T83" fmla="*/ 6 h 69"/>
                <a:gd name="T84" fmla="*/ 476 w 586"/>
                <a:gd name="T85" fmla="*/ 20 h 69"/>
                <a:gd name="T86" fmla="*/ 468 w 586"/>
                <a:gd name="T87" fmla="*/ 54 h 69"/>
                <a:gd name="T88" fmla="*/ 472 w 586"/>
                <a:gd name="T89" fmla="*/ 24 h 69"/>
                <a:gd name="T90" fmla="*/ 466 w 586"/>
                <a:gd name="T91" fmla="*/ 54 h 69"/>
                <a:gd name="T92" fmla="*/ 454 w 586"/>
                <a:gd name="T93" fmla="*/ 6 h 69"/>
                <a:gd name="T94" fmla="*/ 502 w 586"/>
                <a:gd name="T95" fmla="*/ 5 h 69"/>
                <a:gd name="T96" fmla="*/ 502 w 586"/>
                <a:gd name="T97" fmla="*/ 46 h 69"/>
                <a:gd name="T98" fmla="*/ 495 w 586"/>
                <a:gd name="T99" fmla="*/ 50 h 69"/>
                <a:gd name="T100" fmla="*/ 500 w 586"/>
                <a:gd name="T101" fmla="*/ 19 h 69"/>
                <a:gd name="T102" fmla="*/ 544 w 586"/>
                <a:gd name="T103" fmla="*/ 50 h 69"/>
                <a:gd name="T104" fmla="*/ 538 w 586"/>
                <a:gd name="T105" fmla="*/ 49 h 69"/>
                <a:gd name="T106" fmla="*/ 526 w 586"/>
                <a:gd name="T107" fmla="*/ 52 h 69"/>
                <a:gd name="T108" fmla="*/ 518 w 586"/>
                <a:gd name="T109" fmla="*/ 33 h 69"/>
                <a:gd name="T110" fmla="*/ 524 w 586"/>
                <a:gd name="T111" fmla="*/ 26 h 69"/>
                <a:gd name="T112" fmla="*/ 574 w 586"/>
                <a:gd name="T113" fmla="*/ 31 h 69"/>
                <a:gd name="T114" fmla="*/ 560 w 586"/>
                <a:gd name="T115" fmla="*/ 30 h 69"/>
                <a:gd name="T116" fmla="*/ 580 w 586"/>
                <a:gd name="T117" fmla="*/ 41 h 69"/>
                <a:gd name="T118" fmla="*/ 575 w 586"/>
                <a:gd name="T119" fmla="*/ 52 h 69"/>
                <a:gd name="T120" fmla="*/ 566 w 586"/>
                <a:gd name="T121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6" h="69">
                  <a:moveTo>
                    <a:pt x="27" y="41"/>
                  </a:moveTo>
                  <a:cubicBezTo>
                    <a:pt x="26" y="45"/>
                    <a:pt x="24" y="49"/>
                    <a:pt x="22" y="51"/>
                  </a:cubicBezTo>
                  <a:cubicBezTo>
                    <a:pt x="19" y="54"/>
                    <a:pt x="16" y="55"/>
                    <a:pt x="13" y="55"/>
                  </a:cubicBezTo>
                  <a:cubicBezTo>
                    <a:pt x="10" y="55"/>
                    <a:pt x="6" y="53"/>
                    <a:pt x="4" y="50"/>
                  </a:cubicBezTo>
                  <a:cubicBezTo>
                    <a:pt x="1" y="47"/>
                    <a:pt x="0" y="42"/>
                    <a:pt x="0" y="37"/>
                  </a:cubicBezTo>
                  <a:cubicBezTo>
                    <a:pt x="0" y="32"/>
                    <a:pt x="1" y="27"/>
                    <a:pt x="4" y="24"/>
                  </a:cubicBezTo>
                  <a:cubicBezTo>
                    <a:pt x="7" y="20"/>
                    <a:pt x="11" y="18"/>
                    <a:pt x="15" y="18"/>
                  </a:cubicBezTo>
                  <a:cubicBezTo>
                    <a:pt x="18" y="18"/>
                    <a:pt x="21" y="19"/>
                    <a:pt x="23" y="21"/>
                  </a:cubicBezTo>
                  <a:cubicBezTo>
                    <a:pt x="25" y="23"/>
                    <a:pt x="26" y="25"/>
                    <a:pt x="26" y="27"/>
                  </a:cubicBezTo>
                  <a:cubicBezTo>
                    <a:pt x="26" y="28"/>
                    <a:pt x="26" y="28"/>
                    <a:pt x="26" y="29"/>
                  </a:cubicBezTo>
                  <a:cubicBezTo>
                    <a:pt x="25" y="30"/>
                    <a:pt x="24" y="30"/>
                    <a:pt x="23" y="30"/>
                  </a:cubicBezTo>
                  <a:cubicBezTo>
                    <a:pt x="22" y="30"/>
                    <a:pt x="21" y="30"/>
                    <a:pt x="20" y="28"/>
                  </a:cubicBezTo>
                  <a:cubicBezTo>
                    <a:pt x="20" y="28"/>
                    <a:pt x="19" y="27"/>
                    <a:pt x="19" y="26"/>
                  </a:cubicBezTo>
                  <a:cubicBezTo>
                    <a:pt x="19" y="24"/>
                    <a:pt x="18" y="23"/>
                    <a:pt x="18" y="22"/>
                  </a:cubicBezTo>
                  <a:cubicBezTo>
                    <a:pt x="17" y="22"/>
                    <a:pt x="16" y="21"/>
                    <a:pt x="14" y="21"/>
                  </a:cubicBezTo>
                  <a:cubicBezTo>
                    <a:pt x="12" y="21"/>
                    <a:pt x="10" y="22"/>
                    <a:pt x="8" y="24"/>
                  </a:cubicBezTo>
                  <a:cubicBezTo>
                    <a:pt x="6" y="26"/>
                    <a:pt x="6" y="30"/>
                    <a:pt x="6" y="34"/>
                  </a:cubicBezTo>
                  <a:cubicBezTo>
                    <a:pt x="6" y="38"/>
                    <a:pt x="6" y="41"/>
                    <a:pt x="8" y="44"/>
                  </a:cubicBezTo>
                  <a:cubicBezTo>
                    <a:pt x="10" y="48"/>
                    <a:pt x="13" y="49"/>
                    <a:pt x="16" y="49"/>
                  </a:cubicBezTo>
                  <a:cubicBezTo>
                    <a:pt x="18" y="49"/>
                    <a:pt x="20" y="48"/>
                    <a:pt x="22" y="47"/>
                  </a:cubicBezTo>
                  <a:cubicBezTo>
                    <a:pt x="24" y="46"/>
                    <a:pt x="25" y="44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lose/>
                  <a:moveTo>
                    <a:pt x="45" y="1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8" y="22"/>
                    <a:pt x="50" y="21"/>
                    <a:pt x="51" y="20"/>
                  </a:cubicBezTo>
                  <a:cubicBezTo>
                    <a:pt x="53" y="19"/>
                    <a:pt x="54" y="18"/>
                    <a:pt x="56" y="18"/>
                  </a:cubicBezTo>
                  <a:cubicBezTo>
                    <a:pt x="58" y="18"/>
                    <a:pt x="60" y="19"/>
                    <a:pt x="61" y="20"/>
                  </a:cubicBezTo>
                  <a:cubicBezTo>
                    <a:pt x="62" y="21"/>
                    <a:pt x="63" y="23"/>
                    <a:pt x="64" y="25"/>
                  </a:cubicBezTo>
                  <a:cubicBezTo>
                    <a:pt x="64" y="27"/>
                    <a:pt x="64" y="30"/>
                    <a:pt x="64" y="3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8"/>
                    <a:pt x="64" y="50"/>
                    <a:pt x="65" y="50"/>
                  </a:cubicBezTo>
                  <a:cubicBezTo>
                    <a:pt x="65" y="51"/>
                    <a:pt x="66" y="52"/>
                    <a:pt x="66" y="52"/>
                  </a:cubicBezTo>
                  <a:cubicBezTo>
                    <a:pt x="66" y="52"/>
                    <a:pt x="68" y="52"/>
                    <a:pt x="69" y="52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6" y="52"/>
                    <a:pt x="56" y="52"/>
                    <a:pt x="57" y="52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49"/>
                    <a:pt x="58" y="48"/>
                    <a:pt x="58" y="46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0"/>
                    <a:pt x="58" y="28"/>
                    <a:pt x="58" y="27"/>
                  </a:cubicBezTo>
                  <a:cubicBezTo>
                    <a:pt x="58" y="26"/>
                    <a:pt x="57" y="25"/>
                    <a:pt x="56" y="24"/>
                  </a:cubicBezTo>
                  <a:cubicBezTo>
                    <a:pt x="56" y="24"/>
                    <a:pt x="55" y="23"/>
                    <a:pt x="54" y="23"/>
                  </a:cubicBezTo>
                  <a:cubicBezTo>
                    <a:pt x="52" y="23"/>
                    <a:pt x="51" y="24"/>
                    <a:pt x="50" y="24"/>
                  </a:cubicBezTo>
                  <a:cubicBezTo>
                    <a:pt x="49" y="25"/>
                    <a:pt x="47" y="26"/>
                    <a:pt x="46" y="2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8"/>
                    <a:pt x="46" y="50"/>
                    <a:pt x="46" y="50"/>
                  </a:cubicBezTo>
                  <a:cubicBezTo>
                    <a:pt x="46" y="51"/>
                    <a:pt x="47" y="52"/>
                    <a:pt x="47" y="52"/>
                  </a:cubicBezTo>
                  <a:cubicBezTo>
                    <a:pt x="48" y="52"/>
                    <a:pt x="49" y="52"/>
                    <a:pt x="51" y="52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6" y="52"/>
                    <a:pt x="37" y="52"/>
                    <a:pt x="38" y="52"/>
                  </a:cubicBezTo>
                  <a:cubicBezTo>
                    <a:pt x="38" y="51"/>
                    <a:pt x="39" y="51"/>
                    <a:pt x="39" y="50"/>
                  </a:cubicBezTo>
                  <a:cubicBezTo>
                    <a:pt x="40" y="49"/>
                    <a:pt x="40" y="48"/>
                    <a:pt x="40" y="4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1"/>
                    <a:pt x="40" y="8"/>
                    <a:pt x="39" y="8"/>
                  </a:cubicBezTo>
                  <a:cubicBezTo>
                    <a:pt x="39" y="7"/>
                    <a:pt x="39" y="6"/>
                    <a:pt x="38" y="6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6" y="5"/>
                    <a:pt x="36" y="5"/>
                    <a:pt x="34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1"/>
                    <a:pt x="45" y="1"/>
                    <a:pt x="45" y="1"/>
                  </a:cubicBezTo>
                  <a:close/>
                  <a:moveTo>
                    <a:pt x="85" y="26"/>
                  </a:moveTo>
                  <a:cubicBezTo>
                    <a:pt x="89" y="21"/>
                    <a:pt x="92" y="19"/>
                    <a:pt x="96" y="19"/>
                  </a:cubicBezTo>
                  <a:cubicBezTo>
                    <a:pt x="97" y="19"/>
                    <a:pt x="99" y="19"/>
                    <a:pt x="100" y="20"/>
                  </a:cubicBezTo>
                  <a:cubicBezTo>
                    <a:pt x="102" y="21"/>
                    <a:pt x="103" y="22"/>
                    <a:pt x="104" y="24"/>
                  </a:cubicBezTo>
                  <a:cubicBezTo>
                    <a:pt x="104" y="26"/>
                    <a:pt x="104" y="28"/>
                    <a:pt x="104" y="31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104" y="48"/>
                    <a:pt x="104" y="49"/>
                    <a:pt x="105" y="50"/>
                  </a:cubicBezTo>
                  <a:cubicBezTo>
                    <a:pt x="105" y="51"/>
                    <a:pt x="106" y="51"/>
                    <a:pt x="106" y="52"/>
                  </a:cubicBezTo>
                  <a:cubicBezTo>
                    <a:pt x="106" y="52"/>
                    <a:pt x="108" y="52"/>
                    <a:pt x="109" y="52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2"/>
                    <a:pt x="96" y="52"/>
                    <a:pt x="97" y="51"/>
                  </a:cubicBezTo>
                  <a:cubicBezTo>
                    <a:pt x="98" y="51"/>
                    <a:pt x="98" y="50"/>
                    <a:pt x="98" y="49"/>
                  </a:cubicBezTo>
                  <a:cubicBezTo>
                    <a:pt x="98" y="49"/>
                    <a:pt x="98" y="48"/>
                    <a:pt x="98" y="46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28"/>
                    <a:pt x="98" y="26"/>
                    <a:pt x="97" y="25"/>
                  </a:cubicBezTo>
                  <a:cubicBezTo>
                    <a:pt x="96" y="24"/>
                    <a:pt x="95" y="23"/>
                    <a:pt x="93" y="23"/>
                  </a:cubicBezTo>
                  <a:cubicBezTo>
                    <a:pt x="90" y="23"/>
                    <a:pt x="88" y="24"/>
                    <a:pt x="85" y="28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8"/>
                    <a:pt x="85" y="49"/>
                    <a:pt x="85" y="50"/>
                  </a:cubicBezTo>
                  <a:cubicBezTo>
                    <a:pt x="86" y="51"/>
                    <a:pt x="86" y="51"/>
                    <a:pt x="86" y="52"/>
                  </a:cubicBezTo>
                  <a:cubicBezTo>
                    <a:pt x="87" y="52"/>
                    <a:pt x="88" y="52"/>
                    <a:pt x="90" y="52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8" y="52"/>
                    <a:pt x="78" y="51"/>
                  </a:cubicBezTo>
                  <a:cubicBezTo>
                    <a:pt x="78" y="50"/>
                    <a:pt x="79" y="48"/>
                    <a:pt x="79" y="46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29"/>
                    <a:pt x="79" y="26"/>
                    <a:pt x="78" y="25"/>
                  </a:cubicBezTo>
                  <a:cubicBezTo>
                    <a:pt x="78" y="24"/>
                    <a:pt x="78" y="24"/>
                    <a:pt x="78" y="23"/>
                  </a:cubicBezTo>
                  <a:cubicBezTo>
                    <a:pt x="77" y="23"/>
                    <a:pt x="77" y="23"/>
                    <a:pt x="76" y="23"/>
                  </a:cubicBezTo>
                  <a:cubicBezTo>
                    <a:pt x="75" y="23"/>
                    <a:pt x="74" y="23"/>
                    <a:pt x="74" y="23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26"/>
                    <a:pt x="85" y="26"/>
                    <a:pt x="85" y="26"/>
                  </a:cubicBezTo>
                  <a:close/>
                  <a:moveTo>
                    <a:pt x="132" y="19"/>
                  </a:moveTo>
                  <a:cubicBezTo>
                    <a:pt x="136" y="19"/>
                    <a:pt x="140" y="21"/>
                    <a:pt x="144" y="25"/>
                  </a:cubicBezTo>
                  <a:cubicBezTo>
                    <a:pt x="146" y="28"/>
                    <a:pt x="148" y="32"/>
                    <a:pt x="148" y="36"/>
                  </a:cubicBezTo>
                  <a:cubicBezTo>
                    <a:pt x="148" y="40"/>
                    <a:pt x="147" y="42"/>
                    <a:pt x="146" y="46"/>
                  </a:cubicBezTo>
                  <a:cubicBezTo>
                    <a:pt x="144" y="49"/>
                    <a:pt x="142" y="51"/>
                    <a:pt x="140" y="53"/>
                  </a:cubicBezTo>
                  <a:cubicBezTo>
                    <a:pt x="137" y="54"/>
                    <a:pt x="134" y="55"/>
                    <a:pt x="131" y="55"/>
                  </a:cubicBezTo>
                  <a:cubicBezTo>
                    <a:pt x="126" y="55"/>
                    <a:pt x="122" y="53"/>
                    <a:pt x="120" y="49"/>
                  </a:cubicBezTo>
                  <a:cubicBezTo>
                    <a:pt x="117" y="46"/>
                    <a:pt x="116" y="42"/>
                    <a:pt x="116" y="38"/>
                  </a:cubicBezTo>
                  <a:cubicBezTo>
                    <a:pt x="116" y="34"/>
                    <a:pt x="117" y="31"/>
                    <a:pt x="118" y="28"/>
                  </a:cubicBezTo>
                  <a:cubicBezTo>
                    <a:pt x="120" y="26"/>
                    <a:pt x="122" y="23"/>
                    <a:pt x="124" y="22"/>
                  </a:cubicBezTo>
                  <a:cubicBezTo>
                    <a:pt x="126" y="20"/>
                    <a:pt x="129" y="19"/>
                    <a:pt x="132" y="19"/>
                  </a:cubicBezTo>
                  <a:close/>
                  <a:moveTo>
                    <a:pt x="130" y="21"/>
                  </a:moveTo>
                  <a:cubicBezTo>
                    <a:pt x="129" y="21"/>
                    <a:pt x="128" y="22"/>
                    <a:pt x="127" y="22"/>
                  </a:cubicBezTo>
                  <a:cubicBezTo>
                    <a:pt x="126" y="23"/>
                    <a:pt x="124" y="24"/>
                    <a:pt x="124" y="26"/>
                  </a:cubicBezTo>
                  <a:cubicBezTo>
                    <a:pt x="123" y="28"/>
                    <a:pt x="122" y="31"/>
                    <a:pt x="122" y="34"/>
                  </a:cubicBezTo>
                  <a:cubicBezTo>
                    <a:pt x="122" y="39"/>
                    <a:pt x="123" y="43"/>
                    <a:pt x="125" y="47"/>
                  </a:cubicBezTo>
                  <a:cubicBezTo>
                    <a:pt x="127" y="50"/>
                    <a:pt x="130" y="52"/>
                    <a:pt x="133" y="52"/>
                  </a:cubicBezTo>
                  <a:cubicBezTo>
                    <a:pt x="135" y="52"/>
                    <a:pt x="137" y="51"/>
                    <a:pt x="138" y="49"/>
                  </a:cubicBezTo>
                  <a:cubicBezTo>
                    <a:pt x="140" y="47"/>
                    <a:pt x="141" y="44"/>
                    <a:pt x="141" y="39"/>
                  </a:cubicBezTo>
                  <a:cubicBezTo>
                    <a:pt x="141" y="33"/>
                    <a:pt x="140" y="28"/>
                    <a:pt x="137" y="25"/>
                  </a:cubicBezTo>
                  <a:cubicBezTo>
                    <a:pt x="135" y="22"/>
                    <a:pt x="133" y="21"/>
                    <a:pt x="130" y="21"/>
                  </a:cubicBezTo>
                  <a:close/>
                  <a:moveTo>
                    <a:pt x="167" y="1"/>
                  </a:moveTo>
                  <a:cubicBezTo>
                    <a:pt x="167" y="46"/>
                    <a:pt x="167" y="46"/>
                    <a:pt x="167" y="46"/>
                  </a:cubicBezTo>
                  <a:cubicBezTo>
                    <a:pt x="167" y="48"/>
                    <a:pt x="167" y="50"/>
                    <a:pt x="168" y="50"/>
                  </a:cubicBezTo>
                  <a:cubicBezTo>
                    <a:pt x="168" y="51"/>
                    <a:pt x="168" y="52"/>
                    <a:pt x="169" y="52"/>
                  </a:cubicBezTo>
                  <a:cubicBezTo>
                    <a:pt x="170" y="52"/>
                    <a:pt x="170" y="52"/>
                    <a:pt x="172" y="52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8" y="52"/>
                    <a:pt x="159" y="52"/>
                    <a:pt x="160" y="52"/>
                  </a:cubicBezTo>
                  <a:cubicBezTo>
                    <a:pt x="160" y="52"/>
                    <a:pt x="160" y="51"/>
                    <a:pt x="161" y="50"/>
                  </a:cubicBezTo>
                  <a:cubicBezTo>
                    <a:pt x="161" y="50"/>
                    <a:pt x="161" y="48"/>
                    <a:pt x="161" y="4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1" y="11"/>
                    <a:pt x="161" y="9"/>
                    <a:pt x="161" y="8"/>
                  </a:cubicBezTo>
                  <a:cubicBezTo>
                    <a:pt x="161" y="7"/>
                    <a:pt x="160" y="6"/>
                    <a:pt x="160" y="6"/>
                  </a:cubicBezTo>
                  <a:cubicBezTo>
                    <a:pt x="160" y="6"/>
                    <a:pt x="159" y="6"/>
                    <a:pt x="158" y="6"/>
                  </a:cubicBezTo>
                  <a:cubicBezTo>
                    <a:pt x="158" y="6"/>
                    <a:pt x="157" y="6"/>
                    <a:pt x="156" y="6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7" y="1"/>
                    <a:pt x="167" y="1"/>
                    <a:pt x="167" y="1"/>
                  </a:cubicBezTo>
                  <a:cubicBezTo>
                    <a:pt x="167" y="1"/>
                    <a:pt x="167" y="1"/>
                    <a:pt x="167" y="1"/>
                  </a:cubicBezTo>
                  <a:close/>
                  <a:moveTo>
                    <a:pt x="196" y="19"/>
                  </a:moveTo>
                  <a:cubicBezTo>
                    <a:pt x="201" y="19"/>
                    <a:pt x="205" y="21"/>
                    <a:pt x="208" y="25"/>
                  </a:cubicBezTo>
                  <a:cubicBezTo>
                    <a:pt x="210" y="28"/>
                    <a:pt x="212" y="32"/>
                    <a:pt x="212" y="36"/>
                  </a:cubicBezTo>
                  <a:cubicBezTo>
                    <a:pt x="212" y="40"/>
                    <a:pt x="211" y="42"/>
                    <a:pt x="210" y="46"/>
                  </a:cubicBezTo>
                  <a:cubicBezTo>
                    <a:pt x="209" y="49"/>
                    <a:pt x="207" y="51"/>
                    <a:pt x="204" y="53"/>
                  </a:cubicBezTo>
                  <a:cubicBezTo>
                    <a:pt x="202" y="54"/>
                    <a:pt x="199" y="55"/>
                    <a:pt x="196" y="55"/>
                  </a:cubicBezTo>
                  <a:cubicBezTo>
                    <a:pt x="191" y="55"/>
                    <a:pt x="187" y="53"/>
                    <a:pt x="184" y="49"/>
                  </a:cubicBezTo>
                  <a:cubicBezTo>
                    <a:pt x="182" y="46"/>
                    <a:pt x="181" y="42"/>
                    <a:pt x="181" y="38"/>
                  </a:cubicBezTo>
                  <a:cubicBezTo>
                    <a:pt x="181" y="34"/>
                    <a:pt x="182" y="31"/>
                    <a:pt x="183" y="28"/>
                  </a:cubicBezTo>
                  <a:cubicBezTo>
                    <a:pt x="185" y="26"/>
                    <a:pt x="187" y="23"/>
                    <a:pt x="189" y="22"/>
                  </a:cubicBezTo>
                  <a:cubicBezTo>
                    <a:pt x="190" y="20"/>
                    <a:pt x="193" y="19"/>
                    <a:pt x="196" y="19"/>
                  </a:cubicBezTo>
                  <a:close/>
                  <a:moveTo>
                    <a:pt x="195" y="21"/>
                  </a:moveTo>
                  <a:cubicBezTo>
                    <a:pt x="194" y="21"/>
                    <a:pt x="192" y="22"/>
                    <a:pt x="191" y="22"/>
                  </a:cubicBezTo>
                  <a:cubicBezTo>
                    <a:pt x="190" y="23"/>
                    <a:pt x="188" y="24"/>
                    <a:pt x="188" y="26"/>
                  </a:cubicBezTo>
                  <a:cubicBezTo>
                    <a:pt x="187" y="28"/>
                    <a:pt x="186" y="31"/>
                    <a:pt x="186" y="34"/>
                  </a:cubicBezTo>
                  <a:cubicBezTo>
                    <a:pt x="186" y="39"/>
                    <a:pt x="187" y="43"/>
                    <a:pt x="189" y="47"/>
                  </a:cubicBezTo>
                  <a:cubicBezTo>
                    <a:pt x="191" y="50"/>
                    <a:pt x="194" y="52"/>
                    <a:pt x="197" y="52"/>
                  </a:cubicBezTo>
                  <a:cubicBezTo>
                    <a:pt x="199" y="52"/>
                    <a:pt x="201" y="51"/>
                    <a:pt x="202" y="49"/>
                  </a:cubicBezTo>
                  <a:cubicBezTo>
                    <a:pt x="204" y="47"/>
                    <a:pt x="205" y="44"/>
                    <a:pt x="205" y="39"/>
                  </a:cubicBezTo>
                  <a:cubicBezTo>
                    <a:pt x="205" y="33"/>
                    <a:pt x="204" y="28"/>
                    <a:pt x="201" y="25"/>
                  </a:cubicBezTo>
                  <a:cubicBezTo>
                    <a:pt x="200" y="22"/>
                    <a:pt x="197" y="21"/>
                    <a:pt x="195" y="21"/>
                  </a:cubicBezTo>
                  <a:close/>
                  <a:moveTo>
                    <a:pt x="229" y="41"/>
                  </a:moveTo>
                  <a:cubicBezTo>
                    <a:pt x="227" y="40"/>
                    <a:pt x="225" y="39"/>
                    <a:pt x="224" y="37"/>
                  </a:cubicBezTo>
                  <a:cubicBezTo>
                    <a:pt x="223" y="35"/>
                    <a:pt x="222" y="33"/>
                    <a:pt x="222" y="31"/>
                  </a:cubicBezTo>
                  <a:cubicBezTo>
                    <a:pt x="222" y="28"/>
                    <a:pt x="224" y="24"/>
                    <a:pt x="226" y="22"/>
                  </a:cubicBezTo>
                  <a:cubicBezTo>
                    <a:pt x="228" y="20"/>
                    <a:pt x="232" y="18"/>
                    <a:pt x="235" y="18"/>
                  </a:cubicBezTo>
                  <a:cubicBezTo>
                    <a:pt x="238" y="18"/>
                    <a:pt x="241" y="19"/>
                    <a:pt x="243" y="21"/>
                  </a:cubicBezTo>
                  <a:cubicBezTo>
                    <a:pt x="250" y="21"/>
                    <a:pt x="250" y="21"/>
                    <a:pt x="250" y="21"/>
                  </a:cubicBezTo>
                  <a:cubicBezTo>
                    <a:pt x="251" y="21"/>
                    <a:pt x="252" y="21"/>
                    <a:pt x="252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2" y="22"/>
                    <a:pt x="252" y="22"/>
                    <a:pt x="252" y="22"/>
                  </a:cubicBezTo>
                  <a:cubicBezTo>
                    <a:pt x="252" y="23"/>
                    <a:pt x="252" y="24"/>
                    <a:pt x="252" y="24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252" y="24"/>
                    <a:pt x="251" y="24"/>
                    <a:pt x="250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7" y="26"/>
                    <a:pt x="248" y="28"/>
                    <a:pt x="248" y="31"/>
                  </a:cubicBezTo>
                  <a:cubicBezTo>
                    <a:pt x="248" y="34"/>
                    <a:pt x="246" y="37"/>
                    <a:pt x="244" y="39"/>
                  </a:cubicBezTo>
                  <a:cubicBezTo>
                    <a:pt x="242" y="41"/>
                    <a:pt x="238" y="42"/>
                    <a:pt x="235" y="42"/>
                  </a:cubicBezTo>
                  <a:cubicBezTo>
                    <a:pt x="233" y="42"/>
                    <a:pt x="232" y="42"/>
                    <a:pt x="230" y="41"/>
                  </a:cubicBezTo>
                  <a:cubicBezTo>
                    <a:pt x="229" y="42"/>
                    <a:pt x="228" y="43"/>
                    <a:pt x="228" y="44"/>
                  </a:cubicBezTo>
                  <a:cubicBezTo>
                    <a:pt x="228" y="44"/>
                    <a:pt x="228" y="45"/>
                    <a:pt x="228" y="45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8" y="47"/>
                    <a:pt x="229" y="47"/>
                    <a:pt x="230" y="47"/>
                  </a:cubicBezTo>
                  <a:cubicBezTo>
                    <a:pt x="231" y="47"/>
                    <a:pt x="233" y="47"/>
                    <a:pt x="236" y="48"/>
                  </a:cubicBezTo>
                  <a:cubicBezTo>
                    <a:pt x="240" y="48"/>
                    <a:pt x="244" y="48"/>
                    <a:pt x="245" y="48"/>
                  </a:cubicBezTo>
                  <a:cubicBezTo>
                    <a:pt x="248" y="48"/>
                    <a:pt x="249" y="49"/>
                    <a:pt x="250" y="50"/>
                  </a:cubicBezTo>
                  <a:cubicBezTo>
                    <a:pt x="252" y="52"/>
                    <a:pt x="252" y="54"/>
                    <a:pt x="252" y="56"/>
                  </a:cubicBezTo>
                  <a:cubicBezTo>
                    <a:pt x="252" y="58"/>
                    <a:pt x="251" y="61"/>
                    <a:pt x="249" y="64"/>
                  </a:cubicBezTo>
                  <a:cubicBezTo>
                    <a:pt x="245" y="67"/>
                    <a:pt x="240" y="69"/>
                    <a:pt x="234" y="69"/>
                  </a:cubicBezTo>
                  <a:cubicBezTo>
                    <a:pt x="230" y="69"/>
                    <a:pt x="226" y="68"/>
                    <a:pt x="223" y="66"/>
                  </a:cubicBezTo>
                  <a:cubicBezTo>
                    <a:pt x="221" y="65"/>
                    <a:pt x="220" y="64"/>
                    <a:pt x="220" y="62"/>
                  </a:cubicBezTo>
                  <a:cubicBezTo>
                    <a:pt x="220" y="62"/>
                    <a:pt x="220" y="61"/>
                    <a:pt x="220" y="60"/>
                  </a:cubicBezTo>
                  <a:cubicBezTo>
                    <a:pt x="221" y="60"/>
                    <a:pt x="222" y="58"/>
                    <a:pt x="223" y="56"/>
                  </a:cubicBezTo>
                  <a:cubicBezTo>
                    <a:pt x="223" y="56"/>
                    <a:pt x="224" y="55"/>
                    <a:pt x="226" y="52"/>
                  </a:cubicBezTo>
                  <a:cubicBezTo>
                    <a:pt x="225" y="52"/>
                    <a:pt x="224" y="51"/>
                    <a:pt x="224" y="50"/>
                  </a:cubicBezTo>
                  <a:cubicBezTo>
                    <a:pt x="223" y="50"/>
                    <a:pt x="223" y="49"/>
                    <a:pt x="223" y="48"/>
                  </a:cubicBezTo>
                  <a:cubicBezTo>
                    <a:pt x="223" y="48"/>
                    <a:pt x="223" y="46"/>
                    <a:pt x="224" y="45"/>
                  </a:cubicBezTo>
                  <a:cubicBezTo>
                    <a:pt x="225" y="45"/>
                    <a:pt x="226" y="44"/>
                    <a:pt x="229" y="41"/>
                  </a:cubicBezTo>
                  <a:close/>
                  <a:moveTo>
                    <a:pt x="235" y="20"/>
                  </a:moveTo>
                  <a:cubicBezTo>
                    <a:pt x="233" y="20"/>
                    <a:pt x="232" y="21"/>
                    <a:pt x="230" y="22"/>
                  </a:cubicBezTo>
                  <a:cubicBezTo>
                    <a:pt x="229" y="24"/>
                    <a:pt x="229" y="26"/>
                    <a:pt x="229" y="29"/>
                  </a:cubicBezTo>
                  <a:cubicBezTo>
                    <a:pt x="229" y="33"/>
                    <a:pt x="230" y="36"/>
                    <a:pt x="231" y="38"/>
                  </a:cubicBezTo>
                  <a:cubicBezTo>
                    <a:pt x="232" y="40"/>
                    <a:pt x="234" y="41"/>
                    <a:pt x="236" y="41"/>
                  </a:cubicBezTo>
                  <a:cubicBezTo>
                    <a:pt x="238" y="41"/>
                    <a:pt x="239" y="40"/>
                    <a:pt x="240" y="39"/>
                  </a:cubicBezTo>
                  <a:cubicBezTo>
                    <a:pt x="242" y="37"/>
                    <a:pt x="242" y="35"/>
                    <a:pt x="242" y="32"/>
                  </a:cubicBezTo>
                  <a:cubicBezTo>
                    <a:pt x="242" y="28"/>
                    <a:pt x="241" y="25"/>
                    <a:pt x="240" y="23"/>
                  </a:cubicBezTo>
                  <a:cubicBezTo>
                    <a:pt x="238" y="21"/>
                    <a:pt x="237" y="20"/>
                    <a:pt x="235" y="20"/>
                  </a:cubicBezTo>
                  <a:close/>
                  <a:moveTo>
                    <a:pt x="228" y="54"/>
                  </a:moveTo>
                  <a:cubicBezTo>
                    <a:pt x="227" y="55"/>
                    <a:pt x="226" y="56"/>
                    <a:pt x="226" y="57"/>
                  </a:cubicBezTo>
                  <a:cubicBezTo>
                    <a:pt x="226" y="58"/>
                    <a:pt x="225" y="59"/>
                    <a:pt x="225" y="60"/>
                  </a:cubicBezTo>
                  <a:cubicBezTo>
                    <a:pt x="225" y="62"/>
                    <a:pt x="226" y="63"/>
                    <a:pt x="227" y="64"/>
                  </a:cubicBezTo>
                  <a:cubicBezTo>
                    <a:pt x="230" y="65"/>
                    <a:pt x="233" y="66"/>
                    <a:pt x="238" y="66"/>
                  </a:cubicBezTo>
                  <a:cubicBezTo>
                    <a:pt x="242" y="66"/>
                    <a:pt x="245" y="65"/>
                    <a:pt x="247" y="64"/>
                  </a:cubicBezTo>
                  <a:cubicBezTo>
                    <a:pt x="249" y="62"/>
                    <a:pt x="250" y="60"/>
                    <a:pt x="250" y="58"/>
                  </a:cubicBezTo>
                  <a:cubicBezTo>
                    <a:pt x="250" y="57"/>
                    <a:pt x="250" y="56"/>
                    <a:pt x="248" y="56"/>
                  </a:cubicBezTo>
                  <a:cubicBezTo>
                    <a:pt x="247" y="55"/>
                    <a:pt x="245" y="55"/>
                    <a:pt x="241" y="55"/>
                  </a:cubicBezTo>
                  <a:cubicBezTo>
                    <a:pt x="236" y="54"/>
                    <a:pt x="231" y="54"/>
                    <a:pt x="228" y="54"/>
                  </a:cubicBezTo>
                  <a:close/>
                  <a:moveTo>
                    <a:pt x="258" y="20"/>
                  </a:moveTo>
                  <a:cubicBezTo>
                    <a:pt x="274" y="20"/>
                    <a:pt x="274" y="20"/>
                    <a:pt x="274" y="20"/>
                  </a:cubicBezTo>
                  <a:cubicBezTo>
                    <a:pt x="274" y="21"/>
                    <a:pt x="274" y="21"/>
                    <a:pt x="274" y="21"/>
                  </a:cubicBezTo>
                  <a:cubicBezTo>
                    <a:pt x="273" y="21"/>
                    <a:pt x="273" y="21"/>
                    <a:pt x="273" y="21"/>
                  </a:cubicBezTo>
                  <a:cubicBezTo>
                    <a:pt x="272" y="21"/>
                    <a:pt x="271" y="21"/>
                    <a:pt x="270" y="22"/>
                  </a:cubicBezTo>
                  <a:cubicBezTo>
                    <a:pt x="270" y="22"/>
                    <a:pt x="270" y="23"/>
                    <a:pt x="270" y="23"/>
                  </a:cubicBezTo>
                  <a:cubicBezTo>
                    <a:pt x="270" y="24"/>
                    <a:pt x="270" y="26"/>
                    <a:pt x="271" y="27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86" y="26"/>
                    <a:pt x="286" y="26"/>
                    <a:pt x="286" y="26"/>
                  </a:cubicBezTo>
                  <a:cubicBezTo>
                    <a:pt x="286" y="24"/>
                    <a:pt x="287" y="24"/>
                    <a:pt x="287" y="22"/>
                  </a:cubicBezTo>
                  <a:cubicBezTo>
                    <a:pt x="287" y="22"/>
                    <a:pt x="287" y="22"/>
                    <a:pt x="286" y="21"/>
                  </a:cubicBezTo>
                  <a:cubicBezTo>
                    <a:pt x="286" y="21"/>
                    <a:pt x="286" y="21"/>
                    <a:pt x="286" y="20"/>
                  </a:cubicBezTo>
                  <a:cubicBezTo>
                    <a:pt x="285" y="20"/>
                    <a:pt x="284" y="20"/>
                    <a:pt x="284" y="20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4" y="20"/>
                    <a:pt x="293" y="20"/>
                    <a:pt x="292" y="20"/>
                  </a:cubicBezTo>
                  <a:cubicBezTo>
                    <a:pt x="292" y="21"/>
                    <a:pt x="292" y="21"/>
                    <a:pt x="291" y="22"/>
                  </a:cubicBezTo>
                  <a:cubicBezTo>
                    <a:pt x="290" y="22"/>
                    <a:pt x="290" y="23"/>
                    <a:pt x="290" y="25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75" y="62"/>
                    <a:pt x="274" y="64"/>
                    <a:pt x="271" y="66"/>
                  </a:cubicBezTo>
                  <a:cubicBezTo>
                    <a:pt x="269" y="68"/>
                    <a:pt x="267" y="69"/>
                    <a:pt x="265" y="69"/>
                  </a:cubicBezTo>
                  <a:cubicBezTo>
                    <a:pt x="264" y="69"/>
                    <a:pt x="263" y="68"/>
                    <a:pt x="262" y="68"/>
                  </a:cubicBezTo>
                  <a:cubicBezTo>
                    <a:pt x="261" y="67"/>
                    <a:pt x="260" y="66"/>
                    <a:pt x="260" y="65"/>
                  </a:cubicBezTo>
                  <a:cubicBezTo>
                    <a:pt x="260" y="64"/>
                    <a:pt x="261" y="63"/>
                    <a:pt x="261" y="62"/>
                  </a:cubicBezTo>
                  <a:cubicBezTo>
                    <a:pt x="262" y="62"/>
                    <a:pt x="263" y="62"/>
                    <a:pt x="264" y="62"/>
                  </a:cubicBezTo>
                  <a:cubicBezTo>
                    <a:pt x="265" y="62"/>
                    <a:pt x="266" y="62"/>
                    <a:pt x="267" y="62"/>
                  </a:cubicBezTo>
                  <a:cubicBezTo>
                    <a:pt x="268" y="63"/>
                    <a:pt x="269" y="63"/>
                    <a:pt x="269" y="63"/>
                  </a:cubicBezTo>
                  <a:cubicBezTo>
                    <a:pt x="270" y="63"/>
                    <a:pt x="270" y="62"/>
                    <a:pt x="271" y="62"/>
                  </a:cubicBezTo>
                  <a:cubicBezTo>
                    <a:pt x="272" y="61"/>
                    <a:pt x="273" y="59"/>
                    <a:pt x="274" y="57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25"/>
                    <a:pt x="264" y="24"/>
                    <a:pt x="263" y="23"/>
                  </a:cubicBezTo>
                  <a:cubicBezTo>
                    <a:pt x="262" y="22"/>
                    <a:pt x="262" y="21"/>
                    <a:pt x="261" y="21"/>
                  </a:cubicBezTo>
                  <a:cubicBezTo>
                    <a:pt x="261" y="21"/>
                    <a:pt x="260" y="20"/>
                    <a:pt x="258" y="20"/>
                  </a:cubicBezTo>
                  <a:cubicBezTo>
                    <a:pt x="258" y="20"/>
                    <a:pt x="258" y="20"/>
                    <a:pt x="258" y="20"/>
                  </a:cubicBezTo>
                  <a:close/>
                  <a:moveTo>
                    <a:pt x="331" y="19"/>
                  </a:moveTo>
                  <a:cubicBezTo>
                    <a:pt x="336" y="19"/>
                    <a:pt x="340" y="21"/>
                    <a:pt x="343" y="25"/>
                  </a:cubicBezTo>
                  <a:cubicBezTo>
                    <a:pt x="346" y="28"/>
                    <a:pt x="347" y="32"/>
                    <a:pt x="347" y="36"/>
                  </a:cubicBezTo>
                  <a:cubicBezTo>
                    <a:pt x="347" y="40"/>
                    <a:pt x="346" y="42"/>
                    <a:pt x="345" y="46"/>
                  </a:cubicBezTo>
                  <a:cubicBezTo>
                    <a:pt x="344" y="49"/>
                    <a:pt x="342" y="51"/>
                    <a:pt x="339" y="53"/>
                  </a:cubicBezTo>
                  <a:cubicBezTo>
                    <a:pt x="336" y="54"/>
                    <a:pt x="334" y="55"/>
                    <a:pt x="331" y="55"/>
                  </a:cubicBezTo>
                  <a:cubicBezTo>
                    <a:pt x="326" y="55"/>
                    <a:pt x="322" y="53"/>
                    <a:pt x="319" y="49"/>
                  </a:cubicBezTo>
                  <a:cubicBezTo>
                    <a:pt x="317" y="46"/>
                    <a:pt x="316" y="42"/>
                    <a:pt x="316" y="38"/>
                  </a:cubicBezTo>
                  <a:cubicBezTo>
                    <a:pt x="316" y="34"/>
                    <a:pt x="316" y="31"/>
                    <a:pt x="318" y="28"/>
                  </a:cubicBezTo>
                  <a:cubicBezTo>
                    <a:pt x="320" y="26"/>
                    <a:pt x="322" y="23"/>
                    <a:pt x="324" y="22"/>
                  </a:cubicBezTo>
                  <a:cubicBezTo>
                    <a:pt x="326" y="20"/>
                    <a:pt x="328" y="19"/>
                    <a:pt x="331" y="19"/>
                  </a:cubicBezTo>
                  <a:close/>
                  <a:moveTo>
                    <a:pt x="330" y="21"/>
                  </a:moveTo>
                  <a:cubicBezTo>
                    <a:pt x="329" y="21"/>
                    <a:pt x="328" y="22"/>
                    <a:pt x="326" y="22"/>
                  </a:cubicBezTo>
                  <a:cubicBezTo>
                    <a:pt x="325" y="23"/>
                    <a:pt x="324" y="24"/>
                    <a:pt x="323" y="26"/>
                  </a:cubicBezTo>
                  <a:cubicBezTo>
                    <a:pt x="322" y="28"/>
                    <a:pt x="322" y="31"/>
                    <a:pt x="322" y="34"/>
                  </a:cubicBezTo>
                  <a:cubicBezTo>
                    <a:pt x="322" y="39"/>
                    <a:pt x="323" y="43"/>
                    <a:pt x="325" y="47"/>
                  </a:cubicBezTo>
                  <a:cubicBezTo>
                    <a:pt x="327" y="50"/>
                    <a:pt x="329" y="52"/>
                    <a:pt x="332" y="52"/>
                  </a:cubicBezTo>
                  <a:cubicBezTo>
                    <a:pt x="335" y="52"/>
                    <a:pt x="337" y="51"/>
                    <a:pt x="338" y="49"/>
                  </a:cubicBezTo>
                  <a:cubicBezTo>
                    <a:pt x="340" y="47"/>
                    <a:pt x="340" y="44"/>
                    <a:pt x="340" y="39"/>
                  </a:cubicBezTo>
                  <a:cubicBezTo>
                    <a:pt x="340" y="33"/>
                    <a:pt x="339" y="28"/>
                    <a:pt x="337" y="25"/>
                  </a:cubicBezTo>
                  <a:cubicBezTo>
                    <a:pt x="335" y="22"/>
                    <a:pt x="332" y="21"/>
                    <a:pt x="330" y="21"/>
                  </a:cubicBezTo>
                  <a:close/>
                  <a:moveTo>
                    <a:pt x="368" y="22"/>
                  </a:moveTo>
                  <a:cubicBezTo>
                    <a:pt x="368" y="45"/>
                    <a:pt x="368" y="45"/>
                    <a:pt x="368" y="45"/>
                  </a:cubicBezTo>
                  <a:cubicBezTo>
                    <a:pt x="368" y="48"/>
                    <a:pt x="368" y="50"/>
                    <a:pt x="369" y="51"/>
                  </a:cubicBezTo>
                  <a:cubicBezTo>
                    <a:pt x="370" y="52"/>
                    <a:pt x="371" y="52"/>
                    <a:pt x="373" y="52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6" y="54"/>
                    <a:pt x="376" y="54"/>
                    <a:pt x="376" y="54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52"/>
                    <a:pt x="356" y="52"/>
                    <a:pt x="356" y="52"/>
                  </a:cubicBezTo>
                  <a:cubicBezTo>
                    <a:pt x="358" y="52"/>
                    <a:pt x="358" y="52"/>
                    <a:pt x="358" y="52"/>
                  </a:cubicBezTo>
                  <a:cubicBezTo>
                    <a:pt x="358" y="52"/>
                    <a:pt x="360" y="52"/>
                    <a:pt x="360" y="52"/>
                  </a:cubicBezTo>
                  <a:cubicBezTo>
                    <a:pt x="361" y="51"/>
                    <a:pt x="362" y="50"/>
                    <a:pt x="362" y="50"/>
                  </a:cubicBezTo>
                  <a:cubicBezTo>
                    <a:pt x="362" y="49"/>
                    <a:pt x="362" y="47"/>
                    <a:pt x="362" y="45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56" y="22"/>
                    <a:pt x="356" y="22"/>
                    <a:pt x="356" y="22"/>
                  </a:cubicBezTo>
                  <a:cubicBezTo>
                    <a:pt x="356" y="20"/>
                    <a:pt x="356" y="20"/>
                    <a:pt x="356" y="20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2" y="14"/>
                    <a:pt x="363" y="11"/>
                    <a:pt x="364" y="8"/>
                  </a:cubicBezTo>
                  <a:cubicBezTo>
                    <a:pt x="365" y="6"/>
                    <a:pt x="367" y="4"/>
                    <a:pt x="369" y="3"/>
                  </a:cubicBezTo>
                  <a:cubicBezTo>
                    <a:pt x="371" y="2"/>
                    <a:pt x="373" y="1"/>
                    <a:pt x="376" y="1"/>
                  </a:cubicBezTo>
                  <a:cubicBezTo>
                    <a:pt x="378" y="1"/>
                    <a:pt x="381" y="2"/>
                    <a:pt x="383" y="3"/>
                  </a:cubicBezTo>
                  <a:cubicBezTo>
                    <a:pt x="384" y="4"/>
                    <a:pt x="385" y="6"/>
                    <a:pt x="385" y="7"/>
                  </a:cubicBezTo>
                  <a:cubicBezTo>
                    <a:pt x="385" y="8"/>
                    <a:pt x="384" y="8"/>
                    <a:pt x="384" y="9"/>
                  </a:cubicBezTo>
                  <a:cubicBezTo>
                    <a:pt x="383" y="10"/>
                    <a:pt x="383" y="10"/>
                    <a:pt x="382" y="10"/>
                  </a:cubicBezTo>
                  <a:cubicBezTo>
                    <a:pt x="382" y="10"/>
                    <a:pt x="381" y="9"/>
                    <a:pt x="380" y="9"/>
                  </a:cubicBezTo>
                  <a:cubicBezTo>
                    <a:pt x="380" y="8"/>
                    <a:pt x="379" y="8"/>
                    <a:pt x="378" y="6"/>
                  </a:cubicBezTo>
                  <a:cubicBezTo>
                    <a:pt x="377" y="5"/>
                    <a:pt x="376" y="4"/>
                    <a:pt x="376" y="3"/>
                  </a:cubicBezTo>
                  <a:cubicBezTo>
                    <a:pt x="375" y="3"/>
                    <a:pt x="374" y="2"/>
                    <a:pt x="373" y="2"/>
                  </a:cubicBezTo>
                  <a:cubicBezTo>
                    <a:pt x="372" y="2"/>
                    <a:pt x="371" y="3"/>
                    <a:pt x="370" y="3"/>
                  </a:cubicBezTo>
                  <a:cubicBezTo>
                    <a:pt x="370" y="4"/>
                    <a:pt x="369" y="5"/>
                    <a:pt x="369" y="6"/>
                  </a:cubicBezTo>
                  <a:cubicBezTo>
                    <a:pt x="368" y="7"/>
                    <a:pt x="368" y="10"/>
                    <a:pt x="368" y="16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77" y="18"/>
                    <a:pt x="377" y="18"/>
                    <a:pt x="377" y="18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68" y="22"/>
                    <a:pt x="368" y="22"/>
                    <a:pt x="368" y="22"/>
                  </a:cubicBezTo>
                  <a:close/>
                  <a:moveTo>
                    <a:pt x="440" y="2"/>
                  </a:moveTo>
                  <a:cubicBezTo>
                    <a:pt x="441" y="20"/>
                    <a:pt x="441" y="20"/>
                    <a:pt x="441" y="20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38" y="14"/>
                    <a:pt x="436" y="11"/>
                    <a:pt x="433" y="8"/>
                  </a:cubicBezTo>
                  <a:cubicBezTo>
                    <a:pt x="430" y="6"/>
                    <a:pt x="427" y="5"/>
                    <a:pt x="423" y="5"/>
                  </a:cubicBezTo>
                  <a:cubicBezTo>
                    <a:pt x="420" y="5"/>
                    <a:pt x="417" y="6"/>
                    <a:pt x="414" y="8"/>
                  </a:cubicBezTo>
                  <a:cubicBezTo>
                    <a:pt x="412" y="9"/>
                    <a:pt x="410" y="12"/>
                    <a:pt x="408" y="16"/>
                  </a:cubicBezTo>
                  <a:cubicBezTo>
                    <a:pt x="407" y="19"/>
                    <a:pt x="406" y="24"/>
                    <a:pt x="406" y="30"/>
                  </a:cubicBezTo>
                  <a:cubicBezTo>
                    <a:pt x="406" y="34"/>
                    <a:pt x="407" y="38"/>
                    <a:pt x="408" y="42"/>
                  </a:cubicBezTo>
                  <a:cubicBezTo>
                    <a:pt x="409" y="45"/>
                    <a:pt x="412" y="48"/>
                    <a:pt x="414" y="49"/>
                  </a:cubicBezTo>
                  <a:cubicBezTo>
                    <a:pt x="417" y="51"/>
                    <a:pt x="420" y="52"/>
                    <a:pt x="424" y="52"/>
                  </a:cubicBezTo>
                  <a:cubicBezTo>
                    <a:pt x="427" y="52"/>
                    <a:pt x="430" y="51"/>
                    <a:pt x="432" y="50"/>
                  </a:cubicBezTo>
                  <a:cubicBezTo>
                    <a:pt x="435" y="49"/>
                    <a:pt x="438" y="46"/>
                    <a:pt x="440" y="42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39" y="47"/>
                    <a:pt x="436" y="50"/>
                    <a:pt x="433" y="52"/>
                  </a:cubicBezTo>
                  <a:cubicBezTo>
                    <a:pt x="430" y="54"/>
                    <a:pt x="426" y="56"/>
                    <a:pt x="422" y="56"/>
                  </a:cubicBezTo>
                  <a:cubicBezTo>
                    <a:pt x="414" y="56"/>
                    <a:pt x="407" y="52"/>
                    <a:pt x="403" y="46"/>
                  </a:cubicBezTo>
                  <a:cubicBezTo>
                    <a:pt x="400" y="42"/>
                    <a:pt x="398" y="36"/>
                    <a:pt x="398" y="30"/>
                  </a:cubicBezTo>
                  <a:cubicBezTo>
                    <a:pt x="398" y="25"/>
                    <a:pt x="399" y="20"/>
                    <a:pt x="401" y="16"/>
                  </a:cubicBezTo>
                  <a:cubicBezTo>
                    <a:pt x="403" y="12"/>
                    <a:pt x="406" y="8"/>
                    <a:pt x="410" y="6"/>
                  </a:cubicBezTo>
                  <a:cubicBezTo>
                    <a:pt x="414" y="4"/>
                    <a:pt x="418" y="3"/>
                    <a:pt x="422" y="3"/>
                  </a:cubicBezTo>
                  <a:cubicBezTo>
                    <a:pt x="426" y="3"/>
                    <a:pt x="429" y="4"/>
                    <a:pt x="433" y="6"/>
                  </a:cubicBezTo>
                  <a:cubicBezTo>
                    <a:pt x="434" y="6"/>
                    <a:pt x="434" y="6"/>
                    <a:pt x="435" y="6"/>
                  </a:cubicBezTo>
                  <a:cubicBezTo>
                    <a:pt x="436" y="6"/>
                    <a:pt x="436" y="6"/>
                    <a:pt x="436" y="6"/>
                  </a:cubicBezTo>
                  <a:cubicBezTo>
                    <a:pt x="437" y="5"/>
                    <a:pt x="438" y="4"/>
                    <a:pt x="438" y="3"/>
                  </a:cubicBezTo>
                  <a:cubicBezTo>
                    <a:pt x="440" y="2"/>
                    <a:pt x="440" y="2"/>
                    <a:pt x="440" y="2"/>
                  </a:cubicBezTo>
                  <a:close/>
                  <a:moveTo>
                    <a:pt x="460" y="1"/>
                  </a:moveTo>
                  <a:cubicBezTo>
                    <a:pt x="460" y="26"/>
                    <a:pt x="460" y="26"/>
                    <a:pt x="460" y="26"/>
                  </a:cubicBezTo>
                  <a:cubicBezTo>
                    <a:pt x="463" y="22"/>
                    <a:pt x="465" y="21"/>
                    <a:pt x="466" y="20"/>
                  </a:cubicBezTo>
                  <a:cubicBezTo>
                    <a:pt x="468" y="19"/>
                    <a:pt x="470" y="18"/>
                    <a:pt x="471" y="18"/>
                  </a:cubicBezTo>
                  <a:cubicBezTo>
                    <a:pt x="473" y="18"/>
                    <a:pt x="475" y="19"/>
                    <a:pt x="476" y="20"/>
                  </a:cubicBezTo>
                  <a:cubicBezTo>
                    <a:pt x="477" y="21"/>
                    <a:pt x="478" y="23"/>
                    <a:pt x="479" y="25"/>
                  </a:cubicBezTo>
                  <a:cubicBezTo>
                    <a:pt x="479" y="27"/>
                    <a:pt x="480" y="30"/>
                    <a:pt x="480" y="34"/>
                  </a:cubicBezTo>
                  <a:cubicBezTo>
                    <a:pt x="480" y="46"/>
                    <a:pt x="480" y="46"/>
                    <a:pt x="480" y="46"/>
                  </a:cubicBezTo>
                  <a:cubicBezTo>
                    <a:pt x="480" y="48"/>
                    <a:pt x="480" y="50"/>
                    <a:pt x="480" y="50"/>
                  </a:cubicBezTo>
                  <a:cubicBezTo>
                    <a:pt x="480" y="51"/>
                    <a:pt x="481" y="52"/>
                    <a:pt x="481" y="52"/>
                  </a:cubicBezTo>
                  <a:cubicBezTo>
                    <a:pt x="482" y="52"/>
                    <a:pt x="483" y="52"/>
                    <a:pt x="484" y="52"/>
                  </a:cubicBezTo>
                  <a:cubicBezTo>
                    <a:pt x="484" y="54"/>
                    <a:pt x="484" y="54"/>
                    <a:pt x="484" y="54"/>
                  </a:cubicBezTo>
                  <a:cubicBezTo>
                    <a:pt x="468" y="54"/>
                    <a:pt x="468" y="54"/>
                    <a:pt x="468" y="54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69" y="52"/>
                    <a:pt x="469" y="52"/>
                    <a:pt x="469" y="52"/>
                  </a:cubicBezTo>
                  <a:cubicBezTo>
                    <a:pt x="471" y="52"/>
                    <a:pt x="472" y="52"/>
                    <a:pt x="472" y="52"/>
                  </a:cubicBezTo>
                  <a:cubicBezTo>
                    <a:pt x="473" y="51"/>
                    <a:pt x="474" y="50"/>
                    <a:pt x="474" y="50"/>
                  </a:cubicBezTo>
                  <a:cubicBezTo>
                    <a:pt x="474" y="49"/>
                    <a:pt x="474" y="48"/>
                    <a:pt x="474" y="46"/>
                  </a:cubicBezTo>
                  <a:cubicBezTo>
                    <a:pt x="474" y="34"/>
                    <a:pt x="474" y="34"/>
                    <a:pt x="474" y="34"/>
                  </a:cubicBezTo>
                  <a:cubicBezTo>
                    <a:pt x="474" y="30"/>
                    <a:pt x="474" y="28"/>
                    <a:pt x="473" y="27"/>
                  </a:cubicBezTo>
                  <a:cubicBezTo>
                    <a:pt x="473" y="26"/>
                    <a:pt x="472" y="25"/>
                    <a:pt x="472" y="24"/>
                  </a:cubicBezTo>
                  <a:cubicBezTo>
                    <a:pt x="471" y="24"/>
                    <a:pt x="470" y="23"/>
                    <a:pt x="469" y="23"/>
                  </a:cubicBezTo>
                  <a:cubicBezTo>
                    <a:pt x="468" y="23"/>
                    <a:pt x="466" y="24"/>
                    <a:pt x="465" y="24"/>
                  </a:cubicBezTo>
                  <a:cubicBezTo>
                    <a:pt x="464" y="25"/>
                    <a:pt x="462" y="26"/>
                    <a:pt x="461" y="2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48"/>
                    <a:pt x="461" y="50"/>
                    <a:pt x="461" y="50"/>
                  </a:cubicBezTo>
                  <a:cubicBezTo>
                    <a:pt x="462" y="51"/>
                    <a:pt x="462" y="52"/>
                    <a:pt x="462" y="52"/>
                  </a:cubicBezTo>
                  <a:cubicBezTo>
                    <a:pt x="463" y="52"/>
                    <a:pt x="464" y="52"/>
                    <a:pt x="466" y="52"/>
                  </a:cubicBezTo>
                  <a:cubicBezTo>
                    <a:pt x="466" y="54"/>
                    <a:pt x="466" y="54"/>
                    <a:pt x="466" y="54"/>
                  </a:cubicBezTo>
                  <a:cubicBezTo>
                    <a:pt x="450" y="54"/>
                    <a:pt x="450" y="54"/>
                    <a:pt x="450" y="54"/>
                  </a:cubicBezTo>
                  <a:cubicBezTo>
                    <a:pt x="450" y="52"/>
                    <a:pt x="450" y="52"/>
                    <a:pt x="450" y="52"/>
                  </a:cubicBezTo>
                  <a:cubicBezTo>
                    <a:pt x="451" y="52"/>
                    <a:pt x="452" y="52"/>
                    <a:pt x="453" y="52"/>
                  </a:cubicBezTo>
                  <a:cubicBezTo>
                    <a:pt x="454" y="51"/>
                    <a:pt x="454" y="51"/>
                    <a:pt x="454" y="50"/>
                  </a:cubicBezTo>
                  <a:cubicBezTo>
                    <a:pt x="455" y="49"/>
                    <a:pt x="455" y="48"/>
                    <a:pt x="455" y="46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1"/>
                    <a:pt x="455" y="8"/>
                    <a:pt x="454" y="8"/>
                  </a:cubicBezTo>
                  <a:cubicBezTo>
                    <a:pt x="454" y="7"/>
                    <a:pt x="454" y="6"/>
                    <a:pt x="454" y="6"/>
                  </a:cubicBezTo>
                  <a:cubicBezTo>
                    <a:pt x="453" y="5"/>
                    <a:pt x="453" y="5"/>
                    <a:pt x="452" y="5"/>
                  </a:cubicBezTo>
                  <a:cubicBezTo>
                    <a:pt x="452" y="5"/>
                    <a:pt x="451" y="5"/>
                    <a:pt x="450" y="6"/>
                  </a:cubicBezTo>
                  <a:cubicBezTo>
                    <a:pt x="449" y="4"/>
                    <a:pt x="449" y="4"/>
                    <a:pt x="449" y="4"/>
                  </a:cubicBezTo>
                  <a:cubicBezTo>
                    <a:pt x="459" y="0"/>
                    <a:pt x="459" y="0"/>
                    <a:pt x="459" y="0"/>
                  </a:cubicBezTo>
                  <a:cubicBezTo>
                    <a:pt x="460" y="1"/>
                    <a:pt x="460" y="1"/>
                    <a:pt x="460" y="1"/>
                  </a:cubicBezTo>
                  <a:close/>
                  <a:moveTo>
                    <a:pt x="499" y="1"/>
                  </a:moveTo>
                  <a:cubicBezTo>
                    <a:pt x="500" y="1"/>
                    <a:pt x="501" y="1"/>
                    <a:pt x="501" y="2"/>
                  </a:cubicBezTo>
                  <a:cubicBezTo>
                    <a:pt x="502" y="3"/>
                    <a:pt x="502" y="4"/>
                    <a:pt x="502" y="5"/>
                  </a:cubicBezTo>
                  <a:cubicBezTo>
                    <a:pt x="502" y="6"/>
                    <a:pt x="502" y="7"/>
                    <a:pt x="501" y="8"/>
                  </a:cubicBezTo>
                  <a:cubicBezTo>
                    <a:pt x="500" y="8"/>
                    <a:pt x="500" y="9"/>
                    <a:pt x="499" y="9"/>
                  </a:cubicBezTo>
                  <a:cubicBezTo>
                    <a:pt x="498" y="9"/>
                    <a:pt x="497" y="8"/>
                    <a:pt x="496" y="8"/>
                  </a:cubicBezTo>
                  <a:cubicBezTo>
                    <a:pt x="496" y="7"/>
                    <a:pt x="495" y="6"/>
                    <a:pt x="495" y="5"/>
                  </a:cubicBezTo>
                  <a:cubicBezTo>
                    <a:pt x="495" y="4"/>
                    <a:pt x="496" y="3"/>
                    <a:pt x="496" y="2"/>
                  </a:cubicBezTo>
                  <a:cubicBezTo>
                    <a:pt x="497" y="1"/>
                    <a:pt x="498" y="1"/>
                    <a:pt x="499" y="1"/>
                  </a:cubicBezTo>
                  <a:close/>
                  <a:moveTo>
                    <a:pt x="502" y="19"/>
                  </a:moveTo>
                  <a:cubicBezTo>
                    <a:pt x="502" y="46"/>
                    <a:pt x="502" y="46"/>
                    <a:pt x="502" y="46"/>
                  </a:cubicBezTo>
                  <a:cubicBezTo>
                    <a:pt x="502" y="48"/>
                    <a:pt x="502" y="50"/>
                    <a:pt x="502" y="50"/>
                  </a:cubicBezTo>
                  <a:cubicBezTo>
                    <a:pt x="503" y="51"/>
                    <a:pt x="503" y="52"/>
                    <a:pt x="504" y="52"/>
                  </a:cubicBezTo>
                  <a:cubicBezTo>
                    <a:pt x="504" y="52"/>
                    <a:pt x="505" y="52"/>
                    <a:pt x="507" y="52"/>
                  </a:cubicBezTo>
                  <a:cubicBezTo>
                    <a:pt x="507" y="54"/>
                    <a:pt x="507" y="54"/>
                    <a:pt x="507" y="54"/>
                  </a:cubicBezTo>
                  <a:cubicBezTo>
                    <a:pt x="491" y="54"/>
                    <a:pt x="491" y="54"/>
                    <a:pt x="491" y="54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2" y="52"/>
                    <a:pt x="494" y="52"/>
                    <a:pt x="494" y="52"/>
                  </a:cubicBezTo>
                  <a:cubicBezTo>
                    <a:pt x="494" y="52"/>
                    <a:pt x="495" y="51"/>
                    <a:pt x="495" y="50"/>
                  </a:cubicBezTo>
                  <a:cubicBezTo>
                    <a:pt x="496" y="50"/>
                    <a:pt x="496" y="48"/>
                    <a:pt x="496" y="46"/>
                  </a:cubicBezTo>
                  <a:cubicBezTo>
                    <a:pt x="496" y="33"/>
                    <a:pt x="496" y="33"/>
                    <a:pt x="496" y="33"/>
                  </a:cubicBezTo>
                  <a:cubicBezTo>
                    <a:pt x="496" y="29"/>
                    <a:pt x="496" y="27"/>
                    <a:pt x="495" y="26"/>
                  </a:cubicBezTo>
                  <a:cubicBezTo>
                    <a:pt x="495" y="25"/>
                    <a:pt x="495" y="24"/>
                    <a:pt x="494" y="24"/>
                  </a:cubicBezTo>
                  <a:cubicBezTo>
                    <a:pt x="494" y="24"/>
                    <a:pt x="494" y="24"/>
                    <a:pt x="493" y="24"/>
                  </a:cubicBezTo>
                  <a:cubicBezTo>
                    <a:pt x="492" y="24"/>
                    <a:pt x="491" y="24"/>
                    <a:pt x="490" y="24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500" y="19"/>
                    <a:pt x="500" y="19"/>
                    <a:pt x="500" y="19"/>
                  </a:cubicBezTo>
                  <a:cubicBezTo>
                    <a:pt x="502" y="19"/>
                    <a:pt x="502" y="19"/>
                    <a:pt x="502" y="19"/>
                  </a:cubicBezTo>
                  <a:close/>
                  <a:moveTo>
                    <a:pt x="524" y="26"/>
                  </a:moveTo>
                  <a:cubicBezTo>
                    <a:pt x="528" y="21"/>
                    <a:pt x="532" y="19"/>
                    <a:pt x="535" y="19"/>
                  </a:cubicBezTo>
                  <a:cubicBezTo>
                    <a:pt x="536" y="19"/>
                    <a:pt x="538" y="19"/>
                    <a:pt x="540" y="20"/>
                  </a:cubicBezTo>
                  <a:cubicBezTo>
                    <a:pt x="541" y="21"/>
                    <a:pt x="542" y="22"/>
                    <a:pt x="543" y="24"/>
                  </a:cubicBezTo>
                  <a:cubicBezTo>
                    <a:pt x="543" y="26"/>
                    <a:pt x="544" y="28"/>
                    <a:pt x="544" y="31"/>
                  </a:cubicBezTo>
                  <a:cubicBezTo>
                    <a:pt x="544" y="46"/>
                    <a:pt x="544" y="46"/>
                    <a:pt x="544" y="46"/>
                  </a:cubicBezTo>
                  <a:cubicBezTo>
                    <a:pt x="544" y="48"/>
                    <a:pt x="544" y="49"/>
                    <a:pt x="544" y="50"/>
                  </a:cubicBezTo>
                  <a:cubicBezTo>
                    <a:pt x="544" y="51"/>
                    <a:pt x="545" y="51"/>
                    <a:pt x="545" y="52"/>
                  </a:cubicBezTo>
                  <a:cubicBezTo>
                    <a:pt x="546" y="52"/>
                    <a:pt x="547" y="52"/>
                    <a:pt x="548" y="52"/>
                  </a:cubicBezTo>
                  <a:cubicBezTo>
                    <a:pt x="548" y="53"/>
                    <a:pt x="548" y="53"/>
                    <a:pt x="548" y="53"/>
                  </a:cubicBezTo>
                  <a:cubicBezTo>
                    <a:pt x="532" y="53"/>
                    <a:pt x="532" y="53"/>
                    <a:pt x="532" y="53"/>
                  </a:cubicBezTo>
                  <a:cubicBezTo>
                    <a:pt x="532" y="52"/>
                    <a:pt x="532" y="52"/>
                    <a:pt x="532" y="52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35" y="52"/>
                    <a:pt x="536" y="52"/>
                    <a:pt x="536" y="51"/>
                  </a:cubicBezTo>
                  <a:cubicBezTo>
                    <a:pt x="537" y="51"/>
                    <a:pt x="538" y="50"/>
                    <a:pt x="538" y="49"/>
                  </a:cubicBezTo>
                  <a:cubicBezTo>
                    <a:pt x="538" y="49"/>
                    <a:pt x="538" y="48"/>
                    <a:pt x="538" y="46"/>
                  </a:cubicBezTo>
                  <a:cubicBezTo>
                    <a:pt x="538" y="32"/>
                    <a:pt x="538" y="32"/>
                    <a:pt x="538" y="32"/>
                  </a:cubicBezTo>
                  <a:cubicBezTo>
                    <a:pt x="538" y="28"/>
                    <a:pt x="537" y="26"/>
                    <a:pt x="536" y="25"/>
                  </a:cubicBezTo>
                  <a:cubicBezTo>
                    <a:pt x="536" y="24"/>
                    <a:pt x="534" y="23"/>
                    <a:pt x="532" y="23"/>
                  </a:cubicBezTo>
                  <a:cubicBezTo>
                    <a:pt x="530" y="23"/>
                    <a:pt x="527" y="24"/>
                    <a:pt x="524" y="28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8"/>
                    <a:pt x="524" y="49"/>
                    <a:pt x="524" y="50"/>
                  </a:cubicBezTo>
                  <a:cubicBezTo>
                    <a:pt x="525" y="51"/>
                    <a:pt x="525" y="51"/>
                    <a:pt x="526" y="52"/>
                  </a:cubicBezTo>
                  <a:cubicBezTo>
                    <a:pt x="526" y="52"/>
                    <a:pt x="527" y="52"/>
                    <a:pt x="529" y="52"/>
                  </a:cubicBezTo>
                  <a:cubicBezTo>
                    <a:pt x="529" y="53"/>
                    <a:pt x="529" y="53"/>
                    <a:pt x="529" y="53"/>
                  </a:cubicBezTo>
                  <a:cubicBezTo>
                    <a:pt x="513" y="53"/>
                    <a:pt x="513" y="53"/>
                    <a:pt x="513" y="53"/>
                  </a:cubicBezTo>
                  <a:cubicBezTo>
                    <a:pt x="513" y="52"/>
                    <a:pt x="513" y="52"/>
                    <a:pt x="513" y="52"/>
                  </a:cubicBezTo>
                  <a:cubicBezTo>
                    <a:pt x="514" y="52"/>
                    <a:pt x="514" y="52"/>
                    <a:pt x="514" y="52"/>
                  </a:cubicBezTo>
                  <a:cubicBezTo>
                    <a:pt x="516" y="52"/>
                    <a:pt x="517" y="52"/>
                    <a:pt x="517" y="51"/>
                  </a:cubicBezTo>
                  <a:cubicBezTo>
                    <a:pt x="518" y="50"/>
                    <a:pt x="518" y="48"/>
                    <a:pt x="518" y="46"/>
                  </a:cubicBezTo>
                  <a:cubicBezTo>
                    <a:pt x="518" y="33"/>
                    <a:pt x="518" y="33"/>
                    <a:pt x="518" y="33"/>
                  </a:cubicBezTo>
                  <a:cubicBezTo>
                    <a:pt x="518" y="29"/>
                    <a:pt x="518" y="26"/>
                    <a:pt x="518" y="25"/>
                  </a:cubicBezTo>
                  <a:cubicBezTo>
                    <a:pt x="518" y="24"/>
                    <a:pt x="517" y="24"/>
                    <a:pt x="517" y="23"/>
                  </a:cubicBezTo>
                  <a:cubicBezTo>
                    <a:pt x="516" y="23"/>
                    <a:pt x="516" y="23"/>
                    <a:pt x="515" y="23"/>
                  </a:cubicBezTo>
                  <a:cubicBezTo>
                    <a:pt x="514" y="23"/>
                    <a:pt x="514" y="23"/>
                    <a:pt x="513" y="23"/>
                  </a:cubicBezTo>
                  <a:cubicBezTo>
                    <a:pt x="512" y="22"/>
                    <a:pt x="512" y="22"/>
                    <a:pt x="512" y="22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524" y="18"/>
                    <a:pt x="524" y="18"/>
                    <a:pt x="524" y="18"/>
                  </a:cubicBezTo>
                  <a:cubicBezTo>
                    <a:pt x="524" y="26"/>
                    <a:pt x="524" y="26"/>
                    <a:pt x="524" y="26"/>
                  </a:cubicBezTo>
                  <a:close/>
                  <a:moveTo>
                    <a:pt x="573" y="49"/>
                  </a:moveTo>
                  <a:cubicBezTo>
                    <a:pt x="570" y="52"/>
                    <a:pt x="568" y="53"/>
                    <a:pt x="567" y="54"/>
                  </a:cubicBezTo>
                  <a:cubicBezTo>
                    <a:pt x="566" y="54"/>
                    <a:pt x="564" y="54"/>
                    <a:pt x="563" y="54"/>
                  </a:cubicBezTo>
                  <a:cubicBezTo>
                    <a:pt x="560" y="54"/>
                    <a:pt x="559" y="54"/>
                    <a:pt x="557" y="52"/>
                  </a:cubicBezTo>
                  <a:cubicBezTo>
                    <a:pt x="556" y="50"/>
                    <a:pt x="555" y="48"/>
                    <a:pt x="555" y="46"/>
                  </a:cubicBezTo>
                  <a:cubicBezTo>
                    <a:pt x="555" y="44"/>
                    <a:pt x="556" y="42"/>
                    <a:pt x="556" y="41"/>
                  </a:cubicBezTo>
                  <a:cubicBezTo>
                    <a:pt x="557" y="40"/>
                    <a:pt x="559" y="38"/>
                    <a:pt x="562" y="36"/>
                  </a:cubicBezTo>
                  <a:cubicBezTo>
                    <a:pt x="564" y="35"/>
                    <a:pt x="568" y="33"/>
                    <a:pt x="574" y="31"/>
                  </a:cubicBezTo>
                  <a:cubicBezTo>
                    <a:pt x="574" y="30"/>
                    <a:pt x="574" y="30"/>
                    <a:pt x="574" y="30"/>
                  </a:cubicBezTo>
                  <a:cubicBezTo>
                    <a:pt x="574" y="26"/>
                    <a:pt x="573" y="24"/>
                    <a:pt x="572" y="23"/>
                  </a:cubicBezTo>
                  <a:cubicBezTo>
                    <a:pt x="571" y="22"/>
                    <a:pt x="570" y="21"/>
                    <a:pt x="568" y="21"/>
                  </a:cubicBezTo>
                  <a:cubicBezTo>
                    <a:pt x="566" y="21"/>
                    <a:pt x="565" y="21"/>
                    <a:pt x="564" y="22"/>
                  </a:cubicBezTo>
                  <a:cubicBezTo>
                    <a:pt x="563" y="23"/>
                    <a:pt x="563" y="24"/>
                    <a:pt x="563" y="25"/>
                  </a:cubicBezTo>
                  <a:cubicBezTo>
                    <a:pt x="563" y="27"/>
                    <a:pt x="563" y="27"/>
                    <a:pt x="563" y="27"/>
                  </a:cubicBezTo>
                  <a:cubicBezTo>
                    <a:pt x="563" y="28"/>
                    <a:pt x="562" y="29"/>
                    <a:pt x="562" y="30"/>
                  </a:cubicBezTo>
                  <a:cubicBezTo>
                    <a:pt x="562" y="30"/>
                    <a:pt x="561" y="30"/>
                    <a:pt x="560" y="30"/>
                  </a:cubicBezTo>
                  <a:cubicBezTo>
                    <a:pt x="559" y="30"/>
                    <a:pt x="558" y="30"/>
                    <a:pt x="558" y="30"/>
                  </a:cubicBezTo>
                  <a:cubicBezTo>
                    <a:pt x="558" y="29"/>
                    <a:pt x="557" y="28"/>
                    <a:pt x="557" y="27"/>
                  </a:cubicBezTo>
                  <a:cubicBezTo>
                    <a:pt x="557" y="25"/>
                    <a:pt x="558" y="23"/>
                    <a:pt x="560" y="21"/>
                  </a:cubicBezTo>
                  <a:cubicBezTo>
                    <a:pt x="562" y="19"/>
                    <a:pt x="566" y="18"/>
                    <a:pt x="569" y="18"/>
                  </a:cubicBezTo>
                  <a:cubicBezTo>
                    <a:pt x="572" y="18"/>
                    <a:pt x="574" y="18"/>
                    <a:pt x="576" y="20"/>
                  </a:cubicBezTo>
                  <a:cubicBezTo>
                    <a:pt x="578" y="20"/>
                    <a:pt x="579" y="22"/>
                    <a:pt x="580" y="23"/>
                  </a:cubicBezTo>
                  <a:cubicBezTo>
                    <a:pt x="580" y="24"/>
                    <a:pt x="580" y="26"/>
                    <a:pt x="580" y="30"/>
                  </a:cubicBezTo>
                  <a:cubicBezTo>
                    <a:pt x="580" y="41"/>
                    <a:pt x="580" y="41"/>
                    <a:pt x="580" y="41"/>
                  </a:cubicBezTo>
                  <a:cubicBezTo>
                    <a:pt x="580" y="44"/>
                    <a:pt x="580" y="46"/>
                    <a:pt x="580" y="47"/>
                  </a:cubicBezTo>
                  <a:cubicBezTo>
                    <a:pt x="580" y="48"/>
                    <a:pt x="581" y="48"/>
                    <a:pt x="581" y="49"/>
                  </a:cubicBezTo>
                  <a:cubicBezTo>
                    <a:pt x="581" y="49"/>
                    <a:pt x="581" y="49"/>
                    <a:pt x="582" y="49"/>
                  </a:cubicBezTo>
                  <a:cubicBezTo>
                    <a:pt x="582" y="49"/>
                    <a:pt x="582" y="49"/>
                    <a:pt x="583" y="49"/>
                  </a:cubicBezTo>
                  <a:cubicBezTo>
                    <a:pt x="583" y="48"/>
                    <a:pt x="584" y="48"/>
                    <a:pt x="586" y="46"/>
                  </a:cubicBezTo>
                  <a:cubicBezTo>
                    <a:pt x="586" y="48"/>
                    <a:pt x="586" y="48"/>
                    <a:pt x="586" y="48"/>
                  </a:cubicBezTo>
                  <a:cubicBezTo>
                    <a:pt x="583" y="52"/>
                    <a:pt x="580" y="54"/>
                    <a:pt x="578" y="54"/>
                  </a:cubicBezTo>
                  <a:cubicBezTo>
                    <a:pt x="577" y="54"/>
                    <a:pt x="576" y="53"/>
                    <a:pt x="575" y="52"/>
                  </a:cubicBezTo>
                  <a:cubicBezTo>
                    <a:pt x="574" y="52"/>
                    <a:pt x="573" y="51"/>
                    <a:pt x="573" y="49"/>
                  </a:cubicBezTo>
                  <a:close/>
                  <a:moveTo>
                    <a:pt x="573" y="46"/>
                  </a:moveTo>
                  <a:cubicBezTo>
                    <a:pt x="573" y="34"/>
                    <a:pt x="573" y="34"/>
                    <a:pt x="573" y="34"/>
                  </a:cubicBezTo>
                  <a:cubicBezTo>
                    <a:pt x="570" y="35"/>
                    <a:pt x="567" y="36"/>
                    <a:pt x="566" y="37"/>
                  </a:cubicBezTo>
                  <a:cubicBezTo>
                    <a:pt x="564" y="38"/>
                    <a:pt x="563" y="39"/>
                    <a:pt x="562" y="40"/>
                  </a:cubicBezTo>
                  <a:cubicBezTo>
                    <a:pt x="562" y="42"/>
                    <a:pt x="561" y="43"/>
                    <a:pt x="561" y="44"/>
                  </a:cubicBezTo>
                  <a:cubicBezTo>
                    <a:pt x="561" y="46"/>
                    <a:pt x="562" y="48"/>
                    <a:pt x="563" y="49"/>
                  </a:cubicBezTo>
                  <a:cubicBezTo>
                    <a:pt x="564" y="50"/>
                    <a:pt x="565" y="50"/>
                    <a:pt x="566" y="50"/>
                  </a:cubicBezTo>
                  <a:cubicBezTo>
                    <a:pt x="568" y="50"/>
                    <a:pt x="570" y="49"/>
                    <a:pt x="5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36"/>
            <p:cNvSpPr>
              <a:spLocks noEditPoints="1"/>
            </p:cNvSpPr>
            <p:nvPr userDrawn="1"/>
          </p:nvSpPr>
          <p:spPr bwMode="auto">
            <a:xfrm>
              <a:off x="9304400" y="4596116"/>
              <a:ext cx="2255838" cy="300038"/>
            </a:xfrm>
            <a:custGeom>
              <a:avLst/>
              <a:gdLst>
                <a:gd name="T0" fmla="*/ 1465 w 1513"/>
                <a:gd name="T1" fmla="*/ 107 h 200"/>
                <a:gd name="T2" fmla="*/ 1416 w 1513"/>
                <a:gd name="T3" fmla="*/ 130 h 200"/>
                <a:gd name="T4" fmla="*/ 1450 w 1513"/>
                <a:gd name="T5" fmla="*/ 47 h 200"/>
                <a:gd name="T6" fmla="*/ 1458 w 1513"/>
                <a:gd name="T7" fmla="*/ 70 h 200"/>
                <a:gd name="T8" fmla="*/ 1467 w 1513"/>
                <a:gd name="T9" fmla="*/ 146 h 200"/>
                <a:gd name="T10" fmla="*/ 1410 w 1513"/>
                <a:gd name="T11" fmla="*/ 171 h 200"/>
                <a:gd name="T12" fmla="*/ 1408 w 1513"/>
                <a:gd name="T13" fmla="*/ 153 h 200"/>
                <a:gd name="T14" fmla="*/ 1272 w 1513"/>
                <a:gd name="T15" fmla="*/ 125 h 200"/>
                <a:gd name="T16" fmla="*/ 1257 w 1513"/>
                <a:gd name="T17" fmla="*/ 79 h 200"/>
                <a:gd name="T18" fmla="*/ 1298 w 1513"/>
                <a:gd name="T19" fmla="*/ 59 h 200"/>
                <a:gd name="T20" fmla="*/ 1220 w 1513"/>
                <a:gd name="T21" fmla="*/ 139 h 200"/>
                <a:gd name="T22" fmla="*/ 1112 w 1513"/>
                <a:gd name="T23" fmla="*/ 16 h 200"/>
                <a:gd name="T24" fmla="*/ 1064 w 1513"/>
                <a:gd name="T25" fmla="*/ 107 h 200"/>
                <a:gd name="T26" fmla="*/ 1074 w 1513"/>
                <a:gd name="T27" fmla="*/ 95 h 200"/>
                <a:gd name="T28" fmla="*/ 1096 w 1513"/>
                <a:gd name="T29" fmla="*/ 49 h 200"/>
                <a:gd name="T30" fmla="*/ 1098 w 1513"/>
                <a:gd name="T31" fmla="*/ 84 h 200"/>
                <a:gd name="T32" fmla="*/ 1101 w 1513"/>
                <a:gd name="T33" fmla="*/ 154 h 200"/>
                <a:gd name="T34" fmla="*/ 1038 w 1513"/>
                <a:gd name="T35" fmla="*/ 172 h 200"/>
                <a:gd name="T36" fmla="*/ 862 w 1513"/>
                <a:gd name="T37" fmla="*/ 136 h 200"/>
                <a:gd name="T38" fmla="*/ 895 w 1513"/>
                <a:gd name="T39" fmla="*/ 103 h 200"/>
                <a:gd name="T40" fmla="*/ 856 w 1513"/>
                <a:gd name="T41" fmla="*/ 83 h 200"/>
                <a:gd name="T42" fmla="*/ 873 w 1513"/>
                <a:gd name="T43" fmla="*/ 80 h 200"/>
                <a:gd name="T44" fmla="*/ 905 w 1513"/>
                <a:gd name="T45" fmla="*/ 38 h 200"/>
                <a:gd name="T46" fmla="*/ 908 w 1513"/>
                <a:gd name="T47" fmla="*/ 83 h 200"/>
                <a:gd name="T48" fmla="*/ 874 w 1513"/>
                <a:gd name="T49" fmla="*/ 168 h 200"/>
                <a:gd name="T50" fmla="*/ 809 w 1513"/>
                <a:gd name="T51" fmla="*/ 149 h 200"/>
                <a:gd name="T52" fmla="*/ 704 w 1513"/>
                <a:gd name="T53" fmla="*/ 45 h 200"/>
                <a:gd name="T54" fmla="*/ 658 w 1513"/>
                <a:gd name="T55" fmla="*/ 45 h 200"/>
                <a:gd name="T56" fmla="*/ 694 w 1513"/>
                <a:gd name="T57" fmla="*/ 50 h 200"/>
                <a:gd name="T58" fmla="*/ 705 w 1513"/>
                <a:gd name="T59" fmla="*/ 55 h 200"/>
                <a:gd name="T60" fmla="*/ 697 w 1513"/>
                <a:gd name="T61" fmla="*/ 139 h 200"/>
                <a:gd name="T62" fmla="*/ 662 w 1513"/>
                <a:gd name="T63" fmla="*/ 179 h 200"/>
                <a:gd name="T64" fmla="*/ 686 w 1513"/>
                <a:gd name="T65" fmla="*/ 141 h 200"/>
                <a:gd name="T66" fmla="*/ 720 w 1513"/>
                <a:gd name="T67" fmla="*/ 90 h 200"/>
                <a:gd name="T68" fmla="*/ 540 w 1513"/>
                <a:gd name="T69" fmla="*/ 92 h 200"/>
                <a:gd name="T70" fmla="*/ 491 w 1513"/>
                <a:gd name="T71" fmla="*/ 115 h 200"/>
                <a:gd name="T72" fmla="*/ 466 w 1513"/>
                <a:gd name="T73" fmla="*/ 70 h 200"/>
                <a:gd name="T74" fmla="*/ 444 w 1513"/>
                <a:gd name="T75" fmla="*/ 90 h 200"/>
                <a:gd name="T76" fmla="*/ 426 w 1513"/>
                <a:gd name="T77" fmla="*/ 96 h 200"/>
                <a:gd name="T78" fmla="*/ 414 w 1513"/>
                <a:gd name="T79" fmla="*/ 90 h 200"/>
                <a:gd name="T80" fmla="*/ 502 w 1513"/>
                <a:gd name="T81" fmla="*/ 43 h 200"/>
                <a:gd name="T82" fmla="*/ 560 w 1513"/>
                <a:gd name="T83" fmla="*/ 85 h 200"/>
                <a:gd name="T84" fmla="*/ 520 w 1513"/>
                <a:gd name="T85" fmla="*/ 187 h 200"/>
                <a:gd name="T86" fmla="*/ 465 w 1513"/>
                <a:gd name="T87" fmla="*/ 119 h 200"/>
                <a:gd name="T88" fmla="*/ 442 w 1513"/>
                <a:gd name="T89" fmla="*/ 153 h 200"/>
                <a:gd name="T90" fmla="*/ 282 w 1513"/>
                <a:gd name="T91" fmla="*/ 98 h 200"/>
                <a:gd name="T92" fmla="*/ 259 w 1513"/>
                <a:gd name="T93" fmla="*/ 93 h 200"/>
                <a:gd name="T94" fmla="*/ 226 w 1513"/>
                <a:gd name="T95" fmla="*/ 158 h 200"/>
                <a:gd name="T96" fmla="*/ 307 w 1513"/>
                <a:gd name="T97" fmla="*/ 43 h 200"/>
                <a:gd name="T98" fmla="*/ 290 w 1513"/>
                <a:gd name="T99" fmla="*/ 120 h 200"/>
                <a:gd name="T100" fmla="*/ 234 w 1513"/>
                <a:gd name="T101" fmla="*/ 93 h 200"/>
                <a:gd name="T102" fmla="*/ 205 w 1513"/>
                <a:gd name="T103" fmla="*/ 107 h 200"/>
                <a:gd name="T104" fmla="*/ 226 w 1513"/>
                <a:gd name="T105" fmla="*/ 171 h 200"/>
                <a:gd name="T106" fmla="*/ 101 w 1513"/>
                <a:gd name="T107" fmla="*/ 63 h 200"/>
                <a:gd name="T108" fmla="*/ 32 w 1513"/>
                <a:gd name="T109" fmla="*/ 94 h 200"/>
                <a:gd name="T110" fmla="*/ 58 w 1513"/>
                <a:gd name="T111" fmla="*/ 7 h 200"/>
                <a:gd name="T112" fmla="*/ 104 w 1513"/>
                <a:gd name="T113" fmla="*/ 90 h 200"/>
                <a:gd name="T114" fmla="*/ 48 w 1513"/>
                <a:gd name="T115" fmla="*/ 152 h 200"/>
                <a:gd name="T116" fmla="*/ 3 w 1513"/>
                <a:gd name="T117" fmla="*/ 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3" h="200">
                  <a:moveTo>
                    <a:pt x="1410" y="31"/>
                  </a:moveTo>
                  <a:cubicBezTo>
                    <a:pt x="1410" y="28"/>
                    <a:pt x="1410" y="26"/>
                    <a:pt x="1410" y="23"/>
                  </a:cubicBezTo>
                  <a:cubicBezTo>
                    <a:pt x="1418" y="21"/>
                    <a:pt x="1413" y="3"/>
                    <a:pt x="1421" y="0"/>
                  </a:cubicBezTo>
                  <a:cubicBezTo>
                    <a:pt x="1424" y="0"/>
                    <a:pt x="1424" y="0"/>
                    <a:pt x="1424" y="0"/>
                  </a:cubicBezTo>
                  <a:cubicBezTo>
                    <a:pt x="1425" y="3"/>
                    <a:pt x="1427" y="7"/>
                    <a:pt x="1428" y="11"/>
                  </a:cubicBezTo>
                  <a:cubicBezTo>
                    <a:pt x="1428" y="13"/>
                    <a:pt x="1428" y="15"/>
                    <a:pt x="1428" y="17"/>
                  </a:cubicBezTo>
                  <a:cubicBezTo>
                    <a:pt x="1431" y="30"/>
                    <a:pt x="1429" y="36"/>
                    <a:pt x="1427" y="47"/>
                  </a:cubicBezTo>
                  <a:cubicBezTo>
                    <a:pt x="1414" y="49"/>
                    <a:pt x="1415" y="38"/>
                    <a:pt x="1410" y="31"/>
                  </a:cubicBezTo>
                  <a:close/>
                  <a:moveTo>
                    <a:pt x="1442" y="122"/>
                  </a:moveTo>
                  <a:cubicBezTo>
                    <a:pt x="1442" y="107"/>
                    <a:pt x="1454" y="110"/>
                    <a:pt x="1465" y="107"/>
                  </a:cubicBezTo>
                  <a:cubicBezTo>
                    <a:pt x="1470" y="105"/>
                    <a:pt x="1478" y="101"/>
                    <a:pt x="1482" y="97"/>
                  </a:cubicBezTo>
                  <a:cubicBezTo>
                    <a:pt x="1484" y="95"/>
                    <a:pt x="1484" y="93"/>
                    <a:pt x="1486" y="91"/>
                  </a:cubicBezTo>
                  <a:cubicBezTo>
                    <a:pt x="1485" y="90"/>
                    <a:pt x="1485" y="88"/>
                    <a:pt x="1484" y="87"/>
                  </a:cubicBezTo>
                  <a:cubicBezTo>
                    <a:pt x="1482" y="86"/>
                    <a:pt x="1479" y="83"/>
                    <a:pt x="1477" y="83"/>
                  </a:cubicBezTo>
                  <a:cubicBezTo>
                    <a:pt x="1474" y="81"/>
                    <a:pt x="1470" y="82"/>
                    <a:pt x="1468" y="81"/>
                  </a:cubicBezTo>
                  <a:cubicBezTo>
                    <a:pt x="1452" y="83"/>
                    <a:pt x="1429" y="95"/>
                    <a:pt x="1424" y="105"/>
                  </a:cubicBezTo>
                  <a:cubicBezTo>
                    <a:pt x="1424" y="108"/>
                    <a:pt x="1424" y="111"/>
                    <a:pt x="1424" y="113"/>
                  </a:cubicBezTo>
                  <a:cubicBezTo>
                    <a:pt x="1426" y="115"/>
                    <a:pt x="1428" y="117"/>
                    <a:pt x="1430" y="119"/>
                  </a:cubicBezTo>
                  <a:cubicBezTo>
                    <a:pt x="1430" y="126"/>
                    <a:pt x="1430" y="134"/>
                    <a:pt x="1422" y="135"/>
                  </a:cubicBezTo>
                  <a:cubicBezTo>
                    <a:pt x="1420" y="133"/>
                    <a:pt x="1418" y="132"/>
                    <a:pt x="1416" y="130"/>
                  </a:cubicBezTo>
                  <a:cubicBezTo>
                    <a:pt x="1414" y="132"/>
                    <a:pt x="1413" y="133"/>
                    <a:pt x="1409" y="132"/>
                  </a:cubicBezTo>
                  <a:cubicBezTo>
                    <a:pt x="1407" y="128"/>
                    <a:pt x="1397" y="105"/>
                    <a:pt x="1398" y="102"/>
                  </a:cubicBezTo>
                  <a:cubicBezTo>
                    <a:pt x="1399" y="99"/>
                    <a:pt x="1405" y="97"/>
                    <a:pt x="1408" y="96"/>
                  </a:cubicBezTo>
                  <a:cubicBezTo>
                    <a:pt x="1414" y="93"/>
                    <a:pt x="1418" y="86"/>
                    <a:pt x="1423" y="82"/>
                  </a:cubicBezTo>
                  <a:cubicBezTo>
                    <a:pt x="1426" y="80"/>
                    <a:pt x="1430" y="80"/>
                    <a:pt x="1433" y="79"/>
                  </a:cubicBezTo>
                  <a:cubicBezTo>
                    <a:pt x="1441" y="75"/>
                    <a:pt x="1447" y="65"/>
                    <a:pt x="1454" y="59"/>
                  </a:cubicBezTo>
                  <a:cubicBezTo>
                    <a:pt x="1462" y="51"/>
                    <a:pt x="1472" y="50"/>
                    <a:pt x="1478" y="41"/>
                  </a:cubicBezTo>
                  <a:cubicBezTo>
                    <a:pt x="1478" y="41"/>
                    <a:pt x="1478" y="41"/>
                    <a:pt x="1478" y="40"/>
                  </a:cubicBezTo>
                  <a:cubicBezTo>
                    <a:pt x="1477" y="40"/>
                    <a:pt x="1477" y="40"/>
                    <a:pt x="1477" y="40"/>
                  </a:cubicBezTo>
                  <a:cubicBezTo>
                    <a:pt x="1472" y="45"/>
                    <a:pt x="1459" y="54"/>
                    <a:pt x="1450" y="47"/>
                  </a:cubicBezTo>
                  <a:cubicBezTo>
                    <a:pt x="1446" y="45"/>
                    <a:pt x="1447" y="40"/>
                    <a:pt x="1444" y="37"/>
                  </a:cubicBezTo>
                  <a:cubicBezTo>
                    <a:pt x="1443" y="35"/>
                    <a:pt x="1440" y="34"/>
                    <a:pt x="1440" y="31"/>
                  </a:cubicBezTo>
                  <a:cubicBezTo>
                    <a:pt x="1440" y="29"/>
                    <a:pt x="1441" y="28"/>
                    <a:pt x="1441" y="27"/>
                  </a:cubicBezTo>
                  <a:cubicBezTo>
                    <a:pt x="1447" y="27"/>
                    <a:pt x="1459" y="35"/>
                    <a:pt x="1462" y="38"/>
                  </a:cubicBezTo>
                  <a:cubicBezTo>
                    <a:pt x="1471" y="35"/>
                    <a:pt x="1480" y="33"/>
                    <a:pt x="1488" y="28"/>
                  </a:cubicBezTo>
                  <a:cubicBezTo>
                    <a:pt x="1491" y="26"/>
                    <a:pt x="1496" y="30"/>
                    <a:pt x="1498" y="29"/>
                  </a:cubicBezTo>
                  <a:cubicBezTo>
                    <a:pt x="1502" y="32"/>
                    <a:pt x="1508" y="48"/>
                    <a:pt x="1500" y="52"/>
                  </a:cubicBezTo>
                  <a:cubicBezTo>
                    <a:pt x="1496" y="53"/>
                    <a:pt x="1490" y="53"/>
                    <a:pt x="1486" y="54"/>
                  </a:cubicBezTo>
                  <a:cubicBezTo>
                    <a:pt x="1476" y="56"/>
                    <a:pt x="1464" y="63"/>
                    <a:pt x="1457" y="69"/>
                  </a:cubicBezTo>
                  <a:cubicBezTo>
                    <a:pt x="1457" y="69"/>
                    <a:pt x="1458" y="69"/>
                    <a:pt x="1458" y="70"/>
                  </a:cubicBezTo>
                  <a:cubicBezTo>
                    <a:pt x="1458" y="70"/>
                    <a:pt x="1458" y="70"/>
                    <a:pt x="1458" y="70"/>
                  </a:cubicBezTo>
                  <a:cubicBezTo>
                    <a:pt x="1462" y="71"/>
                    <a:pt x="1469" y="68"/>
                    <a:pt x="1474" y="71"/>
                  </a:cubicBezTo>
                  <a:cubicBezTo>
                    <a:pt x="1485" y="76"/>
                    <a:pt x="1500" y="81"/>
                    <a:pt x="1500" y="99"/>
                  </a:cubicBezTo>
                  <a:cubicBezTo>
                    <a:pt x="1497" y="100"/>
                    <a:pt x="1496" y="102"/>
                    <a:pt x="1494" y="103"/>
                  </a:cubicBezTo>
                  <a:cubicBezTo>
                    <a:pt x="1488" y="105"/>
                    <a:pt x="1482" y="105"/>
                    <a:pt x="1477" y="108"/>
                  </a:cubicBezTo>
                  <a:cubicBezTo>
                    <a:pt x="1477" y="109"/>
                    <a:pt x="1477" y="109"/>
                    <a:pt x="1477" y="110"/>
                  </a:cubicBezTo>
                  <a:cubicBezTo>
                    <a:pt x="1478" y="112"/>
                    <a:pt x="1479" y="113"/>
                    <a:pt x="1479" y="118"/>
                  </a:cubicBezTo>
                  <a:cubicBezTo>
                    <a:pt x="1477" y="119"/>
                    <a:pt x="1478" y="122"/>
                    <a:pt x="1476" y="123"/>
                  </a:cubicBezTo>
                  <a:cubicBezTo>
                    <a:pt x="1472" y="130"/>
                    <a:pt x="1465" y="135"/>
                    <a:pt x="1463" y="142"/>
                  </a:cubicBezTo>
                  <a:cubicBezTo>
                    <a:pt x="1464" y="143"/>
                    <a:pt x="1466" y="145"/>
                    <a:pt x="1467" y="146"/>
                  </a:cubicBezTo>
                  <a:cubicBezTo>
                    <a:pt x="1476" y="149"/>
                    <a:pt x="1513" y="129"/>
                    <a:pt x="1508" y="151"/>
                  </a:cubicBezTo>
                  <a:cubicBezTo>
                    <a:pt x="1507" y="154"/>
                    <a:pt x="1505" y="156"/>
                    <a:pt x="1504" y="158"/>
                  </a:cubicBezTo>
                  <a:cubicBezTo>
                    <a:pt x="1500" y="158"/>
                    <a:pt x="1498" y="157"/>
                    <a:pt x="1495" y="157"/>
                  </a:cubicBezTo>
                  <a:cubicBezTo>
                    <a:pt x="1490" y="155"/>
                    <a:pt x="1472" y="161"/>
                    <a:pt x="1469" y="163"/>
                  </a:cubicBezTo>
                  <a:cubicBezTo>
                    <a:pt x="1470" y="169"/>
                    <a:pt x="1471" y="175"/>
                    <a:pt x="1471" y="182"/>
                  </a:cubicBezTo>
                  <a:cubicBezTo>
                    <a:pt x="1469" y="183"/>
                    <a:pt x="1469" y="185"/>
                    <a:pt x="1468" y="186"/>
                  </a:cubicBezTo>
                  <a:cubicBezTo>
                    <a:pt x="1465" y="188"/>
                    <a:pt x="1462" y="187"/>
                    <a:pt x="1458" y="189"/>
                  </a:cubicBezTo>
                  <a:cubicBezTo>
                    <a:pt x="1456" y="190"/>
                    <a:pt x="1453" y="193"/>
                    <a:pt x="1450" y="193"/>
                  </a:cubicBezTo>
                  <a:cubicBezTo>
                    <a:pt x="1432" y="200"/>
                    <a:pt x="1414" y="183"/>
                    <a:pt x="1410" y="171"/>
                  </a:cubicBezTo>
                  <a:cubicBezTo>
                    <a:pt x="1410" y="171"/>
                    <a:pt x="1410" y="171"/>
                    <a:pt x="1410" y="171"/>
                  </a:cubicBezTo>
                  <a:cubicBezTo>
                    <a:pt x="1416" y="171"/>
                    <a:pt x="1423" y="177"/>
                    <a:pt x="1428" y="179"/>
                  </a:cubicBezTo>
                  <a:cubicBezTo>
                    <a:pt x="1430" y="179"/>
                    <a:pt x="1433" y="179"/>
                    <a:pt x="1435" y="179"/>
                  </a:cubicBezTo>
                  <a:cubicBezTo>
                    <a:pt x="1449" y="179"/>
                    <a:pt x="1457" y="174"/>
                    <a:pt x="1463" y="165"/>
                  </a:cubicBezTo>
                  <a:cubicBezTo>
                    <a:pt x="1463" y="164"/>
                    <a:pt x="1463" y="163"/>
                    <a:pt x="1463" y="162"/>
                  </a:cubicBezTo>
                  <a:cubicBezTo>
                    <a:pt x="1462" y="162"/>
                    <a:pt x="1461" y="161"/>
                    <a:pt x="1460" y="161"/>
                  </a:cubicBezTo>
                  <a:cubicBezTo>
                    <a:pt x="1453" y="158"/>
                    <a:pt x="1440" y="165"/>
                    <a:pt x="1434" y="166"/>
                  </a:cubicBezTo>
                  <a:cubicBezTo>
                    <a:pt x="1428" y="167"/>
                    <a:pt x="1413" y="167"/>
                    <a:pt x="1408" y="164"/>
                  </a:cubicBezTo>
                  <a:cubicBezTo>
                    <a:pt x="1406" y="163"/>
                    <a:pt x="1405" y="161"/>
                    <a:pt x="1404" y="160"/>
                  </a:cubicBezTo>
                  <a:cubicBezTo>
                    <a:pt x="1404" y="159"/>
                    <a:pt x="1404" y="157"/>
                    <a:pt x="1404" y="156"/>
                  </a:cubicBezTo>
                  <a:cubicBezTo>
                    <a:pt x="1406" y="155"/>
                    <a:pt x="1407" y="154"/>
                    <a:pt x="1408" y="153"/>
                  </a:cubicBezTo>
                  <a:cubicBezTo>
                    <a:pt x="1418" y="153"/>
                    <a:pt x="1426" y="153"/>
                    <a:pt x="1436" y="153"/>
                  </a:cubicBezTo>
                  <a:cubicBezTo>
                    <a:pt x="1438" y="152"/>
                    <a:pt x="1442" y="149"/>
                    <a:pt x="1444" y="149"/>
                  </a:cubicBezTo>
                  <a:cubicBezTo>
                    <a:pt x="1448" y="147"/>
                    <a:pt x="1452" y="148"/>
                    <a:pt x="1455" y="147"/>
                  </a:cubicBezTo>
                  <a:cubicBezTo>
                    <a:pt x="1456" y="146"/>
                    <a:pt x="1456" y="146"/>
                    <a:pt x="1457" y="145"/>
                  </a:cubicBezTo>
                  <a:cubicBezTo>
                    <a:pt x="1456" y="143"/>
                    <a:pt x="1454" y="139"/>
                    <a:pt x="1456" y="136"/>
                  </a:cubicBezTo>
                  <a:cubicBezTo>
                    <a:pt x="1458" y="129"/>
                    <a:pt x="1460" y="125"/>
                    <a:pt x="1464" y="118"/>
                  </a:cubicBezTo>
                  <a:cubicBezTo>
                    <a:pt x="1463" y="117"/>
                    <a:pt x="1462" y="117"/>
                    <a:pt x="1461" y="117"/>
                  </a:cubicBezTo>
                  <a:cubicBezTo>
                    <a:pt x="1455" y="118"/>
                    <a:pt x="1451" y="121"/>
                    <a:pt x="1442" y="122"/>
                  </a:cubicBezTo>
                  <a:close/>
                  <a:moveTo>
                    <a:pt x="1272" y="127"/>
                  </a:moveTo>
                  <a:cubicBezTo>
                    <a:pt x="1272" y="125"/>
                    <a:pt x="1271" y="126"/>
                    <a:pt x="1272" y="125"/>
                  </a:cubicBezTo>
                  <a:cubicBezTo>
                    <a:pt x="1274" y="119"/>
                    <a:pt x="1285" y="115"/>
                    <a:pt x="1292" y="119"/>
                  </a:cubicBezTo>
                  <a:cubicBezTo>
                    <a:pt x="1301" y="125"/>
                    <a:pt x="1318" y="137"/>
                    <a:pt x="1316" y="154"/>
                  </a:cubicBezTo>
                  <a:cubicBezTo>
                    <a:pt x="1310" y="157"/>
                    <a:pt x="1309" y="164"/>
                    <a:pt x="1298" y="164"/>
                  </a:cubicBezTo>
                  <a:cubicBezTo>
                    <a:pt x="1298" y="161"/>
                    <a:pt x="1294" y="159"/>
                    <a:pt x="1293" y="157"/>
                  </a:cubicBezTo>
                  <a:cubicBezTo>
                    <a:pt x="1292" y="155"/>
                    <a:pt x="1292" y="152"/>
                    <a:pt x="1291" y="149"/>
                  </a:cubicBezTo>
                  <a:cubicBezTo>
                    <a:pt x="1288" y="143"/>
                    <a:pt x="1279" y="128"/>
                    <a:pt x="1272" y="127"/>
                  </a:cubicBezTo>
                  <a:close/>
                  <a:moveTo>
                    <a:pt x="1216" y="87"/>
                  </a:moveTo>
                  <a:cubicBezTo>
                    <a:pt x="1216" y="86"/>
                    <a:pt x="1217" y="85"/>
                    <a:pt x="1217" y="84"/>
                  </a:cubicBezTo>
                  <a:cubicBezTo>
                    <a:pt x="1222" y="85"/>
                    <a:pt x="1227" y="86"/>
                    <a:pt x="1232" y="87"/>
                  </a:cubicBezTo>
                  <a:cubicBezTo>
                    <a:pt x="1237" y="89"/>
                    <a:pt x="1256" y="82"/>
                    <a:pt x="1257" y="79"/>
                  </a:cubicBezTo>
                  <a:cubicBezTo>
                    <a:pt x="1260" y="74"/>
                    <a:pt x="1260" y="41"/>
                    <a:pt x="1257" y="36"/>
                  </a:cubicBezTo>
                  <a:cubicBezTo>
                    <a:pt x="1255" y="31"/>
                    <a:pt x="1252" y="30"/>
                    <a:pt x="1252" y="23"/>
                  </a:cubicBezTo>
                  <a:cubicBezTo>
                    <a:pt x="1256" y="21"/>
                    <a:pt x="1256" y="20"/>
                    <a:pt x="1264" y="20"/>
                  </a:cubicBezTo>
                  <a:cubicBezTo>
                    <a:pt x="1272" y="26"/>
                    <a:pt x="1273" y="39"/>
                    <a:pt x="1273" y="54"/>
                  </a:cubicBezTo>
                  <a:cubicBezTo>
                    <a:pt x="1273" y="59"/>
                    <a:pt x="1271" y="74"/>
                    <a:pt x="1272" y="74"/>
                  </a:cubicBezTo>
                  <a:cubicBezTo>
                    <a:pt x="1276" y="75"/>
                    <a:pt x="1290" y="70"/>
                    <a:pt x="1293" y="68"/>
                  </a:cubicBezTo>
                  <a:cubicBezTo>
                    <a:pt x="1293" y="63"/>
                    <a:pt x="1292" y="61"/>
                    <a:pt x="1288" y="58"/>
                  </a:cubicBezTo>
                  <a:cubicBezTo>
                    <a:pt x="1288" y="57"/>
                    <a:pt x="1288" y="55"/>
                    <a:pt x="1288" y="53"/>
                  </a:cubicBezTo>
                  <a:cubicBezTo>
                    <a:pt x="1289" y="53"/>
                    <a:pt x="1290" y="54"/>
                    <a:pt x="1290" y="54"/>
                  </a:cubicBezTo>
                  <a:cubicBezTo>
                    <a:pt x="1293" y="55"/>
                    <a:pt x="1295" y="59"/>
                    <a:pt x="1298" y="59"/>
                  </a:cubicBezTo>
                  <a:cubicBezTo>
                    <a:pt x="1306" y="62"/>
                    <a:pt x="1314" y="60"/>
                    <a:pt x="1321" y="63"/>
                  </a:cubicBezTo>
                  <a:cubicBezTo>
                    <a:pt x="1322" y="64"/>
                    <a:pt x="1322" y="63"/>
                    <a:pt x="1322" y="65"/>
                  </a:cubicBezTo>
                  <a:cubicBezTo>
                    <a:pt x="1322" y="67"/>
                    <a:pt x="1322" y="69"/>
                    <a:pt x="1322" y="71"/>
                  </a:cubicBezTo>
                  <a:cubicBezTo>
                    <a:pt x="1321" y="71"/>
                    <a:pt x="1320" y="74"/>
                    <a:pt x="1319" y="75"/>
                  </a:cubicBezTo>
                  <a:cubicBezTo>
                    <a:pt x="1317" y="76"/>
                    <a:pt x="1310" y="75"/>
                    <a:pt x="1308" y="76"/>
                  </a:cubicBezTo>
                  <a:cubicBezTo>
                    <a:pt x="1301" y="79"/>
                    <a:pt x="1273" y="90"/>
                    <a:pt x="1268" y="95"/>
                  </a:cubicBezTo>
                  <a:cubicBezTo>
                    <a:pt x="1264" y="99"/>
                    <a:pt x="1266" y="105"/>
                    <a:pt x="1264" y="110"/>
                  </a:cubicBezTo>
                  <a:cubicBezTo>
                    <a:pt x="1260" y="123"/>
                    <a:pt x="1250" y="153"/>
                    <a:pt x="1232" y="145"/>
                  </a:cubicBezTo>
                  <a:cubicBezTo>
                    <a:pt x="1230" y="145"/>
                    <a:pt x="1229" y="145"/>
                    <a:pt x="1228" y="145"/>
                  </a:cubicBezTo>
                  <a:cubicBezTo>
                    <a:pt x="1225" y="143"/>
                    <a:pt x="1223" y="141"/>
                    <a:pt x="1220" y="139"/>
                  </a:cubicBezTo>
                  <a:cubicBezTo>
                    <a:pt x="1220" y="138"/>
                    <a:pt x="1220" y="137"/>
                    <a:pt x="1220" y="135"/>
                  </a:cubicBezTo>
                  <a:cubicBezTo>
                    <a:pt x="1222" y="135"/>
                    <a:pt x="1225" y="131"/>
                    <a:pt x="1227" y="130"/>
                  </a:cubicBezTo>
                  <a:cubicBezTo>
                    <a:pt x="1232" y="128"/>
                    <a:pt x="1236" y="129"/>
                    <a:pt x="1240" y="127"/>
                  </a:cubicBezTo>
                  <a:cubicBezTo>
                    <a:pt x="1246" y="125"/>
                    <a:pt x="1256" y="107"/>
                    <a:pt x="1254" y="101"/>
                  </a:cubicBezTo>
                  <a:cubicBezTo>
                    <a:pt x="1246" y="100"/>
                    <a:pt x="1236" y="101"/>
                    <a:pt x="1228" y="101"/>
                  </a:cubicBezTo>
                  <a:cubicBezTo>
                    <a:pt x="1225" y="98"/>
                    <a:pt x="1222" y="96"/>
                    <a:pt x="1219" y="93"/>
                  </a:cubicBezTo>
                  <a:cubicBezTo>
                    <a:pt x="1217" y="91"/>
                    <a:pt x="1217" y="88"/>
                    <a:pt x="1216" y="87"/>
                  </a:cubicBezTo>
                  <a:close/>
                  <a:moveTo>
                    <a:pt x="1110" y="21"/>
                  </a:moveTo>
                  <a:cubicBezTo>
                    <a:pt x="1110" y="20"/>
                    <a:pt x="1110" y="19"/>
                    <a:pt x="1110" y="17"/>
                  </a:cubicBezTo>
                  <a:cubicBezTo>
                    <a:pt x="1110" y="17"/>
                    <a:pt x="1111" y="16"/>
                    <a:pt x="1112" y="16"/>
                  </a:cubicBezTo>
                  <a:cubicBezTo>
                    <a:pt x="1124" y="17"/>
                    <a:pt x="1148" y="19"/>
                    <a:pt x="1147" y="35"/>
                  </a:cubicBezTo>
                  <a:cubicBezTo>
                    <a:pt x="1142" y="43"/>
                    <a:pt x="1140" y="49"/>
                    <a:pt x="1128" y="45"/>
                  </a:cubicBezTo>
                  <a:cubicBezTo>
                    <a:pt x="1127" y="43"/>
                    <a:pt x="1126" y="41"/>
                    <a:pt x="1124" y="39"/>
                  </a:cubicBezTo>
                  <a:cubicBezTo>
                    <a:pt x="1123" y="38"/>
                    <a:pt x="1121" y="38"/>
                    <a:pt x="1119" y="37"/>
                  </a:cubicBezTo>
                  <a:cubicBezTo>
                    <a:pt x="1119" y="31"/>
                    <a:pt x="1113" y="23"/>
                    <a:pt x="1110" y="21"/>
                  </a:cubicBezTo>
                  <a:close/>
                  <a:moveTo>
                    <a:pt x="1055" y="126"/>
                  </a:moveTo>
                  <a:cubicBezTo>
                    <a:pt x="1058" y="127"/>
                    <a:pt x="1062" y="127"/>
                    <a:pt x="1064" y="125"/>
                  </a:cubicBezTo>
                  <a:cubicBezTo>
                    <a:pt x="1066" y="124"/>
                    <a:pt x="1068" y="125"/>
                    <a:pt x="1070" y="123"/>
                  </a:cubicBezTo>
                  <a:cubicBezTo>
                    <a:pt x="1074" y="119"/>
                    <a:pt x="1070" y="109"/>
                    <a:pt x="1066" y="107"/>
                  </a:cubicBezTo>
                  <a:cubicBezTo>
                    <a:pt x="1066" y="107"/>
                    <a:pt x="1064" y="107"/>
                    <a:pt x="1064" y="107"/>
                  </a:cubicBezTo>
                  <a:cubicBezTo>
                    <a:pt x="1056" y="125"/>
                    <a:pt x="1056" y="125"/>
                    <a:pt x="1056" y="125"/>
                  </a:cubicBezTo>
                  <a:cubicBezTo>
                    <a:pt x="1056" y="125"/>
                    <a:pt x="1056" y="126"/>
                    <a:pt x="1055" y="126"/>
                  </a:cubicBezTo>
                  <a:close/>
                  <a:moveTo>
                    <a:pt x="1021" y="158"/>
                  </a:moveTo>
                  <a:cubicBezTo>
                    <a:pt x="1021" y="153"/>
                    <a:pt x="1024" y="148"/>
                    <a:pt x="1024" y="143"/>
                  </a:cubicBezTo>
                  <a:cubicBezTo>
                    <a:pt x="1025" y="140"/>
                    <a:pt x="1023" y="136"/>
                    <a:pt x="1024" y="133"/>
                  </a:cubicBezTo>
                  <a:cubicBezTo>
                    <a:pt x="1031" y="132"/>
                    <a:pt x="1042" y="114"/>
                    <a:pt x="1048" y="108"/>
                  </a:cubicBezTo>
                  <a:cubicBezTo>
                    <a:pt x="1051" y="106"/>
                    <a:pt x="1056" y="103"/>
                    <a:pt x="1059" y="102"/>
                  </a:cubicBezTo>
                  <a:cubicBezTo>
                    <a:pt x="1060" y="102"/>
                    <a:pt x="1062" y="102"/>
                    <a:pt x="1063" y="103"/>
                  </a:cubicBezTo>
                  <a:cubicBezTo>
                    <a:pt x="1068" y="104"/>
                    <a:pt x="1072" y="102"/>
                    <a:pt x="1075" y="101"/>
                  </a:cubicBezTo>
                  <a:cubicBezTo>
                    <a:pt x="1075" y="99"/>
                    <a:pt x="1075" y="97"/>
                    <a:pt x="1074" y="95"/>
                  </a:cubicBezTo>
                  <a:cubicBezTo>
                    <a:pt x="1074" y="95"/>
                    <a:pt x="1072" y="92"/>
                    <a:pt x="1072" y="93"/>
                  </a:cubicBezTo>
                  <a:cubicBezTo>
                    <a:pt x="1069" y="93"/>
                    <a:pt x="1067" y="96"/>
                    <a:pt x="1065" y="97"/>
                  </a:cubicBezTo>
                  <a:cubicBezTo>
                    <a:pt x="1064" y="97"/>
                    <a:pt x="1062" y="97"/>
                    <a:pt x="1060" y="97"/>
                  </a:cubicBezTo>
                  <a:cubicBezTo>
                    <a:pt x="1051" y="97"/>
                    <a:pt x="1045" y="88"/>
                    <a:pt x="1047" y="79"/>
                  </a:cubicBezTo>
                  <a:cubicBezTo>
                    <a:pt x="1056" y="81"/>
                    <a:pt x="1069" y="81"/>
                    <a:pt x="1076" y="76"/>
                  </a:cubicBezTo>
                  <a:cubicBezTo>
                    <a:pt x="1078" y="64"/>
                    <a:pt x="1079" y="47"/>
                    <a:pt x="1083" y="37"/>
                  </a:cubicBezTo>
                  <a:cubicBezTo>
                    <a:pt x="1085" y="34"/>
                    <a:pt x="1081" y="25"/>
                    <a:pt x="1084" y="18"/>
                  </a:cubicBezTo>
                  <a:cubicBezTo>
                    <a:pt x="1085" y="18"/>
                    <a:pt x="1087" y="18"/>
                    <a:pt x="1089" y="18"/>
                  </a:cubicBezTo>
                  <a:cubicBezTo>
                    <a:pt x="1090" y="19"/>
                    <a:pt x="1091" y="21"/>
                    <a:pt x="1092" y="22"/>
                  </a:cubicBezTo>
                  <a:cubicBezTo>
                    <a:pt x="1092" y="24"/>
                    <a:pt x="1097" y="47"/>
                    <a:pt x="1096" y="49"/>
                  </a:cubicBezTo>
                  <a:cubicBezTo>
                    <a:pt x="1095" y="53"/>
                    <a:pt x="1090" y="67"/>
                    <a:pt x="1092" y="70"/>
                  </a:cubicBezTo>
                  <a:cubicBezTo>
                    <a:pt x="1092" y="71"/>
                    <a:pt x="1092" y="71"/>
                    <a:pt x="1093" y="71"/>
                  </a:cubicBezTo>
                  <a:cubicBezTo>
                    <a:pt x="1099" y="71"/>
                    <a:pt x="1107" y="67"/>
                    <a:pt x="1109" y="62"/>
                  </a:cubicBezTo>
                  <a:cubicBezTo>
                    <a:pt x="1110" y="58"/>
                    <a:pt x="1107" y="56"/>
                    <a:pt x="1108" y="54"/>
                  </a:cubicBezTo>
                  <a:cubicBezTo>
                    <a:pt x="1108" y="54"/>
                    <a:pt x="1109" y="54"/>
                    <a:pt x="1109" y="54"/>
                  </a:cubicBezTo>
                  <a:cubicBezTo>
                    <a:pt x="1113" y="56"/>
                    <a:pt x="1126" y="58"/>
                    <a:pt x="1132" y="59"/>
                  </a:cubicBezTo>
                  <a:cubicBezTo>
                    <a:pt x="1132" y="61"/>
                    <a:pt x="1132" y="63"/>
                    <a:pt x="1132" y="65"/>
                  </a:cubicBezTo>
                  <a:cubicBezTo>
                    <a:pt x="1131" y="65"/>
                    <a:pt x="1130" y="66"/>
                    <a:pt x="1130" y="66"/>
                  </a:cubicBezTo>
                  <a:cubicBezTo>
                    <a:pt x="1129" y="66"/>
                    <a:pt x="1129" y="65"/>
                    <a:pt x="1129" y="65"/>
                  </a:cubicBezTo>
                  <a:cubicBezTo>
                    <a:pt x="1120" y="68"/>
                    <a:pt x="1100" y="77"/>
                    <a:pt x="1098" y="84"/>
                  </a:cubicBezTo>
                  <a:cubicBezTo>
                    <a:pt x="1096" y="84"/>
                    <a:pt x="1093" y="83"/>
                    <a:pt x="1092" y="85"/>
                  </a:cubicBezTo>
                  <a:cubicBezTo>
                    <a:pt x="1085" y="89"/>
                    <a:pt x="1090" y="98"/>
                    <a:pt x="1088" y="106"/>
                  </a:cubicBezTo>
                  <a:cubicBezTo>
                    <a:pt x="1087" y="109"/>
                    <a:pt x="1086" y="112"/>
                    <a:pt x="1087" y="115"/>
                  </a:cubicBezTo>
                  <a:cubicBezTo>
                    <a:pt x="1088" y="115"/>
                    <a:pt x="1089" y="116"/>
                    <a:pt x="1090" y="116"/>
                  </a:cubicBezTo>
                  <a:cubicBezTo>
                    <a:pt x="1095" y="108"/>
                    <a:pt x="1106" y="105"/>
                    <a:pt x="1114" y="111"/>
                  </a:cubicBezTo>
                  <a:cubicBezTo>
                    <a:pt x="1122" y="117"/>
                    <a:pt x="1116" y="123"/>
                    <a:pt x="1119" y="131"/>
                  </a:cubicBezTo>
                  <a:cubicBezTo>
                    <a:pt x="1120" y="136"/>
                    <a:pt x="1126" y="139"/>
                    <a:pt x="1128" y="145"/>
                  </a:cubicBezTo>
                  <a:cubicBezTo>
                    <a:pt x="1128" y="145"/>
                    <a:pt x="1128" y="147"/>
                    <a:pt x="1129" y="146"/>
                  </a:cubicBezTo>
                  <a:cubicBezTo>
                    <a:pt x="1134" y="161"/>
                    <a:pt x="1113" y="161"/>
                    <a:pt x="1105" y="160"/>
                  </a:cubicBezTo>
                  <a:cubicBezTo>
                    <a:pt x="1104" y="158"/>
                    <a:pt x="1102" y="156"/>
                    <a:pt x="1101" y="154"/>
                  </a:cubicBezTo>
                  <a:cubicBezTo>
                    <a:pt x="1098" y="145"/>
                    <a:pt x="1098" y="133"/>
                    <a:pt x="1090" y="130"/>
                  </a:cubicBezTo>
                  <a:cubicBezTo>
                    <a:pt x="1076" y="139"/>
                    <a:pt x="1092" y="160"/>
                    <a:pt x="1085" y="177"/>
                  </a:cubicBezTo>
                  <a:cubicBezTo>
                    <a:pt x="1085" y="177"/>
                    <a:pt x="1085" y="177"/>
                    <a:pt x="1085" y="177"/>
                  </a:cubicBezTo>
                  <a:cubicBezTo>
                    <a:pt x="1083" y="175"/>
                    <a:pt x="1080" y="175"/>
                    <a:pt x="1079" y="173"/>
                  </a:cubicBezTo>
                  <a:cubicBezTo>
                    <a:pt x="1075" y="170"/>
                    <a:pt x="1072" y="163"/>
                    <a:pt x="1070" y="156"/>
                  </a:cubicBezTo>
                  <a:cubicBezTo>
                    <a:pt x="1068" y="149"/>
                    <a:pt x="1074" y="143"/>
                    <a:pt x="1072" y="139"/>
                  </a:cubicBezTo>
                  <a:cubicBezTo>
                    <a:pt x="1071" y="139"/>
                    <a:pt x="1071" y="138"/>
                    <a:pt x="1070" y="137"/>
                  </a:cubicBezTo>
                  <a:cubicBezTo>
                    <a:pt x="1065" y="137"/>
                    <a:pt x="1056" y="139"/>
                    <a:pt x="1054" y="144"/>
                  </a:cubicBezTo>
                  <a:cubicBezTo>
                    <a:pt x="1053" y="147"/>
                    <a:pt x="1054" y="149"/>
                    <a:pt x="1053" y="151"/>
                  </a:cubicBezTo>
                  <a:cubicBezTo>
                    <a:pt x="1050" y="156"/>
                    <a:pt x="1042" y="170"/>
                    <a:pt x="1038" y="172"/>
                  </a:cubicBezTo>
                  <a:cubicBezTo>
                    <a:pt x="1034" y="173"/>
                    <a:pt x="1030" y="171"/>
                    <a:pt x="1027" y="169"/>
                  </a:cubicBezTo>
                  <a:cubicBezTo>
                    <a:pt x="1028" y="163"/>
                    <a:pt x="1024" y="158"/>
                    <a:pt x="1021" y="158"/>
                  </a:cubicBezTo>
                  <a:close/>
                  <a:moveTo>
                    <a:pt x="913" y="65"/>
                  </a:moveTo>
                  <a:cubicBezTo>
                    <a:pt x="914" y="65"/>
                    <a:pt x="913" y="65"/>
                    <a:pt x="915" y="65"/>
                  </a:cubicBezTo>
                  <a:cubicBezTo>
                    <a:pt x="919" y="64"/>
                    <a:pt x="929" y="61"/>
                    <a:pt x="931" y="58"/>
                  </a:cubicBezTo>
                  <a:cubicBezTo>
                    <a:pt x="931" y="57"/>
                    <a:pt x="931" y="55"/>
                    <a:pt x="931" y="54"/>
                  </a:cubicBezTo>
                  <a:cubicBezTo>
                    <a:pt x="929" y="49"/>
                    <a:pt x="924" y="45"/>
                    <a:pt x="920" y="43"/>
                  </a:cubicBezTo>
                  <a:cubicBezTo>
                    <a:pt x="920" y="43"/>
                    <a:pt x="920" y="43"/>
                    <a:pt x="919" y="43"/>
                  </a:cubicBezTo>
                  <a:cubicBezTo>
                    <a:pt x="917" y="47"/>
                    <a:pt x="913" y="58"/>
                    <a:pt x="913" y="65"/>
                  </a:cubicBezTo>
                  <a:close/>
                  <a:moveTo>
                    <a:pt x="862" y="136"/>
                  </a:moveTo>
                  <a:cubicBezTo>
                    <a:pt x="863" y="139"/>
                    <a:pt x="864" y="143"/>
                    <a:pt x="865" y="147"/>
                  </a:cubicBezTo>
                  <a:cubicBezTo>
                    <a:pt x="870" y="155"/>
                    <a:pt x="887" y="161"/>
                    <a:pt x="898" y="154"/>
                  </a:cubicBezTo>
                  <a:cubicBezTo>
                    <a:pt x="900" y="149"/>
                    <a:pt x="886" y="129"/>
                    <a:pt x="882" y="126"/>
                  </a:cubicBezTo>
                  <a:cubicBezTo>
                    <a:pt x="886" y="126"/>
                    <a:pt x="890" y="126"/>
                    <a:pt x="894" y="126"/>
                  </a:cubicBezTo>
                  <a:cubicBezTo>
                    <a:pt x="896" y="127"/>
                    <a:pt x="913" y="133"/>
                    <a:pt x="914" y="132"/>
                  </a:cubicBezTo>
                  <a:cubicBezTo>
                    <a:pt x="918" y="129"/>
                    <a:pt x="918" y="106"/>
                    <a:pt x="916" y="105"/>
                  </a:cubicBezTo>
                  <a:cubicBezTo>
                    <a:pt x="914" y="104"/>
                    <a:pt x="913" y="104"/>
                    <a:pt x="912" y="104"/>
                  </a:cubicBezTo>
                  <a:cubicBezTo>
                    <a:pt x="910" y="107"/>
                    <a:pt x="907" y="113"/>
                    <a:pt x="904" y="116"/>
                  </a:cubicBezTo>
                  <a:cubicBezTo>
                    <a:pt x="903" y="116"/>
                    <a:pt x="902" y="116"/>
                    <a:pt x="902" y="116"/>
                  </a:cubicBezTo>
                  <a:cubicBezTo>
                    <a:pt x="900" y="112"/>
                    <a:pt x="897" y="108"/>
                    <a:pt x="895" y="103"/>
                  </a:cubicBezTo>
                  <a:cubicBezTo>
                    <a:pt x="893" y="99"/>
                    <a:pt x="896" y="91"/>
                    <a:pt x="894" y="87"/>
                  </a:cubicBezTo>
                  <a:cubicBezTo>
                    <a:pt x="881" y="85"/>
                    <a:pt x="881" y="95"/>
                    <a:pt x="876" y="101"/>
                  </a:cubicBezTo>
                  <a:cubicBezTo>
                    <a:pt x="869" y="111"/>
                    <a:pt x="862" y="119"/>
                    <a:pt x="862" y="136"/>
                  </a:cubicBezTo>
                  <a:close/>
                  <a:moveTo>
                    <a:pt x="801" y="141"/>
                  </a:moveTo>
                  <a:cubicBezTo>
                    <a:pt x="801" y="139"/>
                    <a:pt x="801" y="137"/>
                    <a:pt x="801" y="134"/>
                  </a:cubicBezTo>
                  <a:cubicBezTo>
                    <a:pt x="804" y="132"/>
                    <a:pt x="806" y="128"/>
                    <a:pt x="810" y="126"/>
                  </a:cubicBezTo>
                  <a:cubicBezTo>
                    <a:pt x="808" y="123"/>
                    <a:pt x="808" y="120"/>
                    <a:pt x="808" y="116"/>
                  </a:cubicBezTo>
                  <a:cubicBezTo>
                    <a:pt x="811" y="116"/>
                    <a:pt x="820" y="118"/>
                    <a:pt x="825" y="116"/>
                  </a:cubicBezTo>
                  <a:cubicBezTo>
                    <a:pt x="830" y="115"/>
                    <a:pt x="851" y="107"/>
                    <a:pt x="854" y="104"/>
                  </a:cubicBezTo>
                  <a:cubicBezTo>
                    <a:pt x="856" y="100"/>
                    <a:pt x="854" y="87"/>
                    <a:pt x="856" y="83"/>
                  </a:cubicBezTo>
                  <a:cubicBezTo>
                    <a:pt x="857" y="81"/>
                    <a:pt x="863" y="72"/>
                    <a:pt x="861" y="69"/>
                  </a:cubicBezTo>
                  <a:cubicBezTo>
                    <a:pt x="856" y="62"/>
                    <a:pt x="835" y="75"/>
                    <a:pt x="835" y="59"/>
                  </a:cubicBezTo>
                  <a:cubicBezTo>
                    <a:pt x="836" y="59"/>
                    <a:pt x="836" y="59"/>
                    <a:pt x="837" y="58"/>
                  </a:cubicBezTo>
                  <a:cubicBezTo>
                    <a:pt x="840" y="58"/>
                    <a:pt x="843" y="59"/>
                    <a:pt x="845" y="60"/>
                  </a:cubicBezTo>
                  <a:cubicBezTo>
                    <a:pt x="850" y="57"/>
                    <a:pt x="865" y="52"/>
                    <a:pt x="868" y="47"/>
                  </a:cubicBezTo>
                  <a:cubicBezTo>
                    <a:pt x="873" y="39"/>
                    <a:pt x="871" y="30"/>
                    <a:pt x="878" y="23"/>
                  </a:cubicBezTo>
                  <a:cubicBezTo>
                    <a:pt x="884" y="23"/>
                    <a:pt x="888" y="24"/>
                    <a:pt x="893" y="26"/>
                  </a:cubicBezTo>
                  <a:cubicBezTo>
                    <a:pt x="890" y="36"/>
                    <a:pt x="882" y="41"/>
                    <a:pt x="878" y="49"/>
                  </a:cubicBezTo>
                  <a:cubicBezTo>
                    <a:pt x="875" y="56"/>
                    <a:pt x="874" y="68"/>
                    <a:pt x="873" y="74"/>
                  </a:cubicBezTo>
                  <a:cubicBezTo>
                    <a:pt x="873" y="76"/>
                    <a:pt x="873" y="78"/>
                    <a:pt x="873" y="80"/>
                  </a:cubicBezTo>
                  <a:cubicBezTo>
                    <a:pt x="872" y="80"/>
                    <a:pt x="870" y="88"/>
                    <a:pt x="870" y="90"/>
                  </a:cubicBezTo>
                  <a:cubicBezTo>
                    <a:pt x="871" y="90"/>
                    <a:pt x="871" y="91"/>
                    <a:pt x="871" y="91"/>
                  </a:cubicBezTo>
                  <a:cubicBezTo>
                    <a:pt x="872" y="91"/>
                    <a:pt x="872" y="90"/>
                    <a:pt x="873" y="90"/>
                  </a:cubicBezTo>
                  <a:cubicBezTo>
                    <a:pt x="873" y="90"/>
                    <a:pt x="873" y="90"/>
                    <a:pt x="874" y="90"/>
                  </a:cubicBezTo>
                  <a:cubicBezTo>
                    <a:pt x="875" y="89"/>
                    <a:pt x="877" y="87"/>
                    <a:pt x="877" y="85"/>
                  </a:cubicBezTo>
                  <a:cubicBezTo>
                    <a:pt x="877" y="84"/>
                    <a:pt x="877" y="83"/>
                    <a:pt x="877" y="82"/>
                  </a:cubicBezTo>
                  <a:cubicBezTo>
                    <a:pt x="878" y="80"/>
                    <a:pt x="880" y="79"/>
                    <a:pt x="881" y="77"/>
                  </a:cubicBezTo>
                  <a:cubicBezTo>
                    <a:pt x="887" y="77"/>
                    <a:pt x="895" y="75"/>
                    <a:pt x="897" y="72"/>
                  </a:cubicBezTo>
                  <a:cubicBezTo>
                    <a:pt x="899" y="67"/>
                    <a:pt x="897" y="58"/>
                    <a:pt x="899" y="55"/>
                  </a:cubicBezTo>
                  <a:cubicBezTo>
                    <a:pt x="901" y="51"/>
                    <a:pt x="904" y="42"/>
                    <a:pt x="905" y="38"/>
                  </a:cubicBezTo>
                  <a:cubicBezTo>
                    <a:pt x="907" y="29"/>
                    <a:pt x="898" y="22"/>
                    <a:pt x="903" y="17"/>
                  </a:cubicBezTo>
                  <a:cubicBezTo>
                    <a:pt x="907" y="13"/>
                    <a:pt x="915" y="19"/>
                    <a:pt x="917" y="21"/>
                  </a:cubicBezTo>
                  <a:cubicBezTo>
                    <a:pt x="921" y="25"/>
                    <a:pt x="916" y="31"/>
                    <a:pt x="918" y="36"/>
                  </a:cubicBezTo>
                  <a:cubicBezTo>
                    <a:pt x="920" y="41"/>
                    <a:pt x="930" y="45"/>
                    <a:pt x="934" y="47"/>
                  </a:cubicBezTo>
                  <a:cubicBezTo>
                    <a:pt x="938" y="48"/>
                    <a:pt x="943" y="48"/>
                    <a:pt x="948" y="49"/>
                  </a:cubicBezTo>
                  <a:cubicBezTo>
                    <a:pt x="948" y="49"/>
                    <a:pt x="949" y="50"/>
                    <a:pt x="949" y="50"/>
                  </a:cubicBezTo>
                  <a:cubicBezTo>
                    <a:pt x="949" y="51"/>
                    <a:pt x="948" y="53"/>
                    <a:pt x="948" y="54"/>
                  </a:cubicBezTo>
                  <a:cubicBezTo>
                    <a:pt x="945" y="60"/>
                    <a:pt x="935" y="64"/>
                    <a:pt x="930" y="67"/>
                  </a:cubicBezTo>
                  <a:cubicBezTo>
                    <a:pt x="926" y="70"/>
                    <a:pt x="924" y="75"/>
                    <a:pt x="921" y="77"/>
                  </a:cubicBezTo>
                  <a:cubicBezTo>
                    <a:pt x="916" y="80"/>
                    <a:pt x="910" y="79"/>
                    <a:pt x="908" y="83"/>
                  </a:cubicBezTo>
                  <a:cubicBezTo>
                    <a:pt x="908" y="85"/>
                    <a:pt x="907" y="85"/>
                    <a:pt x="907" y="87"/>
                  </a:cubicBezTo>
                  <a:cubicBezTo>
                    <a:pt x="905" y="86"/>
                    <a:pt x="906" y="90"/>
                    <a:pt x="906" y="91"/>
                  </a:cubicBezTo>
                  <a:cubicBezTo>
                    <a:pt x="910" y="93"/>
                    <a:pt x="924" y="95"/>
                    <a:pt x="926" y="99"/>
                  </a:cubicBezTo>
                  <a:cubicBezTo>
                    <a:pt x="930" y="105"/>
                    <a:pt x="930" y="119"/>
                    <a:pt x="928" y="129"/>
                  </a:cubicBezTo>
                  <a:cubicBezTo>
                    <a:pt x="927" y="131"/>
                    <a:pt x="926" y="134"/>
                    <a:pt x="927" y="138"/>
                  </a:cubicBezTo>
                  <a:cubicBezTo>
                    <a:pt x="944" y="144"/>
                    <a:pt x="968" y="157"/>
                    <a:pt x="946" y="175"/>
                  </a:cubicBezTo>
                  <a:cubicBezTo>
                    <a:pt x="930" y="175"/>
                    <a:pt x="930" y="166"/>
                    <a:pt x="917" y="161"/>
                  </a:cubicBezTo>
                  <a:cubicBezTo>
                    <a:pt x="915" y="161"/>
                    <a:pt x="906" y="165"/>
                    <a:pt x="905" y="165"/>
                  </a:cubicBezTo>
                  <a:cubicBezTo>
                    <a:pt x="903" y="165"/>
                    <a:pt x="901" y="165"/>
                    <a:pt x="899" y="165"/>
                  </a:cubicBezTo>
                  <a:cubicBezTo>
                    <a:pt x="892" y="168"/>
                    <a:pt x="882" y="170"/>
                    <a:pt x="874" y="168"/>
                  </a:cubicBezTo>
                  <a:cubicBezTo>
                    <a:pt x="872" y="163"/>
                    <a:pt x="867" y="157"/>
                    <a:pt x="863" y="153"/>
                  </a:cubicBezTo>
                  <a:cubicBezTo>
                    <a:pt x="863" y="153"/>
                    <a:pt x="863" y="153"/>
                    <a:pt x="863" y="153"/>
                  </a:cubicBezTo>
                  <a:cubicBezTo>
                    <a:pt x="862" y="154"/>
                    <a:pt x="862" y="154"/>
                    <a:pt x="862" y="154"/>
                  </a:cubicBezTo>
                  <a:cubicBezTo>
                    <a:pt x="862" y="162"/>
                    <a:pt x="869" y="172"/>
                    <a:pt x="864" y="179"/>
                  </a:cubicBezTo>
                  <a:cubicBezTo>
                    <a:pt x="863" y="179"/>
                    <a:pt x="861" y="179"/>
                    <a:pt x="859" y="178"/>
                  </a:cubicBezTo>
                  <a:cubicBezTo>
                    <a:pt x="855" y="176"/>
                    <a:pt x="854" y="171"/>
                    <a:pt x="851" y="167"/>
                  </a:cubicBezTo>
                  <a:cubicBezTo>
                    <a:pt x="850" y="165"/>
                    <a:pt x="850" y="163"/>
                    <a:pt x="849" y="161"/>
                  </a:cubicBezTo>
                  <a:cubicBezTo>
                    <a:pt x="846" y="159"/>
                    <a:pt x="844" y="156"/>
                    <a:pt x="841" y="153"/>
                  </a:cubicBezTo>
                  <a:cubicBezTo>
                    <a:pt x="839" y="151"/>
                    <a:pt x="840" y="146"/>
                    <a:pt x="837" y="144"/>
                  </a:cubicBezTo>
                  <a:cubicBezTo>
                    <a:pt x="834" y="141"/>
                    <a:pt x="817" y="153"/>
                    <a:pt x="809" y="149"/>
                  </a:cubicBezTo>
                  <a:cubicBezTo>
                    <a:pt x="806" y="147"/>
                    <a:pt x="803" y="144"/>
                    <a:pt x="801" y="141"/>
                  </a:cubicBezTo>
                  <a:close/>
                  <a:moveTo>
                    <a:pt x="704" y="44"/>
                  </a:moveTo>
                  <a:cubicBezTo>
                    <a:pt x="705" y="43"/>
                    <a:pt x="706" y="43"/>
                    <a:pt x="707" y="42"/>
                  </a:cubicBezTo>
                  <a:cubicBezTo>
                    <a:pt x="707" y="41"/>
                    <a:pt x="707" y="41"/>
                    <a:pt x="706" y="40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6" y="40"/>
                    <a:pt x="706" y="40"/>
                    <a:pt x="705" y="40"/>
                  </a:cubicBezTo>
                  <a:cubicBezTo>
                    <a:pt x="705" y="41"/>
                    <a:pt x="705" y="43"/>
                    <a:pt x="704" y="44"/>
                  </a:cubicBezTo>
                  <a:close/>
                  <a:moveTo>
                    <a:pt x="702" y="45"/>
                  </a:moveTo>
                  <a:cubicBezTo>
                    <a:pt x="702" y="46"/>
                    <a:pt x="703" y="46"/>
                    <a:pt x="703" y="46"/>
                  </a:cubicBezTo>
                  <a:cubicBezTo>
                    <a:pt x="704" y="46"/>
                    <a:pt x="704" y="46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4"/>
                    <a:pt x="704" y="44"/>
                  </a:cubicBezTo>
                  <a:cubicBezTo>
                    <a:pt x="704" y="44"/>
                    <a:pt x="703" y="43"/>
                    <a:pt x="703" y="43"/>
                  </a:cubicBezTo>
                  <a:cubicBezTo>
                    <a:pt x="703" y="43"/>
                    <a:pt x="703" y="44"/>
                    <a:pt x="702" y="44"/>
                  </a:cubicBezTo>
                  <a:cubicBezTo>
                    <a:pt x="702" y="45"/>
                    <a:pt x="702" y="45"/>
                    <a:pt x="702" y="45"/>
                  </a:cubicBezTo>
                  <a:close/>
                  <a:moveTo>
                    <a:pt x="637" y="47"/>
                  </a:moveTo>
                  <a:cubicBezTo>
                    <a:pt x="637" y="41"/>
                    <a:pt x="637" y="35"/>
                    <a:pt x="639" y="30"/>
                  </a:cubicBezTo>
                  <a:cubicBezTo>
                    <a:pt x="639" y="27"/>
                    <a:pt x="639" y="25"/>
                    <a:pt x="638" y="23"/>
                  </a:cubicBezTo>
                  <a:cubicBezTo>
                    <a:pt x="640" y="23"/>
                    <a:pt x="647" y="21"/>
                    <a:pt x="647" y="21"/>
                  </a:cubicBezTo>
                  <a:cubicBezTo>
                    <a:pt x="652" y="29"/>
                    <a:pt x="651" y="39"/>
                    <a:pt x="658" y="45"/>
                  </a:cubicBezTo>
                  <a:cubicBezTo>
                    <a:pt x="658" y="48"/>
                    <a:pt x="658" y="51"/>
                    <a:pt x="658" y="55"/>
                  </a:cubicBezTo>
                  <a:cubicBezTo>
                    <a:pt x="656" y="55"/>
                    <a:pt x="654" y="58"/>
                    <a:pt x="653" y="59"/>
                  </a:cubicBezTo>
                  <a:cubicBezTo>
                    <a:pt x="643" y="59"/>
                    <a:pt x="640" y="53"/>
                    <a:pt x="637" y="47"/>
                  </a:cubicBezTo>
                  <a:close/>
                  <a:moveTo>
                    <a:pt x="621" y="118"/>
                  </a:moveTo>
                  <a:cubicBezTo>
                    <a:pt x="621" y="113"/>
                    <a:pt x="621" y="109"/>
                    <a:pt x="621" y="105"/>
                  </a:cubicBezTo>
                  <a:cubicBezTo>
                    <a:pt x="628" y="104"/>
                    <a:pt x="632" y="97"/>
                    <a:pt x="636" y="92"/>
                  </a:cubicBezTo>
                  <a:cubicBezTo>
                    <a:pt x="640" y="85"/>
                    <a:pt x="652" y="76"/>
                    <a:pt x="660" y="71"/>
                  </a:cubicBezTo>
                  <a:cubicBezTo>
                    <a:pt x="663" y="70"/>
                    <a:pt x="678" y="62"/>
                    <a:pt x="677" y="61"/>
                  </a:cubicBezTo>
                  <a:cubicBezTo>
                    <a:pt x="680" y="60"/>
                    <a:pt x="693" y="54"/>
                    <a:pt x="694" y="51"/>
                  </a:cubicBezTo>
                  <a:cubicBezTo>
                    <a:pt x="694" y="50"/>
                    <a:pt x="694" y="50"/>
                    <a:pt x="694" y="50"/>
                  </a:cubicBezTo>
                  <a:cubicBezTo>
                    <a:pt x="692" y="49"/>
                    <a:pt x="681" y="45"/>
                    <a:pt x="680" y="44"/>
                  </a:cubicBezTo>
                  <a:cubicBezTo>
                    <a:pt x="678" y="43"/>
                    <a:pt x="676" y="39"/>
                    <a:pt x="675" y="39"/>
                  </a:cubicBezTo>
                  <a:cubicBezTo>
                    <a:pt x="675" y="38"/>
                    <a:pt x="675" y="37"/>
                    <a:pt x="675" y="37"/>
                  </a:cubicBezTo>
                  <a:cubicBezTo>
                    <a:pt x="684" y="39"/>
                    <a:pt x="702" y="36"/>
                    <a:pt x="707" y="33"/>
                  </a:cubicBezTo>
                  <a:cubicBezTo>
                    <a:pt x="709" y="31"/>
                    <a:pt x="712" y="28"/>
                    <a:pt x="716" y="27"/>
                  </a:cubicBezTo>
                  <a:cubicBezTo>
                    <a:pt x="721" y="26"/>
                    <a:pt x="736" y="34"/>
                    <a:pt x="739" y="36"/>
                  </a:cubicBezTo>
                  <a:cubicBezTo>
                    <a:pt x="739" y="38"/>
                    <a:pt x="738" y="39"/>
                    <a:pt x="738" y="41"/>
                  </a:cubicBezTo>
                  <a:cubicBezTo>
                    <a:pt x="736" y="42"/>
                    <a:pt x="734" y="44"/>
                    <a:pt x="732" y="45"/>
                  </a:cubicBezTo>
                  <a:cubicBezTo>
                    <a:pt x="731" y="45"/>
                    <a:pt x="730" y="45"/>
                    <a:pt x="730" y="45"/>
                  </a:cubicBezTo>
                  <a:cubicBezTo>
                    <a:pt x="724" y="47"/>
                    <a:pt x="709" y="51"/>
                    <a:pt x="705" y="55"/>
                  </a:cubicBezTo>
                  <a:cubicBezTo>
                    <a:pt x="706" y="56"/>
                    <a:pt x="706" y="57"/>
                    <a:pt x="706" y="58"/>
                  </a:cubicBezTo>
                  <a:cubicBezTo>
                    <a:pt x="708" y="59"/>
                    <a:pt x="710" y="60"/>
                    <a:pt x="712" y="61"/>
                  </a:cubicBezTo>
                  <a:cubicBezTo>
                    <a:pt x="713" y="61"/>
                    <a:pt x="715" y="61"/>
                    <a:pt x="717" y="61"/>
                  </a:cubicBezTo>
                  <a:cubicBezTo>
                    <a:pt x="724" y="65"/>
                    <a:pt x="744" y="92"/>
                    <a:pt x="730" y="103"/>
                  </a:cubicBezTo>
                  <a:cubicBezTo>
                    <a:pt x="728" y="104"/>
                    <a:pt x="716" y="108"/>
                    <a:pt x="717" y="108"/>
                  </a:cubicBezTo>
                  <a:cubicBezTo>
                    <a:pt x="711" y="111"/>
                    <a:pt x="705" y="106"/>
                    <a:pt x="702" y="111"/>
                  </a:cubicBezTo>
                  <a:cubicBezTo>
                    <a:pt x="702" y="114"/>
                    <a:pt x="702" y="117"/>
                    <a:pt x="702" y="120"/>
                  </a:cubicBezTo>
                  <a:cubicBezTo>
                    <a:pt x="699" y="125"/>
                    <a:pt x="694" y="130"/>
                    <a:pt x="690" y="134"/>
                  </a:cubicBezTo>
                  <a:cubicBezTo>
                    <a:pt x="690" y="136"/>
                    <a:pt x="690" y="137"/>
                    <a:pt x="691" y="137"/>
                  </a:cubicBezTo>
                  <a:cubicBezTo>
                    <a:pt x="692" y="139"/>
                    <a:pt x="695" y="139"/>
                    <a:pt x="697" y="139"/>
                  </a:cubicBezTo>
                  <a:cubicBezTo>
                    <a:pt x="698" y="138"/>
                    <a:pt x="699" y="137"/>
                    <a:pt x="700" y="134"/>
                  </a:cubicBezTo>
                  <a:cubicBezTo>
                    <a:pt x="711" y="134"/>
                    <a:pt x="716" y="138"/>
                    <a:pt x="726" y="140"/>
                  </a:cubicBezTo>
                  <a:cubicBezTo>
                    <a:pt x="727" y="143"/>
                    <a:pt x="730" y="149"/>
                    <a:pt x="729" y="151"/>
                  </a:cubicBezTo>
                  <a:cubicBezTo>
                    <a:pt x="728" y="152"/>
                    <a:pt x="727" y="154"/>
                    <a:pt x="725" y="155"/>
                  </a:cubicBezTo>
                  <a:cubicBezTo>
                    <a:pt x="716" y="158"/>
                    <a:pt x="712" y="149"/>
                    <a:pt x="705" y="150"/>
                  </a:cubicBezTo>
                  <a:cubicBezTo>
                    <a:pt x="704" y="149"/>
                    <a:pt x="700" y="153"/>
                    <a:pt x="699" y="155"/>
                  </a:cubicBezTo>
                  <a:cubicBezTo>
                    <a:pt x="698" y="157"/>
                    <a:pt x="700" y="159"/>
                    <a:pt x="700" y="160"/>
                  </a:cubicBezTo>
                  <a:cubicBezTo>
                    <a:pt x="700" y="162"/>
                    <a:pt x="700" y="164"/>
                    <a:pt x="700" y="166"/>
                  </a:cubicBezTo>
                  <a:cubicBezTo>
                    <a:pt x="702" y="174"/>
                    <a:pt x="698" y="180"/>
                    <a:pt x="692" y="183"/>
                  </a:cubicBezTo>
                  <a:cubicBezTo>
                    <a:pt x="685" y="187"/>
                    <a:pt x="666" y="181"/>
                    <a:pt x="662" y="179"/>
                  </a:cubicBezTo>
                  <a:cubicBezTo>
                    <a:pt x="662" y="177"/>
                    <a:pt x="653" y="173"/>
                    <a:pt x="651" y="173"/>
                  </a:cubicBezTo>
                  <a:cubicBezTo>
                    <a:pt x="651" y="172"/>
                    <a:pt x="652" y="172"/>
                    <a:pt x="652" y="172"/>
                  </a:cubicBezTo>
                  <a:cubicBezTo>
                    <a:pt x="660" y="170"/>
                    <a:pt x="676" y="168"/>
                    <a:pt x="683" y="163"/>
                  </a:cubicBezTo>
                  <a:cubicBezTo>
                    <a:pt x="685" y="162"/>
                    <a:pt x="692" y="157"/>
                    <a:pt x="689" y="155"/>
                  </a:cubicBezTo>
                  <a:cubicBezTo>
                    <a:pt x="685" y="154"/>
                    <a:pt x="675" y="155"/>
                    <a:pt x="672" y="157"/>
                  </a:cubicBezTo>
                  <a:cubicBezTo>
                    <a:pt x="668" y="159"/>
                    <a:pt x="653" y="154"/>
                    <a:pt x="652" y="153"/>
                  </a:cubicBezTo>
                  <a:cubicBezTo>
                    <a:pt x="650" y="152"/>
                    <a:pt x="650" y="151"/>
                    <a:pt x="649" y="149"/>
                  </a:cubicBezTo>
                  <a:cubicBezTo>
                    <a:pt x="649" y="148"/>
                    <a:pt x="649" y="148"/>
                    <a:pt x="650" y="147"/>
                  </a:cubicBezTo>
                  <a:cubicBezTo>
                    <a:pt x="660" y="147"/>
                    <a:pt x="674" y="146"/>
                    <a:pt x="684" y="144"/>
                  </a:cubicBezTo>
                  <a:cubicBezTo>
                    <a:pt x="685" y="143"/>
                    <a:pt x="685" y="142"/>
                    <a:pt x="686" y="141"/>
                  </a:cubicBezTo>
                  <a:cubicBezTo>
                    <a:pt x="686" y="141"/>
                    <a:pt x="686" y="141"/>
                    <a:pt x="686" y="140"/>
                  </a:cubicBezTo>
                  <a:cubicBezTo>
                    <a:pt x="684" y="139"/>
                    <a:pt x="684" y="138"/>
                    <a:pt x="682" y="137"/>
                  </a:cubicBezTo>
                  <a:cubicBezTo>
                    <a:pt x="682" y="133"/>
                    <a:pt x="681" y="129"/>
                    <a:pt x="683" y="125"/>
                  </a:cubicBezTo>
                  <a:cubicBezTo>
                    <a:pt x="685" y="122"/>
                    <a:pt x="691" y="115"/>
                    <a:pt x="690" y="111"/>
                  </a:cubicBezTo>
                  <a:cubicBezTo>
                    <a:pt x="690" y="109"/>
                    <a:pt x="689" y="109"/>
                    <a:pt x="688" y="109"/>
                  </a:cubicBezTo>
                  <a:cubicBezTo>
                    <a:pt x="680" y="105"/>
                    <a:pt x="670" y="123"/>
                    <a:pt x="665" y="118"/>
                  </a:cubicBezTo>
                  <a:cubicBezTo>
                    <a:pt x="666" y="112"/>
                    <a:pt x="667" y="106"/>
                    <a:pt x="670" y="102"/>
                  </a:cubicBezTo>
                  <a:cubicBezTo>
                    <a:pt x="675" y="96"/>
                    <a:pt x="690" y="97"/>
                    <a:pt x="695" y="102"/>
                  </a:cubicBezTo>
                  <a:cubicBezTo>
                    <a:pt x="701" y="102"/>
                    <a:pt x="703" y="100"/>
                    <a:pt x="707" y="98"/>
                  </a:cubicBezTo>
                  <a:cubicBezTo>
                    <a:pt x="711" y="95"/>
                    <a:pt x="717" y="94"/>
                    <a:pt x="720" y="90"/>
                  </a:cubicBezTo>
                  <a:cubicBezTo>
                    <a:pt x="720" y="89"/>
                    <a:pt x="720" y="88"/>
                    <a:pt x="720" y="89"/>
                  </a:cubicBezTo>
                  <a:cubicBezTo>
                    <a:pt x="726" y="78"/>
                    <a:pt x="710" y="68"/>
                    <a:pt x="705" y="66"/>
                  </a:cubicBezTo>
                  <a:cubicBezTo>
                    <a:pt x="694" y="63"/>
                    <a:pt x="681" y="76"/>
                    <a:pt x="678" y="81"/>
                  </a:cubicBezTo>
                  <a:cubicBezTo>
                    <a:pt x="670" y="91"/>
                    <a:pt x="657" y="97"/>
                    <a:pt x="649" y="107"/>
                  </a:cubicBezTo>
                  <a:cubicBezTo>
                    <a:pt x="645" y="112"/>
                    <a:pt x="646" y="118"/>
                    <a:pt x="644" y="123"/>
                  </a:cubicBezTo>
                  <a:cubicBezTo>
                    <a:pt x="643" y="127"/>
                    <a:pt x="640" y="131"/>
                    <a:pt x="639" y="133"/>
                  </a:cubicBezTo>
                  <a:cubicBezTo>
                    <a:pt x="632" y="134"/>
                    <a:pt x="625" y="130"/>
                    <a:pt x="623" y="125"/>
                  </a:cubicBezTo>
                  <a:cubicBezTo>
                    <a:pt x="621" y="123"/>
                    <a:pt x="623" y="120"/>
                    <a:pt x="621" y="118"/>
                  </a:cubicBezTo>
                  <a:close/>
                  <a:moveTo>
                    <a:pt x="537" y="94"/>
                  </a:moveTo>
                  <a:cubicBezTo>
                    <a:pt x="538" y="94"/>
                    <a:pt x="540" y="93"/>
                    <a:pt x="540" y="92"/>
                  </a:cubicBezTo>
                  <a:cubicBezTo>
                    <a:pt x="541" y="91"/>
                    <a:pt x="540" y="90"/>
                    <a:pt x="540" y="89"/>
                  </a:cubicBezTo>
                  <a:cubicBezTo>
                    <a:pt x="539" y="90"/>
                    <a:pt x="539" y="90"/>
                    <a:pt x="539" y="90"/>
                  </a:cubicBezTo>
                  <a:cubicBezTo>
                    <a:pt x="538" y="91"/>
                    <a:pt x="538" y="93"/>
                    <a:pt x="537" y="94"/>
                  </a:cubicBezTo>
                  <a:close/>
                  <a:moveTo>
                    <a:pt x="503" y="79"/>
                  </a:moveTo>
                  <a:cubicBezTo>
                    <a:pt x="504" y="80"/>
                    <a:pt x="505" y="81"/>
                    <a:pt x="507" y="79"/>
                  </a:cubicBezTo>
                  <a:cubicBezTo>
                    <a:pt x="507" y="77"/>
                    <a:pt x="508" y="77"/>
                    <a:pt x="508" y="75"/>
                  </a:cubicBezTo>
                  <a:cubicBezTo>
                    <a:pt x="508" y="75"/>
                    <a:pt x="507" y="75"/>
                    <a:pt x="507" y="74"/>
                  </a:cubicBezTo>
                  <a:cubicBezTo>
                    <a:pt x="506" y="75"/>
                    <a:pt x="505" y="75"/>
                    <a:pt x="504" y="75"/>
                  </a:cubicBezTo>
                  <a:cubicBezTo>
                    <a:pt x="504" y="77"/>
                    <a:pt x="504" y="77"/>
                    <a:pt x="503" y="79"/>
                  </a:cubicBezTo>
                  <a:close/>
                  <a:moveTo>
                    <a:pt x="491" y="115"/>
                  </a:moveTo>
                  <a:cubicBezTo>
                    <a:pt x="496" y="117"/>
                    <a:pt x="504" y="111"/>
                    <a:pt x="507" y="108"/>
                  </a:cubicBezTo>
                  <a:cubicBezTo>
                    <a:pt x="506" y="107"/>
                    <a:pt x="506" y="105"/>
                    <a:pt x="506" y="104"/>
                  </a:cubicBezTo>
                  <a:cubicBezTo>
                    <a:pt x="505" y="104"/>
                    <a:pt x="505" y="103"/>
                    <a:pt x="504" y="103"/>
                  </a:cubicBezTo>
                  <a:cubicBezTo>
                    <a:pt x="501" y="105"/>
                    <a:pt x="494" y="109"/>
                    <a:pt x="491" y="113"/>
                  </a:cubicBezTo>
                  <a:cubicBezTo>
                    <a:pt x="491" y="113"/>
                    <a:pt x="491" y="114"/>
                    <a:pt x="491" y="115"/>
                  </a:cubicBezTo>
                  <a:close/>
                  <a:moveTo>
                    <a:pt x="460" y="78"/>
                  </a:moveTo>
                  <a:cubicBezTo>
                    <a:pt x="461" y="79"/>
                    <a:pt x="462" y="79"/>
                    <a:pt x="463" y="79"/>
                  </a:cubicBezTo>
                  <a:cubicBezTo>
                    <a:pt x="466" y="77"/>
                    <a:pt x="468" y="75"/>
                    <a:pt x="470" y="73"/>
                  </a:cubicBezTo>
                  <a:cubicBezTo>
                    <a:pt x="470" y="71"/>
                    <a:pt x="470" y="71"/>
                    <a:pt x="470" y="69"/>
                  </a:cubicBezTo>
                  <a:cubicBezTo>
                    <a:pt x="468" y="69"/>
                    <a:pt x="467" y="70"/>
                    <a:pt x="466" y="70"/>
                  </a:cubicBezTo>
                  <a:cubicBezTo>
                    <a:pt x="464" y="71"/>
                    <a:pt x="461" y="74"/>
                    <a:pt x="460" y="78"/>
                  </a:cubicBezTo>
                  <a:close/>
                  <a:moveTo>
                    <a:pt x="453" y="106"/>
                  </a:moveTo>
                  <a:cubicBezTo>
                    <a:pt x="454" y="106"/>
                    <a:pt x="454" y="106"/>
                    <a:pt x="455" y="106"/>
                  </a:cubicBezTo>
                  <a:cubicBezTo>
                    <a:pt x="457" y="103"/>
                    <a:pt x="473" y="90"/>
                    <a:pt x="469" y="87"/>
                  </a:cubicBezTo>
                  <a:cubicBezTo>
                    <a:pt x="458" y="82"/>
                    <a:pt x="453" y="96"/>
                    <a:pt x="453" y="106"/>
                  </a:cubicBezTo>
                  <a:close/>
                  <a:moveTo>
                    <a:pt x="438" y="93"/>
                  </a:moveTo>
                  <a:cubicBezTo>
                    <a:pt x="439" y="93"/>
                    <a:pt x="440" y="94"/>
                    <a:pt x="440" y="95"/>
                  </a:cubicBezTo>
                  <a:cubicBezTo>
                    <a:pt x="442" y="95"/>
                    <a:pt x="443" y="95"/>
                    <a:pt x="444" y="95"/>
                  </a:cubicBezTo>
                  <a:cubicBezTo>
                    <a:pt x="445" y="94"/>
                    <a:pt x="446" y="93"/>
                    <a:pt x="446" y="92"/>
                  </a:cubicBezTo>
                  <a:cubicBezTo>
                    <a:pt x="445" y="91"/>
                    <a:pt x="444" y="91"/>
                    <a:pt x="444" y="90"/>
                  </a:cubicBezTo>
                  <a:cubicBezTo>
                    <a:pt x="444" y="91"/>
                    <a:pt x="439" y="91"/>
                    <a:pt x="438" y="92"/>
                  </a:cubicBezTo>
                  <a:cubicBezTo>
                    <a:pt x="438" y="92"/>
                    <a:pt x="438" y="92"/>
                    <a:pt x="438" y="93"/>
                  </a:cubicBezTo>
                  <a:close/>
                  <a:moveTo>
                    <a:pt x="425" y="130"/>
                  </a:moveTo>
                  <a:cubicBezTo>
                    <a:pt x="429" y="129"/>
                    <a:pt x="448" y="117"/>
                    <a:pt x="439" y="112"/>
                  </a:cubicBezTo>
                  <a:cubicBezTo>
                    <a:pt x="438" y="112"/>
                    <a:pt x="438" y="112"/>
                    <a:pt x="437" y="112"/>
                  </a:cubicBezTo>
                  <a:cubicBezTo>
                    <a:pt x="435" y="119"/>
                    <a:pt x="428" y="123"/>
                    <a:pt x="425" y="130"/>
                  </a:cubicBezTo>
                  <a:close/>
                  <a:moveTo>
                    <a:pt x="398" y="150"/>
                  </a:moveTo>
                  <a:cubicBezTo>
                    <a:pt x="398" y="144"/>
                    <a:pt x="399" y="138"/>
                    <a:pt x="399" y="133"/>
                  </a:cubicBezTo>
                  <a:cubicBezTo>
                    <a:pt x="403" y="131"/>
                    <a:pt x="426" y="102"/>
                    <a:pt x="429" y="97"/>
                  </a:cubicBezTo>
                  <a:cubicBezTo>
                    <a:pt x="428" y="96"/>
                    <a:pt x="428" y="96"/>
                    <a:pt x="426" y="96"/>
                  </a:cubicBezTo>
                  <a:cubicBezTo>
                    <a:pt x="424" y="97"/>
                    <a:pt x="405" y="104"/>
                    <a:pt x="401" y="101"/>
                  </a:cubicBezTo>
                  <a:cubicBezTo>
                    <a:pt x="400" y="100"/>
                    <a:pt x="400" y="100"/>
                    <a:pt x="400" y="100"/>
                  </a:cubicBezTo>
                  <a:cubicBezTo>
                    <a:pt x="400" y="86"/>
                    <a:pt x="411" y="79"/>
                    <a:pt x="418" y="74"/>
                  </a:cubicBezTo>
                  <a:cubicBezTo>
                    <a:pt x="424" y="70"/>
                    <a:pt x="428" y="65"/>
                    <a:pt x="432" y="60"/>
                  </a:cubicBezTo>
                  <a:cubicBezTo>
                    <a:pt x="437" y="54"/>
                    <a:pt x="450" y="45"/>
                    <a:pt x="453" y="38"/>
                  </a:cubicBezTo>
                  <a:cubicBezTo>
                    <a:pt x="454" y="34"/>
                    <a:pt x="454" y="29"/>
                    <a:pt x="454" y="25"/>
                  </a:cubicBezTo>
                  <a:cubicBezTo>
                    <a:pt x="462" y="22"/>
                    <a:pt x="468" y="24"/>
                    <a:pt x="473" y="28"/>
                  </a:cubicBezTo>
                  <a:cubicBezTo>
                    <a:pt x="468" y="46"/>
                    <a:pt x="437" y="68"/>
                    <a:pt x="423" y="81"/>
                  </a:cubicBezTo>
                  <a:cubicBezTo>
                    <a:pt x="420" y="84"/>
                    <a:pt x="416" y="86"/>
                    <a:pt x="413" y="89"/>
                  </a:cubicBezTo>
                  <a:cubicBezTo>
                    <a:pt x="413" y="90"/>
                    <a:pt x="413" y="90"/>
                    <a:pt x="414" y="90"/>
                  </a:cubicBezTo>
                  <a:cubicBezTo>
                    <a:pt x="419" y="90"/>
                    <a:pt x="426" y="88"/>
                    <a:pt x="430" y="86"/>
                  </a:cubicBezTo>
                  <a:cubicBezTo>
                    <a:pt x="436" y="85"/>
                    <a:pt x="441" y="85"/>
                    <a:pt x="447" y="84"/>
                  </a:cubicBezTo>
                  <a:cubicBezTo>
                    <a:pt x="451" y="81"/>
                    <a:pt x="451" y="77"/>
                    <a:pt x="453" y="73"/>
                  </a:cubicBezTo>
                  <a:cubicBezTo>
                    <a:pt x="457" y="67"/>
                    <a:pt x="460" y="60"/>
                    <a:pt x="466" y="55"/>
                  </a:cubicBezTo>
                  <a:cubicBezTo>
                    <a:pt x="469" y="55"/>
                    <a:pt x="472" y="55"/>
                    <a:pt x="474" y="55"/>
                  </a:cubicBezTo>
                  <a:cubicBezTo>
                    <a:pt x="475" y="57"/>
                    <a:pt x="477" y="58"/>
                    <a:pt x="478" y="59"/>
                  </a:cubicBezTo>
                  <a:cubicBezTo>
                    <a:pt x="481" y="63"/>
                    <a:pt x="483" y="67"/>
                    <a:pt x="485" y="71"/>
                  </a:cubicBezTo>
                  <a:cubicBezTo>
                    <a:pt x="488" y="69"/>
                    <a:pt x="495" y="62"/>
                    <a:pt x="492" y="57"/>
                  </a:cubicBezTo>
                  <a:cubicBezTo>
                    <a:pt x="491" y="54"/>
                    <a:pt x="488" y="53"/>
                    <a:pt x="490" y="49"/>
                  </a:cubicBezTo>
                  <a:cubicBezTo>
                    <a:pt x="490" y="46"/>
                    <a:pt x="498" y="42"/>
                    <a:pt x="502" y="43"/>
                  </a:cubicBezTo>
                  <a:cubicBezTo>
                    <a:pt x="502" y="47"/>
                    <a:pt x="506" y="51"/>
                    <a:pt x="508" y="53"/>
                  </a:cubicBezTo>
                  <a:cubicBezTo>
                    <a:pt x="515" y="55"/>
                    <a:pt x="513" y="47"/>
                    <a:pt x="514" y="43"/>
                  </a:cubicBezTo>
                  <a:cubicBezTo>
                    <a:pt x="517" y="34"/>
                    <a:pt x="512" y="13"/>
                    <a:pt x="524" y="13"/>
                  </a:cubicBezTo>
                  <a:cubicBezTo>
                    <a:pt x="525" y="15"/>
                    <a:pt x="530" y="19"/>
                    <a:pt x="532" y="21"/>
                  </a:cubicBezTo>
                  <a:cubicBezTo>
                    <a:pt x="532" y="21"/>
                    <a:pt x="532" y="21"/>
                    <a:pt x="533" y="21"/>
                  </a:cubicBezTo>
                  <a:cubicBezTo>
                    <a:pt x="535" y="25"/>
                    <a:pt x="536" y="27"/>
                    <a:pt x="539" y="30"/>
                  </a:cubicBezTo>
                  <a:cubicBezTo>
                    <a:pt x="541" y="34"/>
                    <a:pt x="544" y="42"/>
                    <a:pt x="545" y="47"/>
                  </a:cubicBezTo>
                  <a:cubicBezTo>
                    <a:pt x="546" y="51"/>
                    <a:pt x="542" y="54"/>
                    <a:pt x="543" y="59"/>
                  </a:cubicBezTo>
                  <a:cubicBezTo>
                    <a:pt x="546" y="65"/>
                    <a:pt x="553" y="69"/>
                    <a:pt x="556" y="75"/>
                  </a:cubicBezTo>
                  <a:cubicBezTo>
                    <a:pt x="558" y="79"/>
                    <a:pt x="558" y="83"/>
                    <a:pt x="560" y="85"/>
                  </a:cubicBezTo>
                  <a:cubicBezTo>
                    <a:pt x="564" y="89"/>
                    <a:pt x="570" y="91"/>
                    <a:pt x="574" y="95"/>
                  </a:cubicBezTo>
                  <a:cubicBezTo>
                    <a:pt x="574" y="97"/>
                    <a:pt x="574" y="98"/>
                    <a:pt x="574" y="99"/>
                  </a:cubicBezTo>
                  <a:cubicBezTo>
                    <a:pt x="572" y="100"/>
                    <a:pt x="570" y="102"/>
                    <a:pt x="568" y="103"/>
                  </a:cubicBezTo>
                  <a:cubicBezTo>
                    <a:pt x="565" y="105"/>
                    <a:pt x="561" y="104"/>
                    <a:pt x="559" y="105"/>
                  </a:cubicBezTo>
                  <a:cubicBezTo>
                    <a:pt x="552" y="106"/>
                    <a:pt x="543" y="109"/>
                    <a:pt x="539" y="114"/>
                  </a:cubicBezTo>
                  <a:cubicBezTo>
                    <a:pt x="536" y="117"/>
                    <a:pt x="536" y="135"/>
                    <a:pt x="535" y="141"/>
                  </a:cubicBezTo>
                  <a:cubicBezTo>
                    <a:pt x="535" y="143"/>
                    <a:pt x="534" y="145"/>
                    <a:pt x="534" y="148"/>
                  </a:cubicBezTo>
                  <a:cubicBezTo>
                    <a:pt x="532" y="152"/>
                    <a:pt x="531" y="158"/>
                    <a:pt x="530" y="163"/>
                  </a:cubicBezTo>
                  <a:cubicBezTo>
                    <a:pt x="530" y="164"/>
                    <a:pt x="530" y="165"/>
                    <a:pt x="530" y="166"/>
                  </a:cubicBezTo>
                  <a:cubicBezTo>
                    <a:pt x="526" y="174"/>
                    <a:pt x="524" y="181"/>
                    <a:pt x="520" y="187"/>
                  </a:cubicBezTo>
                  <a:cubicBezTo>
                    <a:pt x="520" y="190"/>
                    <a:pt x="520" y="193"/>
                    <a:pt x="520" y="195"/>
                  </a:cubicBezTo>
                  <a:cubicBezTo>
                    <a:pt x="519" y="195"/>
                    <a:pt x="519" y="195"/>
                    <a:pt x="519" y="195"/>
                  </a:cubicBezTo>
                  <a:cubicBezTo>
                    <a:pt x="518" y="193"/>
                    <a:pt x="515" y="191"/>
                    <a:pt x="514" y="189"/>
                  </a:cubicBezTo>
                  <a:cubicBezTo>
                    <a:pt x="511" y="185"/>
                    <a:pt x="511" y="181"/>
                    <a:pt x="509" y="177"/>
                  </a:cubicBezTo>
                  <a:cubicBezTo>
                    <a:pt x="509" y="175"/>
                    <a:pt x="509" y="173"/>
                    <a:pt x="509" y="171"/>
                  </a:cubicBezTo>
                  <a:cubicBezTo>
                    <a:pt x="507" y="163"/>
                    <a:pt x="509" y="147"/>
                    <a:pt x="508" y="135"/>
                  </a:cubicBezTo>
                  <a:cubicBezTo>
                    <a:pt x="507" y="135"/>
                    <a:pt x="506" y="135"/>
                    <a:pt x="507" y="134"/>
                  </a:cubicBezTo>
                  <a:cubicBezTo>
                    <a:pt x="497" y="136"/>
                    <a:pt x="489" y="139"/>
                    <a:pt x="481" y="142"/>
                  </a:cubicBezTo>
                  <a:cubicBezTo>
                    <a:pt x="476" y="142"/>
                    <a:pt x="472" y="143"/>
                    <a:pt x="467" y="143"/>
                  </a:cubicBezTo>
                  <a:cubicBezTo>
                    <a:pt x="462" y="138"/>
                    <a:pt x="463" y="125"/>
                    <a:pt x="465" y="119"/>
                  </a:cubicBezTo>
                  <a:cubicBezTo>
                    <a:pt x="470" y="117"/>
                    <a:pt x="476" y="112"/>
                    <a:pt x="478" y="108"/>
                  </a:cubicBezTo>
                  <a:cubicBezTo>
                    <a:pt x="478" y="107"/>
                    <a:pt x="478" y="105"/>
                    <a:pt x="478" y="104"/>
                  </a:cubicBezTo>
                  <a:cubicBezTo>
                    <a:pt x="484" y="97"/>
                    <a:pt x="492" y="90"/>
                    <a:pt x="488" y="77"/>
                  </a:cubicBezTo>
                  <a:cubicBezTo>
                    <a:pt x="488" y="77"/>
                    <a:pt x="488" y="77"/>
                    <a:pt x="487" y="77"/>
                  </a:cubicBezTo>
                  <a:cubicBezTo>
                    <a:pt x="473" y="87"/>
                    <a:pt x="476" y="96"/>
                    <a:pt x="467" y="109"/>
                  </a:cubicBezTo>
                  <a:cubicBezTo>
                    <a:pt x="461" y="117"/>
                    <a:pt x="456" y="117"/>
                    <a:pt x="452" y="129"/>
                  </a:cubicBezTo>
                  <a:cubicBezTo>
                    <a:pt x="448" y="140"/>
                    <a:pt x="457" y="156"/>
                    <a:pt x="457" y="165"/>
                  </a:cubicBezTo>
                  <a:cubicBezTo>
                    <a:pt x="455" y="165"/>
                    <a:pt x="455" y="167"/>
                    <a:pt x="454" y="167"/>
                  </a:cubicBezTo>
                  <a:cubicBezTo>
                    <a:pt x="452" y="167"/>
                    <a:pt x="452" y="167"/>
                    <a:pt x="450" y="167"/>
                  </a:cubicBezTo>
                  <a:cubicBezTo>
                    <a:pt x="447" y="163"/>
                    <a:pt x="444" y="159"/>
                    <a:pt x="442" y="153"/>
                  </a:cubicBezTo>
                  <a:cubicBezTo>
                    <a:pt x="440" y="149"/>
                    <a:pt x="441" y="145"/>
                    <a:pt x="439" y="141"/>
                  </a:cubicBezTo>
                  <a:cubicBezTo>
                    <a:pt x="438" y="141"/>
                    <a:pt x="438" y="141"/>
                    <a:pt x="437" y="141"/>
                  </a:cubicBezTo>
                  <a:cubicBezTo>
                    <a:pt x="431" y="151"/>
                    <a:pt x="418" y="157"/>
                    <a:pt x="402" y="157"/>
                  </a:cubicBezTo>
                  <a:cubicBezTo>
                    <a:pt x="402" y="156"/>
                    <a:pt x="400" y="155"/>
                    <a:pt x="400" y="155"/>
                  </a:cubicBezTo>
                  <a:cubicBezTo>
                    <a:pt x="398" y="153"/>
                    <a:pt x="398" y="151"/>
                    <a:pt x="398" y="150"/>
                  </a:cubicBezTo>
                  <a:close/>
                  <a:moveTo>
                    <a:pt x="278" y="104"/>
                  </a:moveTo>
                  <a:cubicBezTo>
                    <a:pt x="279" y="106"/>
                    <a:pt x="280" y="109"/>
                    <a:pt x="281" y="111"/>
                  </a:cubicBezTo>
                  <a:cubicBezTo>
                    <a:pt x="282" y="111"/>
                    <a:pt x="282" y="111"/>
                    <a:pt x="282" y="111"/>
                  </a:cubicBezTo>
                  <a:cubicBezTo>
                    <a:pt x="283" y="108"/>
                    <a:pt x="286" y="101"/>
                    <a:pt x="283" y="99"/>
                  </a:cubicBezTo>
                  <a:cubicBezTo>
                    <a:pt x="283" y="99"/>
                    <a:pt x="282" y="99"/>
                    <a:pt x="282" y="98"/>
                  </a:cubicBezTo>
                  <a:cubicBezTo>
                    <a:pt x="281" y="98"/>
                    <a:pt x="280" y="98"/>
                    <a:pt x="279" y="99"/>
                  </a:cubicBezTo>
                  <a:cubicBezTo>
                    <a:pt x="279" y="102"/>
                    <a:pt x="278" y="101"/>
                    <a:pt x="278" y="104"/>
                  </a:cubicBezTo>
                  <a:close/>
                  <a:moveTo>
                    <a:pt x="257" y="97"/>
                  </a:moveTo>
                  <a:cubicBezTo>
                    <a:pt x="257" y="97"/>
                    <a:pt x="257" y="98"/>
                    <a:pt x="257" y="99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8" y="99"/>
                    <a:pt x="259" y="99"/>
                    <a:pt x="259" y="99"/>
                  </a:cubicBezTo>
                  <a:cubicBezTo>
                    <a:pt x="260" y="98"/>
                    <a:pt x="260" y="97"/>
                    <a:pt x="261" y="97"/>
                  </a:cubicBezTo>
                  <a:cubicBezTo>
                    <a:pt x="261" y="95"/>
                    <a:pt x="261" y="95"/>
                    <a:pt x="260" y="93"/>
                  </a:cubicBezTo>
                  <a:cubicBezTo>
                    <a:pt x="260" y="93"/>
                    <a:pt x="260" y="93"/>
                    <a:pt x="260" y="93"/>
                  </a:cubicBezTo>
                  <a:cubicBezTo>
                    <a:pt x="259" y="93"/>
                    <a:pt x="259" y="93"/>
                    <a:pt x="259" y="93"/>
                  </a:cubicBezTo>
                  <a:cubicBezTo>
                    <a:pt x="258" y="94"/>
                    <a:pt x="258" y="95"/>
                    <a:pt x="257" y="97"/>
                  </a:cubicBezTo>
                  <a:close/>
                  <a:moveTo>
                    <a:pt x="236" y="104"/>
                  </a:moveTo>
                  <a:cubicBezTo>
                    <a:pt x="236" y="105"/>
                    <a:pt x="237" y="105"/>
                    <a:pt x="238" y="105"/>
                  </a:cubicBezTo>
                  <a:cubicBezTo>
                    <a:pt x="241" y="104"/>
                    <a:pt x="242" y="102"/>
                    <a:pt x="245" y="100"/>
                  </a:cubicBezTo>
                  <a:cubicBezTo>
                    <a:pt x="245" y="99"/>
                    <a:pt x="245" y="98"/>
                    <a:pt x="245" y="97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243" y="97"/>
                    <a:pt x="242" y="97"/>
                  </a:cubicBezTo>
                  <a:cubicBezTo>
                    <a:pt x="240" y="99"/>
                    <a:pt x="238" y="101"/>
                    <a:pt x="236" y="104"/>
                  </a:cubicBezTo>
                  <a:close/>
                  <a:moveTo>
                    <a:pt x="216" y="151"/>
                  </a:moveTo>
                  <a:cubicBezTo>
                    <a:pt x="217" y="152"/>
                    <a:pt x="225" y="157"/>
                    <a:pt x="226" y="158"/>
                  </a:cubicBezTo>
                  <a:cubicBezTo>
                    <a:pt x="230" y="159"/>
                    <a:pt x="253" y="155"/>
                    <a:pt x="254" y="154"/>
                  </a:cubicBezTo>
                  <a:cubicBezTo>
                    <a:pt x="254" y="153"/>
                    <a:pt x="253" y="151"/>
                    <a:pt x="252" y="149"/>
                  </a:cubicBezTo>
                  <a:cubicBezTo>
                    <a:pt x="253" y="149"/>
                    <a:pt x="253" y="149"/>
                    <a:pt x="253" y="149"/>
                  </a:cubicBezTo>
                  <a:cubicBezTo>
                    <a:pt x="259" y="147"/>
                    <a:pt x="266" y="162"/>
                    <a:pt x="274" y="147"/>
                  </a:cubicBezTo>
                  <a:cubicBezTo>
                    <a:pt x="280" y="149"/>
                    <a:pt x="289" y="157"/>
                    <a:pt x="296" y="153"/>
                  </a:cubicBezTo>
                  <a:cubicBezTo>
                    <a:pt x="309" y="147"/>
                    <a:pt x="312" y="126"/>
                    <a:pt x="312" y="104"/>
                  </a:cubicBezTo>
                  <a:cubicBezTo>
                    <a:pt x="312" y="97"/>
                    <a:pt x="313" y="86"/>
                    <a:pt x="310" y="81"/>
                  </a:cubicBezTo>
                  <a:cubicBezTo>
                    <a:pt x="310" y="78"/>
                    <a:pt x="310" y="75"/>
                    <a:pt x="310" y="73"/>
                  </a:cubicBezTo>
                  <a:cubicBezTo>
                    <a:pt x="310" y="67"/>
                    <a:pt x="310" y="56"/>
                    <a:pt x="308" y="51"/>
                  </a:cubicBezTo>
                  <a:cubicBezTo>
                    <a:pt x="308" y="49"/>
                    <a:pt x="307" y="45"/>
                    <a:pt x="307" y="43"/>
                  </a:cubicBezTo>
                  <a:cubicBezTo>
                    <a:pt x="305" y="35"/>
                    <a:pt x="304" y="27"/>
                    <a:pt x="301" y="21"/>
                  </a:cubicBezTo>
                  <a:cubicBezTo>
                    <a:pt x="270" y="17"/>
                    <a:pt x="248" y="27"/>
                    <a:pt x="235" y="46"/>
                  </a:cubicBezTo>
                  <a:cubicBezTo>
                    <a:pt x="232" y="50"/>
                    <a:pt x="222" y="63"/>
                    <a:pt x="225" y="70"/>
                  </a:cubicBezTo>
                  <a:cubicBezTo>
                    <a:pt x="233" y="70"/>
                    <a:pt x="243" y="58"/>
                    <a:pt x="249" y="54"/>
                  </a:cubicBezTo>
                  <a:cubicBezTo>
                    <a:pt x="250" y="54"/>
                    <a:pt x="254" y="53"/>
                    <a:pt x="254" y="53"/>
                  </a:cubicBezTo>
                  <a:cubicBezTo>
                    <a:pt x="280" y="51"/>
                    <a:pt x="264" y="71"/>
                    <a:pt x="264" y="83"/>
                  </a:cubicBezTo>
                  <a:cubicBezTo>
                    <a:pt x="268" y="85"/>
                    <a:pt x="278" y="95"/>
                    <a:pt x="284" y="92"/>
                  </a:cubicBezTo>
                  <a:cubicBezTo>
                    <a:pt x="284" y="91"/>
                    <a:pt x="285" y="90"/>
                    <a:pt x="286" y="90"/>
                  </a:cubicBezTo>
                  <a:cubicBezTo>
                    <a:pt x="293" y="90"/>
                    <a:pt x="311" y="103"/>
                    <a:pt x="302" y="112"/>
                  </a:cubicBezTo>
                  <a:cubicBezTo>
                    <a:pt x="299" y="115"/>
                    <a:pt x="294" y="117"/>
                    <a:pt x="290" y="120"/>
                  </a:cubicBezTo>
                  <a:cubicBezTo>
                    <a:pt x="285" y="123"/>
                    <a:pt x="280" y="129"/>
                    <a:pt x="274" y="133"/>
                  </a:cubicBezTo>
                  <a:cubicBezTo>
                    <a:pt x="274" y="133"/>
                    <a:pt x="272" y="133"/>
                    <a:pt x="273" y="134"/>
                  </a:cubicBezTo>
                  <a:cubicBezTo>
                    <a:pt x="268" y="137"/>
                    <a:pt x="260" y="139"/>
                    <a:pt x="254" y="143"/>
                  </a:cubicBezTo>
                  <a:cubicBezTo>
                    <a:pt x="251" y="145"/>
                    <a:pt x="243" y="143"/>
                    <a:pt x="240" y="143"/>
                  </a:cubicBezTo>
                  <a:cubicBezTo>
                    <a:pt x="238" y="140"/>
                    <a:pt x="232" y="133"/>
                    <a:pt x="236" y="127"/>
                  </a:cubicBezTo>
                  <a:cubicBezTo>
                    <a:pt x="237" y="124"/>
                    <a:pt x="242" y="120"/>
                    <a:pt x="244" y="119"/>
                  </a:cubicBezTo>
                  <a:cubicBezTo>
                    <a:pt x="244" y="116"/>
                    <a:pt x="243" y="116"/>
                    <a:pt x="241" y="116"/>
                  </a:cubicBezTo>
                  <a:cubicBezTo>
                    <a:pt x="238" y="121"/>
                    <a:pt x="227" y="110"/>
                    <a:pt x="226" y="108"/>
                  </a:cubicBezTo>
                  <a:cubicBezTo>
                    <a:pt x="226" y="105"/>
                    <a:pt x="226" y="102"/>
                    <a:pt x="226" y="99"/>
                  </a:cubicBezTo>
                  <a:cubicBezTo>
                    <a:pt x="229" y="98"/>
                    <a:pt x="231" y="95"/>
                    <a:pt x="234" y="93"/>
                  </a:cubicBezTo>
                  <a:cubicBezTo>
                    <a:pt x="242" y="89"/>
                    <a:pt x="256" y="87"/>
                    <a:pt x="252" y="74"/>
                  </a:cubicBezTo>
                  <a:cubicBezTo>
                    <a:pt x="252" y="74"/>
                    <a:pt x="251" y="74"/>
                    <a:pt x="250" y="74"/>
                  </a:cubicBezTo>
                  <a:cubicBezTo>
                    <a:pt x="246" y="78"/>
                    <a:pt x="227" y="77"/>
                    <a:pt x="223" y="83"/>
                  </a:cubicBezTo>
                  <a:cubicBezTo>
                    <a:pt x="220" y="86"/>
                    <a:pt x="223" y="93"/>
                    <a:pt x="221" y="97"/>
                  </a:cubicBezTo>
                  <a:cubicBezTo>
                    <a:pt x="219" y="97"/>
                    <a:pt x="220" y="103"/>
                    <a:pt x="218" y="105"/>
                  </a:cubicBezTo>
                  <a:cubicBezTo>
                    <a:pt x="214" y="114"/>
                    <a:pt x="219" y="132"/>
                    <a:pt x="217" y="141"/>
                  </a:cubicBezTo>
                  <a:cubicBezTo>
                    <a:pt x="217" y="144"/>
                    <a:pt x="216" y="149"/>
                    <a:pt x="216" y="151"/>
                  </a:cubicBezTo>
                  <a:close/>
                  <a:moveTo>
                    <a:pt x="197" y="154"/>
                  </a:moveTo>
                  <a:cubicBezTo>
                    <a:pt x="197" y="141"/>
                    <a:pt x="202" y="127"/>
                    <a:pt x="205" y="115"/>
                  </a:cubicBezTo>
                  <a:cubicBezTo>
                    <a:pt x="205" y="113"/>
                    <a:pt x="205" y="110"/>
                    <a:pt x="205" y="107"/>
                  </a:cubicBezTo>
                  <a:cubicBezTo>
                    <a:pt x="205" y="93"/>
                    <a:pt x="199" y="79"/>
                    <a:pt x="201" y="66"/>
                  </a:cubicBezTo>
                  <a:cubicBezTo>
                    <a:pt x="205" y="39"/>
                    <a:pt x="229" y="25"/>
                    <a:pt x="252" y="17"/>
                  </a:cubicBezTo>
                  <a:cubicBezTo>
                    <a:pt x="261" y="15"/>
                    <a:pt x="289" y="6"/>
                    <a:pt x="300" y="13"/>
                  </a:cubicBezTo>
                  <a:cubicBezTo>
                    <a:pt x="302" y="13"/>
                    <a:pt x="306" y="13"/>
                    <a:pt x="308" y="15"/>
                  </a:cubicBezTo>
                  <a:cubicBezTo>
                    <a:pt x="330" y="29"/>
                    <a:pt x="324" y="79"/>
                    <a:pt x="325" y="113"/>
                  </a:cubicBezTo>
                  <a:cubicBezTo>
                    <a:pt x="325" y="129"/>
                    <a:pt x="328" y="154"/>
                    <a:pt x="320" y="163"/>
                  </a:cubicBezTo>
                  <a:cubicBezTo>
                    <a:pt x="318" y="166"/>
                    <a:pt x="294" y="183"/>
                    <a:pt x="287" y="179"/>
                  </a:cubicBezTo>
                  <a:cubicBezTo>
                    <a:pt x="280" y="175"/>
                    <a:pt x="274" y="165"/>
                    <a:pt x="264" y="164"/>
                  </a:cubicBezTo>
                  <a:cubicBezTo>
                    <a:pt x="261" y="163"/>
                    <a:pt x="257" y="167"/>
                    <a:pt x="254" y="168"/>
                  </a:cubicBezTo>
                  <a:cubicBezTo>
                    <a:pt x="252" y="169"/>
                    <a:pt x="230" y="173"/>
                    <a:pt x="226" y="171"/>
                  </a:cubicBezTo>
                  <a:cubicBezTo>
                    <a:pt x="221" y="170"/>
                    <a:pt x="220" y="167"/>
                    <a:pt x="216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3" y="166"/>
                    <a:pt x="211" y="170"/>
                    <a:pt x="206" y="170"/>
                  </a:cubicBezTo>
                  <a:cubicBezTo>
                    <a:pt x="204" y="168"/>
                    <a:pt x="202" y="166"/>
                    <a:pt x="201" y="164"/>
                  </a:cubicBezTo>
                  <a:cubicBezTo>
                    <a:pt x="199" y="161"/>
                    <a:pt x="199" y="158"/>
                    <a:pt x="197" y="154"/>
                  </a:cubicBezTo>
                  <a:close/>
                  <a:moveTo>
                    <a:pt x="83" y="79"/>
                  </a:moveTo>
                  <a:cubicBezTo>
                    <a:pt x="84" y="83"/>
                    <a:pt x="84" y="85"/>
                    <a:pt x="85" y="87"/>
                  </a:cubicBezTo>
                  <a:cubicBezTo>
                    <a:pt x="92" y="84"/>
                    <a:pt x="115" y="69"/>
                    <a:pt x="116" y="62"/>
                  </a:cubicBezTo>
                  <a:cubicBezTo>
                    <a:pt x="116" y="62"/>
                    <a:pt x="116" y="62"/>
                    <a:pt x="115" y="62"/>
                  </a:cubicBezTo>
                  <a:cubicBezTo>
                    <a:pt x="111" y="60"/>
                    <a:pt x="105" y="62"/>
                    <a:pt x="101" y="63"/>
                  </a:cubicBezTo>
                  <a:cubicBezTo>
                    <a:pt x="98" y="63"/>
                    <a:pt x="96" y="63"/>
                    <a:pt x="93" y="63"/>
                  </a:cubicBezTo>
                  <a:cubicBezTo>
                    <a:pt x="84" y="65"/>
                    <a:pt x="82" y="70"/>
                    <a:pt x="83" y="79"/>
                  </a:cubicBezTo>
                  <a:close/>
                  <a:moveTo>
                    <a:pt x="32" y="97"/>
                  </a:moveTo>
                  <a:cubicBezTo>
                    <a:pt x="36" y="101"/>
                    <a:pt x="36" y="104"/>
                    <a:pt x="36" y="112"/>
                  </a:cubicBezTo>
                  <a:cubicBezTo>
                    <a:pt x="38" y="113"/>
                    <a:pt x="38" y="113"/>
                    <a:pt x="38" y="114"/>
                  </a:cubicBezTo>
                  <a:cubicBezTo>
                    <a:pt x="41" y="114"/>
                    <a:pt x="44" y="114"/>
                    <a:pt x="46" y="113"/>
                  </a:cubicBezTo>
                  <a:cubicBezTo>
                    <a:pt x="47" y="111"/>
                    <a:pt x="50" y="108"/>
                    <a:pt x="50" y="106"/>
                  </a:cubicBezTo>
                  <a:cubicBezTo>
                    <a:pt x="52" y="100"/>
                    <a:pt x="53" y="86"/>
                    <a:pt x="49" y="83"/>
                  </a:cubicBezTo>
                  <a:cubicBezTo>
                    <a:pt x="49" y="83"/>
                    <a:pt x="49" y="82"/>
                    <a:pt x="48" y="82"/>
                  </a:cubicBezTo>
                  <a:cubicBezTo>
                    <a:pt x="42" y="82"/>
                    <a:pt x="34" y="89"/>
                    <a:pt x="32" y="94"/>
                  </a:cubicBezTo>
                  <a:cubicBezTo>
                    <a:pt x="32" y="95"/>
                    <a:pt x="32" y="96"/>
                    <a:pt x="32" y="97"/>
                  </a:cubicBezTo>
                  <a:close/>
                  <a:moveTo>
                    <a:pt x="3" y="66"/>
                  </a:moveTo>
                  <a:cubicBezTo>
                    <a:pt x="9" y="66"/>
                    <a:pt x="12" y="70"/>
                    <a:pt x="14" y="73"/>
                  </a:cubicBezTo>
                  <a:cubicBezTo>
                    <a:pt x="16" y="73"/>
                    <a:pt x="18" y="73"/>
                    <a:pt x="19" y="73"/>
                  </a:cubicBezTo>
                  <a:cubicBezTo>
                    <a:pt x="22" y="71"/>
                    <a:pt x="24" y="69"/>
                    <a:pt x="26" y="67"/>
                  </a:cubicBezTo>
                  <a:cubicBezTo>
                    <a:pt x="31" y="64"/>
                    <a:pt x="38" y="63"/>
                    <a:pt x="44" y="60"/>
                  </a:cubicBezTo>
                  <a:cubicBezTo>
                    <a:pt x="48" y="57"/>
                    <a:pt x="51" y="59"/>
                    <a:pt x="54" y="55"/>
                  </a:cubicBezTo>
                  <a:cubicBezTo>
                    <a:pt x="57" y="47"/>
                    <a:pt x="51" y="40"/>
                    <a:pt x="54" y="31"/>
                  </a:cubicBezTo>
                  <a:cubicBezTo>
                    <a:pt x="55" y="26"/>
                    <a:pt x="56" y="23"/>
                    <a:pt x="57" y="17"/>
                  </a:cubicBezTo>
                  <a:cubicBezTo>
                    <a:pt x="57" y="17"/>
                    <a:pt x="56" y="5"/>
                    <a:pt x="58" y="7"/>
                  </a:cubicBezTo>
                  <a:cubicBezTo>
                    <a:pt x="58" y="6"/>
                    <a:pt x="58" y="6"/>
                    <a:pt x="59" y="6"/>
                  </a:cubicBezTo>
                  <a:cubicBezTo>
                    <a:pt x="69" y="5"/>
                    <a:pt x="83" y="21"/>
                    <a:pt x="92" y="27"/>
                  </a:cubicBezTo>
                  <a:cubicBezTo>
                    <a:pt x="92" y="35"/>
                    <a:pt x="89" y="43"/>
                    <a:pt x="90" y="51"/>
                  </a:cubicBezTo>
                  <a:cubicBezTo>
                    <a:pt x="100" y="55"/>
                    <a:pt x="115" y="50"/>
                    <a:pt x="126" y="48"/>
                  </a:cubicBezTo>
                  <a:cubicBezTo>
                    <a:pt x="130" y="48"/>
                    <a:pt x="134" y="48"/>
                    <a:pt x="138" y="49"/>
                  </a:cubicBezTo>
                  <a:cubicBezTo>
                    <a:pt x="140" y="50"/>
                    <a:pt x="142" y="53"/>
                    <a:pt x="144" y="53"/>
                  </a:cubicBezTo>
                  <a:cubicBezTo>
                    <a:pt x="144" y="53"/>
                    <a:pt x="144" y="55"/>
                    <a:pt x="144" y="55"/>
                  </a:cubicBezTo>
                  <a:cubicBezTo>
                    <a:pt x="140" y="59"/>
                    <a:pt x="136" y="64"/>
                    <a:pt x="133" y="68"/>
                  </a:cubicBezTo>
                  <a:cubicBezTo>
                    <a:pt x="130" y="71"/>
                    <a:pt x="120" y="76"/>
                    <a:pt x="114" y="79"/>
                  </a:cubicBezTo>
                  <a:cubicBezTo>
                    <a:pt x="110" y="82"/>
                    <a:pt x="104" y="83"/>
                    <a:pt x="104" y="90"/>
                  </a:cubicBezTo>
                  <a:cubicBezTo>
                    <a:pt x="105" y="91"/>
                    <a:pt x="106" y="91"/>
                    <a:pt x="106" y="92"/>
                  </a:cubicBezTo>
                  <a:cubicBezTo>
                    <a:pt x="114" y="95"/>
                    <a:pt x="125" y="91"/>
                    <a:pt x="128" y="99"/>
                  </a:cubicBezTo>
                  <a:cubicBezTo>
                    <a:pt x="129" y="101"/>
                    <a:pt x="130" y="103"/>
                    <a:pt x="129" y="105"/>
                  </a:cubicBezTo>
                  <a:cubicBezTo>
                    <a:pt x="124" y="112"/>
                    <a:pt x="112" y="106"/>
                    <a:pt x="105" y="111"/>
                  </a:cubicBezTo>
                  <a:cubicBezTo>
                    <a:pt x="99" y="115"/>
                    <a:pt x="94" y="120"/>
                    <a:pt x="89" y="124"/>
                  </a:cubicBezTo>
                  <a:cubicBezTo>
                    <a:pt x="84" y="127"/>
                    <a:pt x="79" y="125"/>
                    <a:pt x="76" y="130"/>
                  </a:cubicBezTo>
                  <a:cubicBezTo>
                    <a:pt x="72" y="136"/>
                    <a:pt x="76" y="147"/>
                    <a:pt x="74" y="153"/>
                  </a:cubicBezTo>
                  <a:cubicBezTo>
                    <a:pt x="74" y="155"/>
                    <a:pt x="73" y="156"/>
                    <a:pt x="73" y="157"/>
                  </a:cubicBezTo>
                  <a:cubicBezTo>
                    <a:pt x="64" y="159"/>
                    <a:pt x="66" y="177"/>
                    <a:pt x="59" y="183"/>
                  </a:cubicBezTo>
                  <a:cubicBezTo>
                    <a:pt x="57" y="172"/>
                    <a:pt x="50" y="162"/>
                    <a:pt x="48" y="152"/>
                  </a:cubicBezTo>
                  <a:cubicBezTo>
                    <a:pt x="48" y="147"/>
                    <a:pt x="50" y="142"/>
                    <a:pt x="46" y="139"/>
                  </a:cubicBezTo>
                  <a:cubicBezTo>
                    <a:pt x="44" y="138"/>
                    <a:pt x="40" y="139"/>
                    <a:pt x="38" y="138"/>
                  </a:cubicBezTo>
                  <a:cubicBezTo>
                    <a:pt x="36" y="132"/>
                    <a:pt x="34" y="123"/>
                    <a:pt x="26" y="121"/>
                  </a:cubicBezTo>
                  <a:cubicBezTo>
                    <a:pt x="23" y="120"/>
                    <a:pt x="22" y="122"/>
                    <a:pt x="17" y="122"/>
                  </a:cubicBezTo>
                  <a:cubicBezTo>
                    <a:pt x="16" y="120"/>
                    <a:pt x="15" y="116"/>
                    <a:pt x="14" y="114"/>
                  </a:cubicBezTo>
                  <a:cubicBezTo>
                    <a:pt x="12" y="111"/>
                    <a:pt x="7" y="110"/>
                    <a:pt x="5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2"/>
                    <a:pt x="5" y="99"/>
                    <a:pt x="4" y="96"/>
                  </a:cubicBezTo>
                  <a:cubicBezTo>
                    <a:pt x="4" y="94"/>
                    <a:pt x="1" y="93"/>
                    <a:pt x="0" y="90"/>
                  </a:cubicBezTo>
                  <a:cubicBezTo>
                    <a:pt x="4" y="85"/>
                    <a:pt x="3" y="76"/>
                    <a:pt x="3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37"/>
            <p:cNvSpPr>
              <a:spLocks noEditPoints="1"/>
            </p:cNvSpPr>
            <p:nvPr userDrawn="1"/>
          </p:nvSpPr>
          <p:spPr bwMode="auto">
            <a:xfrm>
              <a:off x="8797988" y="4643741"/>
              <a:ext cx="334963" cy="325438"/>
            </a:xfrm>
            <a:custGeom>
              <a:avLst/>
              <a:gdLst>
                <a:gd name="T0" fmla="*/ 218 w 225"/>
                <a:gd name="T1" fmla="*/ 76 h 216"/>
                <a:gd name="T2" fmla="*/ 170 w 225"/>
                <a:gd name="T3" fmla="*/ 32 h 216"/>
                <a:gd name="T4" fmla="*/ 113 w 225"/>
                <a:gd name="T5" fmla="*/ 0 h 216"/>
                <a:gd name="T6" fmla="*/ 56 w 225"/>
                <a:gd name="T7" fmla="*/ 32 h 216"/>
                <a:gd name="T8" fmla="*/ 8 w 225"/>
                <a:gd name="T9" fmla="*/ 76 h 216"/>
                <a:gd name="T10" fmla="*/ 21 w 225"/>
                <a:gd name="T11" fmla="*/ 140 h 216"/>
                <a:gd name="T12" fmla="*/ 48 w 225"/>
                <a:gd name="T13" fmla="*/ 200 h 216"/>
                <a:gd name="T14" fmla="*/ 112 w 225"/>
                <a:gd name="T15" fmla="*/ 207 h 216"/>
                <a:gd name="T16" fmla="*/ 177 w 225"/>
                <a:gd name="T17" fmla="*/ 200 h 216"/>
                <a:gd name="T18" fmla="*/ 204 w 225"/>
                <a:gd name="T19" fmla="*/ 140 h 216"/>
                <a:gd name="T20" fmla="*/ 218 w 225"/>
                <a:gd name="T21" fmla="*/ 76 h 216"/>
                <a:gd name="T22" fmla="*/ 113 w 225"/>
                <a:gd name="T23" fmla="*/ 201 h 216"/>
                <a:gd name="T24" fmla="*/ 22 w 225"/>
                <a:gd name="T25" fmla="*/ 110 h 216"/>
                <a:gd name="T26" fmla="*/ 113 w 225"/>
                <a:gd name="T27" fmla="*/ 20 h 216"/>
                <a:gd name="T28" fmla="*/ 204 w 225"/>
                <a:gd name="T29" fmla="*/ 111 h 216"/>
                <a:gd name="T30" fmla="*/ 113 w 225"/>
                <a:gd name="T31" fmla="*/ 20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5" h="216">
                  <a:moveTo>
                    <a:pt x="218" y="76"/>
                  </a:moveTo>
                  <a:cubicBezTo>
                    <a:pt x="210" y="53"/>
                    <a:pt x="191" y="37"/>
                    <a:pt x="170" y="32"/>
                  </a:cubicBezTo>
                  <a:cubicBezTo>
                    <a:pt x="158" y="13"/>
                    <a:pt x="137" y="0"/>
                    <a:pt x="113" y="0"/>
                  </a:cubicBezTo>
                  <a:cubicBezTo>
                    <a:pt x="89" y="0"/>
                    <a:pt x="68" y="13"/>
                    <a:pt x="56" y="32"/>
                  </a:cubicBezTo>
                  <a:cubicBezTo>
                    <a:pt x="34" y="37"/>
                    <a:pt x="15" y="53"/>
                    <a:pt x="8" y="76"/>
                  </a:cubicBezTo>
                  <a:cubicBezTo>
                    <a:pt x="0" y="99"/>
                    <a:pt x="6" y="123"/>
                    <a:pt x="21" y="140"/>
                  </a:cubicBezTo>
                  <a:cubicBezTo>
                    <a:pt x="18" y="163"/>
                    <a:pt x="28" y="185"/>
                    <a:pt x="48" y="200"/>
                  </a:cubicBezTo>
                  <a:cubicBezTo>
                    <a:pt x="67" y="214"/>
                    <a:pt x="92" y="216"/>
                    <a:pt x="112" y="207"/>
                  </a:cubicBezTo>
                  <a:cubicBezTo>
                    <a:pt x="133" y="216"/>
                    <a:pt x="158" y="214"/>
                    <a:pt x="177" y="200"/>
                  </a:cubicBezTo>
                  <a:cubicBezTo>
                    <a:pt x="197" y="186"/>
                    <a:pt x="206" y="163"/>
                    <a:pt x="204" y="140"/>
                  </a:cubicBezTo>
                  <a:cubicBezTo>
                    <a:pt x="220" y="123"/>
                    <a:pt x="225" y="99"/>
                    <a:pt x="218" y="76"/>
                  </a:cubicBezTo>
                  <a:close/>
                  <a:moveTo>
                    <a:pt x="113" y="201"/>
                  </a:moveTo>
                  <a:cubicBezTo>
                    <a:pt x="63" y="201"/>
                    <a:pt x="22" y="160"/>
                    <a:pt x="22" y="110"/>
                  </a:cubicBezTo>
                  <a:cubicBezTo>
                    <a:pt x="22" y="60"/>
                    <a:pt x="62" y="20"/>
                    <a:pt x="113" y="20"/>
                  </a:cubicBezTo>
                  <a:cubicBezTo>
                    <a:pt x="163" y="20"/>
                    <a:pt x="204" y="61"/>
                    <a:pt x="204" y="111"/>
                  </a:cubicBezTo>
                  <a:cubicBezTo>
                    <a:pt x="204" y="161"/>
                    <a:pt x="163" y="201"/>
                    <a:pt x="113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38"/>
            <p:cNvSpPr>
              <a:spLocks noEditPoints="1"/>
            </p:cNvSpPr>
            <p:nvPr userDrawn="1"/>
          </p:nvSpPr>
          <p:spPr bwMode="auto">
            <a:xfrm>
              <a:off x="8872600" y="4775504"/>
              <a:ext cx="84138" cy="26988"/>
            </a:xfrm>
            <a:custGeom>
              <a:avLst/>
              <a:gdLst>
                <a:gd name="T0" fmla="*/ 4 w 56"/>
                <a:gd name="T1" fmla="*/ 17 h 18"/>
                <a:gd name="T2" fmla="*/ 0 w 56"/>
                <a:gd name="T3" fmla="*/ 7 h 18"/>
                <a:gd name="T4" fmla="*/ 3 w 56"/>
                <a:gd name="T5" fmla="*/ 2 h 18"/>
                <a:gd name="T6" fmla="*/ 8 w 56"/>
                <a:gd name="T7" fmla="*/ 0 h 18"/>
                <a:gd name="T8" fmla="*/ 15 w 56"/>
                <a:gd name="T9" fmla="*/ 13 h 18"/>
                <a:gd name="T10" fmla="*/ 19 w 56"/>
                <a:gd name="T11" fmla="*/ 14 h 18"/>
                <a:gd name="T12" fmla="*/ 22 w 56"/>
                <a:gd name="T13" fmla="*/ 14 h 18"/>
                <a:gd name="T14" fmla="*/ 20 w 56"/>
                <a:gd name="T15" fmla="*/ 12 h 18"/>
                <a:gd name="T16" fmla="*/ 14 w 56"/>
                <a:gd name="T17" fmla="*/ 6 h 18"/>
                <a:gd name="T18" fmla="*/ 20 w 56"/>
                <a:gd name="T19" fmla="*/ 0 h 18"/>
                <a:gd name="T20" fmla="*/ 26 w 56"/>
                <a:gd name="T21" fmla="*/ 8 h 18"/>
                <a:gd name="T22" fmla="*/ 19 w 56"/>
                <a:gd name="T23" fmla="*/ 18 h 18"/>
                <a:gd name="T24" fmla="*/ 15 w 56"/>
                <a:gd name="T25" fmla="*/ 13 h 18"/>
                <a:gd name="T26" fmla="*/ 22 w 56"/>
                <a:gd name="T27" fmla="*/ 3 h 18"/>
                <a:gd name="T28" fmla="*/ 18 w 56"/>
                <a:gd name="T29" fmla="*/ 3 h 18"/>
                <a:gd name="T30" fmla="*/ 18 w 56"/>
                <a:gd name="T31" fmla="*/ 8 h 18"/>
                <a:gd name="T32" fmla="*/ 22 w 56"/>
                <a:gd name="T33" fmla="*/ 8 h 18"/>
                <a:gd name="T34" fmla="*/ 30 w 56"/>
                <a:gd name="T35" fmla="*/ 13 h 18"/>
                <a:gd name="T36" fmla="*/ 34 w 56"/>
                <a:gd name="T37" fmla="*/ 14 h 18"/>
                <a:gd name="T38" fmla="*/ 38 w 56"/>
                <a:gd name="T39" fmla="*/ 14 h 18"/>
                <a:gd name="T40" fmla="*/ 38 w 56"/>
                <a:gd name="T41" fmla="*/ 9 h 18"/>
                <a:gd name="T42" fmla="*/ 33 w 56"/>
                <a:gd name="T43" fmla="*/ 10 h 18"/>
                <a:gd name="T44" fmla="*/ 32 w 56"/>
                <a:gd name="T45" fmla="*/ 0 h 18"/>
                <a:gd name="T46" fmla="*/ 41 w 56"/>
                <a:gd name="T47" fmla="*/ 3 h 18"/>
                <a:gd name="T48" fmla="*/ 34 w 56"/>
                <a:gd name="T49" fmla="*/ 6 h 18"/>
                <a:gd name="T50" fmla="*/ 41 w 56"/>
                <a:gd name="T51" fmla="*/ 8 h 18"/>
                <a:gd name="T52" fmla="*/ 41 w 56"/>
                <a:gd name="T53" fmla="*/ 16 h 18"/>
                <a:gd name="T54" fmla="*/ 32 w 56"/>
                <a:gd name="T55" fmla="*/ 17 h 18"/>
                <a:gd name="T56" fmla="*/ 48 w 56"/>
                <a:gd name="T57" fmla="*/ 8 h 18"/>
                <a:gd name="T58" fmla="*/ 45 w 56"/>
                <a:gd name="T59" fmla="*/ 4 h 18"/>
                <a:gd name="T60" fmla="*/ 50 w 56"/>
                <a:gd name="T61" fmla="*/ 0 h 18"/>
                <a:gd name="T62" fmla="*/ 56 w 56"/>
                <a:gd name="T63" fmla="*/ 4 h 18"/>
                <a:gd name="T64" fmla="*/ 53 w 56"/>
                <a:gd name="T65" fmla="*/ 8 h 18"/>
                <a:gd name="T66" fmla="*/ 56 w 56"/>
                <a:gd name="T67" fmla="*/ 12 h 18"/>
                <a:gd name="T68" fmla="*/ 50 w 56"/>
                <a:gd name="T69" fmla="*/ 18 h 18"/>
                <a:gd name="T70" fmla="*/ 44 w 56"/>
                <a:gd name="T71" fmla="*/ 13 h 18"/>
                <a:gd name="T72" fmla="*/ 48 w 56"/>
                <a:gd name="T73" fmla="*/ 8 h 18"/>
                <a:gd name="T74" fmla="*/ 49 w 56"/>
                <a:gd name="T75" fmla="*/ 6 h 18"/>
                <a:gd name="T76" fmla="*/ 52 w 56"/>
                <a:gd name="T77" fmla="*/ 6 h 18"/>
                <a:gd name="T78" fmla="*/ 52 w 56"/>
                <a:gd name="T79" fmla="*/ 3 h 18"/>
                <a:gd name="T80" fmla="*/ 49 w 56"/>
                <a:gd name="T81" fmla="*/ 3 h 18"/>
                <a:gd name="T82" fmla="*/ 48 w 56"/>
                <a:gd name="T83" fmla="*/ 12 h 18"/>
                <a:gd name="T84" fmla="*/ 51 w 56"/>
                <a:gd name="T85" fmla="*/ 15 h 18"/>
                <a:gd name="T86" fmla="*/ 54 w 56"/>
                <a:gd name="T87" fmla="*/ 12 h 18"/>
                <a:gd name="T88" fmla="*/ 51 w 56"/>
                <a:gd name="T89" fmla="*/ 9 h 18"/>
                <a:gd name="T90" fmla="*/ 48 w 56"/>
                <a:gd name="T9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" h="18">
                  <a:moveTo>
                    <a:pt x="8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4" y="2"/>
                    <a:pt x="4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15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1" y="15"/>
                    <a:pt x="21" y="14"/>
                    <a:pt x="22" y="14"/>
                  </a:cubicBezTo>
                  <a:cubicBezTo>
                    <a:pt x="22" y="13"/>
                    <a:pt x="23" y="12"/>
                    <a:pt x="23" y="10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8" y="12"/>
                    <a:pt x="17" y="11"/>
                    <a:pt x="16" y="10"/>
                  </a:cubicBezTo>
                  <a:cubicBezTo>
                    <a:pt x="15" y="9"/>
                    <a:pt x="14" y="8"/>
                    <a:pt x="14" y="6"/>
                  </a:cubicBezTo>
                  <a:cubicBezTo>
                    <a:pt x="14" y="4"/>
                    <a:pt x="15" y="2"/>
                    <a:pt x="16" y="1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22" y="0"/>
                    <a:pt x="23" y="0"/>
                    <a:pt x="24" y="2"/>
                  </a:cubicBezTo>
                  <a:cubicBezTo>
                    <a:pt x="26" y="3"/>
                    <a:pt x="26" y="5"/>
                    <a:pt x="26" y="8"/>
                  </a:cubicBezTo>
                  <a:cubicBezTo>
                    <a:pt x="26" y="12"/>
                    <a:pt x="25" y="14"/>
                    <a:pt x="24" y="16"/>
                  </a:cubicBezTo>
                  <a:cubicBezTo>
                    <a:pt x="23" y="17"/>
                    <a:pt x="21" y="18"/>
                    <a:pt x="19" y="18"/>
                  </a:cubicBezTo>
                  <a:cubicBezTo>
                    <a:pt x="18" y="18"/>
                    <a:pt x="17" y="17"/>
                    <a:pt x="16" y="16"/>
                  </a:cubicBezTo>
                  <a:cubicBezTo>
                    <a:pt x="16" y="16"/>
                    <a:pt x="15" y="15"/>
                    <a:pt x="15" y="13"/>
                  </a:cubicBezTo>
                  <a:close/>
                  <a:moveTo>
                    <a:pt x="22" y="6"/>
                  </a:moveTo>
                  <a:cubicBezTo>
                    <a:pt x="22" y="4"/>
                    <a:pt x="22" y="4"/>
                    <a:pt x="22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9" y="2"/>
                    <a:pt x="19" y="3"/>
                    <a:pt x="18" y="3"/>
                  </a:cubicBezTo>
                  <a:cubicBezTo>
                    <a:pt x="18" y="4"/>
                    <a:pt x="18" y="4"/>
                    <a:pt x="18" y="6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20" y="9"/>
                    <a:pt x="20" y="9"/>
                  </a:cubicBezTo>
                  <a:cubicBezTo>
                    <a:pt x="21" y="9"/>
                    <a:pt x="21" y="8"/>
                    <a:pt x="22" y="8"/>
                  </a:cubicBezTo>
                  <a:cubicBezTo>
                    <a:pt x="22" y="8"/>
                    <a:pt x="22" y="7"/>
                    <a:pt x="22" y="6"/>
                  </a:cubicBezTo>
                  <a:close/>
                  <a:moveTo>
                    <a:pt x="30" y="13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7" y="15"/>
                    <a:pt x="37" y="15"/>
                    <a:pt x="38" y="14"/>
                  </a:cubicBezTo>
                  <a:cubicBezTo>
                    <a:pt x="38" y="14"/>
                    <a:pt x="39" y="13"/>
                    <a:pt x="39" y="12"/>
                  </a:cubicBezTo>
                  <a:cubicBezTo>
                    <a:pt x="39" y="10"/>
                    <a:pt x="38" y="10"/>
                    <a:pt x="38" y="9"/>
                  </a:cubicBezTo>
                  <a:cubicBezTo>
                    <a:pt x="38" y="9"/>
                    <a:pt x="37" y="8"/>
                    <a:pt x="36" y="8"/>
                  </a:cubicBezTo>
                  <a:cubicBezTo>
                    <a:pt x="35" y="8"/>
                    <a:pt x="34" y="9"/>
                    <a:pt x="33" y="10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6"/>
                    <a:pt x="36" y="6"/>
                    <a:pt x="37" y="6"/>
                  </a:cubicBezTo>
                  <a:cubicBezTo>
                    <a:pt x="38" y="6"/>
                    <a:pt x="40" y="6"/>
                    <a:pt x="41" y="8"/>
                  </a:cubicBezTo>
                  <a:cubicBezTo>
                    <a:pt x="42" y="9"/>
                    <a:pt x="42" y="10"/>
                    <a:pt x="42" y="12"/>
                  </a:cubicBezTo>
                  <a:cubicBezTo>
                    <a:pt x="42" y="14"/>
                    <a:pt x="42" y="15"/>
                    <a:pt x="41" y="16"/>
                  </a:cubicBezTo>
                  <a:cubicBezTo>
                    <a:pt x="40" y="18"/>
                    <a:pt x="38" y="18"/>
                    <a:pt x="36" y="18"/>
                  </a:cubicBezTo>
                  <a:cubicBezTo>
                    <a:pt x="35" y="18"/>
                    <a:pt x="33" y="18"/>
                    <a:pt x="32" y="17"/>
                  </a:cubicBezTo>
                  <a:cubicBezTo>
                    <a:pt x="31" y="16"/>
                    <a:pt x="30" y="14"/>
                    <a:pt x="30" y="13"/>
                  </a:cubicBezTo>
                  <a:close/>
                  <a:moveTo>
                    <a:pt x="48" y="8"/>
                  </a:moveTo>
                  <a:cubicBezTo>
                    <a:pt x="47" y="7"/>
                    <a:pt x="46" y="7"/>
                    <a:pt x="46" y="6"/>
                  </a:cubicBezTo>
                  <a:cubicBezTo>
                    <a:pt x="46" y="5"/>
                    <a:pt x="45" y="5"/>
                    <a:pt x="45" y="4"/>
                  </a:cubicBezTo>
                  <a:cubicBezTo>
                    <a:pt x="45" y="3"/>
                    <a:pt x="46" y="2"/>
                    <a:pt x="46" y="1"/>
                  </a:cubicBezTo>
                  <a:cubicBezTo>
                    <a:pt x="47" y="0"/>
                    <a:pt x="49" y="0"/>
                    <a:pt x="50" y="0"/>
                  </a:cubicBezTo>
                  <a:cubicBezTo>
                    <a:pt x="52" y="0"/>
                    <a:pt x="54" y="0"/>
                    <a:pt x="54" y="1"/>
                  </a:cubicBezTo>
                  <a:cubicBezTo>
                    <a:pt x="55" y="2"/>
                    <a:pt x="56" y="3"/>
                    <a:pt x="56" y="4"/>
                  </a:cubicBezTo>
                  <a:cubicBezTo>
                    <a:pt x="56" y="5"/>
                    <a:pt x="56" y="6"/>
                    <a:pt x="55" y="6"/>
                  </a:cubicBezTo>
                  <a:cubicBezTo>
                    <a:pt x="55" y="7"/>
                    <a:pt x="54" y="8"/>
                    <a:pt x="53" y="8"/>
                  </a:cubicBezTo>
                  <a:cubicBezTo>
                    <a:pt x="54" y="8"/>
                    <a:pt x="55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4"/>
                    <a:pt x="56" y="15"/>
                    <a:pt x="55" y="16"/>
                  </a:cubicBezTo>
                  <a:cubicBezTo>
                    <a:pt x="54" y="18"/>
                    <a:pt x="52" y="18"/>
                    <a:pt x="50" y="18"/>
                  </a:cubicBezTo>
                  <a:cubicBezTo>
                    <a:pt x="49" y="18"/>
                    <a:pt x="48" y="18"/>
                    <a:pt x="46" y="17"/>
                  </a:cubicBezTo>
                  <a:cubicBezTo>
                    <a:pt x="45" y="16"/>
                    <a:pt x="44" y="14"/>
                    <a:pt x="44" y="13"/>
                  </a:cubicBezTo>
                  <a:cubicBezTo>
                    <a:pt x="44" y="12"/>
                    <a:pt x="45" y="11"/>
                    <a:pt x="45" y="10"/>
                  </a:cubicBezTo>
                  <a:cubicBezTo>
                    <a:pt x="46" y="9"/>
                    <a:pt x="47" y="8"/>
                    <a:pt x="48" y="8"/>
                  </a:cubicBezTo>
                  <a:close/>
                  <a:moveTo>
                    <a:pt x="49" y="4"/>
                  </a:moveTo>
                  <a:cubicBezTo>
                    <a:pt x="49" y="5"/>
                    <a:pt x="49" y="6"/>
                    <a:pt x="49" y="6"/>
                  </a:cubicBezTo>
                  <a:cubicBezTo>
                    <a:pt x="50" y="6"/>
                    <a:pt x="50" y="6"/>
                    <a:pt x="51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5"/>
                    <a:pt x="53" y="4"/>
                  </a:cubicBezTo>
                  <a:cubicBezTo>
                    <a:pt x="53" y="4"/>
                    <a:pt x="53" y="3"/>
                    <a:pt x="52" y="3"/>
                  </a:cubicBezTo>
                  <a:cubicBezTo>
                    <a:pt x="52" y="2"/>
                    <a:pt x="52" y="2"/>
                    <a:pt x="51" y="2"/>
                  </a:cubicBezTo>
                  <a:cubicBezTo>
                    <a:pt x="50" y="2"/>
                    <a:pt x="50" y="2"/>
                    <a:pt x="49" y="3"/>
                  </a:cubicBezTo>
                  <a:cubicBezTo>
                    <a:pt x="49" y="3"/>
                    <a:pt x="49" y="4"/>
                    <a:pt x="49" y="4"/>
                  </a:cubicBezTo>
                  <a:close/>
                  <a:moveTo>
                    <a:pt x="48" y="12"/>
                  </a:moveTo>
                  <a:cubicBezTo>
                    <a:pt x="48" y="13"/>
                    <a:pt x="49" y="14"/>
                    <a:pt x="49" y="14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2" y="15"/>
                    <a:pt x="52" y="15"/>
                    <a:pt x="53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4" y="11"/>
                    <a:pt x="53" y="10"/>
                    <a:pt x="53" y="10"/>
                  </a:cubicBezTo>
                  <a:cubicBezTo>
                    <a:pt x="52" y="10"/>
                    <a:pt x="52" y="9"/>
                    <a:pt x="51" y="9"/>
                  </a:cubicBezTo>
                  <a:cubicBezTo>
                    <a:pt x="50" y="9"/>
                    <a:pt x="50" y="10"/>
                    <a:pt x="49" y="10"/>
                  </a:cubicBezTo>
                  <a:cubicBezTo>
                    <a:pt x="49" y="11"/>
                    <a:pt x="48" y="11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39"/>
            <p:cNvSpPr>
              <a:spLocks noEditPoints="1"/>
            </p:cNvSpPr>
            <p:nvPr userDrawn="1"/>
          </p:nvSpPr>
          <p:spPr bwMode="auto">
            <a:xfrm>
              <a:off x="8729725" y="4570716"/>
              <a:ext cx="474663" cy="477838"/>
            </a:xfrm>
            <a:custGeom>
              <a:avLst/>
              <a:gdLst>
                <a:gd name="T0" fmla="*/ 159 w 318"/>
                <a:gd name="T1" fmla="*/ 0 h 318"/>
                <a:gd name="T2" fmla="*/ 0 w 318"/>
                <a:gd name="T3" fmla="*/ 159 h 318"/>
                <a:gd name="T4" fmla="*/ 159 w 318"/>
                <a:gd name="T5" fmla="*/ 318 h 318"/>
                <a:gd name="T6" fmla="*/ 318 w 318"/>
                <a:gd name="T7" fmla="*/ 159 h 318"/>
                <a:gd name="T8" fmla="*/ 159 w 318"/>
                <a:gd name="T9" fmla="*/ 0 h 318"/>
                <a:gd name="T10" fmla="*/ 159 w 318"/>
                <a:gd name="T11" fmla="*/ 312 h 318"/>
                <a:gd name="T12" fmla="*/ 6 w 318"/>
                <a:gd name="T13" fmla="*/ 159 h 318"/>
                <a:gd name="T14" fmla="*/ 159 w 318"/>
                <a:gd name="T15" fmla="*/ 6 h 318"/>
                <a:gd name="T16" fmla="*/ 312 w 318"/>
                <a:gd name="T17" fmla="*/ 160 h 318"/>
                <a:gd name="T18" fmla="*/ 159 w 318"/>
                <a:gd name="T19" fmla="*/ 31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18">
                  <a:moveTo>
                    <a:pt x="159" y="0"/>
                  </a:moveTo>
                  <a:cubicBezTo>
                    <a:pt x="71" y="0"/>
                    <a:pt x="0" y="72"/>
                    <a:pt x="0" y="159"/>
                  </a:cubicBezTo>
                  <a:cubicBezTo>
                    <a:pt x="0" y="247"/>
                    <a:pt x="71" y="318"/>
                    <a:pt x="159" y="318"/>
                  </a:cubicBezTo>
                  <a:cubicBezTo>
                    <a:pt x="246" y="318"/>
                    <a:pt x="318" y="247"/>
                    <a:pt x="318" y="159"/>
                  </a:cubicBezTo>
                  <a:cubicBezTo>
                    <a:pt x="317" y="72"/>
                    <a:pt x="246" y="0"/>
                    <a:pt x="159" y="0"/>
                  </a:cubicBezTo>
                  <a:close/>
                  <a:moveTo>
                    <a:pt x="159" y="312"/>
                  </a:moveTo>
                  <a:cubicBezTo>
                    <a:pt x="74" y="312"/>
                    <a:pt x="6" y="244"/>
                    <a:pt x="6" y="159"/>
                  </a:cubicBezTo>
                  <a:cubicBezTo>
                    <a:pt x="6" y="75"/>
                    <a:pt x="74" y="6"/>
                    <a:pt x="159" y="6"/>
                  </a:cubicBezTo>
                  <a:cubicBezTo>
                    <a:pt x="243" y="6"/>
                    <a:pt x="312" y="75"/>
                    <a:pt x="312" y="160"/>
                  </a:cubicBezTo>
                  <a:cubicBezTo>
                    <a:pt x="312" y="244"/>
                    <a:pt x="243" y="312"/>
                    <a:pt x="159" y="3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40"/>
            <p:cNvSpPr>
              <a:spLocks noEditPoints="1"/>
            </p:cNvSpPr>
            <p:nvPr userDrawn="1"/>
          </p:nvSpPr>
          <p:spPr bwMode="auto">
            <a:xfrm>
              <a:off x="8763063" y="4810429"/>
              <a:ext cx="407988" cy="204788"/>
            </a:xfrm>
            <a:custGeom>
              <a:avLst/>
              <a:gdLst>
                <a:gd name="T0" fmla="*/ 258 w 274"/>
                <a:gd name="T1" fmla="*/ 63 h 137"/>
                <a:gd name="T2" fmla="*/ 1 w 274"/>
                <a:gd name="T3" fmla="*/ 12 h 137"/>
                <a:gd name="T4" fmla="*/ 14 w 274"/>
                <a:gd name="T5" fmla="*/ 9 h 137"/>
                <a:gd name="T6" fmla="*/ 1 w 274"/>
                <a:gd name="T7" fmla="*/ 17 h 137"/>
                <a:gd name="T8" fmla="*/ 16 w 274"/>
                <a:gd name="T9" fmla="*/ 29 h 137"/>
                <a:gd name="T10" fmla="*/ 11 w 274"/>
                <a:gd name="T11" fmla="*/ 27 h 137"/>
                <a:gd name="T12" fmla="*/ 14 w 274"/>
                <a:gd name="T13" fmla="*/ 36 h 137"/>
                <a:gd name="T14" fmla="*/ 18 w 274"/>
                <a:gd name="T15" fmla="*/ 47 h 137"/>
                <a:gd name="T16" fmla="*/ 21 w 274"/>
                <a:gd name="T17" fmla="*/ 57 h 137"/>
                <a:gd name="T18" fmla="*/ 21 w 274"/>
                <a:gd name="T19" fmla="*/ 55 h 137"/>
                <a:gd name="T20" fmla="*/ 19 w 274"/>
                <a:gd name="T21" fmla="*/ 66 h 137"/>
                <a:gd name="T22" fmla="*/ 22 w 274"/>
                <a:gd name="T23" fmla="*/ 62 h 137"/>
                <a:gd name="T24" fmla="*/ 22 w 274"/>
                <a:gd name="T25" fmla="*/ 71 h 137"/>
                <a:gd name="T26" fmla="*/ 30 w 274"/>
                <a:gd name="T27" fmla="*/ 71 h 137"/>
                <a:gd name="T28" fmla="*/ 30 w 274"/>
                <a:gd name="T29" fmla="*/ 86 h 137"/>
                <a:gd name="T30" fmla="*/ 36 w 274"/>
                <a:gd name="T31" fmla="*/ 79 h 137"/>
                <a:gd name="T32" fmla="*/ 47 w 274"/>
                <a:gd name="T33" fmla="*/ 90 h 137"/>
                <a:gd name="T34" fmla="*/ 58 w 274"/>
                <a:gd name="T35" fmla="*/ 96 h 137"/>
                <a:gd name="T36" fmla="*/ 51 w 274"/>
                <a:gd name="T37" fmla="*/ 95 h 137"/>
                <a:gd name="T38" fmla="*/ 58 w 274"/>
                <a:gd name="T39" fmla="*/ 105 h 137"/>
                <a:gd name="T40" fmla="*/ 67 w 274"/>
                <a:gd name="T41" fmla="*/ 106 h 137"/>
                <a:gd name="T42" fmla="*/ 76 w 274"/>
                <a:gd name="T43" fmla="*/ 112 h 137"/>
                <a:gd name="T44" fmla="*/ 82 w 274"/>
                <a:gd name="T45" fmla="*/ 111 h 137"/>
                <a:gd name="T46" fmla="*/ 78 w 274"/>
                <a:gd name="T47" fmla="*/ 113 h 137"/>
                <a:gd name="T48" fmla="*/ 83 w 274"/>
                <a:gd name="T49" fmla="*/ 123 h 137"/>
                <a:gd name="T50" fmla="*/ 97 w 274"/>
                <a:gd name="T51" fmla="*/ 121 h 137"/>
                <a:gd name="T52" fmla="*/ 100 w 274"/>
                <a:gd name="T53" fmla="*/ 125 h 137"/>
                <a:gd name="T54" fmla="*/ 108 w 274"/>
                <a:gd name="T55" fmla="*/ 126 h 137"/>
                <a:gd name="T56" fmla="*/ 113 w 274"/>
                <a:gd name="T57" fmla="*/ 126 h 137"/>
                <a:gd name="T58" fmla="*/ 132 w 274"/>
                <a:gd name="T59" fmla="*/ 136 h 137"/>
                <a:gd name="T60" fmla="*/ 126 w 274"/>
                <a:gd name="T61" fmla="*/ 130 h 137"/>
                <a:gd name="T62" fmla="*/ 128 w 274"/>
                <a:gd name="T63" fmla="*/ 135 h 137"/>
                <a:gd name="T64" fmla="*/ 135 w 274"/>
                <a:gd name="T65" fmla="*/ 135 h 137"/>
                <a:gd name="T66" fmla="*/ 149 w 274"/>
                <a:gd name="T67" fmla="*/ 136 h 137"/>
                <a:gd name="T68" fmla="*/ 152 w 274"/>
                <a:gd name="T69" fmla="*/ 133 h 137"/>
                <a:gd name="T70" fmla="*/ 167 w 274"/>
                <a:gd name="T71" fmla="*/ 131 h 137"/>
                <a:gd name="T72" fmla="*/ 180 w 274"/>
                <a:gd name="T73" fmla="*/ 128 h 137"/>
                <a:gd name="T74" fmla="*/ 175 w 274"/>
                <a:gd name="T75" fmla="*/ 122 h 137"/>
                <a:gd name="T76" fmla="*/ 187 w 274"/>
                <a:gd name="T77" fmla="*/ 119 h 137"/>
                <a:gd name="T78" fmla="*/ 192 w 274"/>
                <a:gd name="T79" fmla="*/ 117 h 137"/>
                <a:gd name="T80" fmla="*/ 199 w 274"/>
                <a:gd name="T81" fmla="*/ 119 h 137"/>
                <a:gd name="T82" fmla="*/ 203 w 274"/>
                <a:gd name="T83" fmla="*/ 119 h 137"/>
                <a:gd name="T84" fmla="*/ 217 w 274"/>
                <a:gd name="T85" fmla="*/ 111 h 137"/>
                <a:gd name="T86" fmla="*/ 217 w 274"/>
                <a:gd name="T87" fmla="*/ 106 h 137"/>
                <a:gd name="T88" fmla="*/ 232 w 274"/>
                <a:gd name="T89" fmla="*/ 96 h 137"/>
                <a:gd name="T90" fmla="*/ 231 w 274"/>
                <a:gd name="T91" fmla="*/ 97 h 137"/>
                <a:gd name="T92" fmla="*/ 238 w 274"/>
                <a:gd name="T93" fmla="*/ 95 h 137"/>
                <a:gd name="T94" fmla="*/ 234 w 274"/>
                <a:gd name="T95" fmla="*/ 85 h 137"/>
                <a:gd name="T96" fmla="*/ 242 w 274"/>
                <a:gd name="T97" fmla="*/ 73 h 137"/>
                <a:gd name="T98" fmla="*/ 238 w 274"/>
                <a:gd name="T99" fmla="*/ 77 h 137"/>
                <a:gd name="T100" fmla="*/ 252 w 274"/>
                <a:gd name="T101" fmla="*/ 71 h 137"/>
                <a:gd name="T102" fmla="*/ 266 w 274"/>
                <a:gd name="T103" fmla="*/ 40 h 137"/>
                <a:gd name="T104" fmla="*/ 258 w 274"/>
                <a:gd name="T105" fmla="*/ 48 h 137"/>
                <a:gd name="T106" fmla="*/ 268 w 274"/>
                <a:gd name="T107" fmla="*/ 35 h 137"/>
                <a:gd name="T108" fmla="*/ 259 w 274"/>
                <a:gd name="T109" fmla="*/ 22 h 137"/>
                <a:gd name="T110" fmla="*/ 262 w 274"/>
                <a:gd name="T111" fmla="*/ 27 h 137"/>
                <a:gd name="T112" fmla="*/ 273 w 274"/>
                <a:gd name="T113" fmla="*/ 17 h 137"/>
                <a:gd name="T114" fmla="*/ 273 w 274"/>
                <a:gd name="T115" fmla="*/ 12 h 137"/>
                <a:gd name="T116" fmla="*/ 266 w 274"/>
                <a:gd name="T117" fmla="*/ 7 h 137"/>
                <a:gd name="T118" fmla="*/ 269 w 274"/>
                <a:gd name="T119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137">
                  <a:moveTo>
                    <a:pt x="250" y="51"/>
                  </a:moveTo>
                  <a:cubicBezTo>
                    <a:pt x="250" y="51"/>
                    <a:pt x="250" y="51"/>
                    <a:pt x="250" y="51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250" y="53"/>
                    <a:pt x="250" y="53"/>
                    <a:pt x="249" y="53"/>
                  </a:cubicBezTo>
                  <a:cubicBezTo>
                    <a:pt x="249" y="53"/>
                    <a:pt x="248" y="53"/>
                    <a:pt x="248" y="53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54"/>
                    <a:pt x="248" y="54"/>
                    <a:pt x="249" y="55"/>
                  </a:cubicBezTo>
                  <a:cubicBezTo>
                    <a:pt x="251" y="56"/>
                    <a:pt x="251" y="56"/>
                    <a:pt x="251" y="5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8" y="59"/>
                    <a:pt x="258" y="59"/>
                    <a:pt x="258" y="59"/>
                  </a:cubicBezTo>
                  <a:cubicBezTo>
                    <a:pt x="258" y="60"/>
                    <a:pt x="259" y="59"/>
                    <a:pt x="260" y="58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58" y="63"/>
                    <a:pt x="258" y="63"/>
                    <a:pt x="258" y="63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8" y="62"/>
                    <a:pt x="258" y="62"/>
                    <a:pt x="257" y="61"/>
                  </a:cubicBezTo>
                  <a:cubicBezTo>
                    <a:pt x="251" y="58"/>
                    <a:pt x="251" y="58"/>
                    <a:pt x="251" y="58"/>
                  </a:cubicBezTo>
                  <a:cubicBezTo>
                    <a:pt x="250" y="60"/>
                    <a:pt x="250" y="60"/>
                    <a:pt x="250" y="60"/>
                  </a:cubicBezTo>
                  <a:cubicBezTo>
                    <a:pt x="250" y="59"/>
                    <a:pt x="250" y="59"/>
                    <a:pt x="250" y="59"/>
                  </a:cubicBezTo>
                  <a:cubicBezTo>
                    <a:pt x="250" y="58"/>
                    <a:pt x="250" y="58"/>
                    <a:pt x="250" y="58"/>
                  </a:cubicBezTo>
                  <a:cubicBezTo>
                    <a:pt x="250" y="57"/>
                    <a:pt x="250" y="57"/>
                    <a:pt x="250" y="57"/>
                  </a:cubicBezTo>
                  <a:cubicBezTo>
                    <a:pt x="249" y="57"/>
                    <a:pt x="248" y="56"/>
                    <a:pt x="248" y="55"/>
                  </a:cubicBezTo>
                  <a:cubicBezTo>
                    <a:pt x="247" y="54"/>
                    <a:pt x="247" y="53"/>
                    <a:pt x="248" y="52"/>
                  </a:cubicBezTo>
                  <a:cubicBezTo>
                    <a:pt x="248" y="52"/>
                    <a:pt x="249" y="51"/>
                    <a:pt x="250" y="51"/>
                  </a:cubicBezTo>
                  <a:cubicBezTo>
                    <a:pt x="250" y="51"/>
                    <a:pt x="250" y="51"/>
                    <a:pt x="250" y="51"/>
                  </a:cubicBezTo>
                  <a:close/>
                  <a:moveTo>
                    <a:pt x="14" y="15"/>
                  </a:moveTo>
                  <a:cubicBezTo>
                    <a:pt x="14" y="14"/>
                    <a:pt x="14" y="13"/>
                    <a:pt x="1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2" y="13"/>
                    <a:pt x="1" y="12"/>
                  </a:cubicBezTo>
                  <a:cubicBezTo>
                    <a:pt x="0" y="11"/>
                    <a:pt x="0" y="10"/>
                    <a:pt x="0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3" y="27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3" y="24"/>
                    <a:pt x="4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0" y="23"/>
                    <a:pt x="10" y="22"/>
                  </a:cubicBezTo>
                  <a:cubicBezTo>
                    <a:pt x="11" y="22"/>
                    <a:pt x="11" y="21"/>
                    <a:pt x="10" y="21"/>
                  </a:cubicBezTo>
                  <a:cubicBezTo>
                    <a:pt x="10" y="20"/>
                    <a:pt x="10" y="19"/>
                    <a:pt x="9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4"/>
                    <a:pt x="9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lose/>
                  <a:moveTo>
                    <a:pt x="16" y="29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6" y="27"/>
                    <a:pt x="16" y="27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7" y="27"/>
                    <a:pt x="17" y="28"/>
                    <a:pt x="17" y="28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  <a:moveTo>
                    <a:pt x="4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5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1" y="28"/>
                    <a:pt x="11" y="2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lose/>
                  <a:moveTo>
                    <a:pt x="16" y="42"/>
                  </a:moveTo>
                  <a:cubicBezTo>
                    <a:pt x="16" y="41"/>
                    <a:pt x="15" y="41"/>
                    <a:pt x="14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4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6"/>
                    <a:pt x="14" y="36"/>
                  </a:cubicBezTo>
                  <a:cubicBezTo>
                    <a:pt x="14" y="36"/>
                    <a:pt x="14" y="36"/>
                    <a:pt x="13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5" y="40"/>
                    <a:pt x="15" y="40"/>
                  </a:cubicBezTo>
                  <a:cubicBezTo>
                    <a:pt x="16" y="40"/>
                    <a:pt x="16" y="40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lose/>
                  <a:moveTo>
                    <a:pt x="14" y="53"/>
                  </a:moveTo>
                  <a:cubicBezTo>
                    <a:pt x="13" y="53"/>
                    <a:pt x="12" y="53"/>
                    <a:pt x="11" y="52"/>
                  </a:cubicBezTo>
                  <a:cubicBezTo>
                    <a:pt x="10" y="51"/>
                    <a:pt x="10" y="51"/>
                    <a:pt x="9" y="50"/>
                  </a:cubicBezTo>
                  <a:cubicBezTo>
                    <a:pt x="9" y="49"/>
                    <a:pt x="9" y="48"/>
                    <a:pt x="9" y="47"/>
                  </a:cubicBezTo>
                  <a:cubicBezTo>
                    <a:pt x="10" y="46"/>
                    <a:pt x="11" y="45"/>
                    <a:pt x="12" y="45"/>
                  </a:cubicBezTo>
                  <a:cubicBezTo>
                    <a:pt x="13" y="44"/>
                    <a:pt x="14" y="44"/>
                    <a:pt x="16" y="45"/>
                  </a:cubicBezTo>
                  <a:cubicBezTo>
                    <a:pt x="17" y="45"/>
                    <a:pt x="18" y="46"/>
                    <a:pt x="18" y="47"/>
                  </a:cubicBezTo>
                  <a:cubicBezTo>
                    <a:pt x="18" y="48"/>
                    <a:pt x="18" y="49"/>
                    <a:pt x="18" y="50"/>
                  </a:cubicBezTo>
                  <a:cubicBezTo>
                    <a:pt x="18" y="51"/>
                    <a:pt x="17" y="51"/>
                    <a:pt x="16" y="5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2" y="46"/>
                    <a:pt x="12" y="47"/>
                    <a:pt x="11" y="48"/>
                  </a:cubicBezTo>
                  <a:cubicBezTo>
                    <a:pt x="10" y="49"/>
                    <a:pt x="10" y="49"/>
                    <a:pt x="10" y="51"/>
                  </a:cubicBezTo>
                  <a:cubicBezTo>
                    <a:pt x="11" y="51"/>
                    <a:pt x="11" y="52"/>
                    <a:pt x="12" y="52"/>
                  </a:cubicBezTo>
                  <a:cubicBezTo>
                    <a:pt x="13" y="52"/>
                    <a:pt x="14" y="52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lose/>
                  <a:moveTo>
                    <a:pt x="16" y="49"/>
                  </a:moveTo>
                  <a:cubicBezTo>
                    <a:pt x="18" y="49"/>
                    <a:pt x="18" y="48"/>
                    <a:pt x="18" y="47"/>
                  </a:cubicBezTo>
                  <a:cubicBezTo>
                    <a:pt x="17" y="45"/>
                    <a:pt x="16" y="45"/>
                    <a:pt x="14" y="45"/>
                  </a:cubicBezTo>
                  <a:cubicBezTo>
                    <a:pt x="16" y="49"/>
                    <a:pt x="16" y="49"/>
                    <a:pt x="16" y="49"/>
                  </a:cubicBezTo>
                  <a:close/>
                  <a:moveTo>
                    <a:pt x="22" y="58"/>
                  </a:moveTo>
                  <a:cubicBezTo>
                    <a:pt x="22" y="58"/>
                    <a:pt x="21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5"/>
                    <a:pt x="21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9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4" y="56"/>
                    <a:pt x="14" y="56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5"/>
                    <a:pt x="23" y="56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8"/>
                    <a:pt x="22" y="58"/>
                    <a:pt x="22" y="58"/>
                  </a:cubicBezTo>
                  <a:close/>
                  <a:moveTo>
                    <a:pt x="21" y="67"/>
                  </a:moveTo>
                  <a:cubicBezTo>
                    <a:pt x="20" y="68"/>
                    <a:pt x="19" y="68"/>
                    <a:pt x="18" y="67"/>
                  </a:cubicBezTo>
                  <a:cubicBezTo>
                    <a:pt x="18" y="67"/>
                    <a:pt x="17" y="67"/>
                    <a:pt x="17" y="66"/>
                  </a:cubicBezTo>
                  <a:cubicBezTo>
                    <a:pt x="17" y="65"/>
                    <a:pt x="16" y="65"/>
                    <a:pt x="16" y="65"/>
                  </a:cubicBezTo>
                  <a:cubicBezTo>
                    <a:pt x="16" y="64"/>
                    <a:pt x="16" y="64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7" y="63"/>
                    <a:pt x="16" y="64"/>
                    <a:pt x="17" y="65"/>
                  </a:cubicBezTo>
                  <a:cubicBezTo>
                    <a:pt x="18" y="65"/>
                    <a:pt x="18" y="66"/>
                    <a:pt x="18" y="66"/>
                  </a:cubicBezTo>
                  <a:cubicBezTo>
                    <a:pt x="18" y="66"/>
                    <a:pt x="19" y="66"/>
                    <a:pt x="19" y="66"/>
                  </a:cubicBezTo>
                  <a:cubicBezTo>
                    <a:pt x="20" y="65"/>
                    <a:pt x="20" y="65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0"/>
                    <a:pt x="21" y="59"/>
                  </a:cubicBezTo>
                  <a:cubicBezTo>
                    <a:pt x="22" y="59"/>
                    <a:pt x="22" y="59"/>
                    <a:pt x="23" y="59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25" y="61"/>
                    <a:pt x="25" y="61"/>
                    <a:pt x="25" y="62"/>
                  </a:cubicBezTo>
                  <a:cubicBezTo>
                    <a:pt x="25" y="62"/>
                    <a:pt x="25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3"/>
                    <a:pt x="25" y="61"/>
                    <a:pt x="25" y="61"/>
                  </a:cubicBezTo>
                  <a:cubicBezTo>
                    <a:pt x="25" y="60"/>
                    <a:pt x="24" y="60"/>
                    <a:pt x="24" y="60"/>
                  </a:cubicBezTo>
                  <a:cubicBezTo>
                    <a:pt x="24" y="60"/>
                    <a:pt x="23" y="60"/>
                    <a:pt x="23" y="60"/>
                  </a:cubicBezTo>
                  <a:cubicBezTo>
                    <a:pt x="22" y="60"/>
                    <a:pt x="22" y="61"/>
                    <a:pt x="22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6"/>
                    <a:pt x="22" y="67"/>
                    <a:pt x="21" y="67"/>
                  </a:cubicBezTo>
                  <a:close/>
                  <a:moveTo>
                    <a:pt x="33" y="67"/>
                  </a:move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6"/>
                    <a:pt x="31" y="66"/>
                  </a:cubicBezTo>
                  <a:cubicBezTo>
                    <a:pt x="31" y="66"/>
                    <a:pt x="31" y="66"/>
                    <a:pt x="31" y="65"/>
                  </a:cubicBezTo>
                  <a:cubicBezTo>
                    <a:pt x="31" y="65"/>
                    <a:pt x="32" y="65"/>
                    <a:pt x="32" y="65"/>
                  </a:cubicBezTo>
                  <a:cubicBezTo>
                    <a:pt x="32" y="65"/>
                    <a:pt x="32" y="64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5"/>
                    <a:pt x="34" y="65"/>
                    <a:pt x="33" y="66"/>
                  </a:cubicBezTo>
                  <a:cubicBezTo>
                    <a:pt x="33" y="66"/>
                    <a:pt x="33" y="66"/>
                    <a:pt x="33" y="67"/>
                  </a:cubicBezTo>
                  <a:close/>
                  <a:moveTo>
                    <a:pt x="22" y="75"/>
                  </a:move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2" y="72"/>
                    <a:pt x="22" y="71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8"/>
                    <a:pt x="28" y="68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2" y="73"/>
                    <a:pt x="22" y="73"/>
                    <a:pt x="22" y="75"/>
                  </a:cubicBezTo>
                  <a:cubicBezTo>
                    <a:pt x="22" y="75"/>
                    <a:pt x="22" y="75"/>
                    <a:pt x="22" y="75"/>
                  </a:cubicBezTo>
                  <a:close/>
                  <a:moveTo>
                    <a:pt x="28" y="80"/>
                  </a:moveTo>
                  <a:cubicBezTo>
                    <a:pt x="27" y="80"/>
                    <a:pt x="26" y="80"/>
                    <a:pt x="26" y="79"/>
                  </a:cubicBezTo>
                  <a:cubicBezTo>
                    <a:pt x="26" y="79"/>
                    <a:pt x="25" y="79"/>
                    <a:pt x="25" y="79"/>
                  </a:cubicBezTo>
                  <a:cubicBezTo>
                    <a:pt x="24" y="78"/>
                    <a:pt x="24" y="77"/>
                    <a:pt x="26" y="7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1" y="72"/>
                    <a:pt x="32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6" y="78"/>
                    <a:pt x="26" y="79"/>
                    <a:pt x="26" y="79"/>
                  </a:cubicBezTo>
                  <a:cubicBezTo>
                    <a:pt x="27" y="79"/>
                    <a:pt x="27" y="79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lose/>
                  <a:moveTo>
                    <a:pt x="40" y="84"/>
                  </a:moveTo>
                  <a:cubicBezTo>
                    <a:pt x="40" y="84"/>
                    <a:pt x="40" y="83"/>
                    <a:pt x="40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28" y="87"/>
                    <a:pt x="26" y="87"/>
                    <a:pt x="25" y="86"/>
                  </a:cubicBezTo>
                  <a:cubicBezTo>
                    <a:pt x="24" y="85"/>
                    <a:pt x="25" y="84"/>
                    <a:pt x="25" y="84"/>
                  </a:cubicBezTo>
                  <a:cubicBezTo>
                    <a:pt x="25" y="84"/>
                    <a:pt x="26" y="84"/>
                    <a:pt x="26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8" y="86"/>
                    <a:pt x="29" y="86"/>
                    <a:pt x="31" y="8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77"/>
                    <a:pt x="35" y="77"/>
                    <a:pt x="34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39" y="82"/>
                    <a:pt x="39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1"/>
                    <a:pt x="39" y="81"/>
                    <a:pt x="38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40" y="84"/>
                    <a:pt x="40" y="84"/>
                  </a:cubicBezTo>
                  <a:close/>
                  <a:moveTo>
                    <a:pt x="47" y="97"/>
                  </a:moveTo>
                  <a:cubicBezTo>
                    <a:pt x="46" y="97"/>
                    <a:pt x="45" y="98"/>
                    <a:pt x="44" y="98"/>
                  </a:cubicBezTo>
                  <a:cubicBezTo>
                    <a:pt x="42" y="98"/>
                    <a:pt x="41" y="98"/>
                    <a:pt x="40" y="97"/>
                  </a:cubicBezTo>
                  <a:cubicBezTo>
                    <a:pt x="40" y="96"/>
                    <a:pt x="39" y="95"/>
                    <a:pt x="39" y="94"/>
                  </a:cubicBezTo>
                  <a:cubicBezTo>
                    <a:pt x="39" y="93"/>
                    <a:pt x="40" y="91"/>
                    <a:pt x="41" y="91"/>
                  </a:cubicBezTo>
                  <a:cubicBezTo>
                    <a:pt x="42" y="90"/>
                    <a:pt x="43" y="89"/>
                    <a:pt x="44" y="89"/>
                  </a:cubicBezTo>
                  <a:cubicBezTo>
                    <a:pt x="45" y="89"/>
                    <a:pt x="46" y="89"/>
                    <a:pt x="47" y="90"/>
                  </a:cubicBezTo>
                  <a:cubicBezTo>
                    <a:pt x="48" y="91"/>
                    <a:pt x="49" y="92"/>
                    <a:pt x="49" y="93"/>
                  </a:cubicBezTo>
                  <a:cubicBezTo>
                    <a:pt x="49" y="95"/>
                    <a:pt x="48" y="95"/>
                    <a:pt x="47" y="97"/>
                  </a:cubicBezTo>
                  <a:close/>
                  <a:moveTo>
                    <a:pt x="45" y="96"/>
                  </a:moveTo>
                  <a:cubicBezTo>
                    <a:pt x="46" y="95"/>
                    <a:pt x="47" y="94"/>
                    <a:pt x="47" y="93"/>
                  </a:cubicBezTo>
                  <a:cubicBezTo>
                    <a:pt x="48" y="92"/>
                    <a:pt x="47" y="91"/>
                    <a:pt x="47" y="90"/>
                  </a:cubicBezTo>
                  <a:cubicBezTo>
                    <a:pt x="46" y="90"/>
                    <a:pt x="46" y="89"/>
                    <a:pt x="45" y="90"/>
                  </a:cubicBezTo>
                  <a:cubicBezTo>
                    <a:pt x="44" y="90"/>
                    <a:pt x="44" y="91"/>
                    <a:pt x="43" y="91"/>
                  </a:cubicBezTo>
                  <a:cubicBezTo>
                    <a:pt x="42" y="92"/>
                    <a:pt x="41" y="93"/>
                    <a:pt x="41" y="94"/>
                  </a:cubicBezTo>
                  <a:cubicBezTo>
                    <a:pt x="40" y="95"/>
                    <a:pt x="40" y="96"/>
                    <a:pt x="41" y="97"/>
                  </a:cubicBezTo>
                  <a:cubicBezTo>
                    <a:pt x="42" y="97"/>
                    <a:pt x="42" y="97"/>
                    <a:pt x="43" y="97"/>
                  </a:cubicBezTo>
                  <a:cubicBezTo>
                    <a:pt x="44" y="97"/>
                    <a:pt x="44" y="97"/>
                    <a:pt x="45" y="96"/>
                  </a:cubicBezTo>
                  <a:close/>
                  <a:moveTo>
                    <a:pt x="60" y="97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8" y="97"/>
                    <a:pt x="58" y="97"/>
                    <a:pt x="58" y="96"/>
                  </a:cubicBezTo>
                  <a:cubicBezTo>
                    <a:pt x="58" y="96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8" y="94"/>
                    <a:pt x="57" y="94"/>
                    <a:pt x="56" y="95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49" y="103"/>
                    <a:pt x="49" y="104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2"/>
                    <a:pt x="48" y="102"/>
                    <a:pt x="48" y="101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4" y="95"/>
                    <a:pt x="55" y="94"/>
                    <a:pt x="56" y="94"/>
                  </a:cubicBezTo>
                  <a:cubicBezTo>
                    <a:pt x="57" y="94"/>
                    <a:pt x="58" y="94"/>
                    <a:pt x="59" y="95"/>
                  </a:cubicBezTo>
                  <a:cubicBezTo>
                    <a:pt x="59" y="95"/>
                    <a:pt x="60" y="95"/>
                    <a:pt x="60" y="96"/>
                  </a:cubicBezTo>
                  <a:cubicBezTo>
                    <a:pt x="60" y="96"/>
                    <a:pt x="60" y="96"/>
                    <a:pt x="60" y="97"/>
                  </a:cubicBezTo>
                  <a:close/>
                  <a:moveTo>
                    <a:pt x="65" y="111"/>
                  </a:moveTo>
                  <a:cubicBezTo>
                    <a:pt x="64" y="113"/>
                    <a:pt x="63" y="113"/>
                    <a:pt x="62" y="113"/>
                  </a:cubicBezTo>
                  <a:cubicBezTo>
                    <a:pt x="61" y="113"/>
                    <a:pt x="60" y="113"/>
                    <a:pt x="59" y="112"/>
                  </a:cubicBezTo>
                  <a:cubicBezTo>
                    <a:pt x="58" y="112"/>
                    <a:pt x="58" y="111"/>
                    <a:pt x="58" y="111"/>
                  </a:cubicBezTo>
                  <a:cubicBezTo>
                    <a:pt x="57" y="111"/>
                    <a:pt x="57" y="110"/>
                    <a:pt x="57" y="110"/>
                  </a:cubicBezTo>
                  <a:cubicBezTo>
                    <a:pt x="56" y="109"/>
                    <a:pt x="56" y="110"/>
                    <a:pt x="56" y="110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8"/>
                    <a:pt x="58" y="110"/>
                    <a:pt x="59" y="111"/>
                  </a:cubicBezTo>
                  <a:cubicBezTo>
                    <a:pt x="60" y="112"/>
                    <a:pt x="60" y="112"/>
                    <a:pt x="61" y="112"/>
                  </a:cubicBezTo>
                  <a:cubicBezTo>
                    <a:pt x="62" y="112"/>
                    <a:pt x="62" y="111"/>
                    <a:pt x="62" y="111"/>
                  </a:cubicBezTo>
                  <a:cubicBezTo>
                    <a:pt x="63" y="110"/>
                    <a:pt x="63" y="109"/>
                    <a:pt x="62" y="107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4"/>
                    <a:pt x="61" y="102"/>
                    <a:pt x="62" y="101"/>
                  </a:cubicBezTo>
                  <a:cubicBezTo>
                    <a:pt x="62" y="100"/>
                    <a:pt x="63" y="100"/>
                    <a:pt x="64" y="99"/>
                  </a:cubicBezTo>
                  <a:cubicBezTo>
                    <a:pt x="65" y="99"/>
                    <a:pt x="66" y="99"/>
                    <a:pt x="67" y="100"/>
                  </a:cubicBezTo>
                  <a:cubicBezTo>
                    <a:pt x="67" y="101"/>
                    <a:pt x="68" y="101"/>
                    <a:pt x="68" y="101"/>
                  </a:cubicBezTo>
                  <a:cubicBezTo>
                    <a:pt x="68" y="102"/>
                    <a:pt x="68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8" y="104"/>
                    <a:pt x="68" y="102"/>
                    <a:pt x="66" y="101"/>
                  </a:cubicBezTo>
                  <a:cubicBezTo>
                    <a:pt x="66" y="101"/>
                    <a:pt x="65" y="101"/>
                    <a:pt x="64" y="101"/>
                  </a:cubicBezTo>
                  <a:cubicBezTo>
                    <a:pt x="64" y="101"/>
                    <a:pt x="64" y="101"/>
                    <a:pt x="63" y="101"/>
                  </a:cubicBezTo>
                  <a:cubicBezTo>
                    <a:pt x="63" y="102"/>
                    <a:pt x="63" y="102"/>
                    <a:pt x="63" y="103"/>
                  </a:cubicBezTo>
                  <a:cubicBezTo>
                    <a:pt x="63" y="103"/>
                    <a:pt x="63" y="104"/>
                    <a:pt x="64" y="10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9"/>
                    <a:pt x="66" y="111"/>
                    <a:pt x="65" y="111"/>
                  </a:cubicBezTo>
                  <a:close/>
                  <a:moveTo>
                    <a:pt x="74" y="117"/>
                  </a:moveTo>
                  <a:cubicBezTo>
                    <a:pt x="73" y="118"/>
                    <a:pt x="72" y="119"/>
                    <a:pt x="71" y="119"/>
                  </a:cubicBezTo>
                  <a:cubicBezTo>
                    <a:pt x="70" y="119"/>
                    <a:pt x="69" y="119"/>
                    <a:pt x="68" y="118"/>
                  </a:cubicBezTo>
                  <a:cubicBezTo>
                    <a:pt x="68" y="118"/>
                    <a:pt x="67" y="117"/>
                    <a:pt x="67" y="116"/>
                  </a:cubicBezTo>
                  <a:cubicBezTo>
                    <a:pt x="66" y="115"/>
                    <a:pt x="67" y="113"/>
                    <a:pt x="68" y="112"/>
                  </a:cubicBezTo>
                  <a:cubicBezTo>
                    <a:pt x="68" y="111"/>
                    <a:pt x="69" y="110"/>
                    <a:pt x="70" y="110"/>
                  </a:cubicBezTo>
                  <a:cubicBezTo>
                    <a:pt x="72" y="109"/>
                    <a:pt x="73" y="109"/>
                    <a:pt x="74" y="110"/>
                  </a:cubicBezTo>
                  <a:cubicBezTo>
                    <a:pt x="75" y="111"/>
                    <a:pt x="75" y="111"/>
                    <a:pt x="76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4"/>
                    <a:pt x="74" y="114"/>
                  </a:cubicBezTo>
                  <a:cubicBezTo>
                    <a:pt x="74" y="114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2"/>
                    <a:pt x="74" y="112"/>
                    <a:pt x="74" y="111"/>
                  </a:cubicBezTo>
                  <a:cubicBezTo>
                    <a:pt x="74" y="111"/>
                    <a:pt x="74" y="111"/>
                    <a:pt x="73" y="111"/>
                  </a:cubicBezTo>
                  <a:cubicBezTo>
                    <a:pt x="72" y="110"/>
                    <a:pt x="72" y="110"/>
                    <a:pt x="70" y="111"/>
                  </a:cubicBezTo>
                  <a:cubicBezTo>
                    <a:pt x="70" y="111"/>
                    <a:pt x="69" y="111"/>
                    <a:pt x="69" y="112"/>
                  </a:cubicBezTo>
                  <a:cubicBezTo>
                    <a:pt x="68" y="113"/>
                    <a:pt x="68" y="114"/>
                    <a:pt x="68" y="115"/>
                  </a:cubicBezTo>
                  <a:cubicBezTo>
                    <a:pt x="68" y="116"/>
                    <a:pt x="68" y="117"/>
                    <a:pt x="69" y="117"/>
                  </a:cubicBezTo>
                  <a:cubicBezTo>
                    <a:pt x="71" y="118"/>
                    <a:pt x="72" y="118"/>
                    <a:pt x="74" y="117"/>
                  </a:cubicBezTo>
                  <a:cubicBezTo>
                    <a:pt x="74" y="117"/>
                    <a:pt x="74" y="117"/>
                    <a:pt x="74" y="117"/>
                  </a:cubicBezTo>
                  <a:close/>
                  <a:moveTo>
                    <a:pt x="83" y="111"/>
                  </a:moveTo>
                  <a:cubicBezTo>
                    <a:pt x="83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1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1" y="109"/>
                    <a:pt x="81" y="109"/>
                    <a:pt x="82" y="109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10"/>
                    <a:pt x="83" y="110"/>
                  </a:cubicBezTo>
                  <a:cubicBezTo>
                    <a:pt x="83" y="111"/>
                    <a:pt x="83" y="111"/>
                    <a:pt x="83" y="111"/>
                  </a:cubicBezTo>
                  <a:close/>
                  <a:moveTo>
                    <a:pt x="78" y="123"/>
                  </a:moveTo>
                  <a:cubicBezTo>
                    <a:pt x="74" y="121"/>
                    <a:pt x="74" y="121"/>
                    <a:pt x="74" y="121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5" y="121"/>
                    <a:pt x="76" y="121"/>
                    <a:pt x="76" y="120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9" y="115"/>
                    <a:pt x="79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2"/>
                    <a:pt x="78" y="123"/>
                    <a:pt x="78" y="123"/>
                  </a:cubicBezTo>
                  <a:cubicBezTo>
                    <a:pt x="78" y="123"/>
                    <a:pt x="78" y="123"/>
                    <a:pt x="78" y="123"/>
                  </a:cubicBezTo>
                  <a:close/>
                  <a:moveTo>
                    <a:pt x="89" y="124"/>
                  </a:moveTo>
                  <a:cubicBezTo>
                    <a:pt x="88" y="125"/>
                    <a:pt x="87" y="125"/>
                    <a:pt x="86" y="126"/>
                  </a:cubicBezTo>
                  <a:cubicBezTo>
                    <a:pt x="85" y="126"/>
                    <a:pt x="84" y="126"/>
                    <a:pt x="84" y="126"/>
                  </a:cubicBezTo>
                  <a:cubicBezTo>
                    <a:pt x="82" y="125"/>
                    <a:pt x="82" y="125"/>
                    <a:pt x="82" y="124"/>
                  </a:cubicBezTo>
                  <a:cubicBezTo>
                    <a:pt x="81" y="123"/>
                    <a:pt x="81" y="121"/>
                    <a:pt x="82" y="120"/>
                  </a:cubicBezTo>
                  <a:cubicBezTo>
                    <a:pt x="82" y="119"/>
                    <a:pt x="83" y="118"/>
                    <a:pt x="84" y="117"/>
                  </a:cubicBezTo>
                  <a:cubicBezTo>
                    <a:pt x="85" y="117"/>
                    <a:pt x="86" y="117"/>
                    <a:pt x="87" y="117"/>
                  </a:cubicBezTo>
                  <a:cubicBezTo>
                    <a:pt x="88" y="118"/>
                    <a:pt x="89" y="119"/>
                    <a:pt x="89" y="119"/>
                  </a:cubicBezTo>
                  <a:cubicBezTo>
                    <a:pt x="90" y="120"/>
                    <a:pt x="90" y="121"/>
                    <a:pt x="89" y="122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3" y="121"/>
                    <a:pt x="83" y="122"/>
                    <a:pt x="83" y="123"/>
                  </a:cubicBezTo>
                  <a:cubicBezTo>
                    <a:pt x="83" y="124"/>
                    <a:pt x="84" y="124"/>
                    <a:pt x="84" y="125"/>
                  </a:cubicBezTo>
                  <a:cubicBezTo>
                    <a:pt x="85" y="125"/>
                    <a:pt x="86" y="125"/>
                    <a:pt x="86" y="125"/>
                  </a:cubicBezTo>
                  <a:cubicBezTo>
                    <a:pt x="88" y="125"/>
                    <a:pt x="88" y="124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lose/>
                  <a:moveTo>
                    <a:pt x="88" y="120"/>
                  </a:moveTo>
                  <a:cubicBezTo>
                    <a:pt x="88" y="119"/>
                    <a:pt x="88" y="118"/>
                    <a:pt x="87" y="117"/>
                  </a:cubicBezTo>
                  <a:cubicBezTo>
                    <a:pt x="86" y="117"/>
                    <a:pt x="84" y="117"/>
                    <a:pt x="84" y="119"/>
                  </a:cubicBezTo>
                  <a:cubicBezTo>
                    <a:pt x="88" y="120"/>
                    <a:pt x="88" y="120"/>
                    <a:pt x="88" y="120"/>
                  </a:cubicBezTo>
                  <a:close/>
                  <a:moveTo>
                    <a:pt x="98" y="131"/>
                  </a:moveTo>
                  <a:cubicBezTo>
                    <a:pt x="94" y="129"/>
                    <a:pt x="94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5" y="129"/>
                    <a:pt x="96" y="129"/>
                    <a:pt x="96" y="128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23"/>
                    <a:pt x="98" y="123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6" y="121"/>
                    <a:pt x="95" y="121"/>
                    <a:pt x="94" y="122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2" y="128"/>
                    <a:pt x="93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0"/>
                    <a:pt x="92" y="120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6" y="121"/>
                    <a:pt x="98" y="121"/>
                    <a:pt x="99" y="121"/>
                  </a:cubicBezTo>
                  <a:cubicBezTo>
                    <a:pt x="100" y="121"/>
                    <a:pt x="101" y="123"/>
                    <a:pt x="100" y="125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30"/>
                    <a:pt x="98" y="131"/>
                    <a:pt x="98" y="131"/>
                  </a:cubicBezTo>
                  <a:cubicBezTo>
                    <a:pt x="98" y="131"/>
                    <a:pt x="98" y="131"/>
                    <a:pt x="98" y="131"/>
                  </a:cubicBezTo>
                  <a:close/>
                  <a:moveTo>
                    <a:pt x="109" y="130"/>
                  </a:moveTo>
                  <a:cubicBezTo>
                    <a:pt x="108" y="131"/>
                    <a:pt x="107" y="132"/>
                    <a:pt x="107" y="132"/>
                  </a:cubicBezTo>
                  <a:cubicBezTo>
                    <a:pt x="106" y="133"/>
                    <a:pt x="105" y="133"/>
                    <a:pt x="104" y="133"/>
                  </a:cubicBezTo>
                  <a:cubicBezTo>
                    <a:pt x="103" y="132"/>
                    <a:pt x="102" y="132"/>
                    <a:pt x="102" y="131"/>
                  </a:cubicBezTo>
                  <a:cubicBezTo>
                    <a:pt x="101" y="129"/>
                    <a:pt x="101" y="128"/>
                    <a:pt x="101" y="127"/>
                  </a:cubicBezTo>
                  <a:cubicBezTo>
                    <a:pt x="102" y="126"/>
                    <a:pt x="102" y="125"/>
                    <a:pt x="103" y="124"/>
                  </a:cubicBezTo>
                  <a:cubicBezTo>
                    <a:pt x="104" y="123"/>
                    <a:pt x="106" y="123"/>
                    <a:pt x="107" y="123"/>
                  </a:cubicBezTo>
                  <a:cubicBezTo>
                    <a:pt x="108" y="123"/>
                    <a:pt x="108" y="123"/>
                    <a:pt x="109" y="124"/>
                  </a:cubicBezTo>
                  <a:cubicBezTo>
                    <a:pt x="109" y="125"/>
                    <a:pt x="110" y="125"/>
                    <a:pt x="109" y="126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5"/>
                    <a:pt x="108" y="125"/>
                    <a:pt x="108" y="125"/>
                  </a:cubicBezTo>
                  <a:cubicBezTo>
                    <a:pt x="108" y="125"/>
                    <a:pt x="108" y="124"/>
                    <a:pt x="108" y="124"/>
                  </a:cubicBezTo>
                  <a:cubicBezTo>
                    <a:pt x="107" y="123"/>
                    <a:pt x="107" y="123"/>
                    <a:pt x="107" y="123"/>
                  </a:cubicBezTo>
                  <a:cubicBezTo>
                    <a:pt x="106" y="123"/>
                    <a:pt x="105" y="123"/>
                    <a:pt x="104" y="124"/>
                  </a:cubicBezTo>
                  <a:cubicBezTo>
                    <a:pt x="104" y="124"/>
                    <a:pt x="104" y="125"/>
                    <a:pt x="103" y="126"/>
                  </a:cubicBezTo>
                  <a:cubicBezTo>
                    <a:pt x="103" y="127"/>
                    <a:pt x="103" y="128"/>
                    <a:pt x="104" y="129"/>
                  </a:cubicBezTo>
                  <a:cubicBezTo>
                    <a:pt x="104" y="129"/>
                    <a:pt x="105" y="130"/>
                    <a:pt x="106" y="130"/>
                  </a:cubicBezTo>
                  <a:cubicBezTo>
                    <a:pt x="106" y="131"/>
                    <a:pt x="107" y="131"/>
                    <a:pt x="109" y="130"/>
                  </a:cubicBezTo>
                  <a:cubicBezTo>
                    <a:pt x="109" y="130"/>
                    <a:pt x="109" y="130"/>
                    <a:pt x="109" y="130"/>
                  </a:cubicBezTo>
                  <a:close/>
                  <a:moveTo>
                    <a:pt x="119" y="132"/>
                  </a:moveTo>
                  <a:cubicBezTo>
                    <a:pt x="118" y="133"/>
                    <a:pt x="118" y="133"/>
                    <a:pt x="117" y="134"/>
                  </a:cubicBezTo>
                  <a:cubicBezTo>
                    <a:pt x="116" y="134"/>
                    <a:pt x="115" y="135"/>
                    <a:pt x="114" y="134"/>
                  </a:cubicBezTo>
                  <a:cubicBezTo>
                    <a:pt x="113" y="134"/>
                    <a:pt x="112" y="133"/>
                    <a:pt x="112" y="133"/>
                  </a:cubicBezTo>
                  <a:cubicBezTo>
                    <a:pt x="111" y="131"/>
                    <a:pt x="111" y="130"/>
                    <a:pt x="111" y="129"/>
                  </a:cubicBezTo>
                  <a:cubicBezTo>
                    <a:pt x="112" y="128"/>
                    <a:pt x="112" y="127"/>
                    <a:pt x="113" y="126"/>
                  </a:cubicBezTo>
                  <a:cubicBezTo>
                    <a:pt x="114" y="125"/>
                    <a:pt x="115" y="125"/>
                    <a:pt x="116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19" y="127"/>
                    <a:pt x="120" y="128"/>
                    <a:pt x="119" y="129"/>
                  </a:cubicBezTo>
                  <a:cubicBezTo>
                    <a:pt x="113" y="128"/>
                    <a:pt x="113" y="128"/>
                    <a:pt x="113" y="128"/>
                  </a:cubicBezTo>
                  <a:cubicBezTo>
                    <a:pt x="112" y="129"/>
                    <a:pt x="113" y="131"/>
                    <a:pt x="113" y="131"/>
                  </a:cubicBezTo>
                  <a:cubicBezTo>
                    <a:pt x="114" y="132"/>
                    <a:pt x="114" y="133"/>
                    <a:pt x="115" y="133"/>
                  </a:cubicBezTo>
                  <a:cubicBezTo>
                    <a:pt x="116" y="133"/>
                    <a:pt x="116" y="133"/>
                    <a:pt x="117" y="133"/>
                  </a:cubicBezTo>
                  <a:cubicBezTo>
                    <a:pt x="118" y="133"/>
                    <a:pt x="118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lose/>
                  <a:moveTo>
                    <a:pt x="117" y="129"/>
                  </a:moveTo>
                  <a:cubicBezTo>
                    <a:pt x="117" y="127"/>
                    <a:pt x="116" y="126"/>
                    <a:pt x="115" y="126"/>
                  </a:cubicBezTo>
                  <a:cubicBezTo>
                    <a:pt x="114" y="125"/>
                    <a:pt x="113" y="126"/>
                    <a:pt x="112" y="128"/>
                  </a:cubicBezTo>
                  <a:cubicBezTo>
                    <a:pt x="117" y="129"/>
                    <a:pt x="117" y="129"/>
                    <a:pt x="117" y="129"/>
                  </a:cubicBezTo>
                  <a:close/>
                  <a:moveTo>
                    <a:pt x="133" y="135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37"/>
                    <a:pt x="131" y="137"/>
                    <a:pt x="131" y="137"/>
                  </a:cubicBezTo>
                  <a:cubicBezTo>
                    <a:pt x="130" y="137"/>
                    <a:pt x="130" y="136"/>
                    <a:pt x="130" y="135"/>
                  </a:cubicBezTo>
                  <a:cubicBezTo>
                    <a:pt x="130" y="135"/>
                    <a:pt x="129" y="136"/>
                    <a:pt x="128" y="136"/>
                  </a:cubicBezTo>
                  <a:cubicBezTo>
                    <a:pt x="128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5" y="135"/>
                  </a:cubicBezTo>
                  <a:cubicBezTo>
                    <a:pt x="125" y="135"/>
                    <a:pt x="125" y="135"/>
                    <a:pt x="125" y="134"/>
                  </a:cubicBezTo>
                  <a:cubicBezTo>
                    <a:pt x="125" y="133"/>
                    <a:pt x="126" y="132"/>
                    <a:pt x="127" y="131"/>
                  </a:cubicBezTo>
                  <a:cubicBezTo>
                    <a:pt x="128" y="131"/>
                    <a:pt x="129" y="130"/>
                    <a:pt x="130" y="130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0" y="128"/>
                    <a:pt x="130" y="127"/>
                    <a:pt x="129" y="127"/>
                  </a:cubicBezTo>
                  <a:cubicBezTo>
                    <a:pt x="128" y="127"/>
                    <a:pt x="128" y="127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9"/>
                    <a:pt x="128" y="129"/>
                    <a:pt x="127" y="129"/>
                  </a:cubicBezTo>
                  <a:cubicBezTo>
                    <a:pt x="127" y="130"/>
                    <a:pt x="127" y="130"/>
                    <a:pt x="126" y="130"/>
                  </a:cubicBezTo>
                  <a:cubicBezTo>
                    <a:pt x="126" y="130"/>
                    <a:pt x="126" y="130"/>
                    <a:pt x="126" y="129"/>
                  </a:cubicBezTo>
                  <a:cubicBezTo>
                    <a:pt x="125" y="129"/>
                    <a:pt x="125" y="129"/>
                    <a:pt x="126" y="129"/>
                  </a:cubicBezTo>
                  <a:cubicBezTo>
                    <a:pt x="126" y="128"/>
                    <a:pt x="126" y="128"/>
                    <a:pt x="127" y="127"/>
                  </a:cubicBezTo>
                  <a:cubicBezTo>
                    <a:pt x="128" y="127"/>
                    <a:pt x="128" y="127"/>
                    <a:pt x="129" y="127"/>
                  </a:cubicBezTo>
                  <a:cubicBezTo>
                    <a:pt x="130" y="127"/>
                    <a:pt x="131" y="127"/>
                    <a:pt x="132" y="128"/>
                  </a:cubicBezTo>
                  <a:cubicBezTo>
                    <a:pt x="132" y="128"/>
                    <a:pt x="132" y="129"/>
                    <a:pt x="132" y="130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  <a:moveTo>
                    <a:pt x="130" y="134"/>
                  </a:moveTo>
                  <a:cubicBezTo>
                    <a:pt x="130" y="131"/>
                    <a:pt x="130" y="131"/>
                    <a:pt x="130" y="131"/>
                  </a:cubicBezTo>
                  <a:cubicBezTo>
                    <a:pt x="129" y="131"/>
                    <a:pt x="128" y="131"/>
                    <a:pt x="128" y="131"/>
                  </a:cubicBezTo>
                  <a:cubicBezTo>
                    <a:pt x="127" y="132"/>
                    <a:pt x="126" y="132"/>
                    <a:pt x="126" y="133"/>
                  </a:cubicBezTo>
                  <a:cubicBezTo>
                    <a:pt x="126" y="134"/>
                    <a:pt x="127" y="135"/>
                    <a:pt x="128" y="135"/>
                  </a:cubicBezTo>
                  <a:cubicBezTo>
                    <a:pt x="128" y="135"/>
                    <a:pt x="129" y="135"/>
                    <a:pt x="130" y="134"/>
                  </a:cubicBezTo>
                  <a:close/>
                  <a:moveTo>
                    <a:pt x="144" y="136"/>
                  </a:move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1" y="135"/>
                    <a:pt x="141" y="135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1" y="129"/>
                    <a:pt x="141" y="129"/>
                    <a:pt x="140" y="128"/>
                  </a:cubicBezTo>
                  <a:cubicBezTo>
                    <a:pt x="140" y="128"/>
                    <a:pt x="140" y="128"/>
                    <a:pt x="139" y="128"/>
                  </a:cubicBezTo>
                  <a:cubicBezTo>
                    <a:pt x="138" y="128"/>
                    <a:pt x="138" y="128"/>
                    <a:pt x="137" y="129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5"/>
                    <a:pt x="137" y="136"/>
                    <a:pt x="138" y="136"/>
                  </a:cubicBezTo>
                  <a:cubicBezTo>
                    <a:pt x="138" y="136"/>
                    <a:pt x="138" y="136"/>
                    <a:pt x="138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5" y="135"/>
                    <a:pt x="135" y="135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8"/>
                    <a:pt x="134" y="128"/>
                  </a:cubicBezTo>
                  <a:cubicBezTo>
                    <a:pt x="134" y="128"/>
                    <a:pt x="134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7" y="127"/>
                    <a:pt x="138" y="127"/>
                    <a:pt x="140" y="127"/>
                  </a:cubicBezTo>
                  <a:cubicBezTo>
                    <a:pt x="141" y="127"/>
                    <a:pt x="142" y="127"/>
                    <a:pt x="142" y="130"/>
                  </a:cubicBezTo>
                  <a:cubicBezTo>
                    <a:pt x="142" y="135"/>
                    <a:pt x="142" y="135"/>
                    <a:pt x="142" y="135"/>
                  </a:cubicBezTo>
                  <a:cubicBezTo>
                    <a:pt x="143" y="135"/>
                    <a:pt x="143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lose/>
                  <a:moveTo>
                    <a:pt x="155" y="134"/>
                  </a:moveTo>
                  <a:cubicBezTo>
                    <a:pt x="154" y="135"/>
                    <a:pt x="153" y="135"/>
                    <a:pt x="152" y="136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1" y="135"/>
                    <a:pt x="150" y="136"/>
                    <a:pt x="149" y="136"/>
                  </a:cubicBezTo>
                  <a:cubicBezTo>
                    <a:pt x="148" y="136"/>
                    <a:pt x="148" y="136"/>
                    <a:pt x="147" y="135"/>
                  </a:cubicBezTo>
                  <a:cubicBezTo>
                    <a:pt x="146" y="134"/>
                    <a:pt x="145" y="133"/>
                    <a:pt x="145" y="131"/>
                  </a:cubicBezTo>
                  <a:cubicBezTo>
                    <a:pt x="145" y="130"/>
                    <a:pt x="146" y="129"/>
                    <a:pt x="146" y="128"/>
                  </a:cubicBezTo>
                  <a:cubicBezTo>
                    <a:pt x="146" y="127"/>
                    <a:pt x="148" y="126"/>
                    <a:pt x="149" y="126"/>
                  </a:cubicBezTo>
                  <a:cubicBezTo>
                    <a:pt x="150" y="126"/>
                    <a:pt x="150" y="126"/>
                    <a:pt x="151" y="127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50" y="123"/>
                    <a:pt x="150" y="123"/>
                    <a:pt x="149" y="123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0" y="123"/>
                    <a:pt x="150" y="122"/>
                    <a:pt x="152" y="121"/>
                  </a:cubicBezTo>
                  <a:cubicBezTo>
                    <a:pt x="153" y="133"/>
                    <a:pt x="153" y="133"/>
                    <a:pt x="153" y="133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lose/>
                  <a:moveTo>
                    <a:pt x="152" y="133"/>
                  </a:moveTo>
                  <a:cubicBezTo>
                    <a:pt x="152" y="129"/>
                    <a:pt x="152" y="129"/>
                    <a:pt x="152" y="129"/>
                  </a:cubicBezTo>
                  <a:cubicBezTo>
                    <a:pt x="152" y="128"/>
                    <a:pt x="151" y="128"/>
                    <a:pt x="151" y="127"/>
                  </a:cubicBezTo>
                  <a:cubicBezTo>
                    <a:pt x="150" y="127"/>
                    <a:pt x="150" y="127"/>
                    <a:pt x="149" y="127"/>
                  </a:cubicBezTo>
                  <a:cubicBezTo>
                    <a:pt x="148" y="127"/>
                    <a:pt x="148" y="127"/>
                    <a:pt x="147" y="128"/>
                  </a:cubicBezTo>
                  <a:cubicBezTo>
                    <a:pt x="147" y="129"/>
                    <a:pt x="147" y="130"/>
                    <a:pt x="147" y="131"/>
                  </a:cubicBezTo>
                  <a:cubicBezTo>
                    <a:pt x="147" y="132"/>
                    <a:pt x="147" y="133"/>
                    <a:pt x="148" y="134"/>
                  </a:cubicBezTo>
                  <a:cubicBezTo>
                    <a:pt x="148" y="135"/>
                    <a:pt x="149" y="135"/>
                    <a:pt x="150" y="135"/>
                  </a:cubicBezTo>
                  <a:cubicBezTo>
                    <a:pt x="150" y="135"/>
                    <a:pt x="150" y="135"/>
                    <a:pt x="151" y="135"/>
                  </a:cubicBezTo>
                  <a:cubicBezTo>
                    <a:pt x="152" y="134"/>
                    <a:pt x="152" y="134"/>
                    <a:pt x="152" y="133"/>
                  </a:cubicBezTo>
                  <a:close/>
                  <a:moveTo>
                    <a:pt x="170" y="122"/>
                  </a:moveTo>
                  <a:cubicBezTo>
                    <a:pt x="170" y="122"/>
                    <a:pt x="170" y="122"/>
                    <a:pt x="170" y="122"/>
                  </a:cubicBezTo>
                  <a:cubicBezTo>
                    <a:pt x="169" y="121"/>
                    <a:pt x="169" y="120"/>
                    <a:pt x="169" y="120"/>
                  </a:cubicBezTo>
                  <a:cubicBezTo>
                    <a:pt x="168" y="120"/>
                    <a:pt x="168" y="120"/>
                    <a:pt x="167" y="120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2"/>
                    <a:pt x="168" y="132"/>
                    <a:pt x="170" y="132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5" y="133"/>
                    <a:pt x="166" y="132"/>
                    <a:pt x="165" y="131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0" y="121"/>
                    <a:pt x="160" y="122"/>
                    <a:pt x="159" y="122"/>
                  </a:cubicBezTo>
                  <a:cubicBezTo>
                    <a:pt x="159" y="123"/>
                    <a:pt x="159" y="123"/>
                    <a:pt x="159" y="124"/>
                  </a:cubicBezTo>
                  <a:cubicBezTo>
                    <a:pt x="159" y="124"/>
                    <a:pt x="159" y="124"/>
                    <a:pt x="159" y="124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22"/>
                    <a:pt x="170" y="122"/>
                    <a:pt x="170" y="122"/>
                  </a:cubicBezTo>
                  <a:close/>
                  <a:moveTo>
                    <a:pt x="181" y="125"/>
                  </a:moveTo>
                  <a:cubicBezTo>
                    <a:pt x="181" y="126"/>
                    <a:pt x="181" y="127"/>
                    <a:pt x="180" y="128"/>
                  </a:cubicBezTo>
                  <a:cubicBezTo>
                    <a:pt x="180" y="129"/>
                    <a:pt x="179" y="130"/>
                    <a:pt x="178" y="130"/>
                  </a:cubicBezTo>
                  <a:cubicBezTo>
                    <a:pt x="177" y="131"/>
                    <a:pt x="176" y="131"/>
                    <a:pt x="176" y="130"/>
                  </a:cubicBezTo>
                  <a:cubicBezTo>
                    <a:pt x="174" y="129"/>
                    <a:pt x="174" y="128"/>
                    <a:pt x="173" y="127"/>
                  </a:cubicBezTo>
                  <a:cubicBezTo>
                    <a:pt x="173" y="126"/>
                    <a:pt x="173" y="125"/>
                    <a:pt x="173" y="123"/>
                  </a:cubicBezTo>
                  <a:cubicBezTo>
                    <a:pt x="174" y="122"/>
                    <a:pt x="174" y="121"/>
                    <a:pt x="176" y="121"/>
                  </a:cubicBezTo>
                  <a:cubicBezTo>
                    <a:pt x="177" y="121"/>
                    <a:pt x="178" y="121"/>
                    <a:pt x="178" y="121"/>
                  </a:cubicBezTo>
                  <a:cubicBezTo>
                    <a:pt x="179" y="121"/>
                    <a:pt x="180" y="122"/>
                    <a:pt x="180" y="123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5" y="126"/>
                    <a:pt x="176" y="127"/>
                    <a:pt x="176" y="128"/>
                  </a:cubicBezTo>
                  <a:cubicBezTo>
                    <a:pt x="177" y="129"/>
                    <a:pt x="178" y="129"/>
                    <a:pt x="179" y="128"/>
                  </a:cubicBezTo>
                  <a:cubicBezTo>
                    <a:pt x="180" y="128"/>
                    <a:pt x="180" y="127"/>
                    <a:pt x="181" y="127"/>
                  </a:cubicBezTo>
                  <a:cubicBezTo>
                    <a:pt x="180" y="127"/>
                    <a:pt x="181" y="126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lose/>
                  <a:moveTo>
                    <a:pt x="178" y="123"/>
                  </a:moveTo>
                  <a:cubicBezTo>
                    <a:pt x="177" y="122"/>
                    <a:pt x="176" y="121"/>
                    <a:pt x="175" y="122"/>
                  </a:cubicBezTo>
                  <a:cubicBezTo>
                    <a:pt x="174" y="122"/>
                    <a:pt x="173" y="123"/>
                    <a:pt x="173" y="125"/>
                  </a:cubicBezTo>
                  <a:cubicBezTo>
                    <a:pt x="178" y="123"/>
                    <a:pt x="178" y="123"/>
                    <a:pt x="178" y="123"/>
                  </a:cubicBezTo>
                  <a:close/>
                  <a:moveTo>
                    <a:pt x="190" y="122"/>
                  </a:moveTo>
                  <a:cubicBezTo>
                    <a:pt x="190" y="123"/>
                    <a:pt x="190" y="124"/>
                    <a:pt x="190" y="125"/>
                  </a:cubicBezTo>
                  <a:cubicBezTo>
                    <a:pt x="189" y="126"/>
                    <a:pt x="188" y="127"/>
                    <a:pt x="188" y="127"/>
                  </a:cubicBezTo>
                  <a:cubicBezTo>
                    <a:pt x="186" y="127"/>
                    <a:pt x="186" y="127"/>
                    <a:pt x="184" y="127"/>
                  </a:cubicBezTo>
                  <a:cubicBezTo>
                    <a:pt x="183" y="127"/>
                    <a:pt x="182" y="125"/>
                    <a:pt x="182" y="124"/>
                  </a:cubicBezTo>
                  <a:cubicBezTo>
                    <a:pt x="182" y="123"/>
                    <a:pt x="182" y="122"/>
                    <a:pt x="182" y="121"/>
                  </a:cubicBezTo>
                  <a:cubicBezTo>
                    <a:pt x="182" y="119"/>
                    <a:pt x="183" y="119"/>
                    <a:pt x="185" y="118"/>
                  </a:cubicBezTo>
                  <a:cubicBezTo>
                    <a:pt x="186" y="118"/>
                    <a:pt x="186" y="118"/>
                    <a:pt x="187" y="118"/>
                  </a:cubicBezTo>
                  <a:cubicBezTo>
                    <a:pt x="188" y="118"/>
                    <a:pt x="188" y="118"/>
                    <a:pt x="188" y="119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0"/>
                    <a:pt x="188" y="120"/>
                    <a:pt x="187" y="120"/>
                  </a:cubicBezTo>
                  <a:cubicBezTo>
                    <a:pt x="187" y="120"/>
                    <a:pt x="187" y="119"/>
                    <a:pt x="187" y="119"/>
                  </a:cubicBezTo>
                  <a:cubicBezTo>
                    <a:pt x="187" y="119"/>
                    <a:pt x="186" y="119"/>
                    <a:pt x="186" y="119"/>
                  </a:cubicBezTo>
                  <a:cubicBezTo>
                    <a:pt x="186" y="119"/>
                    <a:pt x="185" y="119"/>
                    <a:pt x="185" y="119"/>
                  </a:cubicBezTo>
                  <a:cubicBezTo>
                    <a:pt x="184" y="119"/>
                    <a:pt x="183" y="120"/>
                    <a:pt x="183" y="121"/>
                  </a:cubicBezTo>
                  <a:cubicBezTo>
                    <a:pt x="183" y="121"/>
                    <a:pt x="183" y="122"/>
                    <a:pt x="184" y="123"/>
                  </a:cubicBezTo>
                  <a:cubicBezTo>
                    <a:pt x="184" y="124"/>
                    <a:pt x="185" y="125"/>
                    <a:pt x="186" y="125"/>
                  </a:cubicBezTo>
                  <a:cubicBezTo>
                    <a:pt x="186" y="126"/>
                    <a:pt x="187" y="126"/>
                    <a:pt x="188" y="126"/>
                  </a:cubicBezTo>
                  <a:cubicBezTo>
                    <a:pt x="189" y="125"/>
                    <a:pt x="190" y="124"/>
                    <a:pt x="190" y="122"/>
                  </a:cubicBezTo>
                  <a:cubicBezTo>
                    <a:pt x="190" y="122"/>
                    <a:pt x="190" y="122"/>
                    <a:pt x="190" y="122"/>
                  </a:cubicBezTo>
                  <a:close/>
                  <a:moveTo>
                    <a:pt x="202" y="120"/>
                  </a:move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9" y="121"/>
                    <a:pt x="199" y="121"/>
                    <a:pt x="198" y="120"/>
                  </a:cubicBezTo>
                  <a:cubicBezTo>
                    <a:pt x="196" y="115"/>
                    <a:pt x="196" y="115"/>
                    <a:pt x="196" y="115"/>
                  </a:cubicBezTo>
                  <a:cubicBezTo>
                    <a:pt x="195" y="114"/>
                    <a:pt x="195" y="114"/>
                    <a:pt x="194" y="115"/>
                  </a:cubicBezTo>
                  <a:cubicBezTo>
                    <a:pt x="193" y="115"/>
                    <a:pt x="192" y="116"/>
                    <a:pt x="192" y="117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5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3" y="123"/>
                    <a:pt x="193" y="123"/>
                    <a:pt x="192" y="122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7" y="113"/>
                    <a:pt x="187" y="113"/>
                    <a:pt x="187" y="113"/>
                  </a:cubicBezTo>
                  <a:cubicBezTo>
                    <a:pt x="187" y="113"/>
                    <a:pt x="186" y="113"/>
                    <a:pt x="186" y="113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6" y="112"/>
                    <a:pt x="187" y="111"/>
                    <a:pt x="188" y="110"/>
                  </a:cubicBezTo>
                  <a:cubicBezTo>
                    <a:pt x="191" y="116"/>
                    <a:pt x="191" y="116"/>
                    <a:pt x="191" y="116"/>
                  </a:cubicBezTo>
                  <a:cubicBezTo>
                    <a:pt x="192" y="114"/>
                    <a:pt x="192" y="113"/>
                    <a:pt x="193" y="113"/>
                  </a:cubicBezTo>
                  <a:cubicBezTo>
                    <a:pt x="195" y="112"/>
                    <a:pt x="196" y="113"/>
                    <a:pt x="197" y="115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0" y="120"/>
                    <a:pt x="201" y="120"/>
                    <a:pt x="202" y="120"/>
                  </a:cubicBezTo>
                  <a:cubicBezTo>
                    <a:pt x="202" y="120"/>
                    <a:pt x="202" y="120"/>
                    <a:pt x="202" y="120"/>
                  </a:cubicBezTo>
                  <a:close/>
                  <a:moveTo>
                    <a:pt x="212" y="114"/>
                  </a:moveTo>
                  <a:cubicBezTo>
                    <a:pt x="208" y="116"/>
                    <a:pt x="208" y="116"/>
                    <a:pt x="208" y="116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09" y="115"/>
                    <a:pt x="209" y="115"/>
                    <a:pt x="209" y="114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5" y="109"/>
                    <a:pt x="205" y="109"/>
                    <a:pt x="204" y="109"/>
                  </a:cubicBezTo>
                  <a:cubicBezTo>
                    <a:pt x="203" y="110"/>
                    <a:pt x="202" y="111"/>
                    <a:pt x="202" y="111"/>
                  </a:cubicBezTo>
                  <a:cubicBezTo>
                    <a:pt x="205" y="116"/>
                    <a:pt x="205" y="116"/>
                    <a:pt x="205" y="116"/>
                  </a:cubicBezTo>
                  <a:cubicBezTo>
                    <a:pt x="206" y="117"/>
                    <a:pt x="206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4" y="119"/>
                    <a:pt x="204" y="118"/>
                    <a:pt x="204" y="117"/>
                  </a:cubicBezTo>
                  <a:cubicBezTo>
                    <a:pt x="201" y="113"/>
                    <a:pt x="201" y="113"/>
                    <a:pt x="201" y="113"/>
                  </a:cubicBezTo>
                  <a:cubicBezTo>
                    <a:pt x="200" y="112"/>
                    <a:pt x="200" y="112"/>
                    <a:pt x="200" y="112"/>
                  </a:cubicBezTo>
                  <a:cubicBezTo>
                    <a:pt x="200" y="112"/>
                    <a:pt x="200" y="112"/>
                    <a:pt x="199" y="113"/>
                  </a:cubicBezTo>
                  <a:cubicBezTo>
                    <a:pt x="199" y="112"/>
                    <a:pt x="199" y="112"/>
                    <a:pt x="199" y="112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202" y="110"/>
                    <a:pt x="203" y="109"/>
                    <a:pt x="204" y="108"/>
                  </a:cubicBezTo>
                  <a:cubicBezTo>
                    <a:pt x="205" y="107"/>
                    <a:pt x="206" y="108"/>
                    <a:pt x="208" y="110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4"/>
                    <a:pt x="211" y="115"/>
                    <a:pt x="212" y="114"/>
                  </a:cubicBezTo>
                  <a:cubicBezTo>
                    <a:pt x="212" y="114"/>
                    <a:pt x="212" y="114"/>
                    <a:pt x="212" y="114"/>
                  </a:cubicBezTo>
                  <a:close/>
                  <a:moveTo>
                    <a:pt x="218" y="104"/>
                  </a:moveTo>
                  <a:cubicBezTo>
                    <a:pt x="219" y="105"/>
                    <a:pt x="219" y="107"/>
                    <a:pt x="219" y="108"/>
                  </a:cubicBezTo>
                  <a:cubicBezTo>
                    <a:pt x="219" y="109"/>
                    <a:pt x="218" y="110"/>
                    <a:pt x="217" y="111"/>
                  </a:cubicBezTo>
                  <a:cubicBezTo>
                    <a:pt x="216" y="112"/>
                    <a:pt x="215" y="112"/>
                    <a:pt x="214" y="112"/>
                  </a:cubicBezTo>
                  <a:cubicBezTo>
                    <a:pt x="212" y="111"/>
                    <a:pt x="211" y="111"/>
                    <a:pt x="210" y="110"/>
                  </a:cubicBezTo>
                  <a:cubicBezTo>
                    <a:pt x="210" y="109"/>
                    <a:pt x="209" y="107"/>
                    <a:pt x="209" y="106"/>
                  </a:cubicBezTo>
                  <a:cubicBezTo>
                    <a:pt x="209" y="105"/>
                    <a:pt x="210" y="104"/>
                    <a:pt x="211" y="103"/>
                  </a:cubicBezTo>
                  <a:cubicBezTo>
                    <a:pt x="212" y="102"/>
                    <a:pt x="214" y="102"/>
                    <a:pt x="215" y="102"/>
                  </a:cubicBezTo>
                  <a:cubicBezTo>
                    <a:pt x="216" y="102"/>
                    <a:pt x="217" y="103"/>
                    <a:pt x="218" y="104"/>
                  </a:cubicBezTo>
                  <a:close/>
                  <a:moveTo>
                    <a:pt x="217" y="106"/>
                  </a:moveTo>
                  <a:cubicBezTo>
                    <a:pt x="216" y="105"/>
                    <a:pt x="215" y="104"/>
                    <a:pt x="214" y="103"/>
                  </a:cubicBezTo>
                  <a:cubicBezTo>
                    <a:pt x="213" y="103"/>
                    <a:pt x="212" y="103"/>
                    <a:pt x="212" y="103"/>
                  </a:cubicBezTo>
                  <a:cubicBezTo>
                    <a:pt x="211" y="104"/>
                    <a:pt x="211" y="105"/>
                    <a:pt x="211" y="105"/>
                  </a:cubicBezTo>
                  <a:cubicBezTo>
                    <a:pt x="211" y="106"/>
                    <a:pt x="211" y="107"/>
                    <a:pt x="212" y="108"/>
                  </a:cubicBezTo>
                  <a:cubicBezTo>
                    <a:pt x="212" y="109"/>
                    <a:pt x="213" y="110"/>
                    <a:pt x="214" y="110"/>
                  </a:cubicBezTo>
                  <a:cubicBezTo>
                    <a:pt x="215" y="111"/>
                    <a:pt x="216" y="111"/>
                    <a:pt x="217" y="110"/>
                  </a:cubicBezTo>
                  <a:cubicBezTo>
                    <a:pt x="218" y="110"/>
                    <a:pt x="218" y="109"/>
                    <a:pt x="218" y="108"/>
                  </a:cubicBezTo>
                  <a:cubicBezTo>
                    <a:pt x="218" y="107"/>
                    <a:pt x="217" y="107"/>
                    <a:pt x="217" y="106"/>
                  </a:cubicBezTo>
                  <a:close/>
                  <a:moveTo>
                    <a:pt x="226" y="103"/>
                  </a:moveTo>
                  <a:cubicBezTo>
                    <a:pt x="222" y="107"/>
                    <a:pt x="222" y="107"/>
                    <a:pt x="222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16" y="97"/>
                    <a:pt x="216" y="97"/>
                    <a:pt x="216" y="97"/>
                  </a:cubicBezTo>
                  <a:cubicBezTo>
                    <a:pt x="216" y="96"/>
                    <a:pt x="216" y="96"/>
                    <a:pt x="215" y="96"/>
                  </a:cubicBezTo>
                  <a:cubicBezTo>
                    <a:pt x="215" y="96"/>
                    <a:pt x="215" y="96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6"/>
                    <a:pt x="215" y="95"/>
                    <a:pt x="216" y="9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5" y="104"/>
                    <a:pt x="226" y="103"/>
                  </a:cubicBezTo>
                  <a:cubicBezTo>
                    <a:pt x="226" y="103"/>
                    <a:pt x="226" y="103"/>
                    <a:pt x="226" y="103"/>
                  </a:cubicBezTo>
                  <a:close/>
                  <a:moveTo>
                    <a:pt x="231" y="93"/>
                  </a:moveTo>
                  <a:cubicBezTo>
                    <a:pt x="232" y="94"/>
                    <a:pt x="232" y="95"/>
                    <a:pt x="232" y="96"/>
                  </a:cubicBezTo>
                  <a:cubicBezTo>
                    <a:pt x="232" y="97"/>
                    <a:pt x="232" y="99"/>
                    <a:pt x="230" y="99"/>
                  </a:cubicBezTo>
                  <a:cubicBezTo>
                    <a:pt x="230" y="100"/>
                    <a:pt x="228" y="101"/>
                    <a:pt x="227" y="101"/>
                  </a:cubicBezTo>
                  <a:cubicBezTo>
                    <a:pt x="226" y="101"/>
                    <a:pt x="225" y="100"/>
                    <a:pt x="224" y="99"/>
                  </a:cubicBezTo>
                  <a:cubicBezTo>
                    <a:pt x="223" y="98"/>
                    <a:pt x="222" y="97"/>
                    <a:pt x="222" y="96"/>
                  </a:cubicBezTo>
                  <a:cubicBezTo>
                    <a:pt x="222" y="95"/>
                    <a:pt x="223" y="93"/>
                    <a:pt x="224" y="93"/>
                  </a:cubicBezTo>
                  <a:cubicBezTo>
                    <a:pt x="225" y="92"/>
                    <a:pt x="226" y="91"/>
                    <a:pt x="227" y="91"/>
                  </a:cubicBezTo>
                  <a:cubicBezTo>
                    <a:pt x="229" y="91"/>
                    <a:pt x="230" y="91"/>
                    <a:pt x="231" y="93"/>
                  </a:cubicBezTo>
                  <a:close/>
                  <a:moveTo>
                    <a:pt x="230" y="95"/>
                  </a:moveTo>
                  <a:cubicBezTo>
                    <a:pt x="229" y="94"/>
                    <a:pt x="228" y="93"/>
                    <a:pt x="227" y="93"/>
                  </a:cubicBezTo>
                  <a:cubicBezTo>
                    <a:pt x="226" y="92"/>
                    <a:pt x="225" y="92"/>
                    <a:pt x="224" y="93"/>
                  </a:cubicBezTo>
                  <a:cubicBezTo>
                    <a:pt x="224" y="93"/>
                    <a:pt x="224" y="94"/>
                    <a:pt x="224" y="95"/>
                  </a:cubicBezTo>
                  <a:cubicBezTo>
                    <a:pt x="224" y="96"/>
                    <a:pt x="224" y="96"/>
                    <a:pt x="225" y="97"/>
                  </a:cubicBezTo>
                  <a:cubicBezTo>
                    <a:pt x="226" y="98"/>
                    <a:pt x="227" y="99"/>
                    <a:pt x="228" y="99"/>
                  </a:cubicBezTo>
                  <a:cubicBezTo>
                    <a:pt x="229" y="99"/>
                    <a:pt x="230" y="99"/>
                    <a:pt x="231" y="99"/>
                  </a:cubicBezTo>
                  <a:cubicBezTo>
                    <a:pt x="232" y="98"/>
                    <a:pt x="232" y="97"/>
                    <a:pt x="231" y="97"/>
                  </a:cubicBezTo>
                  <a:cubicBezTo>
                    <a:pt x="231" y="96"/>
                    <a:pt x="231" y="95"/>
                    <a:pt x="230" y="95"/>
                  </a:cubicBezTo>
                  <a:close/>
                  <a:moveTo>
                    <a:pt x="236" y="82"/>
                  </a:moveTo>
                  <a:cubicBezTo>
                    <a:pt x="234" y="83"/>
                    <a:pt x="234" y="83"/>
                    <a:pt x="234" y="83"/>
                  </a:cubicBezTo>
                  <a:cubicBezTo>
                    <a:pt x="235" y="83"/>
                    <a:pt x="236" y="84"/>
                    <a:pt x="236" y="84"/>
                  </a:cubicBezTo>
                  <a:cubicBezTo>
                    <a:pt x="237" y="85"/>
                    <a:pt x="237" y="85"/>
                    <a:pt x="237" y="87"/>
                  </a:cubicBezTo>
                  <a:cubicBezTo>
                    <a:pt x="237" y="87"/>
                    <a:pt x="237" y="88"/>
                    <a:pt x="236" y="89"/>
                  </a:cubicBezTo>
                  <a:cubicBezTo>
                    <a:pt x="236" y="89"/>
                    <a:pt x="236" y="89"/>
                    <a:pt x="236" y="90"/>
                  </a:cubicBezTo>
                  <a:cubicBezTo>
                    <a:pt x="236" y="91"/>
                    <a:pt x="236" y="91"/>
                    <a:pt x="236" y="91"/>
                  </a:cubicBezTo>
                  <a:cubicBezTo>
                    <a:pt x="236" y="92"/>
                    <a:pt x="237" y="91"/>
                    <a:pt x="238" y="90"/>
                  </a:cubicBezTo>
                  <a:cubicBezTo>
                    <a:pt x="239" y="89"/>
                    <a:pt x="240" y="88"/>
                    <a:pt x="240" y="87"/>
                  </a:cubicBezTo>
                  <a:cubicBezTo>
                    <a:pt x="241" y="87"/>
                    <a:pt x="242" y="87"/>
                    <a:pt x="242" y="88"/>
                  </a:cubicBezTo>
                  <a:cubicBezTo>
                    <a:pt x="243" y="88"/>
                    <a:pt x="243" y="89"/>
                    <a:pt x="243" y="91"/>
                  </a:cubicBezTo>
                  <a:cubicBezTo>
                    <a:pt x="243" y="92"/>
                    <a:pt x="242" y="93"/>
                    <a:pt x="242" y="94"/>
                  </a:cubicBezTo>
                  <a:cubicBezTo>
                    <a:pt x="241" y="95"/>
                    <a:pt x="240" y="95"/>
                    <a:pt x="239" y="96"/>
                  </a:cubicBezTo>
                  <a:cubicBezTo>
                    <a:pt x="238" y="96"/>
                    <a:pt x="238" y="96"/>
                    <a:pt x="238" y="95"/>
                  </a:cubicBezTo>
                  <a:cubicBezTo>
                    <a:pt x="237" y="95"/>
                    <a:pt x="237" y="95"/>
                    <a:pt x="237" y="94"/>
                  </a:cubicBezTo>
                  <a:cubicBezTo>
                    <a:pt x="237" y="94"/>
                    <a:pt x="237" y="93"/>
                    <a:pt x="237" y="93"/>
                  </a:cubicBezTo>
                  <a:cubicBezTo>
                    <a:pt x="237" y="93"/>
                    <a:pt x="237" y="93"/>
                    <a:pt x="236" y="93"/>
                  </a:cubicBezTo>
                  <a:cubicBezTo>
                    <a:pt x="236" y="93"/>
                    <a:pt x="236" y="93"/>
                    <a:pt x="236" y="93"/>
                  </a:cubicBezTo>
                  <a:cubicBezTo>
                    <a:pt x="235" y="93"/>
                    <a:pt x="235" y="92"/>
                    <a:pt x="235" y="92"/>
                  </a:cubicBezTo>
                  <a:cubicBezTo>
                    <a:pt x="235" y="91"/>
                    <a:pt x="235" y="91"/>
                    <a:pt x="235" y="90"/>
                  </a:cubicBezTo>
                  <a:cubicBezTo>
                    <a:pt x="234" y="91"/>
                    <a:pt x="233" y="91"/>
                    <a:pt x="232" y="90"/>
                  </a:cubicBezTo>
                  <a:cubicBezTo>
                    <a:pt x="231" y="89"/>
                    <a:pt x="230" y="89"/>
                    <a:pt x="230" y="87"/>
                  </a:cubicBezTo>
                  <a:cubicBezTo>
                    <a:pt x="230" y="87"/>
                    <a:pt x="231" y="85"/>
                    <a:pt x="232" y="85"/>
                  </a:cubicBezTo>
                  <a:cubicBezTo>
                    <a:pt x="232" y="84"/>
                    <a:pt x="232" y="84"/>
                    <a:pt x="233" y="83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35" y="81"/>
                    <a:pt x="235" y="81"/>
                    <a:pt x="235" y="81"/>
                  </a:cubicBezTo>
                  <a:cubicBezTo>
                    <a:pt x="236" y="82"/>
                    <a:pt x="236" y="82"/>
                    <a:pt x="236" y="82"/>
                  </a:cubicBezTo>
                  <a:close/>
                  <a:moveTo>
                    <a:pt x="236" y="86"/>
                  </a:moveTo>
                  <a:cubicBezTo>
                    <a:pt x="235" y="86"/>
                    <a:pt x="234" y="85"/>
                    <a:pt x="234" y="85"/>
                  </a:cubicBezTo>
                  <a:cubicBezTo>
                    <a:pt x="233" y="85"/>
                    <a:pt x="232" y="85"/>
                    <a:pt x="232" y="85"/>
                  </a:cubicBezTo>
                  <a:cubicBezTo>
                    <a:pt x="231" y="86"/>
                    <a:pt x="231" y="86"/>
                    <a:pt x="231" y="87"/>
                  </a:cubicBezTo>
                  <a:cubicBezTo>
                    <a:pt x="231" y="87"/>
                    <a:pt x="232" y="87"/>
                    <a:pt x="232" y="88"/>
                  </a:cubicBezTo>
                  <a:cubicBezTo>
                    <a:pt x="233" y="88"/>
                    <a:pt x="233" y="89"/>
                    <a:pt x="234" y="89"/>
                  </a:cubicBezTo>
                  <a:cubicBezTo>
                    <a:pt x="235" y="89"/>
                    <a:pt x="235" y="89"/>
                    <a:pt x="236" y="89"/>
                  </a:cubicBezTo>
                  <a:cubicBezTo>
                    <a:pt x="237" y="88"/>
                    <a:pt x="236" y="87"/>
                    <a:pt x="236" y="86"/>
                  </a:cubicBezTo>
                  <a:close/>
                  <a:moveTo>
                    <a:pt x="242" y="89"/>
                  </a:moveTo>
                  <a:cubicBezTo>
                    <a:pt x="242" y="89"/>
                    <a:pt x="241" y="89"/>
                    <a:pt x="240" y="89"/>
                  </a:cubicBezTo>
                  <a:cubicBezTo>
                    <a:pt x="240" y="90"/>
                    <a:pt x="240" y="90"/>
                    <a:pt x="239" y="91"/>
                  </a:cubicBezTo>
                  <a:cubicBezTo>
                    <a:pt x="238" y="92"/>
                    <a:pt x="238" y="92"/>
                    <a:pt x="237" y="93"/>
                  </a:cubicBezTo>
                  <a:cubicBezTo>
                    <a:pt x="237" y="93"/>
                    <a:pt x="238" y="94"/>
                    <a:pt x="238" y="95"/>
                  </a:cubicBezTo>
                  <a:cubicBezTo>
                    <a:pt x="239" y="95"/>
                    <a:pt x="240" y="95"/>
                    <a:pt x="241" y="93"/>
                  </a:cubicBezTo>
                  <a:cubicBezTo>
                    <a:pt x="242" y="93"/>
                    <a:pt x="242" y="91"/>
                    <a:pt x="243" y="91"/>
                  </a:cubicBezTo>
                  <a:cubicBezTo>
                    <a:pt x="243" y="90"/>
                    <a:pt x="242" y="89"/>
                    <a:pt x="242" y="89"/>
                  </a:cubicBezTo>
                  <a:close/>
                  <a:moveTo>
                    <a:pt x="242" y="73"/>
                  </a:moveTo>
                  <a:cubicBezTo>
                    <a:pt x="242" y="73"/>
                    <a:pt x="242" y="73"/>
                    <a:pt x="242" y="74"/>
                  </a:cubicBezTo>
                  <a:cubicBezTo>
                    <a:pt x="242" y="74"/>
                    <a:pt x="242" y="74"/>
                    <a:pt x="242" y="75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8" y="85"/>
                    <a:pt x="248" y="86"/>
                    <a:pt x="247" y="87"/>
                  </a:cubicBezTo>
                  <a:cubicBezTo>
                    <a:pt x="246" y="88"/>
                    <a:pt x="246" y="88"/>
                    <a:pt x="245" y="87"/>
                  </a:cubicBezTo>
                  <a:cubicBezTo>
                    <a:pt x="245" y="87"/>
                    <a:pt x="245" y="87"/>
                    <a:pt x="245" y="87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46" y="85"/>
                    <a:pt x="246" y="85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6" y="83"/>
                    <a:pt x="245" y="81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7" y="80"/>
                    <a:pt x="237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5" y="80"/>
                    <a:pt x="235" y="80"/>
                    <a:pt x="235" y="80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9"/>
                    <a:pt x="239" y="79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2" y="75"/>
                    <a:pt x="242" y="75"/>
                    <a:pt x="242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2" y="73"/>
                    <a:pt x="242" y="73"/>
                    <a:pt x="242" y="73"/>
                  </a:cubicBezTo>
                  <a:cubicBezTo>
                    <a:pt x="242" y="73"/>
                    <a:pt x="242" y="73"/>
                    <a:pt x="242" y="73"/>
                  </a:cubicBezTo>
                  <a:close/>
                  <a:moveTo>
                    <a:pt x="253" y="63"/>
                  </a:moveTo>
                  <a:cubicBezTo>
                    <a:pt x="254" y="64"/>
                    <a:pt x="255" y="65"/>
                    <a:pt x="255" y="66"/>
                  </a:cubicBezTo>
                  <a:cubicBezTo>
                    <a:pt x="256" y="67"/>
                    <a:pt x="256" y="68"/>
                    <a:pt x="255" y="69"/>
                  </a:cubicBezTo>
                  <a:cubicBezTo>
                    <a:pt x="254" y="71"/>
                    <a:pt x="253" y="71"/>
                    <a:pt x="252" y="71"/>
                  </a:cubicBezTo>
                  <a:cubicBezTo>
                    <a:pt x="251" y="72"/>
                    <a:pt x="250" y="71"/>
                    <a:pt x="248" y="71"/>
                  </a:cubicBezTo>
                  <a:cubicBezTo>
                    <a:pt x="247" y="70"/>
                    <a:pt x="246" y="69"/>
                    <a:pt x="246" y="68"/>
                  </a:cubicBezTo>
                  <a:cubicBezTo>
                    <a:pt x="246" y="67"/>
                    <a:pt x="246" y="66"/>
                    <a:pt x="246" y="65"/>
                  </a:cubicBezTo>
                  <a:cubicBezTo>
                    <a:pt x="247" y="63"/>
                    <a:pt x="248" y="63"/>
                    <a:pt x="249" y="62"/>
                  </a:cubicBezTo>
                  <a:cubicBezTo>
                    <a:pt x="250" y="62"/>
                    <a:pt x="252" y="62"/>
                    <a:pt x="253" y="63"/>
                  </a:cubicBezTo>
                  <a:close/>
                  <a:moveTo>
                    <a:pt x="252" y="65"/>
                  </a:moveTo>
                  <a:cubicBezTo>
                    <a:pt x="251" y="64"/>
                    <a:pt x="250" y="64"/>
                    <a:pt x="249" y="64"/>
                  </a:cubicBezTo>
                  <a:cubicBezTo>
                    <a:pt x="248" y="64"/>
                    <a:pt x="247" y="64"/>
                    <a:pt x="247" y="65"/>
                  </a:cubicBezTo>
                  <a:cubicBezTo>
                    <a:pt x="246" y="66"/>
                    <a:pt x="246" y="66"/>
                    <a:pt x="247" y="67"/>
                  </a:cubicBezTo>
                  <a:cubicBezTo>
                    <a:pt x="247" y="68"/>
                    <a:pt x="248" y="68"/>
                    <a:pt x="249" y="69"/>
                  </a:cubicBezTo>
                  <a:cubicBezTo>
                    <a:pt x="250" y="69"/>
                    <a:pt x="251" y="69"/>
                    <a:pt x="252" y="70"/>
                  </a:cubicBezTo>
                  <a:cubicBezTo>
                    <a:pt x="253" y="70"/>
                    <a:pt x="254" y="69"/>
                    <a:pt x="254" y="69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4" y="66"/>
                    <a:pt x="253" y="65"/>
                    <a:pt x="252" y="65"/>
                  </a:cubicBezTo>
                  <a:close/>
                  <a:moveTo>
                    <a:pt x="266" y="40"/>
                  </a:moveTo>
                  <a:cubicBezTo>
                    <a:pt x="267" y="42"/>
                    <a:pt x="267" y="44"/>
                    <a:pt x="266" y="46"/>
                  </a:cubicBezTo>
                  <a:cubicBezTo>
                    <a:pt x="265" y="48"/>
                    <a:pt x="264" y="49"/>
                    <a:pt x="262" y="50"/>
                  </a:cubicBezTo>
                  <a:cubicBezTo>
                    <a:pt x="261" y="51"/>
                    <a:pt x="259" y="51"/>
                    <a:pt x="257" y="50"/>
                  </a:cubicBezTo>
                  <a:cubicBezTo>
                    <a:pt x="255" y="49"/>
                    <a:pt x="254" y="48"/>
                    <a:pt x="253" y="47"/>
                  </a:cubicBezTo>
                  <a:cubicBezTo>
                    <a:pt x="252" y="45"/>
                    <a:pt x="252" y="43"/>
                    <a:pt x="253" y="41"/>
                  </a:cubicBezTo>
                  <a:cubicBezTo>
                    <a:pt x="254" y="41"/>
                    <a:pt x="254" y="40"/>
                    <a:pt x="254" y="39"/>
                  </a:cubicBezTo>
                  <a:cubicBezTo>
                    <a:pt x="255" y="39"/>
                    <a:pt x="255" y="38"/>
                    <a:pt x="255" y="38"/>
                  </a:cubicBezTo>
                  <a:cubicBezTo>
                    <a:pt x="255" y="38"/>
                    <a:pt x="255" y="37"/>
                    <a:pt x="255" y="37"/>
                  </a:cubicBezTo>
                  <a:cubicBezTo>
                    <a:pt x="255" y="37"/>
                    <a:pt x="255" y="37"/>
                    <a:pt x="255" y="37"/>
                  </a:cubicBezTo>
                  <a:cubicBezTo>
                    <a:pt x="259" y="38"/>
                    <a:pt x="259" y="38"/>
                    <a:pt x="259" y="38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9"/>
                    <a:pt x="257" y="39"/>
                    <a:pt x="256" y="39"/>
                  </a:cubicBezTo>
                  <a:cubicBezTo>
                    <a:pt x="255" y="39"/>
                    <a:pt x="254" y="40"/>
                    <a:pt x="254" y="41"/>
                  </a:cubicBezTo>
                  <a:cubicBezTo>
                    <a:pt x="254" y="43"/>
                    <a:pt x="254" y="44"/>
                    <a:pt x="254" y="45"/>
                  </a:cubicBezTo>
                  <a:cubicBezTo>
                    <a:pt x="255" y="47"/>
                    <a:pt x="256" y="47"/>
                    <a:pt x="258" y="48"/>
                  </a:cubicBezTo>
                  <a:cubicBezTo>
                    <a:pt x="260" y="49"/>
                    <a:pt x="261" y="49"/>
                    <a:pt x="263" y="49"/>
                  </a:cubicBezTo>
                  <a:cubicBezTo>
                    <a:pt x="264" y="48"/>
                    <a:pt x="265" y="47"/>
                    <a:pt x="266" y="46"/>
                  </a:cubicBezTo>
                  <a:cubicBezTo>
                    <a:pt x="266" y="45"/>
                    <a:pt x="266" y="43"/>
                    <a:pt x="266" y="42"/>
                  </a:cubicBezTo>
                  <a:cubicBezTo>
                    <a:pt x="266" y="42"/>
                    <a:pt x="266" y="41"/>
                    <a:pt x="266" y="40"/>
                  </a:cubicBezTo>
                  <a:cubicBezTo>
                    <a:pt x="266" y="40"/>
                    <a:pt x="266" y="40"/>
                    <a:pt x="266" y="40"/>
                  </a:cubicBezTo>
                  <a:close/>
                  <a:moveTo>
                    <a:pt x="270" y="30"/>
                  </a:moveTo>
                  <a:cubicBezTo>
                    <a:pt x="269" y="34"/>
                    <a:pt x="269" y="34"/>
                    <a:pt x="269" y="34"/>
                  </a:cubicBezTo>
                  <a:cubicBezTo>
                    <a:pt x="269" y="34"/>
                    <a:pt x="269" y="34"/>
                    <a:pt x="269" y="34"/>
                  </a:cubicBezTo>
                  <a:cubicBezTo>
                    <a:pt x="269" y="33"/>
                    <a:pt x="269" y="33"/>
                    <a:pt x="268" y="32"/>
                  </a:cubicBezTo>
                  <a:cubicBezTo>
                    <a:pt x="263" y="31"/>
                    <a:pt x="263" y="31"/>
                    <a:pt x="263" y="31"/>
                  </a:cubicBezTo>
                  <a:cubicBezTo>
                    <a:pt x="262" y="31"/>
                    <a:pt x="261" y="31"/>
                    <a:pt x="261" y="32"/>
                  </a:cubicBezTo>
                  <a:cubicBezTo>
                    <a:pt x="260" y="33"/>
                    <a:pt x="261" y="33"/>
                    <a:pt x="261" y="34"/>
                  </a:cubicBezTo>
                  <a:cubicBezTo>
                    <a:pt x="266" y="36"/>
                    <a:pt x="266" y="36"/>
                    <a:pt x="266" y="36"/>
                  </a:cubicBezTo>
                  <a:cubicBezTo>
                    <a:pt x="267" y="36"/>
                    <a:pt x="268" y="36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8"/>
                    <a:pt x="267" y="38"/>
                    <a:pt x="266" y="37"/>
                  </a:cubicBezTo>
                  <a:cubicBezTo>
                    <a:pt x="256" y="35"/>
                    <a:pt x="256" y="35"/>
                    <a:pt x="256" y="35"/>
                  </a:cubicBezTo>
                  <a:cubicBezTo>
                    <a:pt x="256" y="35"/>
                    <a:pt x="255" y="35"/>
                    <a:pt x="255" y="35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4" y="35"/>
                    <a:pt x="254" y="35"/>
                    <a:pt x="254" y="35"/>
                  </a:cubicBezTo>
                  <a:cubicBezTo>
                    <a:pt x="254" y="35"/>
                    <a:pt x="254" y="34"/>
                    <a:pt x="254" y="32"/>
                  </a:cubicBezTo>
                  <a:cubicBezTo>
                    <a:pt x="260" y="34"/>
                    <a:pt x="260" y="34"/>
                    <a:pt x="260" y="34"/>
                  </a:cubicBezTo>
                  <a:cubicBezTo>
                    <a:pt x="260" y="33"/>
                    <a:pt x="259" y="31"/>
                    <a:pt x="260" y="31"/>
                  </a:cubicBezTo>
                  <a:cubicBezTo>
                    <a:pt x="260" y="29"/>
                    <a:pt x="261" y="28"/>
                    <a:pt x="263" y="29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0" y="31"/>
                    <a:pt x="270" y="31"/>
                    <a:pt x="270" y="30"/>
                  </a:cubicBezTo>
                  <a:cubicBezTo>
                    <a:pt x="270" y="30"/>
                    <a:pt x="270" y="30"/>
                    <a:pt x="270" y="30"/>
                  </a:cubicBezTo>
                  <a:close/>
                  <a:moveTo>
                    <a:pt x="259" y="22"/>
                  </a:moveTo>
                  <a:cubicBezTo>
                    <a:pt x="259" y="22"/>
                    <a:pt x="259" y="22"/>
                    <a:pt x="260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59" y="24"/>
                    <a:pt x="260" y="24"/>
                    <a:pt x="259" y="24"/>
                  </a:cubicBezTo>
                  <a:cubicBezTo>
                    <a:pt x="259" y="24"/>
                    <a:pt x="259" y="25"/>
                    <a:pt x="258" y="24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3"/>
                    <a:pt x="257" y="23"/>
                    <a:pt x="258" y="23"/>
                  </a:cubicBezTo>
                  <a:cubicBezTo>
                    <a:pt x="258" y="23"/>
                    <a:pt x="258" y="23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lose/>
                  <a:moveTo>
                    <a:pt x="272" y="23"/>
                  </a:moveTo>
                  <a:cubicBezTo>
                    <a:pt x="271" y="28"/>
                    <a:pt x="271" y="28"/>
                    <a:pt x="271" y="28"/>
                  </a:cubicBezTo>
                  <a:cubicBezTo>
                    <a:pt x="270" y="28"/>
                    <a:pt x="270" y="28"/>
                    <a:pt x="270" y="28"/>
                  </a:cubicBezTo>
                  <a:cubicBezTo>
                    <a:pt x="270" y="27"/>
                    <a:pt x="270" y="26"/>
                    <a:pt x="269" y="26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3" y="25"/>
                    <a:pt x="262" y="25"/>
                    <a:pt x="262" y="26"/>
                  </a:cubicBezTo>
                  <a:cubicBezTo>
                    <a:pt x="262" y="26"/>
                    <a:pt x="262" y="26"/>
                    <a:pt x="262" y="27"/>
                  </a:cubicBezTo>
                  <a:cubicBezTo>
                    <a:pt x="262" y="27"/>
                    <a:pt x="262" y="27"/>
                    <a:pt x="262" y="27"/>
                  </a:cubicBezTo>
                  <a:cubicBezTo>
                    <a:pt x="262" y="23"/>
                    <a:pt x="262" y="23"/>
                    <a:pt x="262" y="23"/>
                  </a:cubicBezTo>
                  <a:cubicBezTo>
                    <a:pt x="269" y="24"/>
                    <a:pt x="269" y="24"/>
                    <a:pt x="269" y="24"/>
                  </a:cubicBezTo>
                  <a:cubicBezTo>
                    <a:pt x="271" y="25"/>
                    <a:pt x="271" y="24"/>
                    <a:pt x="272" y="23"/>
                  </a:cubicBezTo>
                  <a:cubicBezTo>
                    <a:pt x="272" y="23"/>
                    <a:pt x="272" y="23"/>
                    <a:pt x="272" y="23"/>
                  </a:cubicBezTo>
                  <a:close/>
                  <a:moveTo>
                    <a:pt x="273" y="12"/>
                  </a:moveTo>
                  <a:cubicBezTo>
                    <a:pt x="273" y="16"/>
                    <a:pt x="273" y="16"/>
                    <a:pt x="273" y="16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2" y="15"/>
                    <a:pt x="272" y="15"/>
                    <a:pt x="271" y="15"/>
                  </a:cubicBezTo>
                  <a:cubicBezTo>
                    <a:pt x="266" y="14"/>
                    <a:pt x="266" y="14"/>
                    <a:pt x="266" y="14"/>
                  </a:cubicBezTo>
                  <a:cubicBezTo>
                    <a:pt x="266" y="14"/>
                    <a:pt x="266" y="14"/>
                    <a:pt x="265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6"/>
                    <a:pt x="265" y="17"/>
                    <a:pt x="266" y="18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72" y="19"/>
                    <a:pt x="272" y="18"/>
                    <a:pt x="273" y="17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1"/>
                    <a:pt x="272" y="21"/>
                    <a:pt x="271" y="20"/>
                  </a:cubicBezTo>
                  <a:cubicBezTo>
                    <a:pt x="265" y="19"/>
                    <a:pt x="265" y="19"/>
                    <a:pt x="265" y="19"/>
                  </a:cubicBezTo>
                  <a:cubicBezTo>
                    <a:pt x="265" y="19"/>
                    <a:pt x="264" y="19"/>
                    <a:pt x="264" y="19"/>
                  </a:cubicBezTo>
                  <a:cubicBezTo>
                    <a:pt x="264" y="19"/>
                    <a:pt x="264" y="20"/>
                    <a:pt x="264" y="21"/>
                  </a:cubicBezTo>
                  <a:cubicBezTo>
                    <a:pt x="264" y="21"/>
                    <a:pt x="264" y="21"/>
                    <a:pt x="264" y="21"/>
                  </a:cubicBezTo>
                  <a:cubicBezTo>
                    <a:pt x="263" y="17"/>
                    <a:pt x="263" y="17"/>
                    <a:pt x="263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4" y="17"/>
                    <a:pt x="263" y="16"/>
                    <a:pt x="264" y="15"/>
                  </a:cubicBezTo>
                  <a:cubicBezTo>
                    <a:pt x="264" y="13"/>
                    <a:pt x="265" y="12"/>
                    <a:pt x="267" y="13"/>
                  </a:cubicBezTo>
                  <a:cubicBezTo>
                    <a:pt x="272" y="13"/>
                    <a:pt x="272" y="13"/>
                    <a:pt x="272" y="13"/>
                  </a:cubicBezTo>
                  <a:cubicBezTo>
                    <a:pt x="272" y="13"/>
                    <a:pt x="273" y="13"/>
                    <a:pt x="273" y="12"/>
                  </a:cubicBezTo>
                  <a:cubicBezTo>
                    <a:pt x="273" y="12"/>
                    <a:pt x="273" y="12"/>
                    <a:pt x="273" y="12"/>
                  </a:cubicBezTo>
                  <a:close/>
                  <a:moveTo>
                    <a:pt x="273" y="1"/>
                  </a:moveTo>
                  <a:cubicBezTo>
                    <a:pt x="273" y="2"/>
                    <a:pt x="273" y="2"/>
                    <a:pt x="274" y="2"/>
                  </a:cubicBezTo>
                  <a:cubicBezTo>
                    <a:pt x="274" y="3"/>
                    <a:pt x="274" y="3"/>
                    <a:pt x="274" y="3"/>
                  </a:cubicBezTo>
                  <a:cubicBezTo>
                    <a:pt x="274" y="4"/>
                    <a:pt x="274" y="4"/>
                    <a:pt x="272" y="5"/>
                  </a:cubicBezTo>
                  <a:cubicBezTo>
                    <a:pt x="273" y="5"/>
                    <a:pt x="273" y="5"/>
                    <a:pt x="274" y="6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8"/>
                    <a:pt x="274" y="9"/>
                    <a:pt x="273" y="9"/>
                  </a:cubicBezTo>
                  <a:cubicBezTo>
                    <a:pt x="273" y="9"/>
                    <a:pt x="272" y="10"/>
                    <a:pt x="272" y="10"/>
                  </a:cubicBezTo>
                  <a:cubicBezTo>
                    <a:pt x="270" y="10"/>
                    <a:pt x="270" y="9"/>
                    <a:pt x="269" y="8"/>
                  </a:cubicBezTo>
                  <a:cubicBezTo>
                    <a:pt x="268" y="7"/>
                    <a:pt x="268" y="6"/>
                    <a:pt x="268" y="5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5"/>
                    <a:pt x="264" y="5"/>
                    <a:pt x="264" y="6"/>
                  </a:cubicBezTo>
                  <a:cubicBezTo>
                    <a:pt x="264" y="7"/>
                    <a:pt x="265" y="7"/>
                    <a:pt x="265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7" y="8"/>
                  </a:cubicBezTo>
                  <a:cubicBezTo>
                    <a:pt x="267" y="8"/>
                    <a:pt x="267" y="8"/>
                    <a:pt x="267" y="9"/>
                  </a:cubicBezTo>
                  <a:cubicBezTo>
                    <a:pt x="267" y="9"/>
                    <a:pt x="267" y="9"/>
                    <a:pt x="267" y="9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66" y="10"/>
                    <a:pt x="265" y="9"/>
                    <a:pt x="265" y="9"/>
                  </a:cubicBezTo>
                  <a:cubicBezTo>
                    <a:pt x="264" y="8"/>
                    <a:pt x="264" y="7"/>
                    <a:pt x="264" y="7"/>
                  </a:cubicBezTo>
                  <a:cubicBezTo>
                    <a:pt x="264" y="5"/>
                    <a:pt x="265" y="5"/>
                    <a:pt x="265" y="4"/>
                  </a:cubicBezTo>
                  <a:cubicBezTo>
                    <a:pt x="266" y="4"/>
                    <a:pt x="266" y="3"/>
                    <a:pt x="268" y="3"/>
                  </a:cubicBezTo>
                  <a:cubicBezTo>
                    <a:pt x="272" y="3"/>
                    <a:pt x="272" y="3"/>
                    <a:pt x="272" y="3"/>
                  </a:cubicBezTo>
                  <a:cubicBezTo>
                    <a:pt x="272" y="3"/>
                    <a:pt x="273" y="3"/>
                    <a:pt x="273" y="3"/>
                  </a:cubicBezTo>
                  <a:cubicBezTo>
                    <a:pt x="273" y="3"/>
                    <a:pt x="273" y="3"/>
                    <a:pt x="272" y="2"/>
                  </a:cubicBezTo>
                  <a:cubicBezTo>
                    <a:pt x="273" y="1"/>
                    <a:pt x="273" y="1"/>
                    <a:pt x="273" y="1"/>
                  </a:cubicBezTo>
                  <a:close/>
                  <a:moveTo>
                    <a:pt x="272" y="5"/>
                  </a:moveTo>
                  <a:cubicBezTo>
                    <a:pt x="268" y="5"/>
                    <a:pt x="268" y="5"/>
                    <a:pt x="268" y="5"/>
                  </a:cubicBezTo>
                  <a:cubicBezTo>
                    <a:pt x="269" y="6"/>
                    <a:pt x="269" y="7"/>
                    <a:pt x="269" y="7"/>
                  </a:cubicBezTo>
                  <a:cubicBezTo>
                    <a:pt x="270" y="8"/>
                    <a:pt x="270" y="8"/>
                    <a:pt x="271" y="8"/>
                  </a:cubicBezTo>
                  <a:cubicBezTo>
                    <a:pt x="272" y="8"/>
                    <a:pt x="272" y="8"/>
                    <a:pt x="272" y="7"/>
                  </a:cubicBezTo>
                  <a:cubicBezTo>
                    <a:pt x="273" y="6"/>
                    <a:pt x="272" y="5"/>
                    <a:pt x="27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41"/>
            <p:cNvSpPr>
              <a:spLocks/>
            </p:cNvSpPr>
            <p:nvPr userDrawn="1"/>
          </p:nvSpPr>
          <p:spPr bwMode="auto">
            <a:xfrm>
              <a:off x="8913875" y="4712004"/>
              <a:ext cx="161925" cy="150813"/>
            </a:xfrm>
            <a:custGeom>
              <a:avLst/>
              <a:gdLst>
                <a:gd name="T0" fmla="*/ 86 w 108"/>
                <a:gd name="T1" fmla="*/ 99 h 100"/>
                <a:gd name="T2" fmla="*/ 46 w 108"/>
                <a:gd name="T3" fmla="*/ 0 h 100"/>
                <a:gd name="T4" fmla="*/ 56 w 108"/>
                <a:gd name="T5" fmla="*/ 58 h 100"/>
                <a:gd name="T6" fmla="*/ 0 w 108"/>
                <a:gd name="T7" fmla="*/ 100 h 100"/>
                <a:gd name="T8" fmla="*/ 57 w 108"/>
                <a:gd name="T9" fmla="*/ 59 h 100"/>
                <a:gd name="T10" fmla="*/ 65 w 108"/>
                <a:gd name="T11" fmla="*/ 18 h 100"/>
                <a:gd name="T12" fmla="*/ 41 w 108"/>
                <a:gd name="T13" fmla="*/ 97 h 100"/>
                <a:gd name="T14" fmla="*/ 64 w 108"/>
                <a:gd name="T15" fmla="*/ 14 h 100"/>
                <a:gd name="T16" fmla="*/ 65 w 108"/>
                <a:gd name="T17" fmla="*/ 98 h 100"/>
                <a:gd name="T18" fmla="*/ 62 w 108"/>
                <a:gd name="T19" fmla="*/ 9 h 100"/>
                <a:gd name="T20" fmla="*/ 86 w 108"/>
                <a:gd name="T21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0">
                  <a:moveTo>
                    <a:pt x="86" y="99"/>
                  </a:moveTo>
                  <a:cubicBezTo>
                    <a:pt x="108" y="48"/>
                    <a:pt x="88" y="16"/>
                    <a:pt x="46" y="0"/>
                  </a:cubicBezTo>
                  <a:cubicBezTo>
                    <a:pt x="71" y="10"/>
                    <a:pt x="66" y="42"/>
                    <a:pt x="56" y="58"/>
                  </a:cubicBezTo>
                  <a:cubicBezTo>
                    <a:pt x="45" y="74"/>
                    <a:pt x="28" y="87"/>
                    <a:pt x="0" y="100"/>
                  </a:cubicBezTo>
                  <a:cubicBezTo>
                    <a:pt x="30" y="88"/>
                    <a:pt x="48" y="73"/>
                    <a:pt x="57" y="59"/>
                  </a:cubicBezTo>
                  <a:cubicBezTo>
                    <a:pt x="65" y="44"/>
                    <a:pt x="67" y="32"/>
                    <a:pt x="65" y="18"/>
                  </a:cubicBezTo>
                  <a:cubicBezTo>
                    <a:pt x="78" y="47"/>
                    <a:pt x="67" y="72"/>
                    <a:pt x="41" y="97"/>
                  </a:cubicBezTo>
                  <a:cubicBezTo>
                    <a:pt x="71" y="71"/>
                    <a:pt x="81" y="43"/>
                    <a:pt x="64" y="14"/>
                  </a:cubicBezTo>
                  <a:cubicBezTo>
                    <a:pt x="89" y="42"/>
                    <a:pt x="82" y="72"/>
                    <a:pt x="65" y="98"/>
                  </a:cubicBezTo>
                  <a:cubicBezTo>
                    <a:pt x="86" y="68"/>
                    <a:pt x="90" y="36"/>
                    <a:pt x="62" y="9"/>
                  </a:cubicBezTo>
                  <a:cubicBezTo>
                    <a:pt x="96" y="30"/>
                    <a:pt x="101" y="59"/>
                    <a:pt x="86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2"/>
            <p:cNvSpPr>
              <a:spLocks/>
            </p:cNvSpPr>
            <p:nvPr userDrawn="1"/>
          </p:nvSpPr>
          <p:spPr bwMode="auto">
            <a:xfrm>
              <a:off x="8942450" y="4694541"/>
              <a:ext cx="49213" cy="20638"/>
            </a:xfrm>
            <a:custGeom>
              <a:avLst/>
              <a:gdLst>
                <a:gd name="T0" fmla="*/ 19 w 33"/>
                <a:gd name="T1" fmla="*/ 14 h 14"/>
                <a:gd name="T2" fmla="*/ 0 w 33"/>
                <a:gd name="T3" fmla="*/ 0 h 14"/>
                <a:gd name="T4" fmla="*/ 33 w 33"/>
                <a:gd name="T5" fmla="*/ 5 h 14"/>
                <a:gd name="T6" fmla="*/ 18 w 33"/>
                <a:gd name="T7" fmla="*/ 6 h 14"/>
                <a:gd name="T8" fmla="*/ 19 w 3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19" y="14"/>
                  </a:moveTo>
                  <a:cubicBezTo>
                    <a:pt x="13" y="8"/>
                    <a:pt x="8" y="4"/>
                    <a:pt x="0" y="0"/>
                  </a:cubicBezTo>
                  <a:cubicBezTo>
                    <a:pt x="11" y="0"/>
                    <a:pt x="25" y="3"/>
                    <a:pt x="33" y="5"/>
                  </a:cubicBezTo>
                  <a:cubicBezTo>
                    <a:pt x="24" y="4"/>
                    <a:pt x="20" y="5"/>
                    <a:pt x="18" y="6"/>
                  </a:cubicBezTo>
                  <a:cubicBezTo>
                    <a:pt x="16" y="8"/>
                    <a:pt x="17" y="10"/>
                    <a:pt x="1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43"/>
            <p:cNvSpPr>
              <a:spLocks/>
            </p:cNvSpPr>
            <p:nvPr userDrawn="1"/>
          </p:nvSpPr>
          <p:spPr bwMode="auto">
            <a:xfrm>
              <a:off x="8867838" y="4856466"/>
              <a:ext cx="195263" cy="30163"/>
            </a:xfrm>
            <a:custGeom>
              <a:avLst/>
              <a:gdLst>
                <a:gd name="T0" fmla="*/ 70 w 131"/>
                <a:gd name="T1" fmla="*/ 20 h 20"/>
                <a:gd name="T2" fmla="*/ 77 w 131"/>
                <a:gd name="T3" fmla="*/ 12 h 20"/>
                <a:gd name="T4" fmla="*/ 100 w 131"/>
                <a:gd name="T5" fmla="*/ 12 h 20"/>
                <a:gd name="T6" fmla="*/ 131 w 131"/>
                <a:gd name="T7" fmla="*/ 14 h 20"/>
                <a:gd name="T8" fmla="*/ 124 w 131"/>
                <a:gd name="T9" fmla="*/ 8 h 20"/>
                <a:gd name="T10" fmla="*/ 101 w 131"/>
                <a:gd name="T11" fmla="*/ 5 h 20"/>
                <a:gd name="T12" fmla="*/ 77 w 131"/>
                <a:gd name="T13" fmla="*/ 0 h 20"/>
                <a:gd name="T14" fmla="*/ 65 w 131"/>
                <a:gd name="T15" fmla="*/ 12 h 20"/>
                <a:gd name="T16" fmla="*/ 53 w 131"/>
                <a:gd name="T17" fmla="*/ 0 h 20"/>
                <a:gd name="T18" fmla="*/ 30 w 131"/>
                <a:gd name="T19" fmla="*/ 5 h 20"/>
                <a:gd name="T20" fmla="*/ 7 w 131"/>
                <a:gd name="T21" fmla="*/ 8 h 20"/>
                <a:gd name="T22" fmla="*/ 0 w 131"/>
                <a:gd name="T23" fmla="*/ 14 h 20"/>
                <a:gd name="T24" fmla="*/ 31 w 131"/>
                <a:gd name="T25" fmla="*/ 12 h 20"/>
                <a:gd name="T26" fmla="*/ 54 w 131"/>
                <a:gd name="T27" fmla="*/ 12 h 20"/>
                <a:gd name="T28" fmla="*/ 61 w 131"/>
                <a:gd name="T29" fmla="*/ 20 h 20"/>
                <a:gd name="T30" fmla="*/ 70 w 131"/>
                <a:gd name="T3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20">
                  <a:moveTo>
                    <a:pt x="70" y="20"/>
                  </a:moveTo>
                  <a:cubicBezTo>
                    <a:pt x="70" y="16"/>
                    <a:pt x="71" y="14"/>
                    <a:pt x="77" y="12"/>
                  </a:cubicBezTo>
                  <a:cubicBezTo>
                    <a:pt x="83" y="10"/>
                    <a:pt x="89" y="11"/>
                    <a:pt x="100" y="12"/>
                  </a:cubicBezTo>
                  <a:cubicBezTo>
                    <a:pt x="111" y="14"/>
                    <a:pt x="120" y="15"/>
                    <a:pt x="131" y="14"/>
                  </a:cubicBezTo>
                  <a:cubicBezTo>
                    <a:pt x="127" y="12"/>
                    <a:pt x="126" y="10"/>
                    <a:pt x="124" y="8"/>
                  </a:cubicBezTo>
                  <a:cubicBezTo>
                    <a:pt x="115" y="8"/>
                    <a:pt x="109" y="7"/>
                    <a:pt x="101" y="5"/>
                  </a:cubicBezTo>
                  <a:cubicBezTo>
                    <a:pt x="93" y="2"/>
                    <a:pt x="83" y="0"/>
                    <a:pt x="77" y="0"/>
                  </a:cubicBezTo>
                  <a:cubicBezTo>
                    <a:pt x="71" y="1"/>
                    <a:pt x="67" y="4"/>
                    <a:pt x="65" y="12"/>
                  </a:cubicBezTo>
                  <a:cubicBezTo>
                    <a:pt x="63" y="4"/>
                    <a:pt x="59" y="1"/>
                    <a:pt x="53" y="0"/>
                  </a:cubicBezTo>
                  <a:cubicBezTo>
                    <a:pt x="47" y="0"/>
                    <a:pt x="38" y="2"/>
                    <a:pt x="30" y="5"/>
                  </a:cubicBezTo>
                  <a:cubicBezTo>
                    <a:pt x="22" y="7"/>
                    <a:pt x="16" y="8"/>
                    <a:pt x="7" y="8"/>
                  </a:cubicBezTo>
                  <a:cubicBezTo>
                    <a:pt x="5" y="10"/>
                    <a:pt x="4" y="12"/>
                    <a:pt x="0" y="14"/>
                  </a:cubicBezTo>
                  <a:cubicBezTo>
                    <a:pt x="11" y="15"/>
                    <a:pt x="20" y="14"/>
                    <a:pt x="31" y="12"/>
                  </a:cubicBezTo>
                  <a:cubicBezTo>
                    <a:pt x="41" y="11"/>
                    <a:pt x="48" y="10"/>
                    <a:pt x="54" y="12"/>
                  </a:cubicBezTo>
                  <a:cubicBezTo>
                    <a:pt x="60" y="14"/>
                    <a:pt x="61" y="16"/>
                    <a:pt x="61" y="20"/>
                  </a:cubicBezTo>
                  <a:cubicBezTo>
                    <a:pt x="70" y="20"/>
                    <a:pt x="70" y="20"/>
                    <a:pt x="7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44"/>
            <p:cNvSpPr>
              <a:spLocks noEditPoints="1"/>
            </p:cNvSpPr>
            <p:nvPr userDrawn="1"/>
          </p:nvSpPr>
          <p:spPr bwMode="auto">
            <a:xfrm>
              <a:off x="8840850" y="4681841"/>
              <a:ext cx="252413" cy="257175"/>
            </a:xfrm>
            <a:custGeom>
              <a:avLst/>
              <a:gdLst>
                <a:gd name="T0" fmla="*/ 85 w 170"/>
                <a:gd name="T1" fmla="*/ 0 h 171"/>
                <a:gd name="T2" fmla="*/ 0 w 170"/>
                <a:gd name="T3" fmla="*/ 86 h 171"/>
                <a:gd name="T4" fmla="*/ 85 w 170"/>
                <a:gd name="T5" fmla="*/ 171 h 171"/>
                <a:gd name="T6" fmla="*/ 170 w 170"/>
                <a:gd name="T7" fmla="*/ 86 h 171"/>
                <a:gd name="T8" fmla="*/ 85 w 170"/>
                <a:gd name="T9" fmla="*/ 0 h 171"/>
                <a:gd name="T10" fmla="*/ 85 w 170"/>
                <a:gd name="T11" fmla="*/ 168 h 171"/>
                <a:gd name="T12" fmla="*/ 2 w 170"/>
                <a:gd name="T13" fmla="*/ 85 h 171"/>
                <a:gd name="T14" fmla="*/ 85 w 170"/>
                <a:gd name="T15" fmla="*/ 3 h 171"/>
                <a:gd name="T16" fmla="*/ 167 w 170"/>
                <a:gd name="T17" fmla="*/ 85 h 171"/>
                <a:gd name="T18" fmla="*/ 85 w 170"/>
                <a:gd name="T19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1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1"/>
                    <a:pt x="85" y="171"/>
                  </a:cubicBezTo>
                  <a:cubicBezTo>
                    <a:pt x="132" y="171"/>
                    <a:pt x="170" y="133"/>
                    <a:pt x="170" y="86"/>
                  </a:cubicBezTo>
                  <a:cubicBezTo>
                    <a:pt x="170" y="38"/>
                    <a:pt x="132" y="0"/>
                    <a:pt x="85" y="0"/>
                  </a:cubicBezTo>
                  <a:close/>
                  <a:moveTo>
                    <a:pt x="85" y="168"/>
                  </a:moveTo>
                  <a:cubicBezTo>
                    <a:pt x="39" y="168"/>
                    <a:pt x="2" y="131"/>
                    <a:pt x="2" y="85"/>
                  </a:cubicBezTo>
                  <a:cubicBezTo>
                    <a:pt x="2" y="40"/>
                    <a:pt x="39" y="3"/>
                    <a:pt x="85" y="3"/>
                  </a:cubicBezTo>
                  <a:cubicBezTo>
                    <a:pt x="130" y="3"/>
                    <a:pt x="167" y="40"/>
                    <a:pt x="167" y="85"/>
                  </a:cubicBezTo>
                  <a:cubicBezTo>
                    <a:pt x="167" y="131"/>
                    <a:pt x="130" y="168"/>
                    <a:pt x="8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45"/>
            <p:cNvSpPr>
              <a:spLocks noEditPoints="1"/>
            </p:cNvSpPr>
            <p:nvPr userDrawn="1"/>
          </p:nvSpPr>
          <p:spPr bwMode="auto">
            <a:xfrm>
              <a:off x="9091675" y="4667554"/>
              <a:ext cx="39688" cy="36513"/>
            </a:xfrm>
            <a:custGeom>
              <a:avLst/>
              <a:gdLst>
                <a:gd name="T0" fmla="*/ 13 w 26"/>
                <a:gd name="T1" fmla="*/ 16 h 25"/>
                <a:gd name="T2" fmla="*/ 11 w 26"/>
                <a:gd name="T3" fmla="*/ 25 h 25"/>
                <a:gd name="T4" fmla="*/ 7 w 26"/>
                <a:gd name="T5" fmla="*/ 24 h 25"/>
                <a:gd name="T6" fmla="*/ 9 w 26"/>
                <a:gd name="T7" fmla="*/ 19 h 25"/>
                <a:gd name="T8" fmla="*/ 10 w 26"/>
                <a:gd name="T9" fmla="*/ 14 h 25"/>
                <a:gd name="T10" fmla="*/ 10 w 26"/>
                <a:gd name="T11" fmla="*/ 14 h 25"/>
                <a:gd name="T12" fmla="*/ 13 w 26"/>
                <a:gd name="T13" fmla="*/ 16 h 25"/>
                <a:gd name="T14" fmla="*/ 25 w 26"/>
                <a:gd name="T15" fmla="*/ 0 h 25"/>
                <a:gd name="T16" fmla="*/ 26 w 26"/>
                <a:gd name="T17" fmla="*/ 2 h 25"/>
                <a:gd name="T18" fmla="*/ 21 w 26"/>
                <a:gd name="T19" fmla="*/ 7 h 25"/>
                <a:gd name="T20" fmla="*/ 18 w 26"/>
                <a:gd name="T21" fmla="*/ 9 h 25"/>
                <a:gd name="T22" fmla="*/ 22 w 26"/>
                <a:gd name="T23" fmla="*/ 11 h 25"/>
                <a:gd name="T24" fmla="*/ 22 w 26"/>
                <a:gd name="T25" fmla="*/ 11 h 25"/>
                <a:gd name="T26" fmla="*/ 23 w 26"/>
                <a:gd name="T27" fmla="*/ 9 h 25"/>
                <a:gd name="T28" fmla="*/ 23 w 26"/>
                <a:gd name="T29" fmla="*/ 9 h 25"/>
                <a:gd name="T30" fmla="*/ 24 w 26"/>
                <a:gd name="T31" fmla="*/ 9 h 25"/>
                <a:gd name="T32" fmla="*/ 25 w 26"/>
                <a:gd name="T33" fmla="*/ 14 h 25"/>
                <a:gd name="T34" fmla="*/ 26 w 26"/>
                <a:gd name="T35" fmla="*/ 15 h 25"/>
                <a:gd name="T36" fmla="*/ 26 w 26"/>
                <a:gd name="T37" fmla="*/ 16 h 25"/>
                <a:gd name="T38" fmla="*/ 25 w 26"/>
                <a:gd name="T39" fmla="*/ 16 h 25"/>
                <a:gd name="T40" fmla="*/ 23 w 26"/>
                <a:gd name="T41" fmla="*/ 16 h 25"/>
                <a:gd name="T42" fmla="*/ 22 w 26"/>
                <a:gd name="T43" fmla="*/ 15 h 25"/>
                <a:gd name="T44" fmla="*/ 13 w 26"/>
                <a:gd name="T45" fmla="*/ 11 h 25"/>
                <a:gd name="T46" fmla="*/ 4 w 26"/>
                <a:gd name="T47" fmla="*/ 13 h 25"/>
                <a:gd name="T48" fmla="*/ 2 w 26"/>
                <a:gd name="T49" fmla="*/ 8 h 25"/>
                <a:gd name="T50" fmla="*/ 2 w 26"/>
                <a:gd name="T51" fmla="*/ 8 h 25"/>
                <a:gd name="T52" fmla="*/ 3 w 26"/>
                <a:gd name="T53" fmla="*/ 8 h 25"/>
                <a:gd name="T54" fmla="*/ 5 w 26"/>
                <a:gd name="T55" fmla="*/ 10 h 25"/>
                <a:gd name="T56" fmla="*/ 11 w 26"/>
                <a:gd name="T57" fmla="*/ 10 h 25"/>
                <a:gd name="T58" fmla="*/ 11 w 26"/>
                <a:gd name="T59" fmla="*/ 9 h 25"/>
                <a:gd name="T60" fmla="*/ 8 w 26"/>
                <a:gd name="T61" fmla="*/ 3 h 25"/>
                <a:gd name="T62" fmla="*/ 9 w 26"/>
                <a:gd name="T63" fmla="*/ 2 h 25"/>
                <a:gd name="T64" fmla="*/ 10 w 26"/>
                <a:gd name="T65" fmla="*/ 2 h 25"/>
                <a:gd name="T66" fmla="*/ 11 w 26"/>
                <a:gd name="T67" fmla="*/ 5 h 25"/>
                <a:gd name="T68" fmla="*/ 12 w 26"/>
                <a:gd name="T69" fmla="*/ 6 h 25"/>
                <a:gd name="T70" fmla="*/ 15 w 26"/>
                <a:gd name="T71" fmla="*/ 8 h 25"/>
                <a:gd name="T72" fmla="*/ 22 w 26"/>
                <a:gd name="T73" fmla="*/ 2 h 25"/>
                <a:gd name="T74" fmla="*/ 24 w 26"/>
                <a:gd name="T75" fmla="*/ 0 h 25"/>
                <a:gd name="T76" fmla="*/ 25 w 26"/>
                <a:gd name="T7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5">
                  <a:moveTo>
                    <a:pt x="13" y="16"/>
                  </a:moveTo>
                  <a:cubicBezTo>
                    <a:pt x="14" y="18"/>
                    <a:pt x="13" y="24"/>
                    <a:pt x="11" y="25"/>
                  </a:cubicBezTo>
                  <a:cubicBezTo>
                    <a:pt x="10" y="25"/>
                    <a:pt x="7" y="25"/>
                    <a:pt x="7" y="24"/>
                  </a:cubicBezTo>
                  <a:cubicBezTo>
                    <a:pt x="7" y="22"/>
                    <a:pt x="8" y="21"/>
                    <a:pt x="9" y="19"/>
                  </a:cubicBezTo>
                  <a:cubicBezTo>
                    <a:pt x="10" y="18"/>
                    <a:pt x="9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2" y="15"/>
                    <a:pt x="13" y="16"/>
                  </a:cubicBezTo>
                  <a:close/>
                  <a:moveTo>
                    <a:pt x="25" y="0"/>
                  </a:moveTo>
                  <a:cubicBezTo>
                    <a:pt x="25" y="0"/>
                    <a:pt x="26" y="1"/>
                    <a:pt x="26" y="2"/>
                  </a:cubicBezTo>
                  <a:cubicBezTo>
                    <a:pt x="26" y="3"/>
                    <a:pt x="23" y="6"/>
                    <a:pt x="21" y="7"/>
                  </a:cubicBezTo>
                  <a:cubicBezTo>
                    <a:pt x="20" y="8"/>
                    <a:pt x="19" y="8"/>
                    <a:pt x="18" y="9"/>
                  </a:cubicBezTo>
                  <a:cubicBezTo>
                    <a:pt x="19" y="10"/>
                    <a:pt x="20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0"/>
                    <a:pt x="23" y="10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4" y="9"/>
                  </a:cubicBezTo>
                  <a:cubicBezTo>
                    <a:pt x="23" y="11"/>
                    <a:pt x="24" y="12"/>
                    <a:pt x="25" y="14"/>
                  </a:cubicBezTo>
                  <a:cubicBezTo>
                    <a:pt x="26" y="14"/>
                    <a:pt x="25" y="15"/>
                    <a:pt x="26" y="15"/>
                  </a:cubicBezTo>
                  <a:cubicBezTo>
                    <a:pt x="26" y="16"/>
                    <a:pt x="26" y="15"/>
                    <a:pt x="2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4" y="16"/>
                    <a:pt x="23" y="16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19" y="13"/>
                    <a:pt x="16" y="11"/>
                    <a:pt x="13" y="11"/>
                  </a:cubicBezTo>
                  <a:cubicBezTo>
                    <a:pt x="11" y="12"/>
                    <a:pt x="6" y="14"/>
                    <a:pt x="4" y="13"/>
                  </a:cubicBezTo>
                  <a:cubicBezTo>
                    <a:pt x="2" y="13"/>
                    <a:pt x="0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7" y="10"/>
                    <a:pt x="10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6"/>
                    <a:pt x="7" y="6"/>
                    <a:pt x="8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3"/>
                    <a:pt x="11" y="4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4" y="8"/>
                    <a:pt x="15" y="8"/>
                  </a:cubicBezTo>
                  <a:cubicBezTo>
                    <a:pt x="16" y="8"/>
                    <a:pt x="21" y="4"/>
                    <a:pt x="22" y="2"/>
                  </a:cubicBezTo>
                  <a:cubicBezTo>
                    <a:pt x="23" y="2"/>
                    <a:pt x="23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46"/>
            <p:cNvSpPr>
              <a:spLocks noEditPoints="1"/>
            </p:cNvSpPr>
            <p:nvPr userDrawn="1"/>
          </p:nvSpPr>
          <p:spPr bwMode="auto">
            <a:xfrm>
              <a:off x="9120250" y="4715179"/>
              <a:ext cx="53975" cy="44450"/>
            </a:xfrm>
            <a:custGeom>
              <a:avLst/>
              <a:gdLst>
                <a:gd name="T0" fmla="*/ 32 w 36"/>
                <a:gd name="T1" fmla="*/ 11 h 30"/>
                <a:gd name="T2" fmla="*/ 36 w 36"/>
                <a:gd name="T3" fmla="*/ 16 h 30"/>
                <a:gd name="T4" fmla="*/ 30 w 36"/>
                <a:gd name="T5" fmla="*/ 16 h 30"/>
                <a:gd name="T6" fmla="*/ 26 w 36"/>
                <a:gd name="T7" fmla="*/ 13 h 30"/>
                <a:gd name="T8" fmla="*/ 27 w 36"/>
                <a:gd name="T9" fmla="*/ 16 h 30"/>
                <a:gd name="T10" fmla="*/ 23 w 36"/>
                <a:gd name="T11" fmla="*/ 22 h 30"/>
                <a:gd name="T12" fmla="*/ 14 w 36"/>
                <a:gd name="T13" fmla="*/ 21 h 30"/>
                <a:gd name="T14" fmla="*/ 14 w 36"/>
                <a:gd name="T15" fmla="*/ 24 h 30"/>
                <a:gd name="T16" fmla="*/ 14 w 36"/>
                <a:gd name="T17" fmla="*/ 30 h 30"/>
                <a:gd name="T18" fmla="*/ 10 w 36"/>
                <a:gd name="T19" fmla="*/ 24 h 30"/>
                <a:gd name="T20" fmla="*/ 1 w 36"/>
                <a:gd name="T21" fmla="*/ 18 h 30"/>
                <a:gd name="T22" fmla="*/ 3 w 36"/>
                <a:gd name="T23" fmla="*/ 19 h 30"/>
                <a:gd name="T24" fmla="*/ 9 w 36"/>
                <a:gd name="T25" fmla="*/ 24 h 30"/>
                <a:gd name="T26" fmla="*/ 9 w 36"/>
                <a:gd name="T27" fmla="*/ 23 h 30"/>
                <a:gd name="T28" fmla="*/ 6 w 36"/>
                <a:gd name="T29" fmla="*/ 20 h 30"/>
                <a:gd name="T30" fmla="*/ 4 w 36"/>
                <a:gd name="T31" fmla="*/ 12 h 30"/>
                <a:gd name="T32" fmla="*/ 8 w 36"/>
                <a:gd name="T33" fmla="*/ 18 h 30"/>
                <a:gd name="T34" fmla="*/ 12 w 36"/>
                <a:gd name="T35" fmla="*/ 20 h 30"/>
                <a:gd name="T36" fmla="*/ 17 w 36"/>
                <a:gd name="T37" fmla="*/ 19 h 30"/>
                <a:gd name="T38" fmla="*/ 14 w 36"/>
                <a:gd name="T39" fmla="*/ 16 h 30"/>
                <a:gd name="T40" fmla="*/ 21 w 36"/>
                <a:gd name="T41" fmla="*/ 20 h 30"/>
                <a:gd name="T42" fmla="*/ 24 w 36"/>
                <a:gd name="T43" fmla="*/ 18 h 30"/>
                <a:gd name="T44" fmla="*/ 14 w 36"/>
                <a:gd name="T45" fmla="*/ 12 h 30"/>
                <a:gd name="T46" fmla="*/ 10 w 36"/>
                <a:gd name="T47" fmla="*/ 14 h 30"/>
                <a:gd name="T48" fmla="*/ 10 w 36"/>
                <a:gd name="T49" fmla="*/ 12 h 30"/>
                <a:gd name="T50" fmla="*/ 14 w 36"/>
                <a:gd name="T51" fmla="*/ 6 h 30"/>
                <a:gd name="T52" fmla="*/ 21 w 36"/>
                <a:gd name="T53" fmla="*/ 10 h 30"/>
                <a:gd name="T54" fmla="*/ 32 w 36"/>
                <a:gd name="T55" fmla="*/ 14 h 30"/>
                <a:gd name="T56" fmla="*/ 32 w 36"/>
                <a:gd name="T57" fmla="*/ 14 h 30"/>
                <a:gd name="T58" fmla="*/ 29 w 36"/>
                <a:gd name="T59" fmla="*/ 6 h 30"/>
                <a:gd name="T60" fmla="*/ 32 w 36"/>
                <a:gd name="T61" fmla="*/ 6 h 30"/>
                <a:gd name="T62" fmla="*/ 34 w 36"/>
                <a:gd name="T63" fmla="*/ 0 h 30"/>
                <a:gd name="T64" fmla="*/ 29 w 36"/>
                <a:gd name="T6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30">
                  <a:moveTo>
                    <a:pt x="32" y="6"/>
                  </a:moveTo>
                  <a:cubicBezTo>
                    <a:pt x="33" y="8"/>
                    <a:pt x="31" y="10"/>
                    <a:pt x="32" y="11"/>
                  </a:cubicBezTo>
                  <a:cubicBezTo>
                    <a:pt x="32" y="11"/>
                    <a:pt x="32" y="12"/>
                    <a:pt x="32" y="12"/>
                  </a:cubicBezTo>
                  <a:cubicBezTo>
                    <a:pt x="34" y="12"/>
                    <a:pt x="36" y="14"/>
                    <a:pt x="36" y="16"/>
                  </a:cubicBezTo>
                  <a:cubicBezTo>
                    <a:pt x="36" y="17"/>
                    <a:pt x="34" y="19"/>
                    <a:pt x="33" y="19"/>
                  </a:cubicBezTo>
                  <a:cubicBezTo>
                    <a:pt x="32" y="18"/>
                    <a:pt x="30" y="16"/>
                    <a:pt x="30" y="16"/>
                  </a:cubicBezTo>
                  <a:cubicBezTo>
                    <a:pt x="29" y="14"/>
                    <a:pt x="27" y="14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7" y="14"/>
                    <a:pt x="27" y="16"/>
                  </a:cubicBezTo>
                  <a:cubicBezTo>
                    <a:pt x="27" y="18"/>
                    <a:pt x="28" y="21"/>
                    <a:pt x="24" y="23"/>
                  </a:cubicBezTo>
                  <a:cubicBezTo>
                    <a:pt x="24" y="22"/>
                    <a:pt x="24" y="22"/>
                    <a:pt x="23" y="22"/>
                  </a:cubicBezTo>
                  <a:cubicBezTo>
                    <a:pt x="22" y="22"/>
                    <a:pt x="21" y="20"/>
                    <a:pt x="20" y="20"/>
                  </a:cubicBezTo>
                  <a:cubicBezTo>
                    <a:pt x="19" y="22"/>
                    <a:pt x="16" y="21"/>
                    <a:pt x="14" y="21"/>
                  </a:cubicBezTo>
                  <a:cubicBezTo>
                    <a:pt x="13" y="21"/>
                    <a:pt x="13" y="22"/>
                    <a:pt x="13" y="22"/>
                  </a:cubicBezTo>
                  <a:cubicBezTo>
                    <a:pt x="14" y="22"/>
                    <a:pt x="14" y="23"/>
                    <a:pt x="14" y="24"/>
                  </a:cubicBezTo>
                  <a:cubicBezTo>
                    <a:pt x="15" y="24"/>
                    <a:pt x="18" y="26"/>
                    <a:pt x="18" y="28"/>
                  </a:cubicBezTo>
                  <a:cubicBezTo>
                    <a:pt x="18" y="29"/>
                    <a:pt x="16" y="30"/>
                    <a:pt x="14" y="30"/>
                  </a:cubicBezTo>
                  <a:cubicBezTo>
                    <a:pt x="14" y="28"/>
                    <a:pt x="13" y="26"/>
                    <a:pt x="11" y="25"/>
                  </a:cubicBezTo>
                  <a:cubicBezTo>
                    <a:pt x="10" y="25"/>
                    <a:pt x="11" y="24"/>
                    <a:pt x="10" y="24"/>
                  </a:cubicBezTo>
                  <a:cubicBezTo>
                    <a:pt x="9" y="25"/>
                    <a:pt x="8" y="26"/>
                    <a:pt x="7" y="26"/>
                  </a:cubicBezTo>
                  <a:cubicBezTo>
                    <a:pt x="3" y="25"/>
                    <a:pt x="0" y="22"/>
                    <a:pt x="1" y="18"/>
                  </a:cubicBezTo>
                  <a:cubicBezTo>
                    <a:pt x="2" y="17"/>
                    <a:pt x="2" y="16"/>
                    <a:pt x="2" y="15"/>
                  </a:cubicBezTo>
                  <a:cubicBezTo>
                    <a:pt x="3" y="16"/>
                    <a:pt x="3" y="18"/>
                    <a:pt x="3" y="19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22"/>
                    <a:pt x="7" y="23"/>
                    <a:pt x="9" y="24"/>
                  </a:cubicBezTo>
                  <a:cubicBezTo>
                    <a:pt x="9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8" y="22"/>
                    <a:pt x="8" y="21"/>
                  </a:cubicBezTo>
                  <a:cubicBezTo>
                    <a:pt x="8" y="21"/>
                    <a:pt x="7" y="20"/>
                    <a:pt x="6" y="20"/>
                  </a:cubicBezTo>
                  <a:cubicBezTo>
                    <a:pt x="5" y="19"/>
                    <a:pt x="3" y="14"/>
                    <a:pt x="4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6"/>
                    <a:pt x="8" y="18"/>
                  </a:cubicBezTo>
                  <a:cubicBezTo>
                    <a:pt x="9" y="18"/>
                    <a:pt x="10" y="19"/>
                    <a:pt x="11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3" y="19"/>
                    <a:pt x="14" y="19"/>
                    <a:pt x="16" y="19"/>
                  </a:cubicBezTo>
                  <a:cubicBezTo>
                    <a:pt x="16" y="19"/>
                    <a:pt x="17" y="19"/>
                    <a:pt x="17" y="19"/>
                  </a:cubicBezTo>
                  <a:cubicBezTo>
                    <a:pt x="17" y="18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6" y="14"/>
                    <a:pt x="17" y="16"/>
                    <a:pt x="19" y="18"/>
                  </a:cubicBezTo>
                  <a:cubicBezTo>
                    <a:pt x="20" y="19"/>
                    <a:pt x="20" y="19"/>
                    <a:pt x="21" y="20"/>
                  </a:cubicBezTo>
                  <a:cubicBezTo>
                    <a:pt x="22" y="20"/>
                    <a:pt x="23" y="21"/>
                    <a:pt x="24" y="20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4" y="15"/>
                    <a:pt x="20" y="12"/>
                    <a:pt x="17" y="12"/>
                  </a:cubicBezTo>
                  <a:cubicBezTo>
                    <a:pt x="16" y="11"/>
                    <a:pt x="14" y="10"/>
                    <a:pt x="14" y="12"/>
                  </a:cubicBezTo>
                  <a:cubicBezTo>
                    <a:pt x="14" y="12"/>
                    <a:pt x="13" y="14"/>
                    <a:pt x="13" y="14"/>
                  </a:cubicBezTo>
                  <a:cubicBezTo>
                    <a:pt x="12" y="14"/>
                    <a:pt x="11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10"/>
                    <a:pt x="13" y="6"/>
                    <a:pt x="14" y="6"/>
                  </a:cubicBezTo>
                  <a:cubicBezTo>
                    <a:pt x="16" y="8"/>
                    <a:pt x="17" y="8"/>
                    <a:pt x="19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3" y="11"/>
                    <a:pt x="24" y="11"/>
                    <a:pt x="26" y="12"/>
                  </a:cubicBezTo>
                  <a:cubicBezTo>
                    <a:pt x="28" y="12"/>
                    <a:pt x="30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3"/>
                    <a:pt x="27" y="12"/>
                    <a:pt x="28" y="10"/>
                  </a:cubicBezTo>
                  <a:cubicBezTo>
                    <a:pt x="28" y="8"/>
                    <a:pt x="30" y="8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6"/>
                    <a:pt x="31" y="6"/>
                    <a:pt x="32" y="6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3" y="2"/>
                    <a:pt x="29" y="6"/>
                    <a:pt x="26" y="6"/>
                  </a:cubicBezTo>
                  <a:cubicBezTo>
                    <a:pt x="25" y="4"/>
                    <a:pt x="27" y="2"/>
                    <a:pt x="29" y="0"/>
                  </a:cubicBezTo>
                  <a:cubicBezTo>
                    <a:pt x="30" y="1"/>
                    <a:pt x="32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47"/>
            <p:cNvSpPr>
              <a:spLocks noEditPoints="1"/>
            </p:cNvSpPr>
            <p:nvPr userDrawn="1"/>
          </p:nvSpPr>
          <p:spPr bwMode="auto">
            <a:xfrm>
              <a:off x="9037700" y="4621516"/>
              <a:ext cx="53975" cy="46038"/>
            </a:xfrm>
            <a:custGeom>
              <a:avLst/>
              <a:gdLst>
                <a:gd name="T0" fmla="*/ 13 w 36"/>
                <a:gd name="T1" fmla="*/ 14 h 30"/>
                <a:gd name="T2" fmla="*/ 10 w 36"/>
                <a:gd name="T3" fmla="*/ 17 h 30"/>
                <a:gd name="T4" fmla="*/ 10 w 36"/>
                <a:gd name="T5" fmla="*/ 17 h 30"/>
                <a:gd name="T6" fmla="*/ 13 w 36"/>
                <a:gd name="T7" fmla="*/ 14 h 30"/>
                <a:gd name="T8" fmla="*/ 13 w 36"/>
                <a:gd name="T9" fmla="*/ 14 h 30"/>
                <a:gd name="T10" fmla="*/ 26 w 36"/>
                <a:gd name="T11" fmla="*/ 1 h 30"/>
                <a:gd name="T12" fmla="*/ 27 w 36"/>
                <a:gd name="T13" fmla="*/ 1 h 30"/>
                <a:gd name="T14" fmla="*/ 25 w 36"/>
                <a:gd name="T15" fmla="*/ 7 h 30"/>
                <a:gd name="T16" fmla="*/ 22 w 36"/>
                <a:gd name="T17" fmla="*/ 10 h 30"/>
                <a:gd name="T18" fmla="*/ 22 w 36"/>
                <a:gd name="T19" fmla="*/ 11 h 30"/>
                <a:gd name="T20" fmla="*/ 25 w 36"/>
                <a:gd name="T21" fmla="*/ 11 h 30"/>
                <a:gd name="T22" fmla="*/ 26 w 36"/>
                <a:gd name="T23" fmla="*/ 10 h 30"/>
                <a:gd name="T24" fmla="*/ 29 w 36"/>
                <a:gd name="T25" fmla="*/ 13 h 30"/>
                <a:gd name="T26" fmla="*/ 28 w 36"/>
                <a:gd name="T27" fmla="*/ 14 h 30"/>
                <a:gd name="T28" fmla="*/ 21 w 36"/>
                <a:gd name="T29" fmla="*/ 14 h 30"/>
                <a:gd name="T30" fmla="*/ 19 w 36"/>
                <a:gd name="T31" fmla="*/ 13 h 30"/>
                <a:gd name="T32" fmla="*/ 16 w 36"/>
                <a:gd name="T33" fmla="*/ 18 h 30"/>
                <a:gd name="T34" fmla="*/ 16 w 36"/>
                <a:gd name="T35" fmla="*/ 18 h 30"/>
                <a:gd name="T36" fmla="*/ 21 w 36"/>
                <a:gd name="T37" fmla="*/ 20 h 30"/>
                <a:gd name="T38" fmla="*/ 20 w 36"/>
                <a:gd name="T39" fmla="*/ 24 h 30"/>
                <a:gd name="T40" fmla="*/ 20 w 36"/>
                <a:gd name="T41" fmla="*/ 27 h 30"/>
                <a:gd name="T42" fmla="*/ 14 w 36"/>
                <a:gd name="T43" fmla="*/ 27 h 30"/>
                <a:gd name="T44" fmla="*/ 15 w 36"/>
                <a:gd name="T45" fmla="*/ 21 h 30"/>
                <a:gd name="T46" fmla="*/ 14 w 36"/>
                <a:gd name="T47" fmla="*/ 21 h 30"/>
                <a:gd name="T48" fmla="*/ 9 w 36"/>
                <a:gd name="T49" fmla="*/ 28 h 30"/>
                <a:gd name="T50" fmla="*/ 9 w 36"/>
                <a:gd name="T51" fmla="*/ 28 h 30"/>
                <a:gd name="T52" fmla="*/ 9 w 36"/>
                <a:gd name="T53" fmla="*/ 22 h 30"/>
                <a:gd name="T54" fmla="*/ 11 w 36"/>
                <a:gd name="T55" fmla="*/ 20 h 30"/>
                <a:gd name="T56" fmla="*/ 8 w 36"/>
                <a:gd name="T57" fmla="*/ 20 h 30"/>
                <a:gd name="T58" fmla="*/ 6 w 36"/>
                <a:gd name="T59" fmla="*/ 21 h 30"/>
                <a:gd name="T60" fmla="*/ 1 w 36"/>
                <a:gd name="T61" fmla="*/ 23 h 30"/>
                <a:gd name="T62" fmla="*/ 0 w 36"/>
                <a:gd name="T63" fmla="*/ 22 h 30"/>
                <a:gd name="T64" fmla="*/ 1 w 36"/>
                <a:gd name="T65" fmla="*/ 19 h 30"/>
                <a:gd name="T66" fmla="*/ 3 w 36"/>
                <a:gd name="T67" fmla="*/ 15 h 30"/>
                <a:gd name="T68" fmla="*/ 13 w 36"/>
                <a:gd name="T69" fmla="*/ 13 h 30"/>
                <a:gd name="T70" fmla="*/ 16 w 36"/>
                <a:gd name="T71" fmla="*/ 14 h 30"/>
                <a:gd name="T72" fmla="*/ 16 w 36"/>
                <a:gd name="T73" fmla="*/ 14 h 30"/>
                <a:gd name="T74" fmla="*/ 16 w 36"/>
                <a:gd name="T75" fmla="*/ 13 h 30"/>
                <a:gd name="T76" fmla="*/ 15 w 36"/>
                <a:gd name="T77" fmla="*/ 13 h 30"/>
                <a:gd name="T78" fmla="*/ 13 w 36"/>
                <a:gd name="T79" fmla="*/ 8 h 30"/>
                <a:gd name="T80" fmla="*/ 13 w 36"/>
                <a:gd name="T81" fmla="*/ 8 h 30"/>
                <a:gd name="T82" fmla="*/ 18 w 36"/>
                <a:gd name="T83" fmla="*/ 11 h 30"/>
                <a:gd name="T84" fmla="*/ 20 w 36"/>
                <a:gd name="T85" fmla="*/ 9 h 30"/>
                <a:gd name="T86" fmla="*/ 21 w 36"/>
                <a:gd name="T87" fmla="*/ 7 h 30"/>
                <a:gd name="T88" fmla="*/ 24 w 36"/>
                <a:gd name="T89" fmla="*/ 4 h 30"/>
                <a:gd name="T90" fmla="*/ 26 w 36"/>
                <a:gd name="T91" fmla="*/ 1 h 30"/>
                <a:gd name="T92" fmla="*/ 26 w 36"/>
                <a:gd name="T93" fmla="*/ 1 h 30"/>
                <a:gd name="T94" fmla="*/ 31 w 36"/>
                <a:gd name="T95" fmla="*/ 3 h 30"/>
                <a:gd name="T96" fmla="*/ 35 w 36"/>
                <a:gd name="T97" fmla="*/ 7 h 30"/>
                <a:gd name="T98" fmla="*/ 36 w 36"/>
                <a:gd name="T99" fmla="*/ 9 h 30"/>
                <a:gd name="T100" fmla="*/ 31 w 36"/>
                <a:gd name="T101" fmla="*/ 10 h 30"/>
                <a:gd name="T102" fmla="*/ 31 w 36"/>
                <a:gd name="T103" fmla="*/ 8 h 30"/>
                <a:gd name="T104" fmla="*/ 30 w 36"/>
                <a:gd name="T105" fmla="*/ 8 h 30"/>
                <a:gd name="T106" fmla="*/ 31 w 36"/>
                <a:gd name="T10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0">
                  <a:moveTo>
                    <a:pt x="13" y="14"/>
                  </a:moveTo>
                  <a:cubicBezTo>
                    <a:pt x="13" y="14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9"/>
                    <a:pt x="14" y="17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26" y="1"/>
                  </a:moveTo>
                  <a:cubicBezTo>
                    <a:pt x="26" y="1"/>
                    <a:pt x="26" y="1"/>
                    <a:pt x="27" y="1"/>
                  </a:cubicBezTo>
                  <a:cubicBezTo>
                    <a:pt x="27" y="2"/>
                    <a:pt x="25" y="6"/>
                    <a:pt x="25" y="7"/>
                  </a:cubicBezTo>
                  <a:cubicBezTo>
                    <a:pt x="24" y="8"/>
                    <a:pt x="22" y="10"/>
                    <a:pt x="22" y="10"/>
                  </a:cubicBezTo>
                  <a:cubicBezTo>
                    <a:pt x="22" y="10"/>
                    <a:pt x="22" y="10"/>
                    <a:pt x="22" y="11"/>
                  </a:cubicBezTo>
                  <a:cubicBezTo>
                    <a:pt x="23" y="12"/>
                    <a:pt x="25" y="12"/>
                    <a:pt x="25" y="11"/>
                  </a:cubicBezTo>
                  <a:cubicBezTo>
                    <a:pt x="26" y="10"/>
                    <a:pt x="25" y="10"/>
                    <a:pt x="26" y="10"/>
                  </a:cubicBezTo>
                  <a:cubicBezTo>
                    <a:pt x="27" y="10"/>
                    <a:pt x="29" y="12"/>
                    <a:pt x="29" y="13"/>
                  </a:cubicBezTo>
                  <a:cubicBezTo>
                    <a:pt x="29" y="13"/>
                    <a:pt x="29" y="14"/>
                    <a:pt x="28" y="14"/>
                  </a:cubicBezTo>
                  <a:cubicBezTo>
                    <a:pt x="25" y="13"/>
                    <a:pt x="23" y="14"/>
                    <a:pt x="21" y="14"/>
                  </a:cubicBezTo>
                  <a:cubicBezTo>
                    <a:pt x="20" y="14"/>
                    <a:pt x="20" y="13"/>
                    <a:pt x="19" y="13"/>
                  </a:cubicBezTo>
                  <a:cubicBezTo>
                    <a:pt x="18" y="14"/>
                    <a:pt x="16" y="17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19"/>
                    <a:pt x="19" y="17"/>
                    <a:pt x="21" y="20"/>
                  </a:cubicBezTo>
                  <a:cubicBezTo>
                    <a:pt x="21" y="22"/>
                    <a:pt x="20" y="22"/>
                    <a:pt x="20" y="24"/>
                  </a:cubicBezTo>
                  <a:cubicBezTo>
                    <a:pt x="19" y="25"/>
                    <a:pt x="20" y="26"/>
                    <a:pt x="20" y="27"/>
                  </a:cubicBezTo>
                  <a:cubicBezTo>
                    <a:pt x="19" y="30"/>
                    <a:pt x="15" y="29"/>
                    <a:pt x="14" y="27"/>
                  </a:cubicBezTo>
                  <a:cubicBezTo>
                    <a:pt x="13" y="26"/>
                    <a:pt x="15" y="22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1" y="22"/>
                    <a:pt x="11" y="26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9" y="24"/>
                    <a:pt x="9" y="22"/>
                  </a:cubicBezTo>
                  <a:cubicBezTo>
                    <a:pt x="10" y="22"/>
                    <a:pt x="11" y="21"/>
                    <a:pt x="11" y="20"/>
                  </a:cubicBezTo>
                  <a:cubicBezTo>
                    <a:pt x="10" y="20"/>
                    <a:pt x="9" y="19"/>
                    <a:pt x="8" y="20"/>
                  </a:cubicBezTo>
                  <a:cubicBezTo>
                    <a:pt x="7" y="20"/>
                    <a:pt x="7" y="21"/>
                    <a:pt x="6" y="21"/>
                  </a:cubicBezTo>
                  <a:cubicBezTo>
                    <a:pt x="5" y="22"/>
                    <a:pt x="3" y="23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8"/>
                    <a:pt x="3" y="17"/>
                    <a:pt x="3" y="15"/>
                  </a:cubicBezTo>
                  <a:cubicBezTo>
                    <a:pt x="7" y="15"/>
                    <a:pt x="9" y="13"/>
                    <a:pt x="13" y="13"/>
                  </a:cubicBezTo>
                  <a:cubicBezTo>
                    <a:pt x="14" y="13"/>
                    <a:pt x="15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2" y="12"/>
                    <a:pt x="12" y="10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10"/>
                    <a:pt x="17" y="11"/>
                    <a:pt x="18" y="11"/>
                  </a:cubicBezTo>
                  <a:cubicBezTo>
                    <a:pt x="19" y="10"/>
                    <a:pt x="19" y="10"/>
                    <a:pt x="20" y="9"/>
                  </a:cubicBezTo>
                  <a:cubicBezTo>
                    <a:pt x="20" y="8"/>
                    <a:pt x="21" y="8"/>
                    <a:pt x="21" y="7"/>
                  </a:cubicBezTo>
                  <a:cubicBezTo>
                    <a:pt x="22" y="6"/>
                    <a:pt x="23" y="5"/>
                    <a:pt x="24" y="4"/>
                  </a:cubicBezTo>
                  <a:cubicBezTo>
                    <a:pt x="24" y="4"/>
                    <a:pt x="25" y="1"/>
                    <a:pt x="26" y="1"/>
                  </a:cubicBezTo>
                  <a:cubicBezTo>
                    <a:pt x="25" y="0"/>
                    <a:pt x="26" y="1"/>
                    <a:pt x="26" y="1"/>
                  </a:cubicBezTo>
                  <a:close/>
                  <a:moveTo>
                    <a:pt x="31" y="3"/>
                  </a:moveTo>
                  <a:cubicBezTo>
                    <a:pt x="32" y="4"/>
                    <a:pt x="34" y="5"/>
                    <a:pt x="35" y="7"/>
                  </a:cubicBezTo>
                  <a:cubicBezTo>
                    <a:pt x="35" y="8"/>
                    <a:pt x="36" y="9"/>
                    <a:pt x="36" y="9"/>
                  </a:cubicBezTo>
                  <a:cubicBezTo>
                    <a:pt x="35" y="12"/>
                    <a:pt x="32" y="12"/>
                    <a:pt x="31" y="10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29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48"/>
            <p:cNvSpPr>
              <a:spLocks noEditPoints="1"/>
            </p:cNvSpPr>
            <p:nvPr userDrawn="1"/>
          </p:nvSpPr>
          <p:spPr bwMode="auto">
            <a:xfrm>
              <a:off x="8913875" y="4588179"/>
              <a:ext cx="36513" cy="52388"/>
            </a:xfrm>
            <a:custGeom>
              <a:avLst/>
              <a:gdLst>
                <a:gd name="T0" fmla="*/ 14 w 24"/>
                <a:gd name="T1" fmla="*/ 5 h 34"/>
                <a:gd name="T2" fmla="*/ 14 w 24"/>
                <a:gd name="T3" fmla="*/ 5 h 34"/>
                <a:gd name="T4" fmla="*/ 14 w 24"/>
                <a:gd name="T5" fmla="*/ 5 h 34"/>
                <a:gd name="T6" fmla="*/ 14 w 24"/>
                <a:gd name="T7" fmla="*/ 4 h 34"/>
                <a:gd name="T8" fmla="*/ 14 w 24"/>
                <a:gd name="T9" fmla="*/ 4 h 34"/>
                <a:gd name="T10" fmla="*/ 14 w 24"/>
                <a:gd name="T11" fmla="*/ 4 h 34"/>
                <a:gd name="T12" fmla="*/ 14 w 24"/>
                <a:gd name="T13" fmla="*/ 4 h 34"/>
                <a:gd name="T14" fmla="*/ 20 w 24"/>
                <a:gd name="T15" fmla="*/ 2 h 34"/>
                <a:gd name="T16" fmla="*/ 14 w 24"/>
                <a:gd name="T17" fmla="*/ 7 h 34"/>
                <a:gd name="T18" fmla="*/ 22 w 24"/>
                <a:gd name="T19" fmla="*/ 15 h 34"/>
                <a:gd name="T20" fmla="*/ 16 w 24"/>
                <a:gd name="T21" fmla="*/ 18 h 34"/>
                <a:gd name="T22" fmla="*/ 15 w 24"/>
                <a:gd name="T23" fmla="*/ 23 h 34"/>
                <a:gd name="T24" fmla="*/ 17 w 24"/>
                <a:gd name="T25" fmla="*/ 22 h 34"/>
                <a:gd name="T26" fmla="*/ 24 w 24"/>
                <a:gd name="T27" fmla="*/ 24 h 34"/>
                <a:gd name="T28" fmla="*/ 18 w 24"/>
                <a:gd name="T29" fmla="*/ 26 h 34"/>
                <a:gd name="T30" fmla="*/ 9 w 24"/>
                <a:gd name="T31" fmla="*/ 32 h 34"/>
                <a:gd name="T32" fmla="*/ 16 w 24"/>
                <a:gd name="T33" fmla="*/ 27 h 34"/>
                <a:gd name="T34" fmla="*/ 10 w 24"/>
                <a:gd name="T35" fmla="*/ 29 h 34"/>
                <a:gd name="T36" fmla="*/ 7 w 24"/>
                <a:gd name="T37" fmla="*/ 28 h 34"/>
                <a:gd name="T38" fmla="*/ 14 w 24"/>
                <a:gd name="T39" fmla="*/ 25 h 34"/>
                <a:gd name="T40" fmla="*/ 13 w 24"/>
                <a:gd name="T41" fmla="*/ 24 h 34"/>
                <a:gd name="T42" fmla="*/ 14 w 24"/>
                <a:gd name="T43" fmla="*/ 19 h 34"/>
                <a:gd name="T44" fmla="*/ 9 w 24"/>
                <a:gd name="T45" fmla="*/ 22 h 34"/>
                <a:gd name="T46" fmla="*/ 9 w 24"/>
                <a:gd name="T47" fmla="*/ 20 h 34"/>
                <a:gd name="T48" fmla="*/ 17 w 24"/>
                <a:gd name="T49" fmla="*/ 16 h 34"/>
                <a:gd name="T50" fmla="*/ 14 w 24"/>
                <a:gd name="T51" fmla="*/ 10 h 34"/>
                <a:gd name="T52" fmla="*/ 7 w 24"/>
                <a:gd name="T53" fmla="*/ 17 h 34"/>
                <a:gd name="T54" fmla="*/ 4 w 24"/>
                <a:gd name="T55" fmla="*/ 26 h 34"/>
                <a:gd name="T56" fmla="*/ 2 w 24"/>
                <a:gd name="T57" fmla="*/ 19 h 34"/>
                <a:gd name="T58" fmla="*/ 6 w 24"/>
                <a:gd name="T59" fmla="*/ 12 h 34"/>
                <a:gd name="T60" fmla="*/ 12 w 24"/>
                <a:gd name="T61" fmla="*/ 7 h 34"/>
                <a:gd name="T62" fmla="*/ 8 w 24"/>
                <a:gd name="T63" fmla="*/ 6 h 34"/>
                <a:gd name="T64" fmla="*/ 1 w 24"/>
                <a:gd name="T65" fmla="*/ 3 h 34"/>
                <a:gd name="T66" fmla="*/ 4 w 24"/>
                <a:gd name="T67" fmla="*/ 7 h 34"/>
                <a:gd name="T68" fmla="*/ 0 w 24"/>
                <a:gd name="T69" fmla="*/ 5 h 34"/>
                <a:gd name="T70" fmla="*/ 1 w 24"/>
                <a:gd name="T7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34"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6" y="1"/>
                  </a:moveTo>
                  <a:cubicBezTo>
                    <a:pt x="17" y="0"/>
                    <a:pt x="19" y="1"/>
                    <a:pt x="20" y="2"/>
                  </a:cubicBezTo>
                  <a:cubicBezTo>
                    <a:pt x="20" y="2"/>
                    <a:pt x="21" y="2"/>
                    <a:pt x="20" y="2"/>
                  </a:cubicBezTo>
                  <a:cubicBezTo>
                    <a:pt x="20" y="4"/>
                    <a:pt x="16" y="5"/>
                    <a:pt x="14" y="7"/>
                  </a:cubicBezTo>
                  <a:cubicBezTo>
                    <a:pt x="15" y="8"/>
                    <a:pt x="16" y="7"/>
                    <a:pt x="18" y="8"/>
                  </a:cubicBezTo>
                  <a:cubicBezTo>
                    <a:pt x="20" y="8"/>
                    <a:pt x="24" y="12"/>
                    <a:pt x="22" y="15"/>
                  </a:cubicBezTo>
                  <a:cubicBezTo>
                    <a:pt x="21" y="16"/>
                    <a:pt x="20" y="16"/>
                    <a:pt x="19" y="16"/>
                  </a:cubicBezTo>
                  <a:cubicBezTo>
                    <a:pt x="18" y="17"/>
                    <a:pt x="17" y="16"/>
                    <a:pt x="16" y="18"/>
                  </a:cubicBezTo>
                  <a:cubicBezTo>
                    <a:pt x="16" y="18"/>
                    <a:pt x="16" y="19"/>
                    <a:pt x="17" y="20"/>
                  </a:cubicBezTo>
                  <a:cubicBezTo>
                    <a:pt x="16" y="21"/>
                    <a:pt x="16" y="22"/>
                    <a:pt x="15" y="23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17" y="23"/>
                    <a:pt x="17" y="23"/>
                    <a:pt x="17" y="22"/>
                  </a:cubicBezTo>
                  <a:cubicBezTo>
                    <a:pt x="18" y="22"/>
                    <a:pt x="21" y="22"/>
                    <a:pt x="22" y="22"/>
                  </a:cubicBezTo>
                  <a:cubicBezTo>
                    <a:pt x="23" y="22"/>
                    <a:pt x="23" y="24"/>
                    <a:pt x="24" y="24"/>
                  </a:cubicBezTo>
                  <a:cubicBezTo>
                    <a:pt x="23" y="25"/>
                    <a:pt x="23" y="25"/>
                    <a:pt x="23" y="26"/>
                  </a:cubicBezTo>
                  <a:cubicBezTo>
                    <a:pt x="21" y="27"/>
                    <a:pt x="20" y="24"/>
                    <a:pt x="18" y="26"/>
                  </a:cubicBezTo>
                  <a:cubicBezTo>
                    <a:pt x="17" y="27"/>
                    <a:pt x="19" y="29"/>
                    <a:pt x="19" y="31"/>
                  </a:cubicBezTo>
                  <a:cubicBezTo>
                    <a:pt x="18" y="34"/>
                    <a:pt x="11" y="3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0"/>
                    <a:pt x="16" y="30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7"/>
                    <a:pt x="12" y="29"/>
                    <a:pt x="10" y="29"/>
                  </a:cubicBezTo>
                  <a:cubicBezTo>
                    <a:pt x="10" y="29"/>
                    <a:pt x="8" y="29"/>
                    <a:pt x="8" y="29"/>
                  </a:cubicBezTo>
                  <a:cubicBezTo>
                    <a:pt x="8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14" y="26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3" y="24"/>
                    <a:pt x="13" y="24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3" y="21"/>
                    <a:pt x="14" y="20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2" y="18"/>
                    <a:pt x="10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9" y="20"/>
                  </a:cubicBezTo>
                  <a:cubicBezTo>
                    <a:pt x="9" y="18"/>
                    <a:pt x="12" y="16"/>
                    <a:pt x="14" y="17"/>
                  </a:cubicBezTo>
                  <a:cubicBezTo>
                    <a:pt x="15" y="17"/>
                    <a:pt x="16" y="16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9" y="11"/>
                    <a:pt x="16" y="10"/>
                    <a:pt x="14" y="10"/>
                  </a:cubicBezTo>
                  <a:cubicBezTo>
                    <a:pt x="12" y="10"/>
                    <a:pt x="10" y="12"/>
                    <a:pt x="10" y="13"/>
                  </a:cubicBezTo>
                  <a:cubicBezTo>
                    <a:pt x="9" y="14"/>
                    <a:pt x="8" y="16"/>
                    <a:pt x="7" y="17"/>
                  </a:cubicBezTo>
                  <a:cubicBezTo>
                    <a:pt x="6" y="18"/>
                    <a:pt x="6" y="19"/>
                    <a:pt x="5" y="20"/>
                  </a:cubicBezTo>
                  <a:cubicBezTo>
                    <a:pt x="4" y="22"/>
                    <a:pt x="5" y="24"/>
                    <a:pt x="4" y="26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1" y="20"/>
                    <a:pt x="2" y="19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4" y="15"/>
                    <a:pt x="5" y="14"/>
                    <a:pt x="6" y="12"/>
                  </a:cubicBezTo>
                  <a:cubicBezTo>
                    <a:pt x="8" y="11"/>
                    <a:pt x="11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2" y="4"/>
                    <a:pt x="14" y="2"/>
                    <a:pt x="16" y="1"/>
                  </a:cubicBezTo>
                  <a:close/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4" y="7"/>
                    <a:pt x="4" y="7"/>
                  </a:cubicBezTo>
                  <a:cubicBezTo>
                    <a:pt x="4" y="9"/>
                    <a:pt x="5" y="9"/>
                    <a:pt x="4" y="10"/>
                  </a:cubicBezTo>
                  <a:cubicBezTo>
                    <a:pt x="1" y="10"/>
                    <a:pt x="0" y="9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49"/>
            <p:cNvSpPr>
              <a:spLocks noEditPoints="1"/>
            </p:cNvSpPr>
            <p:nvPr userDrawn="1"/>
          </p:nvSpPr>
          <p:spPr bwMode="auto">
            <a:xfrm>
              <a:off x="8971025" y="4589766"/>
              <a:ext cx="50800" cy="52388"/>
            </a:xfrm>
            <a:custGeom>
              <a:avLst/>
              <a:gdLst>
                <a:gd name="T0" fmla="*/ 17 w 34"/>
                <a:gd name="T1" fmla="*/ 16 h 34"/>
                <a:gd name="T2" fmla="*/ 20 w 34"/>
                <a:gd name="T3" fmla="*/ 27 h 34"/>
                <a:gd name="T4" fmla="*/ 18 w 34"/>
                <a:gd name="T5" fmla="*/ 21 h 34"/>
                <a:gd name="T6" fmla="*/ 20 w 34"/>
                <a:gd name="T7" fmla="*/ 21 h 34"/>
                <a:gd name="T8" fmla="*/ 25 w 34"/>
                <a:gd name="T9" fmla="*/ 18 h 34"/>
                <a:gd name="T10" fmla="*/ 22 w 34"/>
                <a:gd name="T11" fmla="*/ 20 h 34"/>
                <a:gd name="T12" fmla="*/ 21 w 34"/>
                <a:gd name="T13" fmla="*/ 14 h 34"/>
                <a:gd name="T14" fmla="*/ 28 w 34"/>
                <a:gd name="T15" fmla="*/ 6 h 34"/>
                <a:gd name="T16" fmla="*/ 26 w 34"/>
                <a:gd name="T17" fmla="*/ 10 h 34"/>
                <a:gd name="T18" fmla="*/ 28 w 34"/>
                <a:gd name="T19" fmla="*/ 6 h 34"/>
                <a:gd name="T20" fmla="*/ 26 w 34"/>
                <a:gd name="T21" fmla="*/ 0 h 34"/>
                <a:gd name="T22" fmla="*/ 28 w 34"/>
                <a:gd name="T23" fmla="*/ 5 h 34"/>
                <a:gd name="T24" fmla="*/ 34 w 34"/>
                <a:gd name="T25" fmla="*/ 9 h 34"/>
                <a:gd name="T26" fmla="*/ 28 w 34"/>
                <a:gd name="T27" fmla="*/ 13 h 34"/>
                <a:gd name="T28" fmla="*/ 28 w 34"/>
                <a:gd name="T29" fmla="*/ 17 h 34"/>
                <a:gd name="T30" fmla="*/ 27 w 34"/>
                <a:gd name="T31" fmla="*/ 25 h 34"/>
                <a:gd name="T32" fmla="*/ 32 w 34"/>
                <a:gd name="T33" fmla="*/ 31 h 34"/>
                <a:gd name="T34" fmla="*/ 26 w 34"/>
                <a:gd name="T35" fmla="*/ 30 h 34"/>
                <a:gd name="T36" fmla="*/ 22 w 34"/>
                <a:gd name="T37" fmla="*/ 30 h 34"/>
                <a:gd name="T38" fmla="*/ 15 w 34"/>
                <a:gd name="T39" fmla="*/ 29 h 34"/>
                <a:gd name="T40" fmla="*/ 13 w 34"/>
                <a:gd name="T41" fmla="*/ 26 h 34"/>
                <a:gd name="T42" fmla="*/ 13 w 34"/>
                <a:gd name="T43" fmla="*/ 31 h 34"/>
                <a:gd name="T44" fmla="*/ 10 w 34"/>
                <a:gd name="T45" fmla="*/ 27 h 34"/>
                <a:gd name="T46" fmla="*/ 8 w 34"/>
                <a:gd name="T47" fmla="*/ 23 h 34"/>
                <a:gd name="T48" fmla="*/ 2 w 34"/>
                <a:gd name="T49" fmla="*/ 19 h 34"/>
                <a:gd name="T50" fmla="*/ 4 w 34"/>
                <a:gd name="T51" fmla="*/ 16 h 34"/>
                <a:gd name="T52" fmla="*/ 13 w 34"/>
                <a:gd name="T53" fmla="*/ 15 h 34"/>
                <a:gd name="T54" fmla="*/ 16 w 34"/>
                <a:gd name="T55" fmla="*/ 9 h 34"/>
                <a:gd name="T56" fmla="*/ 11 w 34"/>
                <a:gd name="T57" fmla="*/ 7 h 34"/>
                <a:gd name="T58" fmla="*/ 10 w 34"/>
                <a:gd name="T59" fmla="*/ 5 h 34"/>
                <a:gd name="T60" fmla="*/ 12 w 34"/>
                <a:gd name="T61" fmla="*/ 6 h 34"/>
                <a:gd name="T62" fmla="*/ 20 w 34"/>
                <a:gd name="T63" fmla="*/ 0 h 34"/>
                <a:gd name="T64" fmla="*/ 23 w 34"/>
                <a:gd name="T65" fmla="*/ 1 h 34"/>
                <a:gd name="T66" fmla="*/ 17 w 34"/>
                <a:gd name="T67" fmla="*/ 11 h 34"/>
                <a:gd name="T68" fmla="*/ 19 w 34"/>
                <a:gd name="T69" fmla="*/ 11 h 34"/>
                <a:gd name="T70" fmla="*/ 23 w 34"/>
                <a:gd name="T71" fmla="*/ 7 h 34"/>
                <a:gd name="T72" fmla="*/ 26 w 34"/>
                <a:gd name="T7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4">
                  <a:moveTo>
                    <a:pt x="21" y="13"/>
                  </a:moveTo>
                  <a:cubicBezTo>
                    <a:pt x="19" y="14"/>
                    <a:pt x="18" y="15"/>
                    <a:pt x="17" y="16"/>
                  </a:cubicBezTo>
                  <a:cubicBezTo>
                    <a:pt x="16" y="18"/>
                    <a:pt x="12" y="21"/>
                    <a:pt x="14" y="24"/>
                  </a:cubicBezTo>
                  <a:cubicBezTo>
                    <a:pt x="15" y="26"/>
                    <a:pt x="17" y="28"/>
                    <a:pt x="20" y="27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0" y="25"/>
                    <a:pt x="19" y="22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1" y="22"/>
                    <a:pt x="24" y="24"/>
                    <a:pt x="24" y="23"/>
                  </a:cubicBezTo>
                  <a:cubicBezTo>
                    <a:pt x="25" y="22"/>
                    <a:pt x="26" y="19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19"/>
                    <a:pt x="21" y="19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2" y="13"/>
                    <a:pt x="21" y="13"/>
                    <a:pt x="21" y="13"/>
                  </a:cubicBezTo>
                  <a:close/>
                  <a:moveTo>
                    <a:pt x="28" y="6"/>
                  </a:moveTo>
                  <a:cubicBezTo>
                    <a:pt x="28" y="7"/>
                    <a:pt x="26" y="9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10"/>
                    <a:pt x="30" y="9"/>
                    <a:pt x="30" y="9"/>
                  </a:cubicBezTo>
                  <a:cubicBezTo>
                    <a:pt x="30" y="8"/>
                    <a:pt x="29" y="7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lose/>
                  <a:moveTo>
                    <a:pt x="26" y="0"/>
                  </a:moveTo>
                  <a:cubicBezTo>
                    <a:pt x="28" y="1"/>
                    <a:pt x="29" y="1"/>
                    <a:pt x="29" y="3"/>
                  </a:cubicBezTo>
                  <a:cubicBezTo>
                    <a:pt x="29" y="3"/>
                    <a:pt x="28" y="4"/>
                    <a:pt x="28" y="5"/>
                  </a:cubicBezTo>
                  <a:cubicBezTo>
                    <a:pt x="29" y="7"/>
                    <a:pt x="32" y="7"/>
                    <a:pt x="34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11"/>
                    <a:pt x="30" y="11"/>
                    <a:pt x="29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6" y="13"/>
                    <a:pt x="25" y="13"/>
                    <a:pt x="24" y="15"/>
                  </a:cubicBezTo>
                  <a:cubicBezTo>
                    <a:pt x="25" y="16"/>
                    <a:pt x="28" y="16"/>
                    <a:pt x="28" y="17"/>
                  </a:cubicBezTo>
                  <a:cubicBezTo>
                    <a:pt x="28" y="18"/>
                    <a:pt x="28" y="21"/>
                    <a:pt x="28" y="22"/>
                  </a:cubicBezTo>
                  <a:cubicBezTo>
                    <a:pt x="27" y="23"/>
                    <a:pt x="26" y="24"/>
                    <a:pt x="27" y="25"/>
                  </a:cubicBezTo>
                  <a:cubicBezTo>
                    <a:pt x="27" y="26"/>
                    <a:pt x="29" y="26"/>
                    <a:pt x="30" y="27"/>
                  </a:cubicBezTo>
                  <a:cubicBezTo>
                    <a:pt x="31" y="28"/>
                    <a:pt x="32" y="29"/>
                    <a:pt x="32" y="31"/>
                  </a:cubicBezTo>
                  <a:cubicBezTo>
                    <a:pt x="32" y="32"/>
                    <a:pt x="30" y="34"/>
                    <a:pt x="28" y="33"/>
                  </a:cubicBezTo>
                  <a:cubicBezTo>
                    <a:pt x="27" y="33"/>
                    <a:pt x="26" y="31"/>
                    <a:pt x="26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29"/>
                    <a:pt x="22" y="30"/>
                    <a:pt x="22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19" y="30"/>
                    <a:pt x="17" y="30"/>
                    <a:pt x="15" y="29"/>
                  </a:cubicBezTo>
                  <a:cubicBezTo>
                    <a:pt x="15" y="28"/>
                    <a:pt x="14" y="27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4" y="31"/>
                    <a:pt x="13" y="31"/>
                  </a:cubicBezTo>
                  <a:cubicBezTo>
                    <a:pt x="12" y="31"/>
                    <a:pt x="12" y="30"/>
                    <a:pt x="11" y="30"/>
                  </a:cubicBezTo>
                  <a:cubicBezTo>
                    <a:pt x="10" y="29"/>
                    <a:pt x="11" y="28"/>
                    <a:pt x="10" y="27"/>
                  </a:cubicBezTo>
                  <a:cubicBezTo>
                    <a:pt x="10" y="26"/>
                    <a:pt x="9" y="25"/>
                    <a:pt x="9" y="25"/>
                  </a:cubicBezTo>
                  <a:cubicBezTo>
                    <a:pt x="8" y="24"/>
                    <a:pt x="9" y="23"/>
                    <a:pt x="8" y="23"/>
                  </a:cubicBezTo>
                  <a:cubicBezTo>
                    <a:pt x="8" y="23"/>
                    <a:pt x="4" y="24"/>
                    <a:pt x="3" y="23"/>
                  </a:cubicBezTo>
                  <a:cubicBezTo>
                    <a:pt x="2" y="23"/>
                    <a:pt x="0" y="21"/>
                    <a:pt x="2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4" y="18"/>
                    <a:pt x="3" y="17"/>
                    <a:pt x="4" y="16"/>
                  </a:cubicBezTo>
                  <a:cubicBezTo>
                    <a:pt x="4" y="16"/>
                    <a:pt x="6" y="17"/>
                    <a:pt x="6" y="17"/>
                  </a:cubicBezTo>
                  <a:cubicBezTo>
                    <a:pt x="8" y="17"/>
                    <a:pt x="12" y="16"/>
                    <a:pt x="13" y="15"/>
                  </a:cubicBezTo>
                  <a:cubicBezTo>
                    <a:pt x="13" y="14"/>
                    <a:pt x="14" y="12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6" y="9"/>
                    <a:pt x="15" y="8"/>
                  </a:cubicBezTo>
                  <a:cubicBezTo>
                    <a:pt x="14" y="8"/>
                    <a:pt x="13" y="8"/>
                    <a:pt x="11" y="7"/>
                  </a:cubicBezTo>
                  <a:cubicBezTo>
                    <a:pt x="11" y="7"/>
                    <a:pt x="11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7" y="5"/>
                    <a:pt x="17" y="4"/>
                  </a:cubicBezTo>
                  <a:cubicBezTo>
                    <a:pt x="18" y="3"/>
                    <a:pt x="18" y="1"/>
                    <a:pt x="20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3"/>
                    <a:pt x="21" y="3"/>
                    <a:pt x="20" y="5"/>
                  </a:cubicBezTo>
                  <a:cubicBezTo>
                    <a:pt x="18" y="6"/>
                    <a:pt x="18" y="9"/>
                    <a:pt x="17" y="11"/>
                  </a:cubicBezTo>
                  <a:cubicBezTo>
                    <a:pt x="17" y="11"/>
                    <a:pt x="16" y="12"/>
                    <a:pt x="16" y="13"/>
                  </a:cubicBezTo>
                  <a:cubicBezTo>
                    <a:pt x="18" y="13"/>
                    <a:pt x="18" y="11"/>
                    <a:pt x="19" y="11"/>
                  </a:cubicBezTo>
                  <a:cubicBezTo>
                    <a:pt x="20" y="11"/>
                    <a:pt x="22" y="11"/>
                    <a:pt x="22" y="10"/>
                  </a:cubicBezTo>
                  <a:cubicBezTo>
                    <a:pt x="23" y="9"/>
                    <a:pt x="22" y="8"/>
                    <a:pt x="23" y="7"/>
                  </a:cubicBezTo>
                  <a:cubicBezTo>
                    <a:pt x="24" y="6"/>
                    <a:pt x="24" y="4"/>
                    <a:pt x="25" y="3"/>
                  </a:cubicBezTo>
                  <a:cubicBezTo>
                    <a:pt x="26" y="2"/>
                    <a:pt x="2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50"/>
            <p:cNvSpPr>
              <a:spLocks noEditPoints="1"/>
            </p:cNvSpPr>
            <p:nvPr userDrawn="1"/>
          </p:nvSpPr>
          <p:spPr bwMode="auto">
            <a:xfrm>
              <a:off x="8756713" y="4715179"/>
              <a:ext cx="52388" cy="44450"/>
            </a:xfrm>
            <a:custGeom>
              <a:avLst/>
              <a:gdLst>
                <a:gd name="T0" fmla="*/ 15 w 35"/>
                <a:gd name="T1" fmla="*/ 20 h 30"/>
                <a:gd name="T2" fmla="*/ 16 w 35"/>
                <a:gd name="T3" fmla="*/ 24 h 30"/>
                <a:gd name="T4" fmla="*/ 18 w 35"/>
                <a:gd name="T5" fmla="*/ 23 h 30"/>
                <a:gd name="T6" fmla="*/ 20 w 35"/>
                <a:gd name="T7" fmla="*/ 24 h 30"/>
                <a:gd name="T8" fmla="*/ 20 w 35"/>
                <a:gd name="T9" fmla="*/ 24 h 30"/>
                <a:gd name="T10" fmla="*/ 21 w 35"/>
                <a:gd name="T11" fmla="*/ 22 h 30"/>
                <a:gd name="T12" fmla="*/ 16 w 35"/>
                <a:gd name="T13" fmla="*/ 20 h 30"/>
                <a:gd name="T14" fmla="*/ 15 w 35"/>
                <a:gd name="T15" fmla="*/ 20 h 30"/>
                <a:gd name="T16" fmla="*/ 14 w 35"/>
                <a:gd name="T17" fmla="*/ 7 h 30"/>
                <a:gd name="T18" fmla="*/ 16 w 35"/>
                <a:gd name="T19" fmla="*/ 13 h 30"/>
                <a:gd name="T20" fmla="*/ 18 w 35"/>
                <a:gd name="T21" fmla="*/ 13 h 30"/>
                <a:gd name="T22" fmla="*/ 18 w 35"/>
                <a:gd name="T23" fmla="*/ 13 h 30"/>
                <a:gd name="T24" fmla="*/ 14 w 35"/>
                <a:gd name="T25" fmla="*/ 6 h 30"/>
                <a:gd name="T26" fmla="*/ 14 w 35"/>
                <a:gd name="T27" fmla="*/ 6 h 30"/>
                <a:gd name="T28" fmla="*/ 14 w 35"/>
                <a:gd name="T29" fmla="*/ 7 h 30"/>
                <a:gd name="T30" fmla="*/ 0 w 35"/>
                <a:gd name="T31" fmla="*/ 14 h 30"/>
                <a:gd name="T32" fmla="*/ 6 w 35"/>
                <a:gd name="T33" fmla="*/ 9 h 30"/>
                <a:gd name="T34" fmla="*/ 11 w 35"/>
                <a:gd name="T35" fmla="*/ 10 h 30"/>
                <a:gd name="T36" fmla="*/ 12 w 35"/>
                <a:gd name="T37" fmla="*/ 3 h 30"/>
                <a:gd name="T38" fmla="*/ 15 w 35"/>
                <a:gd name="T39" fmla="*/ 0 h 30"/>
                <a:gd name="T40" fmla="*/ 18 w 35"/>
                <a:gd name="T41" fmla="*/ 6 h 30"/>
                <a:gd name="T42" fmla="*/ 20 w 35"/>
                <a:gd name="T43" fmla="*/ 10 h 30"/>
                <a:gd name="T44" fmla="*/ 20 w 35"/>
                <a:gd name="T45" fmla="*/ 9 h 30"/>
                <a:gd name="T46" fmla="*/ 22 w 35"/>
                <a:gd name="T47" fmla="*/ 5 h 30"/>
                <a:gd name="T48" fmla="*/ 24 w 35"/>
                <a:gd name="T49" fmla="*/ 5 h 30"/>
                <a:gd name="T50" fmla="*/ 24 w 35"/>
                <a:gd name="T51" fmla="*/ 9 h 30"/>
                <a:gd name="T52" fmla="*/ 25 w 35"/>
                <a:gd name="T53" fmla="*/ 14 h 30"/>
                <a:gd name="T54" fmla="*/ 25 w 35"/>
                <a:gd name="T55" fmla="*/ 16 h 30"/>
                <a:gd name="T56" fmla="*/ 30 w 35"/>
                <a:gd name="T57" fmla="*/ 18 h 30"/>
                <a:gd name="T58" fmla="*/ 31 w 35"/>
                <a:gd name="T59" fmla="*/ 20 h 30"/>
                <a:gd name="T60" fmla="*/ 34 w 35"/>
                <a:gd name="T61" fmla="*/ 22 h 30"/>
                <a:gd name="T62" fmla="*/ 35 w 35"/>
                <a:gd name="T63" fmla="*/ 23 h 30"/>
                <a:gd name="T64" fmla="*/ 35 w 35"/>
                <a:gd name="T65" fmla="*/ 23 h 30"/>
                <a:gd name="T66" fmla="*/ 29 w 35"/>
                <a:gd name="T67" fmla="*/ 23 h 30"/>
                <a:gd name="T68" fmla="*/ 26 w 35"/>
                <a:gd name="T69" fmla="*/ 23 h 30"/>
                <a:gd name="T70" fmla="*/ 25 w 35"/>
                <a:gd name="T71" fmla="*/ 24 h 30"/>
                <a:gd name="T72" fmla="*/ 21 w 35"/>
                <a:gd name="T73" fmla="*/ 26 h 30"/>
                <a:gd name="T74" fmla="*/ 21 w 35"/>
                <a:gd name="T75" fmla="*/ 28 h 30"/>
                <a:gd name="T76" fmla="*/ 19 w 35"/>
                <a:gd name="T77" fmla="*/ 28 h 30"/>
                <a:gd name="T78" fmla="*/ 17 w 35"/>
                <a:gd name="T79" fmla="*/ 30 h 30"/>
                <a:gd name="T80" fmla="*/ 14 w 35"/>
                <a:gd name="T81" fmla="*/ 30 h 30"/>
                <a:gd name="T82" fmla="*/ 14 w 35"/>
                <a:gd name="T83" fmla="*/ 30 h 30"/>
                <a:gd name="T84" fmla="*/ 9 w 35"/>
                <a:gd name="T85" fmla="*/ 28 h 30"/>
                <a:gd name="T86" fmla="*/ 11 w 35"/>
                <a:gd name="T87" fmla="*/ 26 h 30"/>
                <a:gd name="T88" fmla="*/ 11 w 35"/>
                <a:gd name="T89" fmla="*/ 23 h 30"/>
                <a:gd name="T90" fmla="*/ 10 w 35"/>
                <a:gd name="T91" fmla="*/ 17 h 30"/>
                <a:gd name="T92" fmla="*/ 8 w 35"/>
                <a:gd name="T93" fmla="*/ 16 h 30"/>
                <a:gd name="T94" fmla="*/ 6 w 35"/>
                <a:gd name="T95" fmla="*/ 16 h 30"/>
                <a:gd name="T96" fmla="*/ 4 w 35"/>
                <a:gd name="T97" fmla="*/ 15 h 30"/>
                <a:gd name="T98" fmla="*/ 0 w 35"/>
                <a:gd name="T99" fmla="*/ 14 h 30"/>
                <a:gd name="T100" fmla="*/ 0 w 35"/>
                <a:gd name="T101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" h="30">
                  <a:moveTo>
                    <a:pt x="15" y="20"/>
                  </a:moveTo>
                  <a:cubicBezTo>
                    <a:pt x="15" y="22"/>
                    <a:pt x="16" y="22"/>
                    <a:pt x="16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9" y="23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0" y="21"/>
                    <a:pt x="18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lose/>
                  <a:moveTo>
                    <a:pt x="14" y="7"/>
                  </a:moveTo>
                  <a:cubicBezTo>
                    <a:pt x="14" y="10"/>
                    <a:pt x="12" y="12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1"/>
                    <a:pt x="16" y="8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7"/>
                  </a:cubicBezTo>
                  <a:close/>
                  <a:moveTo>
                    <a:pt x="0" y="14"/>
                  </a:moveTo>
                  <a:cubicBezTo>
                    <a:pt x="1" y="13"/>
                    <a:pt x="5" y="9"/>
                    <a:pt x="6" y="9"/>
                  </a:cubicBezTo>
                  <a:cubicBezTo>
                    <a:pt x="8" y="9"/>
                    <a:pt x="9" y="10"/>
                    <a:pt x="11" y="10"/>
                  </a:cubicBezTo>
                  <a:cubicBezTo>
                    <a:pt x="12" y="8"/>
                    <a:pt x="12" y="6"/>
                    <a:pt x="12" y="3"/>
                  </a:cubicBezTo>
                  <a:cubicBezTo>
                    <a:pt x="12" y="2"/>
                    <a:pt x="14" y="0"/>
                    <a:pt x="15" y="0"/>
                  </a:cubicBezTo>
                  <a:cubicBezTo>
                    <a:pt x="16" y="2"/>
                    <a:pt x="17" y="4"/>
                    <a:pt x="18" y="6"/>
                  </a:cubicBezTo>
                  <a:cubicBezTo>
                    <a:pt x="18" y="7"/>
                    <a:pt x="18" y="9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21" y="9"/>
                    <a:pt x="21" y="6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5" y="6"/>
                    <a:pt x="24" y="8"/>
                    <a:pt x="24" y="9"/>
                  </a:cubicBezTo>
                  <a:cubicBezTo>
                    <a:pt x="24" y="11"/>
                    <a:pt x="25" y="12"/>
                    <a:pt x="25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6" y="18"/>
                    <a:pt x="29" y="17"/>
                    <a:pt x="30" y="18"/>
                  </a:cubicBezTo>
                  <a:cubicBezTo>
                    <a:pt x="31" y="19"/>
                    <a:pt x="31" y="20"/>
                    <a:pt x="31" y="20"/>
                  </a:cubicBezTo>
                  <a:cubicBezTo>
                    <a:pt x="32" y="21"/>
                    <a:pt x="33" y="21"/>
                    <a:pt x="34" y="22"/>
                  </a:cubicBezTo>
                  <a:cubicBezTo>
                    <a:pt x="34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2"/>
                    <a:pt x="31" y="23"/>
                    <a:pt x="29" y="23"/>
                  </a:cubicBezTo>
                  <a:cubicBezTo>
                    <a:pt x="28" y="23"/>
                    <a:pt x="27" y="22"/>
                    <a:pt x="26" y="23"/>
                  </a:cubicBezTo>
                  <a:cubicBezTo>
                    <a:pt x="26" y="23"/>
                    <a:pt x="25" y="24"/>
                    <a:pt x="25" y="24"/>
                  </a:cubicBezTo>
                  <a:cubicBezTo>
                    <a:pt x="24" y="25"/>
                    <a:pt x="22" y="24"/>
                    <a:pt x="21" y="26"/>
                  </a:cubicBezTo>
                  <a:cubicBezTo>
                    <a:pt x="21" y="26"/>
                    <a:pt x="21" y="27"/>
                    <a:pt x="21" y="28"/>
                  </a:cubicBezTo>
                  <a:cubicBezTo>
                    <a:pt x="20" y="28"/>
                    <a:pt x="20" y="28"/>
                    <a:pt x="19" y="28"/>
                  </a:cubicBezTo>
                  <a:cubicBezTo>
                    <a:pt x="18" y="28"/>
                    <a:pt x="18" y="29"/>
                    <a:pt x="17" y="30"/>
                  </a:cubicBezTo>
                  <a:cubicBezTo>
                    <a:pt x="16" y="30"/>
                    <a:pt x="15" y="28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28"/>
                    <a:pt x="11" y="28"/>
                    <a:pt x="9" y="28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2" y="25"/>
                    <a:pt x="11" y="24"/>
                    <a:pt x="11" y="23"/>
                  </a:cubicBezTo>
                  <a:cubicBezTo>
                    <a:pt x="10" y="21"/>
                    <a:pt x="10" y="19"/>
                    <a:pt x="10" y="17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7" y="16"/>
                    <a:pt x="6" y="16"/>
                    <a:pt x="6" y="16"/>
                  </a:cubicBezTo>
                  <a:cubicBezTo>
                    <a:pt x="5" y="16"/>
                    <a:pt x="4" y="15"/>
                    <a:pt x="4" y="15"/>
                  </a:cubicBezTo>
                  <a:cubicBezTo>
                    <a:pt x="2" y="14"/>
                    <a:pt x="1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51"/>
            <p:cNvSpPr>
              <a:spLocks noEditPoints="1"/>
            </p:cNvSpPr>
            <p:nvPr userDrawn="1"/>
          </p:nvSpPr>
          <p:spPr bwMode="auto">
            <a:xfrm>
              <a:off x="8791638" y="4653266"/>
              <a:ext cx="50800" cy="55563"/>
            </a:xfrm>
            <a:custGeom>
              <a:avLst/>
              <a:gdLst>
                <a:gd name="T0" fmla="*/ 20 w 34"/>
                <a:gd name="T1" fmla="*/ 18 h 37"/>
                <a:gd name="T2" fmla="*/ 22 w 34"/>
                <a:gd name="T3" fmla="*/ 19 h 37"/>
                <a:gd name="T4" fmla="*/ 20 w 34"/>
                <a:gd name="T5" fmla="*/ 17 h 37"/>
                <a:gd name="T6" fmla="*/ 14 w 34"/>
                <a:gd name="T7" fmla="*/ 22 h 37"/>
                <a:gd name="T8" fmla="*/ 14 w 34"/>
                <a:gd name="T9" fmla="*/ 24 h 37"/>
                <a:gd name="T10" fmla="*/ 15 w 34"/>
                <a:gd name="T11" fmla="*/ 22 h 37"/>
                <a:gd name="T12" fmla="*/ 14 w 34"/>
                <a:gd name="T13" fmla="*/ 22 h 37"/>
                <a:gd name="T14" fmla="*/ 16 w 34"/>
                <a:gd name="T15" fmla="*/ 20 h 37"/>
                <a:gd name="T16" fmla="*/ 16 w 34"/>
                <a:gd name="T17" fmla="*/ 20 h 37"/>
                <a:gd name="T18" fmla="*/ 16 w 34"/>
                <a:gd name="T19" fmla="*/ 19 h 37"/>
                <a:gd name="T20" fmla="*/ 10 w 34"/>
                <a:gd name="T21" fmla="*/ 5 h 37"/>
                <a:gd name="T22" fmla="*/ 6 w 34"/>
                <a:gd name="T23" fmla="*/ 17 h 37"/>
                <a:gd name="T24" fmla="*/ 8 w 34"/>
                <a:gd name="T25" fmla="*/ 20 h 37"/>
                <a:gd name="T26" fmla="*/ 15 w 34"/>
                <a:gd name="T27" fmla="*/ 16 h 37"/>
                <a:gd name="T28" fmla="*/ 20 w 34"/>
                <a:gd name="T29" fmla="*/ 14 h 37"/>
                <a:gd name="T30" fmla="*/ 25 w 34"/>
                <a:gd name="T31" fmla="*/ 15 h 37"/>
                <a:gd name="T32" fmla="*/ 23 w 34"/>
                <a:gd name="T33" fmla="*/ 27 h 37"/>
                <a:gd name="T34" fmla="*/ 18 w 34"/>
                <a:gd name="T35" fmla="*/ 27 h 37"/>
                <a:gd name="T36" fmla="*/ 17 w 34"/>
                <a:gd name="T37" fmla="*/ 24 h 37"/>
                <a:gd name="T38" fmla="*/ 13 w 34"/>
                <a:gd name="T39" fmla="*/ 25 h 37"/>
                <a:gd name="T40" fmla="*/ 12 w 34"/>
                <a:gd name="T41" fmla="*/ 17 h 37"/>
                <a:gd name="T42" fmla="*/ 10 w 34"/>
                <a:gd name="T43" fmla="*/ 22 h 37"/>
                <a:gd name="T44" fmla="*/ 17 w 34"/>
                <a:gd name="T45" fmla="*/ 32 h 37"/>
                <a:gd name="T46" fmla="*/ 20 w 34"/>
                <a:gd name="T47" fmla="*/ 33 h 37"/>
                <a:gd name="T48" fmla="*/ 24 w 34"/>
                <a:gd name="T49" fmla="*/ 29 h 37"/>
                <a:gd name="T50" fmla="*/ 23 w 34"/>
                <a:gd name="T51" fmla="*/ 28 h 37"/>
                <a:gd name="T52" fmla="*/ 26 w 34"/>
                <a:gd name="T53" fmla="*/ 25 h 37"/>
                <a:gd name="T54" fmla="*/ 21 w 34"/>
                <a:gd name="T55" fmla="*/ 10 h 37"/>
                <a:gd name="T56" fmla="*/ 17 w 34"/>
                <a:gd name="T57" fmla="*/ 6 h 37"/>
                <a:gd name="T58" fmla="*/ 10 w 34"/>
                <a:gd name="T59" fmla="*/ 5 h 37"/>
                <a:gd name="T60" fmla="*/ 12 w 34"/>
                <a:gd name="T61" fmla="*/ 1 h 37"/>
                <a:gd name="T62" fmla="*/ 27 w 34"/>
                <a:gd name="T63" fmla="*/ 12 h 37"/>
                <a:gd name="T64" fmla="*/ 31 w 34"/>
                <a:gd name="T65" fmla="*/ 27 h 37"/>
                <a:gd name="T66" fmla="*/ 26 w 34"/>
                <a:gd name="T67" fmla="*/ 30 h 37"/>
                <a:gd name="T68" fmla="*/ 20 w 34"/>
                <a:gd name="T69" fmla="*/ 35 h 37"/>
                <a:gd name="T70" fmla="*/ 19 w 34"/>
                <a:gd name="T71" fmla="*/ 37 h 37"/>
                <a:gd name="T72" fmla="*/ 14 w 34"/>
                <a:gd name="T73" fmla="*/ 35 h 37"/>
                <a:gd name="T74" fmla="*/ 8 w 34"/>
                <a:gd name="T75" fmla="*/ 27 h 37"/>
                <a:gd name="T76" fmla="*/ 3 w 34"/>
                <a:gd name="T77" fmla="*/ 23 h 37"/>
                <a:gd name="T78" fmla="*/ 4 w 34"/>
                <a:gd name="T79" fmla="*/ 8 h 37"/>
                <a:gd name="T80" fmla="*/ 5 w 34"/>
                <a:gd name="T81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7">
                  <a:moveTo>
                    <a:pt x="20" y="17"/>
                  </a:moveTo>
                  <a:cubicBezTo>
                    <a:pt x="20" y="17"/>
                    <a:pt x="20" y="18"/>
                    <a:pt x="20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lose/>
                  <a:moveTo>
                    <a:pt x="14" y="22"/>
                  </a:moveTo>
                  <a:cubicBezTo>
                    <a:pt x="14" y="23"/>
                    <a:pt x="14" y="23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3"/>
                    <a:pt x="14" y="23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lose/>
                  <a:moveTo>
                    <a:pt x="16" y="19"/>
                  </a:moveTo>
                  <a:cubicBezTo>
                    <a:pt x="16" y="19"/>
                    <a:pt x="16" y="19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0" y="5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11"/>
                    <a:pt x="6" y="14"/>
                    <a:pt x="6" y="17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8" y="12"/>
                    <a:pt x="12" y="12"/>
                  </a:cubicBezTo>
                  <a:cubicBezTo>
                    <a:pt x="13" y="12"/>
                    <a:pt x="14" y="15"/>
                    <a:pt x="15" y="16"/>
                  </a:cubicBezTo>
                  <a:cubicBezTo>
                    <a:pt x="16" y="16"/>
                    <a:pt x="18" y="16"/>
                    <a:pt x="19" y="15"/>
                  </a:cubicBezTo>
                  <a:cubicBezTo>
                    <a:pt x="19" y="15"/>
                    <a:pt x="19" y="15"/>
                    <a:pt x="20" y="14"/>
                  </a:cubicBezTo>
                  <a:cubicBezTo>
                    <a:pt x="21" y="14"/>
                    <a:pt x="22" y="13"/>
                    <a:pt x="24" y="13"/>
                  </a:cubicBezTo>
                  <a:cubicBezTo>
                    <a:pt x="24" y="14"/>
                    <a:pt x="24" y="14"/>
                    <a:pt x="25" y="15"/>
                  </a:cubicBezTo>
                  <a:cubicBezTo>
                    <a:pt x="25" y="16"/>
                    <a:pt x="24" y="17"/>
                    <a:pt x="24" y="18"/>
                  </a:cubicBezTo>
                  <a:cubicBezTo>
                    <a:pt x="24" y="21"/>
                    <a:pt x="24" y="24"/>
                    <a:pt x="23" y="27"/>
                  </a:cubicBezTo>
                  <a:cubicBezTo>
                    <a:pt x="22" y="27"/>
                    <a:pt x="22" y="28"/>
                    <a:pt x="21" y="29"/>
                  </a:cubicBezTo>
                  <a:cubicBezTo>
                    <a:pt x="20" y="28"/>
                    <a:pt x="19" y="28"/>
                    <a:pt x="18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5"/>
                    <a:pt x="17" y="25"/>
                    <a:pt x="17" y="24"/>
                  </a:cubicBezTo>
                  <a:cubicBezTo>
                    <a:pt x="17" y="24"/>
                    <a:pt x="17" y="25"/>
                    <a:pt x="16" y="25"/>
                  </a:cubicBezTo>
                  <a:cubicBezTo>
                    <a:pt x="15" y="25"/>
                    <a:pt x="14" y="26"/>
                    <a:pt x="13" y="25"/>
                  </a:cubicBezTo>
                  <a:cubicBezTo>
                    <a:pt x="13" y="25"/>
                    <a:pt x="12" y="24"/>
                    <a:pt x="12" y="24"/>
                  </a:cubicBezTo>
                  <a:cubicBezTo>
                    <a:pt x="12" y="23"/>
                    <a:pt x="15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0" y="21"/>
                    <a:pt x="10" y="22"/>
                  </a:cubicBezTo>
                  <a:cubicBezTo>
                    <a:pt x="10" y="23"/>
                    <a:pt x="11" y="23"/>
                    <a:pt x="11" y="25"/>
                  </a:cubicBezTo>
                  <a:cubicBezTo>
                    <a:pt x="12" y="27"/>
                    <a:pt x="15" y="30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1" y="33"/>
                    <a:pt x="23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7"/>
                    <a:pt x="25" y="28"/>
                    <a:pt x="26" y="27"/>
                  </a:cubicBezTo>
                  <a:cubicBezTo>
                    <a:pt x="26" y="26"/>
                    <a:pt x="26" y="25"/>
                    <a:pt x="26" y="25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19"/>
                    <a:pt x="25" y="12"/>
                    <a:pt x="21" y="10"/>
                  </a:cubicBezTo>
                  <a:cubicBezTo>
                    <a:pt x="21" y="9"/>
                    <a:pt x="20" y="8"/>
                    <a:pt x="19" y="7"/>
                  </a:cubicBezTo>
                  <a:cubicBezTo>
                    <a:pt x="18" y="7"/>
                    <a:pt x="18" y="7"/>
                    <a:pt x="17" y="6"/>
                  </a:cubicBezTo>
                  <a:cubicBezTo>
                    <a:pt x="15" y="5"/>
                    <a:pt x="14" y="3"/>
                    <a:pt x="12" y="3"/>
                  </a:cubicBezTo>
                  <a:cubicBezTo>
                    <a:pt x="11" y="3"/>
                    <a:pt x="10" y="4"/>
                    <a:pt x="10" y="5"/>
                  </a:cubicBezTo>
                  <a:close/>
                  <a:moveTo>
                    <a:pt x="7" y="5"/>
                  </a:moveTo>
                  <a:cubicBezTo>
                    <a:pt x="9" y="3"/>
                    <a:pt x="10" y="1"/>
                    <a:pt x="12" y="1"/>
                  </a:cubicBezTo>
                  <a:cubicBezTo>
                    <a:pt x="16" y="0"/>
                    <a:pt x="20" y="5"/>
                    <a:pt x="24" y="9"/>
                  </a:cubicBezTo>
                  <a:cubicBezTo>
                    <a:pt x="25" y="10"/>
                    <a:pt x="26" y="11"/>
                    <a:pt x="27" y="12"/>
                  </a:cubicBezTo>
                  <a:cubicBezTo>
                    <a:pt x="29" y="15"/>
                    <a:pt x="33" y="17"/>
                    <a:pt x="34" y="20"/>
                  </a:cubicBezTo>
                  <a:cubicBezTo>
                    <a:pt x="34" y="21"/>
                    <a:pt x="33" y="27"/>
                    <a:pt x="31" y="27"/>
                  </a:cubicBezTo>
                  <a:cubicBezTo>
                    <a:pt x="30" y="28"/>
                    <a:pt x="27" y="27"/>
                    <a:pt x="26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6" y="31"/>
                    <a:pt x="23" y="34"/>
                    <a:pt x="22" y="35"/>
                  </a:cubicBezTo>
                  <a:cubicBezTo>
                    <a:pt x="21" y="35"/>
                    <a:pt x="20" y="35"/>
                    <a:pt x="20" y="35"/>
                  </a:cubicBezTo>
                  <a:cubicBezTo>
                    <a:pt x="19" y="36"/>
                    <a:pt x="20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6" y="37"/>
                    <a:pt x="14" y="35"/>
                    <a:pt x="14" y="35"/>
                  </a:cubicBezTo>
                  <a:cubicBezTo>
                    <a:pt x="14" y="33"/>
                    <a:pt x="12" y="31"/>
                    <a:pt x="11" y="29"/>
                  </a:cubicBezTo>
                  <a:cubicBezTo>
                    <a:pt x="10" y="28"/>
                    <a:pt x="8" y="27"/>
                    <a:pt x="8" y="27"/>
                  </a:cubicBezTo>
                  <a:cubicBezTo>
                    <a:pt x="7" y="26"/>
                    <a:pt x="6" y="25"/>
                    <a:pt x="5" y="25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0" y="18"/>
                    <a:pt x="1" y="17"/>
                    <a:pt x="2" y="12"/>
                  </a:cubicBezTo>
                  <a:cubicBezTo>
                    <a:pt x="2" y="11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52"/>
            <p:cNvSpPr>
              <a:spLocks noEditPoints="1"/>
            </p:cNvSpPr>
            <p:nvPr userDrawn="1"/>
          </p:nvSpPr>
          <p:spPr bwMode="auto">
            <a:xfrm>
              <a:off x="8847200" y="4611991"/>
              <a:ext cx="46038" cy="58738"/>
            </a:xfrm>
            <a:custGeom>
              <a:avLst/>
              <a:gdLst>
                <a:gd name="T0" fmla="*/ 8 w 31"/>
                <a:gd name="T1" fmla="*/ 31 h 39"/>
                <a:gd name="T2" fmla="*/ 9 w 31"/>
                <a:gd name="T3" fmla="*/ 30 h 39"/>
                <a:gd name="T4" fmla="*/ 8 w 31"/>
                <a:gd name="T5" fmla="*/ 26 h 39"/>
                <a:gd name="T6" fmla="*/ 18 w 31"/>
                <a:gd name="T7" fmla="*/ 18 h 39"/>
                <a:gd name="T8" fmla="*/ 18 w 31"/>
                <a:gd name="T9" fmla="*/ 21 h 39"/>
                <a:gd name="T10" fmla="*/ 19 w 31"/>
                <a:gd name="T11" fmla="*/ 18 h 39"/>
                <a:gd name="T12" fmla="*/ 7 w 31"/>
                <a:gd name="T13" fmla="*/ 22 h 39"/>
                <a:gd name="T14" fmla="*/ 6 w 31"/>
                <a:gd name="T15" fmla="*/ 23 h 39"/>
                <a:gd name="T16" fmla="*/ 7 w 31"/>
                <a:gd name="T17" fmla="*/ 22 h 39"/>
                <a:gd name="T18" fmla="*/ 7 w 31"/>
                <a:gd name="T19" fmla="*/ 22 h 39"/>
                <a:gd name="T20" fmla="*/ 23 w 31"/>
                <a:gd name="T21" fmla="*/ 12 h 39"/>
                <a:gd name="T22" fmla="*/ 23 w 31"/>
                <a:gd name="T23" fmla="*/ 12 h 39"/>
                <a:gd name="T24" fmla="*/ 23 w 31"/>
                <a:gd name="T25" fmla="*/ 11 h 39"/>
                <a:gd name="T26" fmla="*/ 10 w 31"/>
                <a:gd name="T27" fmla="*/ 19 h 39"/>
                <a:gd name="T28" fmla="*/ 10 w 31"/>
                <a:gd name="T29" fmla="*/ 23 h 39"/>
                <a:gd name="T30" fmla="*/ 10 w 31"/>
                <a:gd name="T31" fmla="*/ 19 h 39"/>
                <a:gd name="T32" fmla="*/ 15 w 31"/>
                <a:gd name="T33" fmla="*/ 13 h 39"/>
                <a:gd name="T34" fmla="*/ 16 w 31"/>
                <a:gd name="T35" fmla="*/ 14 h 39"/>
                <a:gd name="T36" fmla="*/ 15 w 31"/>
                <a:gd name="T37" fmla="*/ 13 h 39"/>
                <a:gd name="T38" fmla="*/ 9 w 31"/>
                <a:gd name="T39" fmla="*/ 16 h 39"/>
                <a:gd name="T40" fmla="*/ 9 w 31"/>
                <a:gd name="T41" fmla="*/ 18 h 39"/>
                <a:gd name="T42" fmla="*/ 9 w 31"/>
                <a:gd name="T43" fmla="*/ 16 h 39"/>
                <a:gd name="T44" fmla="*/ 19 w 31"/>
                <a:gd name="T45" fmla="*/ 4 h 39"/>
                <a:gd name="T46" fmla="*/ 23 w 31"/>
                <a:gd name="T47" fmla="*/ 7 h 39"/>
                <a:gd name="T48" fmla="*/ 29 w 31"/>
                <a:gd name="T49" fmla="*/ 9 h 39"/>
                <a:gd name="T50" fmla="*/ 25 w 31"/>
                <a:gd name="T51" fmla="*/ 16 h 39"/>
                <a:gd name="T52" fmla="*/ 29 w 31"/>
                <a:gd name="T53" fmla="*/ 26 h 39"/>
                <a:gd name="T54" fmla="*/ 30 w 31"/>
                <a:gd name="T55" fmla="*/ 30 h 39"/>
                <a:gd name="T56" fmla="*/ 31 w 31"/>
                <a:gd name="T57" fmla="*/ 32 h 39"/>
                <a:gd name="T58" fmla="*/ 22 w 31"/>
                <a:gd name="T59" fmla="*/ 23 h 39"/>
                <a:gd name="T60" fmla="*/ 16 w 31"/>
                <a:gd name="T61" fmla="*/ 29 h 39"/>
                <a:gd name="T62" fmla="*/ 15 w 31"/>
                <a:gd name="T63" fmla="*/ 22 h 39"/>
                <a:gd name="T64" fmla="*/ 15 w 31"/>
                <a:gd name="T65" fmla="*/ 19 h 39"/>
                <a:gd name="T66" fmla="*/ 12 w 31"/>
                <a:gd name="T67" fmla="*/ 19 h 39"/>
                <a:gd name="T68" fmla="*/ 13 w 31"/>
                <a:gd name="T69" fmla="*/ 29 h 39"/>
                <a:gd name="T70" fmla="*/ 17 w 31"/>
                <a:gd name="T71" fmla="*/ 34 h 39"/>
                <a:gd name="T72" fmla="*/ 14 w 31"/>
                <a:gd name="T73" fmla="*/ 33 h 39"/>
                <a:gd name="T74" fmla="*/ 12 w 31"/>
                <a:gd name="T75" fmla="*/ 32 h 39"/>
                <a:gd name="T76" fmla="*/ 7 w 31"/>
                <a:gd name="T77" fmla="*/ 39 h 39"/>
                <a:gd name="T78" fmla="*/ 6 w 31"/>
                <a:gd name="T79" fmla="*/ 33 h 39"/>
                <a:gd name="T80" fmla="*/ 6 w 31"/>
                <a:gd name="T81" fmla="*/ 26 h 39"/>
                <a:gd name="T82" fmla="*/ 2 w 31"/>
                <a:gd name="T83" fmla="*/ 29 h 39"/>
                <a:gd name="T84" fmla="*/ 4 w 31"/>
                <a:gd name="T85" fmla="*/ 13 h 39"/>
                <a:gd name="T86" fmla="*/ 6 w 31"/>
                <a:gd name="T87" fmla="*/ 9 h 39"/>
                <a:gd name="T88" fmla="*/ 3 w 31"/>
                <a:gd name="T89" fmla="*/ 23 h 39"/>
                <a:gd name="T90" fmla="*/ 3 w 31"/>
                <a:gd name="T91" fmla="*/ 27 h 39"/>
                <a:gd name="T92" fmla="*/ 9 w 31"/>
                <a:gd name="T93" fmla="*/ 14 h 39"/>
                <a:gd name="T94" fmla="*/ 13 w 31"/>
                <a:gd name="T95" fmla="*/ 15 h 39"/>
                <a:gd name="T96" fmla="*/ 12 w 31"/>
                <a:gd name="T97" fmla="*/ 9 h 39"/>
                <a:gd name="T98" fmla="*/ 11 w 31"/>
                <a:gd name="T9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9">
                  <a:moveTo>
                    <a:pt x="8" y="26"/>
                  </a:moveTo>
                  <a:cubicBezTo>
                    <a:pt x="8" y="27"/>
                    <a:pt x="8" y="30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9" y="31"/>
                    <a:pt x="9" y="30"/>
                  </a:cubicBezTo>
                  <a:cubicBezTo>
                    <a:pt x="9" y="29"/>
                    <a:pt x="11" y="27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9" y="26"/>
                    <a:pt x="8" y="26"/>
                    <a:pt x="8" y="26"/>
                  </a:cubicBezTo>
                  <a:close/>
                  <a:moveTo>
                    <a:pt x="18" y="18"/>
                  </a:moveTo>
                  <a:cubicBezTo>
                    <a:pt x="18" y="19"/>
                    <a:pt x="17" y="20"/>
                    <a:pt x="17" y="21"/>
                  </a:cubicBezTo>
                  <a:cubicBezTo>
                    <a:pt x="17" y="21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1" y="19"/>
                    <a:pt x="19" y="18"/>
                  </a:cubicBezTo>
                  <a:cubicBezTo>
                    <a:pt x="19" y="17"/>
                    <a:pt x="19" y="17"/>
                    <a:pt x="18" y="18"/>
                  </a:cubicBezTo>
                  <a:close/>
                  <a:moveTo>
                    <a:pt x="7" y="22"/>
                  </a:moveTo>
                  <a:cubicBezTo>
                    <a:pt x="7" y="22"/>
                    <a:pt x="7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lose/>
                  <a:moveTo>
                    <a:pt x="23" y="11"/>
                  </a:move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10" y="19"/>
                  </a:moveTo>
                  <a:cubicBezTo>
                    <a:pt x="9" y="20"/>
                    <a:pt x="9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0"/>
                    <a:pt x="11" y="19"/>
                  </a:cubicBezTo>
                  <a:cubicBezTo>
                    <a:pt x="11" y="19"/>
                    <a:pt x="10" y="19"/>
                    <a:pt x="10" y="19"/>
                  </a:cubicBezTo>
                  <a:close/>
                  <a:moveTo>
                    <a:pt x="15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6" y="13"/>
                    <a:pt x="16" y="13"/>
                    <a:pt x="15" y="13"/>
                  </a:cubicBezTo>
                  <a:cubicBezTo>
                    <a:pt x="16" y="13"/>
                    <a:pt x="16" y="13"/>
                    <a:pt x="15" y="13"/>
                  </a:cubicBezTo>
                  <a:close/>
                  <a:moveTo>
                    <a:pt x="9" y="16"/>
                  </a:moveTo>
                  <a:cubicBezTo>
                    <a:pt x="8" y="17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9" y="15"/>
                    <a:pt x="9" y="16"/>
                    <a:pt x="9" y="16"/>
                  </a:cubicBezTo>
                  <a:close/>
                  <a:moveTo>
                    <a:pt x="11" y="1"/>
                  </a:moveTo>
                  <a:cubicBezTo>
                    <a:pt x="13" y="0"/>
                    <a:pt x="17" y="2"/>
                    <a:pt x="19" y="4"/>
                  </a:cubicBezTo>
                  <a:cubicBezTo>
                    <a:pt x="19" y="5"/>
                    <a:pt x="19" y="6"/>
                    <a:pt x="20" y="6"/>
                  </a:cubicBezTo>
                  <a:cubicBezTo>
                    <a:pt x="21" y="7"/>
                    <a:pt x="22" y="7"/>
                    <a:pt x="23" y="7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7" y="9"/>
                    <a:pt x="28" y="9"/>
                    <a:pt x="29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8" y="12"/>
                    <a:pt x="25" y="14"/>
                    <a:pt x="25" y="16"/>
                  </a:cubicBezTo>
                  <a:cubicBezTo>
                    <a:pt x="25" y="18"/>
                    <a:pt x="27" y="19"/>
                    <a:pt x="27" y="21"/>
                  </a:cubicBezTo>
                  <a:cubicBezTo>
                    <a:pt x="28" y="23"/>
                    <a:pt x="29" y="24"/>
                    <a:pt x="29" y="26"/>
                  </a:cubicBezTo>
                  <a:cubicBezTo>
                    <a:pt x="29" y="26"/>
                    <a:pt x="29" y="27"/>
                    <a:pt x="30" y="27"/>
                  </a:cubicBezTo>
                  <a:cubicBezTo>
                    <a:pt x="30" y="28"/>
                    <a:pt x="30" y="29"/>
                    <a:pt x="30" y="30"/>
                  </a:cubicBezTo>
                  <a:cubicBezTo>
                    <a:pt x="30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1"/>
                    <a:pt x="27" y="30"/>
                    <a:pt x="25" y="28"/>
                  </a:cubicBezTo>
                  <a:cubicBezTo>
                    <a:pt x="24" y="26"/>
                    <a:pt x="23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0" y="25"/>
                    <a:pt x="19" y="27"/>
                    <a:pt x="16" y="29"/>
                  </a:cubicBezTo>
                  <a:cubicBezTo>
                    <a:pt x="15" y="28"/>
                    <a:pt x="13" y="26"/>
                    <a:pt x="14" y="25"/>
                  </a:cubicBezTo>
                  <a:cubicBezTo>
                    <a:pt x="14" y="24"/>
                    <a:pt x="15" y="23"/>
                    <a:pt x="15" y="22"/>
                  </a:cubicBezTo>
                  <a:cubicBezTo>
                    <a:pt x="15" y="22"/>
                    <a:pt x="14" y="21"/>
                    <a:pt x="14" y="21"/>
                  </a:cubicBezTo>
                  <a:cubicBezTo>
                    <a:pt x="14" y="20"/>
                    <a:pt x="14" y="19"/>
                    <a:pt x="15" y="19"/>
                  </a:cubicBezTo>
                  <a:cubicBezTo>
                    <a:pt x="15" y="18"/>
                    <a:pt x="14" y="15"/>
                    <a:pt x="13" y="16"/>
                  </a:cubicBezTo>
                  <a:cubicBezTo>
                    <a:pt x="12" y="16"/>
                    <a:pt x="12" y="18"/>
                    <a:pt x="12" y="19"/>
                  </a:cubicBezTo>
                  <a:cubicBezTo>
                    <a:pt x="12" y="20"/>
                    <a:pt x="13" y="21"/>
                    <a:pt x="13" y="23"/>
                  </a:cubicBezTo>
                  <a:cubicBezTo>
                    <a:pt x="13" y="25"/>
                    <a:pt x="11" y="26"/>
                    <a:pt x="13" y="29"/>
                  </a:cubicBezTo>
                  <a:cubicBezTo>
                    <a:pt x="14" y="31"/>
                    <a:pt x="17" y="33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4"/>
                    <a:pt x="15" y="34"/>
                    <a:pt x="14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4"/>
                    <a:pt x="11" y="37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5" y="36"/>
                    <a:pt x="5" y="35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6" y="31"/>
                    <a:pt x="6" y="28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3" y="29"/>
                    <a:pt x="2" y="29"/>
                  </a:cubicBezTo>
                  <a:cubicBezTo>
                    <a:pt x="0" y="27"/>
                    <a:pt x="2" y="23"/>
                    <a:pt x="3" y="21"/>
                  </a:cubicBezTo>
                  <a:cubicBezTo>
                    <a:pt x="3" y="19"/>
                    <a:pt x="4" y="14"/>
                    <a:pt x="4" y="13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5" y="17"/>
                    <a:pt x="4" y="21"/>
                    <a:pt x="3" y="23"/>
                  </a:cubicBezTo>
                  <a:cubicBezTo>
                    <a:pt x="3" y="24"/>
                    <a:pt x="3" y="25"/>
                    <a:pt x="3" y="26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6"/>
                    <a:pt x="8" y="22"/>
                    <a:pt x="8" y="22"/>
                  </a:cubicBezTo>
                  <a:cubicBezTo>
                    <a:pt x="9" y="20"/>
                    <a:pt x="5" y="15"/>
                    <a:pt x="9" y="14"/>
                  </a:cubicBezTo>
                  <a:cubicBezTo>
                    <a:pt x="10" y="15"/>
                    <a:pt x="12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3"/>
                    <a:pt x="13" y="13"/>
                    <a:pt x="11" y="12"/>
                  </a:cubicBezTo>
                  <a:cubicBezTo>
                    <a:pt x="11" y="11"/>
                    <a:pt x="11" y="10"/>
                    <a:pt x="12" y="9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5" y="7"/>
                    <a:pt x="11" y="3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8350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g_right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05" r="22916"/>
          <a:stretch/>
        </p:blipFill>
        <p:spPr>
          <a:xfrm>
            <a:off x="8128000" y="-2621"/>
            <a:ext cx="4064000" cy="6858000"/>
          </a:xfrm>
          <a:prstGeom prst="rect">
            <a:avLst/>
          </a:prstGeom>
        </p:spPr>
      </p:pic>
      <p:pic>
        <p:nvPicPr>
          <p:cNvPr id="8" name="bg_lef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9" name="abg_main_theme"/>
          <p:cNvSpPr/>
          <p:nvPr userDrawn="1"/>
        </p:nvSpPr>
        <p:spPr>
          <a:xfrm>
            <a:off x="312912" y="0"/>
            <a:ext cx="954335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ttern"/>
          <p:cNvSpPr/>
          <p:nvPr userDrawn="1"/>
        </p:nvSpPr>
        <p:spPr>
          <a:xfrm>
            <a:off x="312912" y="2951480"/>
            <a:ext cx="9540000" cy="3903899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l="-10944" t="-11784" r="-378" b="-99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main_board"/>
          <p:cNvGrpSpPr/>
          <p:nvPr userDrawn="1"/>
        </p:nvGrpSpPr>
        <p:grpSpPr>
          <a:xfrm>
            <a:off x="726439" y="825500"/>
            <a:ext cx="9539301" cy="4781549"/>
            <a:chOff x="685800" y="1400452"/>
            <a:chExt cx="8600440" cy="2709268"/>
          </a:xfrm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grpSpPr>
        <p:sp>
          <p:nvSpPr>
            <p:cNvPr id="14" name="矩形 13"/>
            <p:cNvSpPr/>
            <p:nvPr userDrawn="1"/>
          </p:nvSpPr>
          <p:spPr>
            <a:xfrm>
              <a:off x="685800" y="1400452"/>
              <a:ext cx="8600440" cy="2595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85800" y="1458019"/>
              <a:ext cx="8600440" cy="2651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1066007" y="2432050"/>
            <a:ext cx="8909844" cy="2471738"/>
          </a:xfrm>
        </p:spPr>
        <p:txBody>
          <a:bodyPr/>
          <a:lstStyle>
            <a:lvl1pPr marL="266700" indent="-266700">
              <a:buFont typeface="Arial" panose="020B0604020202020204" pitchFamily="34" charset="0"/>
              <a:buChar char="•"/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40" name="矩形 39"/>
          <p:cNvSpPr/>
          <p:nvPr userDrawn="1"/>
        </p:nvSpPr>
        <p:spPr>
          <a:xfrm>
            <a:off x="722384" y="1332206"/>
            <a:ext cx="233680" cy="7438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 hasCustomPrompt="1"/>
          </p:nvPr>
        </p:nvSpPr>
        <p:spPr>
          <a:xfrm>
            <a:off x="1066006" y="1216332"/>
            <a:ext cx="8909844" cy="1021080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dirty="0"/>
              <a:t>目录</a:t>
            </a:r>
          </a:p>
        </p:txBody>
      </p:sp>
      <p:grpSp>
        <p:nvGrpSpPr>
          <p:cNvPr id="42" name="jwc_logo"/>
          <p:cNvGrpSpPr/>
          <p:nvPr userDrawn="1"/>
        </p:nvGrpSpPr>
        <p:grpSpPr>
          <a:xfrm>
            <a:off x="1146090" y="6242962"/>
            <a:ext cx="1809740" cy="305514"/>
            <a:chOff x="8729725" y="4570716"/>
            <a:chExt cx="2830513" cy="477838"/>
          </a:xfrm>
          <a:solidFill>
            <a:schemeClr val="bg1">
              <a:alpha val="50000"/>
            </a:schemeClr>
          </a:solidFill>
        </p:grpSpPr>
        <p:sp>
          <p:nvSpPr>
            <p:cNvPr id="43" name="Freeform 34"/>
            <p:cNvSpPr>
              <a:spLocks noEditPoints="1"/>
            </p:cNvSpPr>
            <p:nvPr userDrawn="1"/>
          </p:nvSpPr>
          <p:spPr bwMode="auto">
            <a:xfrm>
              <a:off x="9304400" y="4945366"/>
              <a:ext cx="1363663" cy="101600"/>
            </a:xfrm>
            <a:custGeom>
              <a:avLst/>
              <a:gdLst>
                <a:gd name="T0" fmla="*/ 15 w 915"/>
                <a:gd name="T1" fmla="*/ 51 h 68"/>
                <a:gd name="T2" fmla="*/ 14 w 915"/>
                <a:gd name="T3" fmla="*/ 11 h 68"/>
                <a:gd name="T4" fmla="*/ 35 w 915"/>
                <a:gd name="T5" fmla="*/ 4 h 68"/>
                <a:gd name="T6" fmla="*/ 77 w 915"/>
                <a:gd name="T7" fmla="*/ 51 h 68"/>
                <a:gd name="T8" fmla="*/ 74 w 915"/>
                <a:gd name="T9" fmla="*/ 51 h 68"/>
                <a:gd name="T10" fmla="*/ 57 w 915"/>
                <a:gd name="T11" fmla="*/ 21 h 68"/>
                <a:gd name="T12" fmla="*/ 108 w 915"/>
                <a:gd name="T13" fmla="*/ 0 h 68"/>
                <a:gd name="T14" fmla="*/ 104 w 915"/>
                <a:gd name="T15" fmla="*/ 32 h 68"/>
                <a:gd name="T16" fmla="*/ 134 w 915"/>
                <a:gd name="T17" fmla="*/ 21 h 68"/>
                <a:gd name="T18" fmla="*/ 155 w 915"/>
                <a:gd name="T19" fmla="*/ 21 h 68"/>
                <a:gd name="T20" fmla="*/ 187 w 915"/>
                <a:gd name="T21" fmla="*/ 46 h 68"/>
                <a:gd name="T22" fmla="*/ 169 w 915"/>
                <a:gd name="T23" fmla="*/ 29 h 68"/>
                <a:gd name="T24" fmla="*/ 221 w 915"/>
                <a:gd name="T25" fmla="*/ 24 h 68"/>
                <a:gd name="T26" fmla="*/ 198 w 915"/>
                <a:gd name="T27" fmla="*/ 52 h 68"/>
                <a:gd name="T28" fmla="*/ 209 w 915"/>
                <a:gd name="T29" fmla="*/ 18 h 68"/>
                <a:gd name="T30" fmla="*/ 247 w 915"/>
                <a:gd name="T31" fmla="*/ 51 h 68"/>
                <a:gd name="T32" fmla="*/ 244 w 915"/>
                <a:gd name="T33" fmla="*/ 42 h 68"/>
                <a:gd name="T34" fmla="*/ 271 w 915"/>
                <a:gd name="T35" fmla="*/ 1 h 68"/>
                <a:gd name="T36" fmla="*/ 276 w 915"/>
                <a:gd name="T37" fmla="*/ 51 h 68"/>
                <a:gd name="T38" fmla="*/ 259 w 915"/>
                <a:gd name="T39" fmla="*/ 22 h 68"/>
                <a:gd name="T40" fmla="*/ 301 w 915"/>
                <a:gd name="T41" fmla="*/ 46 h 68"/>
                <a:gd name="T42" fmla="*/ 292 w 915"/>
                <a:gd name="T43" fmla="*/ 7 h 68"/>
                <a:gd name="T44" fmla="*/ 333 w 915"/>
                <a:gd name="T45" fmla="*/ 20 h 68"/>
                <a:gd name="T46" fmla="*/ 309 w 915"/>
                <a:gd name="T47" fmla="*/ 67 h 68"/>
                <a:gd name="T48" fmla="*/ 305 w 915"/>
                <a:gd name="T49" fmla="*/ 19 h 68"/>
                <a:gd name="T50" fmla="*/ 379 w 915"/>
                <a:gd name="T51" fmla="*/ 18 h 68"/>
                <a:gd name="T52" fmla="*/ 415 w 915"/>
                <a:gd name="T53" fmla="*/ 44 h 68"/>
                <a:gd name="T54" fmla="*/ 403 w 915"/>
                <a:gd name="T55" fmla="*/ 21 h 68"/>
                <a:gd name="T56" fmla="*/ 425 w 915"/>
                <a:gd name="T57" fmla="*/ 5 h 68"/>
                <a:gd name="T58" fmla="*/ 475 w 915"/>
                <a:gd name="T59" fmla="*/ 19 h 68"/>
                <a:gd name="T60" fmla="*/ 465 w 915"/>
                <a:gd name="T61" fmla="*/ 54 h 68"/>
                <a:gd name="T62" fmla="*/ 471 w 915"/>
                <a:gd name="T63" fmla="*/ 48 h 68"/>
                <a:gd name="T64" fmla="*/ 474 w 915"/>
                <a:gd name="T65" fmla="*/ 4 h 68"/>
                <a:gd name="T66" fmla="*/ 516 w 915"/>
                <a:gd name="T67" fmla="*/ 28 h 68"/>
                <a:gd name="T68" fmla="*/ 517 w 915"/>
                <a:gd name="T69" fmla="*/ 40 h 68"/>
                <a:gd name="T70" fmla="*/ 537 w 915"/>
                <a:gd name="T71" fmla="*/ 49 h 68"/>
                <a:gd name="T72" fmla="*/ 528 w 915"/>
                <a:gd name="T73" fmla="*/ 23 h 68"/>
                <a:gd name="T74" fmla="*/ 565 w 915"/>
                <a:gd name="T75" fmla="*/ 53 h 68"/>
                <a:gd name="T76" fmla="*/ 563 w 915"/>
                <a:gd name="T77" fmla="*/ 21 h 68"/>
                <a:gd name="T78" fmla="*/ 620 w 915"/>
                <a:gd name="T79" fmla="*/ 52 h 68"/>
                <a:gd name="T80" fmla="*/ 596 w 915"/>
                <a:gd name="T81" fmla="*/ 49 h 68"/>
                <a:gd name="T82" fmla="*/ 587 w 915"/>
                <a:gd name="T83" fmla="*/ 22 h 68"/>
                <a:gd name="T84" fmla="*/ 642 w 915"/>
                <a:gd name="T85" fmla="*/ 17 h 68"/>
                <a:gd name="T86" fmla="*/ 643 w 915"/>
                <a:gd name="T87" fmla="*/ 48 h 68"/>
                <a:gd name="T88" fmla="*/ 667 w 915"/>
                <a:gd name="T89" fmla="*/ 49 h 68"/>
                <a:gd name="T90" fmla="*/ 671 w 915"/>
                <a:gd name="T91" fmla="*/ 23 h 68"/>
                <a:gd name="T92" fmla="*/ 726 w 915"/>
                <a:gd name="T93" fmla="*/ 20 h 68"/>
                <a:gd name="T94" fmla="*/ 739 w 915"/>
                <a:gd name="T95" fmla="*/ 29 h 68"/>
                <a:gd name="T96" fmla="*/ 731 w 915"/>
                <a:gd name="T97" fmla="*/ 33 h 68"/>
                <a:gd name="T98" fmla="*/ 778 w 915"/>
                <a:gd name="T99" fmla="*/ 45 h 68"/>
                <a:gd name="T100" fmla="*/ 771 w 915"/>
                <a:gd name="T101" fmla="*/ 24 h 68"/>
                <a:gd name="T102" fmla="*/ 753 w 915"/>
                <a:gd name="T103" fmla="*/ 45 h 68"/>
                <a:gd name="T104" fmla="*/ 803 w 915"/>
                <a:gd name="T105" fmla="*/ 54 h 68"/>
                <a:gd name="T106" fmla="*/ 816 w 915"/>
                <a:gd name="T107" fmla="*/ 0 h 68"/>
                <a:gd name="T108" fmla="*/ 812 w 915"/>
                <a:gd name="T109" fmla="*/ 29 h 68"/>
                <a:gd name="T110" fmla="*/ 881 w 915"/>
                <a:gd name="T111" fmla="*/ 10 h 68"/>
                <a:gd name="T112" fmla="*/ 859 w 915"/>
                <a:gd name="T113" fmla="*/ 49 h 68"/>
                <a:gd name="T114" fmla="*/ 903 w 915"/>
                <a:gd name="T115" fmla="*/ 48 h 68"/>
                <a:gd name="T116" fmla="*/ 891 w 915"/>
                <a:gd name="T117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5" h="68">
                  <a:moveTo>
                    <a:pt x="35" y="4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4"/>
                    <a:pt x="47" y="5"/>
                    <a:pt x="46" y="6"/>
                  </a:cubicBezTo>
                  <a:cubicBezTo>
                    <a:pt x="46" y="7"/>
                    <a:pt x="45" y="9"/>
                    <a:pt x="45" y="11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7"/>
                    <a:pt x="45" y="41"/>
                    <a:pt x="44" y="43"/>
                  </a:cubicBezTo>
                  <a:cubicBezTo>
                    <a:pt x="43" y="46"/>
                    <a:pt x="41" y="49"/>
                    <a:pt x="38" y="51"/>
                  </a:cubicBezTo>
                  <a:cubicBezTo>
                    <a:pt x="35" y="53"/>
                    <a:pt x="31" y="53"/>
                    <a:pt x="27" y="53"/>
                  </a:cubicBezTo>
                  <a:cubicBezTo>
                    <a:pt x="21" y="53"/>
                    <a:pt x="17" y="53"/>
                    <a:pt x="15" y="51"/>
                  </a:cubicBezTo>
                  <a:cubicBezTo>
                    <a:pt x="12" y="49"/>
                    <a:pt x="10" y="46"/>
                    <a:pt x="9" y="43"/>
                  </a:cubicBezTo>
                  <a:cubicBezTo>
                    <a:pt x="8" y="41"/>
                    <a:pt x="7" y="37"/>
                    <a:pt x="7" y="3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8"/>
                    <a:pt x="7" y="6"/>
                    <a:pt x="6" y="5"/>
                  </a:cubicBezTo>
                  <a:cubicBezTo>
                    <a:pt x="5" y="4"/>
                    <a:pt x="4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5" y="4"/>
                    <a:pt x="15" y="5"/>
                  </a:cubicBezTo>
                  <a:cubicBezTo>
                    <a:pt x="14" y="6"/>
                    <a:pt x="14" y="8"/>
                    <a:pt x="14" y="11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5"/>
                    <a:pt x="14" y="37"/>
                    <a:pt x="14" y="40"/>
                  </a:cubicBezTo>
                  <a:cubicBezTo>
                    <a:pt x="15" y="43"/>
                    <a:pt x="15" y="45"/>
                    <a:pt x="16" y="46"/>
                  </a:cubicBezTo>
                  <a:cubicBezTo>
                    <a:pt x="17" y="48"/>
                    <a:pt x="19" y="49"/>
                    <a:pt x="20" y="50"/>
                  </a:cubicBezTo>
                  <a:cubicBezTo>
                    <a:pt x="22" y="51"/>
                    <a:pt x="24" y="51"/>
                    <a:pt x="27" y="51"/>
                  </a:cubicBezTo>
                  <a:cubicBezTo>
                    <a:pt x="30" y="51"/>
                    <a:pt x="33" y="50"/>
                    <a:pt x="35" y="49"/>
                  </a:cubicBezTo>
                  <a:cubicBezTo>
                    <a:pt x="37" y="47"/>
                    <a:pt x="39" y="46"/>
                    <a:pt x="40" y="43"/>
                  </a:cubicBezTo>
                  <a:cubicBezTo>
                    <a:pt x="41" y="41"/>
                    <a:pt x="41" y="37"/>
                    <a:pt x="41" y="3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9"/>
                    <a:pt x="41" y="7"/>
                    <a:pt x="40" y="6"/>
                  </a:cubicBezTo>
                  <a:cubicBezTo>
                    <a:pt x="39" y="5"/>
                    <a:pt x="38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69" y="25"/>
                  </a:moveTo>
                  <a:cubicBezTo>
                    <a:pt x="73" y="20"/>
                    <a:pt x="76" y="18"/>
                    <a:pt x="79" y="18"/>
                  </a:cubicBezTo>
                  <a:cubicBezTo>
                    <a:pt x="81" y="18"/>
                    <a:pt x="83" y="18"/>
                    <a:pt x="84" y="19"/>
                  </a:cubicBezTo>
                  <a:cubicBezTo>
                    <a:pt x="85" y="20"/>
                    <a:pt x="87" y="21"/>
                    <a:pt x="87" y="23"/>
                  </a:cubicBezTo>
                  <a:cubicBezTo>
                    <a:pt x="88" y="25"/>
                    <a:pt x="88" y="27"/>
                    <a:pt x="88" y="30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8" y="47"/>
                    <a:pt x="88" y="48"/>
                    <a:pt x="89" y="49"/>
                  </a:cubicBezTo>
                  <a:cubicBezTo>
                    <a:pt x="89" y="50"/>
                    <a:pt x="89" y="50"/>
                    <a:pt x="90" y="51"/>
                  </a:cubicBezTo>
                  <a:cubicBezTo>
                    <a:pt x="90" y="51"/>
                    <a:pt x="91" y="51"/>
                    <a:pt x="93" y="51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9" y="51"/>
                    <a:pt x="80" y="51"/>
                    <a:pt x="81" y="50"/>
                  </a:cubicBezTo>
                  <a:cubicBezTo>
                    <a:pt x="82" y="50"/>
                    <a:pt x="82" y="49"/>
                    <a:pt x="82" y="48"/>
                  </a:cubicBezTo>
                  <a:cubicBezTo>
                    <a:pt x="82" y="48"/>
                    <a:pt x="82" y="47"/>
                    <a:pt x="82" y="4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2" y="27"/>
                    <a:pt x="82" y="25"/>
                    <a:pt x="81" y="24"/>
                  </a:cubicBezTo>
                  <a:cubicBezTo>
                    <a:pt x="80" y="23"/>
                    <a:pt x="79" y="22"/>
                    <a:pt x="77" y="22"/>
                  </a:cubicBezTo>
                  <a:cubicBezTo>
                    <a:pt x="74" y="22"/>
                    <a:pt x="71" y="23"/>
                    <a:pt x="69" y="27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7"/>
                    <a:pt x="69" y="48"/>
                    <a:pt x="69" y="49"/>
                  </a:cubicBezTo>
                  <a:cubicBezTo>
                    <a:pt x="69" y="50"/>
                    <a:pt x="70" y="50"/>
                    <a:pt x="70" y="51"/>
                  </a:cubicBezTo>
                  <a:cubicBezTo>
                    <a:pt x="71" y="51"/>
                    <a:pt x="72" y="51"/>
                    <a:pt x="74" y="51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1"/>
                    <a:pt x="61" y="51"/>
                    <a:pt x="62" y="50"/>
                  </a:cubicBezTo>
                  <a:cubicBezTo>
                    <a:pt x="62" y="49"/>
                    <a:pt x="63" y="47"/>
                    <a:pt x="63" y="45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28"/>
                    <a:pt x="63" y="25"/>
                    <a:pt x="62" y="24"/>
                  </a:cubicBezTo>
                  <a:cubicBezTo>
                    <a:pt x="62" y="23"/>
                    <a:pt x="62" y="23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25"/>
                    <a:pt x="69" y="25"/>
                    <a:pt x="69" y="25"/>
                  </a:cubicBezTo>
                  <a:close/>
                  <a:moveTo>
                    <a:pt x="108" y="0"/>
                  </a:moveTo>
                  <a:cubicBezTo>
                    <a:pt x="109" y="0"/>
                    <a:pt x="110" y="0"/>
                    <a:pt x="110" y="1"/>
                  </a:cubicBezTo>
                  <a:cubicBezTo>
                    <a:pt x="111" y="2"/>
                    <a:pt x="111" y="3"/>
                    <a:pt x="111" y="4"/>
                  </a:cubicBezTo>
                  <a:cubicBezTo>
                    <a:pt x="111" y="5"/>
                    <a:pt x="111" y="6"/>
                    <a:pt x="110" y="7"/>
                  </a:cubicBezTo>
                  <a:cubicBezTo>
                    <a:pt x="109" y="7"/>
                    <a:pt x="109" y="8"/>
                    <a:pt x="108" y="8"/>
                  </a:cubicBezTo>
                  <a:cubicBezTo>
                    <a:pt x="107" y="8"/>
                    <a:pt x="106" y="7"/>
                    <a:pt x="105" y="7"/>
                  </a:cubicBezTo>
                  <a:cubicBezTo>
                    <a:pt x="105" y="6"/>
                    <a:pt x="104" y="5"/>
                    <a:pt x="104" y="4"/>
                  </a:cubicBezTo>
                  <a:cubicBezTo>
                    <a:pt x="104" y="3"/>
                    <a:pt x="105" y="2"/>
                    <a:pt x="105" y="1"/>
                  </a:cubicBezTo>
                  <a:cubicBezTo>
                    <a:pt x="106" y="0"/>
                    <a:pt x="107" y="0"/>
                    <a:pt x="108" y="0"/>
                  </a:cubicBezTo>
                  <a:close/>
                  <a:moveTo>
                    <a:pt x="111" y="18"/>
                  </a:moveTo>
                  <a:cubicBezTo>
                    <a:pt x="111" y="45"/>
                    <a:pt x="111" y="45"/>
                    <a:pt x="111" y="45"/>
                  </a:cubicBezTo>
                  <a:cubicBezTo>
                    <a:pt x="111" y="47"/>
                    <a:pt x="111" y="49"/>
                    <a:pt x="111" y="49"/>
                  </a:cubicBezTo>
                  <a:cubicBezTo>
                    <a:pt x="111" y="50"/>
                    <a:pt x="112" y="51"/>
                    <a:pt x="112" y="51"/>
                  </a:cubicBezTo>
                  <a:cubicBezTo>
                    <a:pt x="113" y="51"/>
                    <a:pt x="114" y="51"/>
                    <a:pt x="115" y="51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3" y="51"/>
                    <a:pt x="103" y="50"/>
                    <a:pt x="104" y="49"/>
                  </a:cubicBezTo>
                  <a:cubicBezTo>
                    <a:pt x="104" y="49"/>
                    <a:pt x="104" y="47"/>
                    <a:pt x="104" y="45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8"/>
                    <a:pt x="104" y="26"/>
                    <a:pt x="104" y="25"/>
                  </a:cubicBezTo>
                  <a:cubicBezTo>
                    <a:pt x="104" y="24"/>
                    <a:pt x="103" y="23"/>
                    <a:pt x="103" y="23"/>
                  </a:cubicBezTo>
                  <a:cubicBezTo>
                    <a:pt x="103" y="23"/>
                    <a:pt x="102" y="23"/>
                    <a:pt x="101" y="23"/>
                  </a:cubicBezTo>
                  <a:cubicBezTo>
                    <a:pt x="101" y="23"/>
                    <a:pt x="100" y="23"/>
                    <a:pt x="99" y="23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1" y="18"/>
                    <a:pt x="111" y="18"/>
                    <a:pt x="111" y="18"/>
                  </a:cubicBezTo>
                  <a:close/>
                  <a:moveTo>
                    <a:pt x="122" y="19"/>
                  </a:moveTo>
                  <a:cubicBezTo>
                    <a:pt x="137" y="19"/>
                    <a:pt x="137" y="19"/>
                    <a:pt x="137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20"/>
                    <a:pt x="134" y="20"/>
                    <a:pt x="134" y="21"/>
                  </a:cubicBezTo>
                  <a:cubicBezTo>
                    <a:pt x="133" y="21"/>
                    <a:pt x="133" y="22"/>
                    <a:pt x="133" y="23"/>
                  </a:cubicBezTo>
                  <a:cubicBezTo>
                    <a:pt x="133" y="23"/>
                    <a:pt x="133" y="25"/>
                    <a:pt x="134" y="26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9" y="24"/>
                    <a:pt x="150" y="23"/>
                    <a:pt x="150" y="22"/>
                  </a:cubicBezTo>
                  <a:cubicBezTo>
                    <a:pt x="150" y="21"/>
                    <a:pt x="150" y="21"/>
                    <a:pt x="149" y="21"/>
                  </a:cubicBezTo>
                  <a:cubicBezTo>
                    <a:pt x="149" y="21"/>
                    <a:pt x="149" y="20"/>
                    <a:pt x="149" y="20"/>
                  </a:cubicBezTo>
                  <a:cubicBezTo>
                    <a:pt x="148" y="20"/>
                    <a:pt x="147" y="20"/>
                    <a:pt x="146" y="20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6" y="20"/>
                    <a:pt x="155" y="20"/>
                    <a:pt x="155" y="21"/>
                  </a:cubicBezTo>
                  <a:cubicBezTo>
                    <a:pt x="154" y="21"/>
                    <a:pt x="153" y="23"/>
                    <a:pt x="152" y="2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7" y="23"/>
                    <a:pt x="126" y="22"/>
                    <a:pt x="126" y="22"/>
                  </a:cubicBezTo>
                  <a:cubicBezTo>
                    <a:pt x="125" y="21"/>
                    <a:pt x="125" y="21"/>
                    <a:pt x="124" y="20"/>
                  </a:cubicBezTo>
                  <a:cubicBezTo>
                    <a:pt x="123" y="20"/>
                    <a:pt x="123" y="20"/>
                    <a:pt x="121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69" y="31"/>
                  </a:moveTo>
                  <a:cubicBezTo>
                    <a:pt x="169" y="37"/>
                    <a:pt x="170" y="40"/>
                    <a:pt x="173" y="43"/>
                  </a:cubicBezTo>
                  <a:cubicBezTo>
                    <a:pt x="175" y="46"/>
                    <a:pt x="178" y="48"/>
                    <a:pt x="181" y="48"/>
                  </a:cubicBezTo>
                  <a:cubicBezTo>
                    <a:pt x="183" y="48"/>
                    <a:pt x="185" y="47"/>
                    <a:pt x="187" y="46"/>
                  </a:cubicBezTo>
                  <a:cubicBezTo>
                    <a:pt x="188" y="45"/>
                    <a:pt x="189" y="43"/>
                    <a:pt x="191" y="39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91" y="43"/>
                    <a:pt x="190" y="47"/>
                    <a:pt x="187" y="49"/>
                  </a:cubicBezTo>
                  <a:cubicBezTo>
                    <a:pt x="185" y="52"/>
                    <a:pt x="182" y="53"/>
                    <a:pt x="178" y="53"/>
                  </a:cubicBezTo>
                  <a:cubicBezTo>
                    <a:pt x="174" y="53"/>
                    <a:pt x="171" y="52"/>
                    <a:pt x="168" y="49"/>
                  </a:cubicBezTo>
                  <a:cubicBezTo>
                    <a:pt x="165" y="45"/>
                    <a:pt x="164" y="41"/>
                    <a:pt x="164" y="36"/>
                  </a:cubicBezTo>
                  <a:cubicBezTo>
                    <a:pt x="164" y="30"/>
                    <a:pt x="166" y="25"/>
                    <a:pt x="169" y="22"/>
                  </a:cubicBezTo>
                  <a:cubicBezTo>
                    <a:pt x="171" y="19"/>
                    <a:pt x="175" y="17"/>
                    <a:pt x="179" y="17"/>
                  </a:cubicBezTo>
                  <a:cubicBezTo>
                    <a:pt x="183" y="17"/>
                    <a:pt x="186" y="19"/>
                    <a:pt x="189" y="21"/>
                  </a:cubicBezTo>
                  <a:cubicBezTo>
                    <a:pt x="191" y="23"/>
                    <a:pt x="192" y="27"/>
                    <a:pt x="192" y="31"/>
                  </a:cubicBezTo>
                  <a:cubicBezTo>
                    <a:pt x="169" y="31"/>
                    <a:pt x="169" y="31"/>
                    <a:pt x="169" y="31"/>
                  </a:cubicBezTo>
                  <a:close/>
                  <a:moveTo>
                    <a:pt x="169" y="29"/>
                  </a:moveTo>
                  <a:cubicBezTo>
                    <a:pt x="184" y="29"/>
                    <a:pt x="184" y="29"/>
                    <a:pt x="184" y="29"/>
                  </a:cubicBezTo>
                  <a:cubicBezTo>
                    <a:pt x="184" y="27"/>
                    <a:pt x="184" y="26"/>
                    <a:pt x="183" y="25"/>
                  </a:cubicBezTo>
                  <a:cubicBezTo>
                    <a:pt x="183" y="24"/>
                    <a:pt x="182" y="23"/>
                    <a:pt x="181" y="22"/>
                  </a:cubicBezTo>
                  <a:cubicBezTo>
                    <a:pt x="179" y="21"/>
                    <a:pt x="178" y="21"/>
                    <a:pt x="177" y="21"/>
                  </a:cubicBezTo>
                  <a:cubicBezTo>
                    <a:pt x="175" y="21"/>
                    <a:pt x="173" y="21"/>
                    <a:pt x="172" y="23"/>
                  </a:cubicBezTo>
                  <a:cubicBezTo>
                    <a:pt x="170" y="24"/>
                    <a:pt x="169" y="27"/>
                    <a:pt x="169" y="29"/>
                  </a:cubicBezTo>
                  <a:close/>
                  <a:moveTo>
                    <a:pt x="209" y="18"/>
                  </a:moveTo>
                  <a:cubicBezTo>
                    <a:pt x="209" y="25"/>
                    <a:pt x="209" y="25"/>
                    <a:pt x="209" y="25"/>
                  </a:cubicBezTo>
                  <a:cubicBezTo>
                    <a:pt x="212" y="20"/>
                    <a:pt x="215" y="18"/>
                    <a:pt x="218" y="18"/>
                  </a:cubicBezTo>
                  <a:cubicBezTo>
                    <a:pt x="219" y="18"/>
                    <a:pt x="220" y="18"/>
                    <a:pt x="221" y="19"/>
                  </a:cubicBezTo>
                  <a:cubicBezTo>
                    <a:pt x="222" y="20"/>
                    <a:pt x="222" y="21"/>
                    <a:pt x="222" y="22"/>
                  </a:cubicBezTo>
                  <a:cubicBezTo>
                    <a:pt x="222" y="23"/>
                    <a:pt x="222" y="23"/>
                    <a:pt x="221" y="24"/>
                  </a:cubicBezTo>
                  <a:cubicBezTo>
                    <a:pt x="221" y="25"/>
                    <a:pt x="220" y="25"/>
                    <a:pt x="219" y="25"/>
                  </a:cubicBezTo>
                  <a:cubicBezTo>
                    <a:pt x="218" y="25"/>
                    <a:pt x="217" y="25"/>
                    <a:pt x="216" y="24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3" y="23"/>
                    <a:pt x="213" y="23"/>
                    <a:pt x="213" y="24"/>
                  </a:cubicBezTo>
                  <a:cubicBezTo>
                    <a:pt x="211" y="25"/>
                    <a:pt x="211" y="27"/>
                    <a:pt x="209" y="29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209" y="47"/>
                    <a:pt x="210" y="49"/>
                    <a:pt x="210" y="50"/>
                  </a:cubicBezTo>
                  <a:cubicBezTo>
                    <a:pt x="211" y="51"/>
                    <a:pt x="211" y="51"/>
                    <a:pt x="212" y="51"/>
                  </a:cubicBezTo>
                  <a:cubicBezTo>
                    <a:pt x="213" y="52"/>
                    <a:pt x="214" y="52"/>
                    <a:pt x="215" y="52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200" y="52"/>
                    <a:pt x="201" y="52"/>
                    <a:pt x="202" y="51"/>
                  </a:cubicBezTo>
                  <a:cubicBezTo>
                    <a:pt x="202" y="51"/>
                    <a:pt x="203" y="50"/>
                    <a:pt x="203" y="49"/>
                  </a:cubicBezTo>
                  <a:cubicBezTo>
                    <a:pt x="203" y="49"/>
                    <a:pt x="203" y="48"/>
                    <a:pt x="203" y="46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3" y="29"/>
                    <a:pt x="203" y="26"/>
                    <a:pt x="203" y="25"/>
                  </a:cubicBezTo>
                  <a:cubicBezTo>
                    <a:pt x="203" y="25"/>
                    <a:pt x="202" y="24"/>
                    <a:pt x="202" y="24"/>
                  </a:cubicBezTo>
                  <a:cubicBezTo>
                    <a:pt x="201" y="23"/>
                    <a:pt x="201" y="23"/>
                    <a:pt x="200" y="23"/>
                  </a:cubicBezTo>
                  <a:cubicBezTo>
                    <a:pt x="199" y="23"/>
                    <a:pt x="199" y="23"/>
                    <a:pt x="198" y="24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207" y="19"/>
                    <a:pt x="207" y="19"/>
                    <a:pt x="207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9" y="18"/>
                    <a:pt x="209" y="18"/>
                    <a:pt x="209" y="18"/>
                  </a:cubicBezTo>
                  <a:close/>
                  <a:moveTo>
                    <a:pt x="249" y="18"/>
                  </a:moveTo>
                  <a:cubicBezTo>
                    <a:pt x="249" y="29"/>
                    <a:pt x="249" y="29"/>
                    <a:pt x="249" y="29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6"/>
                    <a:pt x="245" y="23"/>
                    <a:pt x="244" y="22"/>
                  </a:cubicBezTo>
                  <a:cubicBezTo>
                    <a:pt x="242" y="21"/>
                    <a:pt x="241" y="20"/>
                    <a:pt x="238" y="20"/>
                  </a:cubicBezTo>
                  <a:cubicBezTo>
                    <a:pt x="237" y="20"/>
                    <a:pt x="235" y="20"/>
                    <a:pt x="234" y="21"/>
                  </a:cubicBezTo>
                  <a:cubicBezTo>
                    <a:pt x="233" y="22"/>
                    <a:pt x="233" y="23"/>
                    <a:pt x="233" y="24"/>
                  </a:cubicBezTo>
                  <a:cubicBezTo>
                    <a:pt x="233" y="25"/>
                    <a:pt x="233" y="27"/>
                    <a:pt x="234" y="28"/>
                  </a:cubicBezTo>
                  <a:cubicBezTo>
                    <a:pt x="235" y="29"/>
                    <a:pt x="236" y="30"/>
                    <a:pt x="238" y="31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8" y="36"/>
                    <a:pt x="251" y="39"/>
                    <a:pt x="251" y="43"/>
                  </a:cubicBezTo>
                  <a:cubicBezTo>
                    <a:pt x="251" y="47"/>
                    <a:pt x="249" y="49"/>
                    <a:pt x="247" y="51"/>
                  </a:cubicBezTo>
                  <a:cubicBezTo>
                    <a:pt x="245" y="53"/>
                    <a:pt x="243" y="54"/>
                    <a:pt x="240" y="54"/>
                  </a:cubicBezTo>
                  <a:cubicBezTo>
                    <a:pt x="238" y="54"/>
                    <a:pt x="235" y="53"/>
                    <a:pt x="233" y="53"/>
                  </a:cubicBezTo>
                  <a:cubicBezTo>
                    <a:pt x="232" y="52"/>
                    <a:pt x="231" y="52"/>
                    <a:pt x="231" y="52"/>
                  </a:cubicBezTo>
                  <a:cubicBezTo>
                    <a:pt x="231" y="52"/>
                    <a:pt x="230" y="53"/>
                    <a:pt x="230" y="53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31" y="45"/>
                    <a:pt x="232" y="47"/>
                    <a:pt x="234" y="49"/>
                  </a:cubicBezTo>
                  <a:cubicBezTo>
                    <a:pt x="236" y="51"/>
                    <a:pt x="238" y="52"/>
                    <a:pt x="240" y="52"/>
                  </a:cubicBezTo>
                  <a:cubicBezTo>
                    <a:pt x="242" y="52"/>
                    <a:pt x="243" y="51"/>
                    <a:pt x="244" y="50"/>
                  </a:cubicBezTo>
                  <a:cubicBezTo>
                    <a:pt x="245" y="49"/>
                    <a:pt x="246" y="48"/>
                    <a:pt x="246" y="47"/>
                  </a:cubicBezTo>
                  <a:cubicBezTo>
                    <a:pt x="246" y="45"/>
                    <a:pt x="245" y="43"/>
                    <a:pt x="244" y="42"/>
                  </a:cubicBezTo>
                  <a:cubicBezTo>
                    <a:pt x="243" y="41"/>
                    <a:pt x="241" y="39"/>
                    <a:pt x="237" y="38"/>
                  </a:cubicBezTo>
                  <a:cubicBezTo>
                    <a:pt x="234" y="36"/>
                    <a:pt x="232" y="35"/>
                    <a:pt x="231" y="33"/>
                  </a:cubicBezTo>
                  <a:cubicBezTo>
                    <a:pt x="229" y="31"/>
                    <a:pt x="229" y="30"/>
                    <a:pt x="229" y="28"/>
                  </a:cubicBezTo>
                  <a:cubicBezTo>
                    <a:pt x="229" y="25"/>
                    <a:pt x="230" y="23"/>
                    <a:pt x="232" y="21"/>
                  </a:cubicBezTo>
                  <a:cubicBezTo>
                    <a:pt x="234" y="19"/>
                    <a:pt x="236" y="18"/>
                    <a:pt x="239" y="18"/>
                  </a:cubicBezTo>
                  <a:cubicBezTo>
                    <a:pt x="240" y="18"/>
                    <a:pt x="242" y="18"/>
                    <a:pt x="244" y="19"/>
                  </a:cubicBezTo>
                  <a:cubicBezTo>
                    <a:pt x="245" y="19"/>
                    <a:pt x="246" y="19"/>
                    <a:pt x="246" y="19"/>
                  </a:cubicBezTo>
                  <a:cubicBezTo>
                    <a:pt x="247" y="19"/>
                    <a:pt x="247" y="19"/>
                    <a:pt x="247" y="19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9" y="18"/>
                    <a:pt x="249" y="18"/>
                    <a:pt x="249" y="18"/>
                  </a:cubicBezTo>
                  <a:close/>
                  <a:moveTo>
                    <a:pt x="268" y="0"/>
                  </a:moveTo>
                  <a:cubicBezTo>
                    <a:pt x="269" y="0"/>
                    <a:pt x="270" y="0"/>
                    <a:pt x="271" y="1"/>
                  </a:cubicBezTo>
                  <a:cubicBezTo>
                    <a:pt x="271" y="2"/>
                    <a:pt x="272" y="3"/>
                    <a:pt x="272" y="4"/>
                  </a:cubicBezTo>
                  <a:cubicBezTo>
                    <a:pt x="272" y="5"/>
                    <a:pt x="271" y="6"/>
                    <a:pt x="271" y="7"/>
                  </a:cubicBezTo>
                  <a:cubicBezTo>
                    <a:pt x="270" y="7"/>
                    <a:pt x="269" y="8"/>
                    <a:pt x="268" y="8"/>
                  </a:cubicBezTo>
                  <a:cubicBezTo>
                    <a:pt x="267" y="8"/>
                    <a:pt x="266" y="7"/>
                    <a:pt x="266" y="7"/>
                  </a:cubicBezTo>
                  <a:cubicBezTo>
                    <a:pt x="265" y="6"/>
                    <a:pt x="265" y="5"/>
                    <a:pt x="265" y="4"/>
                  </a:cubicBezTo>
                  <a:cubicBezTo>
                    <a:pt x="265" y="3"/>
                    <a:pt x="265" y="2"/>
                    <a:pt x="266" y="1"/>
                  </a:cubicBezTo>
                  <a:cubicBezTo>
                    <a:pt x="266" y="0"/>
                    <a:pt x="267" y="0"/>
                    <a:pt x="268" y="0"/>
                  </a:cubicBezTo>
                  <a:close/>
                  <a:moveTo>
                    <a:pt x="271" y="18"/>
                  </a:moveTo>
                  <a:cubicBezTo>
                    <a:pt x="271" y="45"/>
                    <a:pt x="271" y="45"/>
                    <a:pt x="271" y="45"/>
                  </a:cubicBezTo>
                  <a:cubicBezTo>
                    <a:pt x="271" y="47"/>
                    <a:pt x="271" y="49"/>
                    <a:pt x="271" y="49"/>
                  </a:cubicBezTo>
                  <a:cubicBezTo>
                    <a:pt x="272" y="50"/>
                    <a:pt x="272" y="51"/>
                    <a:pt x="273" y="51"/>
                  </a:cubicBezTo>
                  <a:cubicBezTo>
                    <a:pt x="273" y="51"/>
                    <a:pt x="274" y="51"/>
                    <a:pt x="276" y="51"/>
                  </a:cubicBezTo>
                  <a:cubicBezTo>
                    <a:pt x="276" y="53"/>
                    <a:pt x="276" y="53"/>
                    <a:pt x="276" y="53"/>
                  </a:cubicBezTo>
                  <a:cubicBezTo>
                    <a:pt x="260" y="53"/>
                    <a:pt x="260" y="53"/>
                    <a:pt x="260" y="53"/>
                  </a:cubicBezTo>
                  <a:cubicBezTo>
                    <a:pt x="260" y="51"/>
                    <a:pt x="260" y="51"/>
                    <a:pt x="260" y="51"/>
                  </a:cubicBezTo>
                  <a:cubicBezTo>
                    <a:pt x="261" y="51"/>
                    <a:pt x="263" y="51"/>
                    <a:pt x="263" y="51"/>
                  </a:cubicBezTo>
                  <a:cubicBezTo>
                    <a:pt x="263" y="51"/>
                    <a:pt x="264" y="50"/>
                    <a:pt x="264" y="49"/>
                  </a:cubicBezTo>
                  <a:cubicBezTo>
                    <a:pt x="265" y="49"/>
                    <a:pt x="265" y="47"/>
                    <a:pt x="265" y="45"/>
                  </a:cubicBezTo>
                  <a:cubicBezTo>
                    <a:pt x="265" y="32"/>
                    <a:pt x="265" y="32"/>
                    <a:pt x="265" y="32"/>
                  </a:cubicBezTo>
                  <a:cubicBezTo>
                    <a:pt x="265" y="28"/>
                    <a:pt x="265" y="26"/>
                    <a:pt x="264" y="25"/>
                  </a:cubicBezTo>
                  <a:cubicBezTo>
                    <a:pt x="264" y="24"/>
                    <a:pt x="264" y="23"/>
                    <a:pt x="263" y="23"/>
                  </a:cubicBezTo>
                  <a:cubicBezTo>
                    <a:pt x="263" y="23"/>
                    <a:pt x="263" y="23"/>
                    <a:pt x="262" y="23"/>
                  </a:cubicBezTo>
                  <a:cubicBezTo>
                    <a:pt x="261" y="23"/>
                    <a:pt x="260" y="23"/>
                    <a:pt x="259" y="23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9" y="18"/>
                    <a:pt x="269" y="18"/>
                    <a:pt x="269" y="18"/>
                  </a:cubicBezTo>
                  <a:cubicBezTo>
                    <a:pt x="271" y="18"/>
                    <a:pt x="271" y="18"/>
                    <a:pt x="271" y="18"/>
                  </a:cubicBezTo>
                  <a:close/>
                  <a:moveTo>
                    <a:pt x="293" y="7"/>
                  </a:moveTo>
                  <a:cubicBezTo>
                    <a:pt x="293" y="19"/>
                    <a:pt x="293" y="19"/>
                    <a:pt x="293" y="19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3" y="43"/>
                    <a:pt x="293" y="43"/>
                    <a:pt x="293" y="43"/>
                  </a:cubicBezTo>
                  <a:cubicBezTo>
                    <a:pt x="293" y="45"/>
                    <a:pt x="294" y="47"/>
                    <a:pt x="294" y="48"/>
                  </a:cubicBezTo>
                  <a:cubicBezTo>
                    <a:pt x="295" y="49"/>
                    <a:pt x="295" y="49"/>
                    <a:pt x="297" y="49"/>
                  </a:cubicBezTo>
                  <a:cubicBezTo>
                    <a:pt x="297" y="49"/>
                    <a:pt x="298" y="49"/>
                    <a:pt x="299" y="48"/>
                  </a:cubicBezTo>
                  <a:cubicBezTo>
                    <a:pt x="300" y="48"/>
                    <a:pt x="300" y="47"/>
                    <a:pt x="301" y="46"/>
                  </a:cubicBezTo>
                  <a:cubicBezTo>
                    <a:pt x="302" y="46"/>
                    <a:pt x="302" y="46"/>
                    <a:pt x="302" y="46"/>
                  </a:cubicBezTo>
                  <a:cubicBezTo>
                    <a:pt x="301" y="48"/>
                    <a:pt x="300" y="50"/>
                    <a:pt x="298" y="51"/>
                  </a:cubicBezTo>
                  <a:cubicBezTo>
                    <a:pt x="297" y="53"/>
                    <a:pt x="295" y="53"/>
                    <a:pt x="293" y="53"/>
                  </a:cubicBezTo>
                  <a:cubicBezTo>
                    <a:pt x="292" y="53"/>
                    <a:pt x="291" y="53"/>
                    <a:pt x="290" y="53"/>
                  </a:cubicBezTo>
                  <a:cubicBezTo>
                    <a:pt x="289" y="52"/>
                    <a:pt x="288" y="51"/>
                    <a:pt x="288" y="50"/>
                  </a:cubicBezTo>
                  <a:cubicBezTo>
                    <a:pt x="287" y="49"/>
                    <a:pt x="287" y="47"/>
                    <a:pt x="287" y="44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82" y="20"/>
                    <a:pt x="282" y="20"/>
                    <a:pt x="282" y="20"/>
                  </a:cubicBezTo>
                  <a:cubicBezTo>
                    <a:pt x="283" y="20"/>
                    <a:pt x="285" y="19"/>
                    <a:pt x="286" y="17"/>
                  </a:cubicBezTo>
                  <a:cubicBezTo>
                    <a:pt x="287" y="16"/>
                    <a:pt x="288" y="15"/>
                    <a:pt x="289" y="13"/>
                  </a:cubicBezTo>
                  <a:cubicBezTo>
                    <a:pt x="290" y="12"/>
                    <a:pt x="291" y="10"/>
                    <a:pt x="292" y="7"/>
                  </a:cubicBezTo>
                  <a:cubicBezTo>
                    <a:pt x="293" y="7"/>
                    <a:pt x="293" y="7"/>
                    <a:pt x="293" y="7"/>
                  </a:cubicBezTo>
                  <a:close/>
                  <a:moveTo>
                    <a:pt x="306" y="19"/>
                  </a:moveTo>
                  <a:cubicBezTo>
                    <a:pt x="321" y="19"/>
                    <a:pt x="321" y="19"/>
                    <a:pt x="321" y="19"/>
                  </a:cubicBezTo>
                  <a:cubicBezTo>
                    <a:pt x="321" y="20"/>
                    <a:pt x="321" y="20"/>
                    <a:pt x="321" y="2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19" y="20"/>
                    <a:pt x="318" y="20"/>
                    <a:pt x="318" y="21"/>
                  </a:cubicBezTo>
                  <a:cubicBezTo>
                    <a:pt x="317" y="21"/>
                    <a:pt x="317" y="22"/>
                    <a:pt x="317" y="22"/>
                  </a:cubicBezTo>
                  <a:cubicBezTo>
                    <a:pt x="317" y="23"/>
                    <a:pt x="317" y="25"/>
                    <a:pt x="318" y="26"/>
                  </a:cubicBezTo>
                  <a:cubicBezTo>
                    <a:pt x="326" y="43"/>
                    <a:pt x="326" y="43"/>
                    <a:pt x="326" y="43"/>
                  </a:cubicBezTo>
                  <a:cubicBezTo>
                    <a:pt x="333" y="25"/>
                    <a:pt x="333" y="25"/>
                    <a:pt x="333" y="25"/>
                  </a:cubicBezTo>
                  <a:cubicBezTo>
                    <a:pt x="334" y="23"/>
                    <a:pt x="334" y="23"/>
                    <a:pt x="334" y="21"/>
                  </a:cubicBezTo>
                  <a:cubicBezTo>
                    <a:pt x="334" y="21"/>
                    <a:pt x="334" y="21"/>
                    <a:pt x="333" y="20"/>
                  </a:cubicBezTo>
                  <a:cubicBezTo>
                    <a:pt x="333" y="20"/>
                    <a:pt x="333" y="20"/>
                    <a:pt x="333" y="19"/>
                  </a:cubicBezTo>
                  <a:cubicBezTo>
                    <a:pt x="332" y="19"/>
                    <a:pt x="331" y="19"/>
                    <a:pt x="331" y="19"/>
                  </a:cubicBezTo>
                  <a:cubicBezTo>
                    <a:pt x="331" y="18"/>
                    <a:pt x="331" y="18"/>
                    <a:pt x="331" y="18"/>
                  </a:cubicBezTo>
                  <a:cubicBezTo>
                    <a:pt x="341" y="18"/>
                    <a:pt x="341" y="18"/>
                    <a:pt x="341" y="18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0" y="19"/>
                    <a:pt x="339" y="19"/>
                  </a:cubicBezTo>
                  <a:cubicBezTo>
                    <a:pt x="339" y="20"/>
                    <a:pt x="338" y="20"/>
                    <a:pt x="338" y="21"/>
                  </a:cubicBezTo>
                  <a:cubicBezTo>
                    <a:pt x="337" y="21"/>
                    <a:pt x="337" y="22"/>
                    <a:pt x="337" y="24"/>
                  </a:cubicBezTo>
                  <a:cubicBezTo>
                    <a:pt x="323" y="58"/>
                    <a:pt x="323" y="58"/>
                    <a:pt x="323" y="58"/>
                  </a:cubicBezTo>
                  <a:cubicBezTo>
                    <a:pt x="322" y="61"/>
                    <a:pt x="321" y="63"/>
                    <a:pt x="318" y="65"/>
                  </a:cubicBezTo>
                  <a:cubicBezTo>
                    <a:pt x="316" y="67"/>
                    <a:pt x="314" y="68"/>
                    <a:pt x="312" y="68"/>
                  </a:cubicBezTo>
                  <a:cubicBezTo>
                    <a:pt x="311" y="68"/>
                    <a:pt x="310" y="67"/>
                    <a:pt x="309" y="67"/>
                  </a:cubicBezTo>
                  <a:cubicBezTo>
                    <a:pt x="308" y="66"/>
                    <a:pt x="307" y="65"/>
                    <a:pt x="307" y="64"/>
                  </a:cubicBezTo>
                  <a:cubicBezTo>
                    <a:pt x="307" y="63"/>
                    <a:pt x="308" y="62"/>
                    <a:pt x="308" y="61"/>
                  </a:cubicBezTo>
                  <a:cubicBezTo>
                    <a:pt x="309" y="61"/>
                    <a:pt x="310" y="61"/>
                    <a:pt x="311" y="61"/>
                  </a:cubicBezTo>
                  <a:cubicBezTo>
                    <a:pt x="312" y="61"/>
                    <a:pt x="313" y="61"/>
                    <a:pt x="314" y="61"/>
                  </a:cubicBezTo>
                  <a:cubicBezTo>
                    <a:pt x="315" y="62"/>
                    <a:pt x="316" y="62"/>
                    <a:pt x="316" y="62"/>
                  </a:cubicBezTo>
                  <a:cubicBezTo>
                    <a:pt x="317" y="62"/>
                    <a:pt x="317" y="61"/>
                    <a:pt x="318" y="61"/>
                  </a:cubicBezTo>
                  <a:cubicBezTo>
                    <a:pt x="319" y="60"/>
                    <a:pt x="320" y="58"/>
                    <a:pt x="321" y="56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11" y="25"/>
                    <a:pt x="311" y="25"/>
                    <a:pt x="311" y="25"/>
                  </a:cubicBezTo>
                  <a:cubicBezTo>
                    <a:pt x="311" y="24"/>
                    <a:pt x="311" y="23"/>
                    <a:pt x="310" y="22"/>
                  </a:cubicBezTo>
                  <a:cubicBezTo>
                    <a:pt x="309" y="21"/>
                    <a:pt x="309" y="20"/>
                    <a:pt x="308" y="20"/>
                  </a:cubicBezTo>
                  <a:cubicBezTo>
                    <a:pt x="308" y="20"/>
                    <a:pt x="307" y="19"/>
                    <a:pt x="305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79" y="18"/>
                  </a:moveTo>
                  <a:cubicBezTo>
                    <a:pt x="383" y="18"/>
                    <a:pt x="387" y="20"/>
                    <a:pt x="391" y="24"/>
                  </a:cubicBezTo>
                  <a:cubicBezTo>
                    <a:pt x="393" y="27"/>
                    <a:pt x="395" y="31"/>
                    <a:pt x="395" y="35"/>
                  </a:cubicBezTo>
                  <a:cubicBezTo>
                    <a:pt x="395" y="39"/>
                    <a:pt x="394" y="41"/>
                    <a:pt x="393" y="45"/>
                  </a:cubicBezTo>
                  <a:cubicBezTo>
                    <a:pt x="391" y="48"/>
                    <a:pt x="389" y="50"/>
                    <a:pt x="387" y="52"/>
                  </a:cubicBezTo>
                  <a:cubicBezTo>
                    <a:pt x="385" y="53"/>
                    <a:pt x="382" y="54"/>
                    <a:pt x="379" y="54"/>
                  </a:cubicBezTo>
                  <a:cubicBezTo>
                    <a:pt x="374" y="54"/>
                    <a:pt x="370" y="52"/>
                    <a:pt x="367" y="48"/>
                  </a:cubicBezTo>
                  <a:cubicBezTo>
                    <a:pt x="365" y="45"/>
                    <a:pt x="363" y="41"/>
                    <a:pt x="363" y="37"/>
                  </a:cubicBezTo>
                  <a:cubicBezTo>
                    <a:pt x="363" y="33"/>
                    <a:pt x="364" y="30"/>
                    <a:pt x="366" y="27"/>
                  </a:cubicBezTo>
                  <a:cubicBezTo>
                    <a:pt x="367" y="24"/>
                    <a:pt x="369" y="22"/>
                    <a:pt x="372" y="21"/>
                  </a:cubicBezTo>
                  <a:cubicBezTo>
                    <a:pt x="373" y="19"/>
                    <a:pt x="376" y="18"/>
                    <a:pt x="379" y="18"/>
                  </a:cubicBezTo>
                  <a:close/>
                  <a:moveTo>
                    <a:pt x="377" y="20"/>
                  </a:moveTo>
                  <a:cubicBezTo>
                    <a:pt x="376" y="20"/>
                    <a:pt x="375" y="21"/>
                    <a:pt x="373" y="21"/>
                  </a:cubicBezTo>
                  <a:cubicBezTo>
                    <a:pt x="372" y="22"/>
                    <a:pt x="371" y="23"/>
                    <a:pt x="370" y="25"/>
                  </a:cubicBezTo>
                  <a:cubicBezTo>
                    <a:pt x="369" y="27"/>
                    <a:pt x="369" y="30"/>
                    <a:pt x="369" y="33"/>
                  </a:cubicBezTo>
                  <a:cubicBezTo>
                    <a:pt x="369" y="38"/>
                    <a:pt x="370" y="42"/>
                    <a:pt x="372" y="46"/>
                  </a:cubicBezTo>
                  <a:cubicBezTo>
                    <a:pt x="374" y="49"/>
                    <a:pt x="376" y="51"/>
                    <a:pt x="379" y="51"/>
                  </a:cubicBezTo>
                  <a:cubicBezTo>
                    <a:pt x="382" y="51"/>
                    <a:pt x="384" y="50"/>
                    <a:pt x="385" y="48"/>
                  </a:cubicBezTo>
                  <a:cubicBezTo>
                    <a:pt x="387" y="46"/>
                    <a:pt x="387" y="43"/>
                    <a:pt x="387" y="38"/>
                  </a:cubicBezTo>
                  <a:cubicBezTo>
                    <a:pt x="387" y="32"/>
                    <a:pt x="386" y="27"/>
                    <a:pt x="384" y="24"/>
                  </a:cubicBezTo>
                  <a:cubicBezTo>
                    <a:pt x="382" y="21"/>
                    <a:pt x="380" y="20"/>
                    <a:pt x="377" y="20"/>
                  </a:cubicBezTo>
                  <a:close/>
                  <a:moveTo>
                    <a:pt x="415" y="21"/>
                  </a:moveTo>
                  <a:cubicBezTo>
                    <a:pt x="415" y="44"/>
                    <a:pt x="415" y="44"/>
                    <a:pt x="415" y="44"/>
                  </a:cubicBezTo>
                  <a:cubicBezTo>
                    <a:pt x="415" y="47"/>
                    <a:pt x="416" y="49"/>
                    <a:pt x="416" y="50"/>
                  </a:cubicBezTo>
                  <a:cubicBezTo>
                    <a:pt x="417" y="51"/>
                    <a:pt x="418" y="51"/>
                    <a:pt x="420" y="51"/>
                  </a:cubicBezTo>
                  <a:cubicBezTo>
                    <a:pt x="423" y="51"/>
                    <a:pt x="423" y="51"/>
                    <a:pt x="423" y="51"/>
                  </a:cubicBezTo>
                  <a:cubicBezTo>
                    <a:pt x="423" y="53"/>
                    <a:pt x="423" y="53"/>
                    <a:pt x="423" y="53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5" y="51"/>
                    <a:pt x="405" y="51"/>
                    <a:pt x="405" y="51"/>
                  </a:cubicBezTo>
                  <a:cubicBezTo>
                    <a:pt x="406" y="51"/>
                    <a:pt x="407" y="51"/>
                    <a:pt x="408" y="51"/>
                  </a:cubicBezTo>
                  <a:cubicBezTo>
                    <a:pt x="409" y="50"/>
                    <a:pt x="409" y="49"/>
                    <a:pt x="409" y="49"/>
                  </a:cubicBezTo>
                  <a:cubicBezTo>
                    <a:pt x="410" y="48"/>
                    <a:pt x="410" y="46"/>
                    <a:pt x="410" y="44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10" y="19"/>
                    <a:pt x="410" y="19"/>
                    <a:pt x="410" y="19"/>
                  </a:cubicBezTo>
                  <a:cubicBezTo>
                    <a:pt x="410" y="16"/>
                    <a:pt x="410" y="16"/>
                    <a:pt x="410" y="16"/>
                  </a:cubicBezTo>
                  <a:cubicBezTo>
                    <a:pt x="410" y="13"/>
                    <a:pt x="410" y="10"/>
                    <a:pt x="411" y="7"/>
                  </a:cubicBezTo>
                  <a:cubicBezTo>
                    <a:pt x="413" y="5"/>
                    <a:pt x="414" y="3"/>
                    <a:pt x="416" y="2"/>
                  </a:cubicBezTo>
                  <a:cubicBezTo>
                    <a:pt x="418" y="0"/>
                    <a:pt x="421" y="0"/>
                    <a:pt x="423" y="0"/>
                  </a:cubicBezTo>
                  <a:cubicBezTo>
                    <a:pt x="426" y="0"/>
                    <a:pt x="428" y="1"/>
                    <a:pt x="430" y="2"/>
                  </a:cubicBezTo>
                  <a:cubicBezTo>
                    <a:pt x="431" y="3"/>
                    <a:pt x="432" y="5"/>
                    <a:pt x="432" y="6"/>
                  </a:cubicBezTo>
                  <a:cubicBezTo>
                    <a:pt x="432" y="7"/>
                    <a:pt x="432" y="7"/>
                    <a:pt x="431" y="8"/>
                  </a:cubicBezTo>
                  <a:cubicBezTo>
                    <a:pt x="431" y="9"/>
                    <a:pt x="430" y="9"/>
                    <a:pt x="429" y="9"/>
                  </a:cubicBezTo>
                  <a:cubicBezTo>
                    <a:pt x="429" y="9"/>
                    <a:pt x="428" y="8"/>
                    <a:pt x="428" y="8"/>
                  </a:cubicBezTo>
                  <a:cubicBezTo>
                    <a:pt x="427" y="7"/>
                    <a:pt x="427" y="7"/>
                    <a:pt x="425" y="5"/>
                  </a:cubicBezTo>
                  <a:cubicBezTo>
                    <a:pt x="425" y="4"/>
                    <a:pt x="424" y="3"/>
                    <a:pt x="423" y="2"/>
                  </a:cubicBezTo>
                  <a:cubicBezTo>
                    <a:pt x="422" y="2"/>
                    <a:pt x="421" y="1"/>
                    <a:pt x="421" y="1"/>
                  </a:cubicBezTo>
                  <a:cubicBezTo>
                    <a:pt x="419" y="1"/>
                    <a:pt x="419" y="2"/>
                    <a:pt x="418" y="2"/>
                  </a:cubicBezTo>
                  <a:cubicBezTo>
                    <a:pt x="417" y="3"/>
                    <a:pt x="417" y="4"/>
                    <a:pt x="416" y="5"/>
                  </a:cubicBezTo>
                  <a:cubicBezTo>
                    <a:pt x="416" y="6"/>
                    <a:pt x="416" y="9"/>
                    <a:pt x="416" y="15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24" y="17"/>
                    <a:pt x="424" y="17"/>
                    <a:pt x="424" y="17"/>
                  </a:cubicBezTo>
                  <a:cubicBezTo>
                    <a:pt x="424" y="21"/>
                    <a:pt x="424" y="21"/>
                    <a:pt x="424" y="21"/>
                  </a:cubicBezTo>
                  <a:cubicBezTo>
                    <a:pt x="415" y="21"/>
                    <a:pt x="415" y="21"/>
                    <a:pt x="415" y="21"/>
                  </a:cubicBezTo>
                  <a:close/>
                  <a:moveTo>
                    <a:pt x="477" y="1"/>
                  </a:moveTo>
                  <a:cubicBezTo>
                    <a:pt x="477" y="19"/>
                    <a:pt x="477" y="19"/>
                    <a:pt x="477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5"/>
                    <a:pt x="474" y="13"/>
                    <a:pt x="473" y="11"/>
                  </a:cubicBezTo>
                  <a:cubicBezTo>
                    <a:pt x="472" y="9"/>
                    <a:pt x="470" y="7"/>
                    <a:pt x="468" y="6"/>
                  </a:cubicBezTo>
                  <a:cubicBezTo>
                    <a:pt x="466" y="5"/>
                    <a:pt x="464" y="4"/>
                    <a:pt x="462" y="4"/>
                  </a:cubicBezTo>
                  <a:cubicBezTo>
                    <a:pt x="459" y="4"/>
                    <a:pt x="457" y="5"/>
                    <a:pt x="456" y="7"/>
                  </a:cubicBezTo>
                  <a:cubicBezTo>
                    <a:pt x="454" y="8"/>
                    <a:pt x="453" y="10"/>
                    <a:pt x="453" y="12"/>
                  </a:cubicBezTo>
                  <a:cubicBezTo>
                    <a:pt x="453" y="13"/>
                    <a:pt x="454" y="15"/>
                    <a:pt x="455" y="16"/>
                  </a:cubicBezTo>
                  <a:cubicBezTo>
                    <a:pt x="457" y="18"/>
                    <a:pt x="460" y="20"/>
                    <a:pt x="465" y="23"/>
                  </a:cubicBezTo>
                  <a:cubicBezTo>
                    <a:pt x="470" y="26"/>
                    <a:pt x="473" y="28"/>
                    <a:pt x="475" y="29"/>
                  </a:cubicBezTo>
                  <a:cubicBezTo>
                    <a:pt x="476" y="31"/>
                    <a:pt x="477" y="32"/>
                    <a:pt x="479" y="34"/>
                  </a:cubicBezTo>
                  <a:cubicBezTo>
                    <a:pt x="479" y="36"/>
                    <a:pt x="480" y="38"/>
                    <a:pt x="480" y="40"/>
                  </a:cubicBezTo>
                  <a:cubicBezTo>
                    <a:pt x="480" y="44"/>
                    <a:pt x="478" y="47"/>
                    <a:pt x="475" y="50"/>
                  </a:cubicBezTo>
                  <a:cubicBezTo>
                    <a:pt x="473" y="53"/>
                    <a:pt x="469" y="54"/>
                    <a:pt x="465" y="54"/>
                  </a:cubicBezTo>
                  <a:cubicBezTo>
                    <a:pt x="463" y="54"/>
                    <a:pt x="462" y="54"/>
                    <a:pt x="461" y="53"/>
                  </a:cubicBezTo>
                  <a:cubicBezTo>
                    <a:pt x="460" y="53"/>
                    <a:pt x="458" y="53"/>
                    <a:pt x="456" y="52"/>
                  </a:cubicBezTo>
                  <a:cubicBezTo>
                    <a:pt x="454" y="51"/>
                    <a:pt x="453" y="51"/>
                    <a:pt x="452" y="51"/>
                  </a:cubicBezTo>
                  <a:cubicBezTo>
                    <a:pt x="451" y="51"/>
                    <a:pt x="451" y="51"/>
                    <a:pt x="450" y="51"/>
                  </a:cubicBezTo>
                  <a:cubicBezTo>
                    <a:pt x="450" y="52"/>
                    <a:pt x="450" y="53"/>
                    <a:pt x="449" y="54"/>
                  </a:cubicBezTo>
                  <a:cubicBezTo>
                    <a:pt x="448" y="54"/>
                    <a:pt x="448" y="54"/>
                    <a:pt x="448" y="54"/>
                  </a:cubicBezTo>
                  <a:cubicBezTo>
                    <a:pt x="448" y="37"/>
                    <a:pt x="448" y="37"/>
                    <a:pt x="448" y="37"/>
                  </a:cubicBezTo>
                  <a:cubicBezTo>
                    <a:pt x="449" y="37"/>
                    <a:pt x="449" y="37"/>
                    <a:pt x="449" y="37"/>
                  </a:cubicBezTo>
                  <a:cubicBezTo>
                    <a:pt x="450" y="40"/>
                    <a:pt x="451" y="43"/>
                    <a:pt x="452" y="45"/>
                  </a:cubicBezTo>
                  <a:cubicBezTo>
                    <a:pt x="453" y="46"/>
                    <a:pt x="455" y="48"/>
                    <a:pt x="457" y="49"/>
                  </a:cubicBezTo>
                  <a:cubicBezTo>
                    <a:pt x="459" y="50"/>
                    <a:pt x="461" y="51"/>
                    <a:pt x="464" y="51"/>
                  </a:cubicBezTo>
                  <a:cubicBezTo>
                    <a:pt x="467" y="51"/>
                    <a:pt x="469" y="50"/>
                    <a:pt x="471" y="48"/>
                  </a:cubicBezTo>
                  <a:cubicBezTo>
                    <a:pt x="473" y="47"/>
                    <a:pt x="473" y="45"/>
                    <a:pt x="473" y="43"/>
                  </a:cubicBezTo>
                  <a:cubicBezTo>
                    <a:pt x="473" y="41"/>
                    <a:pt x="473" y="40"/>
                    <a:pt x="473" y="39"/>
                  </a:cubicBezTo>
                  <a:cubicBezTo>
                    <a:pt x="472" y="38"/>
                    <a:pt x="471" y="37"/>
                    <a:pt x="469" y="35"/>
                  </a:cubicBezTo>
                  <a:cubicBezTo>
                    <a:pt x="469" y="35"/>
                    <a:pt x="466" y="33"/>
                    <a:pt x="462" y="31"/>
                  </a:cubicBezTo>
                  <a:cubicBezTo>
                    <a:pt x="458" y="28"/>
                    <a:pt x="455" y="26"/>
                    <a:pt x="453" y="25"/>
                  </a:cubicBezTo>
                  <a:cubicBezTo>
                    <a:pt x="451" y="23"/>
                    <a:pt x="450" y="22"/>
                    <a:pt x="449" y="20"/>
                  </a:cubicBezTo>
                  <a:cubicBezTo>
                    <a:pt x="448" y="19"/>
                    <a:pt x="448" y="17"/>
                    <a:pt x="448" y="15"/>
                  </a:cubicBezTo>
                  <a:cubicBezTo>
                    <a:pt x="448" y="11"/>
                    <a:pt x="449" y="8"/>
                    <a:pt x="452" y="5"/>
                  </a:cubicBezTo>
                  <a:cubicBezTo>
                    <a:pt x="455" y="3"/>
                    <a:pt x="458" y="1"/>
                    <a:pt x="462" y="1"/>
                  </a:cubicBezTo>
                  <a:cubicBezTo>
                    <a:pt x="464" y="1"/>
                    <a:pt x="467" y="2"/>
                    <a:pt x="470" y="3"/>
                  </a:cubicBezTo>
                  <a:cubicBezTo>
                    <a:pt x="471" y="4"/>
                    <a:pt x="472" y="4"/>
                    <a:pt x="473" y="4"/>
                  </a:cubicBezTo>
                  <a:cubicBezTo>
                    <a:pt x="473" y="4"/>
                    <a:pt x="474" y="4"/>
                    <a:pt x="474" y="4"/>
                  </a:cubicBezTo>
                  <a:cubicBezTo>
                    <a:pt x="475" y="3"/>
                    <a:pt x="475" y="3"/>
                    <a:pt x="475" y="1"/>
                  </a:cubicBezTo>
                  <a:cubicBezTo>
                    <a:pt x="477" y="1"/>
                    <a:pt x="477" y="1"/>
                    <a:pt x="477" y="1"/>
                  </a:cubicBezTo>
                  <a:close/>
                  <a:moveTo>
                    <a:pt x="517" y="40"/>
                  </a:moveTo>
                  <a:cubicBezTo>
                    <a:pt x="517" y="44"/>
                    <a:pt x="515" y="48"/>
                    <a:pt x="512" y="50"/>
                  </a:cubicBezTo>
                  <a:cubicBezTo>
                    <a:pt x="510" y="53"/>
                    <a:pt x="507" y="54"/>
                    <a:pt x="504" y="54"/>
                  </a:cubicBezTo>
                  <a:cubicBezTo>
                    <a:pt x="500" y="54"/>
                    <a:pt x="497" y="52"/>
                    <a:pt x="494" y="49"/>
                  </a:cubicBezTo>
                  <a:cubicBezTo>
                    <a:pt x="491" y="46"/>
                    <a:pt x="490" y="41"/>
                    <a:pt x="490" y="36"/>
                  </a:cubicBezTo>
                  <a:cubicBezTo>
                    <a:pt x="490" y="31"/>
                    <a:pt x="492" y="26"/>
                    <a:pt x="495" y="23"/>
                  </a:cubicBezTo>
                  <a:cubicBezTo>
                    <a:pt x="498" y="19"/>
                    <a:pt x="501" y="17"/>
                    <a:pt x="506" y="17"/>
                  </a:cubicBezTo>
                  <a:cubicBezTo>
                    <a:pt x="509" y="17"/>
                    <a:pt x="512" y="18"/>
                    <a:pt x="514" y="20"/>
                  </a:cubicBezTo>
                  <a:cubicBezTo>
                    <a:pt x="516" y="22"/>
                    <a:pt x="517" y="24"/>
                    <a:pt x="517" y="26"/>
                  </a:cubicBezTo>
                  <a:cubicBezTo>
                    <a:pt x="517" y="27"/>
                    <a:pt x="517" y="27"/>
                    <a:pt x="516" y="28"/>
                  </a:cubicBezTo>
                  <a:cubicBezTo>
                    <a:pt x="516" y="29"/>
                    <a:pt x="515" y="29"/>
                    <a:pt x="514" y="29"/>
                  </a:cubicBezTo>
                  <a:cubicBezTo>
                    <a:pt x="512" y="29"/>
                    <a:pt x="511" y="29"/>
                    <a:pt x="511" y="27"/>
                  </a:cubicBezTo>
                  <a:cubicBezTo>
                    <a:pt x="510" y="27"/>
                    <a:pt x="510" y="26"/>
                    <a:pt x="510" y="25"/>
                  </a:cubicBezTo>
                  <a:cubicBezTo>
                    <a:pt x="510" y="23"/>
                    <a:pt x="509" y="22"/>
                    <a:pt x="508" y="21"/>
                  </a:cubicBezTo>
                  <a:cubicBezTo>
                    <a:pt x="507" y="21"/>
                    <a:pt x="506" y="20"/>
                    <a:pt x="505" y="20"/>
                  </a:cubicBezTo>
                  <a:cubicBezTo>
                    <a:pt x="502" y="20"/>
                    <a:pt x="500" y="21"/>
                    <a:pt x="499" y="23"/>
                  </a:cubicBezTo>
                  <a:cubicBezTo>
                    <a:pt x="497" y="25"/>
                    <a:pt x="496" y="29"/>
                    <a:pt x="496" y="33"/>
                  </a:cubicBezTo>
                  <a:cubicBezTo>
                    <a:pt x="496" y="37"/>
                    <a:pt x="497" y="40"/>
                    <a:pt x="499" y="43"/>
                  </a:cubicBezTo>
                  <a:cubicBezTo>
                    <a:pt x="501" y="47"/>
                    <a:pt x="503" y="48"/>
                    <a:pt x="507" y="48"/>
                  </a:cubicBezTo>
                  <a:cubicBezTo>
                    <a:pt x="509" y="48"/>
                    <a:pt x="511" y="47"/>
                    <a:pt x="513" y="46"/>
                  </a:cubicBezTo>
                  <a:cubicBezTo>
                    <a:pt x="514" y="45"/>
                    <a:pt x="515" y="43"/>
                    <a:pt x="517" y="40"/>
                  </a:cubicBezTo>
                  <a:cubicBezTo>
                    <a:pt x="517" y="40"/>
                    <a:pt x="517" y="40"/>
                    <a:pt x="517" y="40"/>
                  </a:cubicBezTo>
                  <a:close/>
                  <a:moveTo>
                    <a:pt x="534" y="0"/>
                  </a:moveTo>
                  <a:cubicBezTo>
                    <a:pt x="535" y="0"/>
                    <a:pt x="536" y="0"/>
                    <a:pt x="537" y="1"/>
                  </a:cubicBezTo>
                  <a:cubicBezTo>
                    <a:pt x="537" y="2"/>
                    <a:pt x="538" y="3"/>
                    <a:pt x="538" y="4"/>
                  </a:cubicBezTo>
                  <a:cubicBezTo>
                    <a:pt x="538" y="5"/>
                    <a:pt x="537" y="6"/>
                    <a:pt x="537" y="7"/>
                  </a:cubicBezTo>
                  <a:cubicBezTo>
                    <a:pt x="536" y="7"/>
                    <a:pt x="535" y="8"/>
                    <a:pt x="534" y="8"/>
                  </a:cubicBezTo>
                  <a:cubicBezTo>
                    <a:pt x="533" y="8"/>
                    <a:pt x="532" y="7"/>
                    <a:pt x="532" y="7"/>
                  </a:cubicBezTo>
                  <a:cubicBezTo>
                    <a:pt x="531" y="6"/>
                    <a:pt x="531" y="5"/>
                    <a:pt x="531" y="4"/>
                  </a:cubicBezTo>
                  <a:cubicBezTo>
                    <a:pt x="531" y="3"/>
                    <a:pt x="531" y="2"/>
                    <a:pt x="532" y="1"/>
                  </a:cubicBezTo>
                  <a:cubicBezTo>
                    <a:pt x="532" y="0"/>
                    <a:pt x="533" y="0"/>
                    <a:pt x="534" y="0"/>
                  </a:cubicBezTo>
                  <a:close/>
                  <a:moveTo>
                    <a:pt x="537" y="18"/>
                  </a:moveTo>
                  <a:cubicBezTo>
                    <a:pt x="537" y="45"/>
                    <a:pt x="537" y="45"/>
                    <a:pt x="537" y="45"/>
                  </a:cubicBezTo>
                  <a:cubicBezTo>
                    <a:pt x="537" y="47"/>
                    <a:pt x="537" y="49"/>
                    <a:pt x="537" y="49"/>
                  </a:cubicBezTo>
                  <a:cubicBezTo>
                    <a:pt x="538" y="50"/>
                    <a:pt x="538" y="51"/>
                    <a:pt x="539" y="51"/>
                  </a:cubicBezTo>
                  <a:cubicBezTo>
                    <a:pt x="539" y="51"/>
                    <a:pt x="540" y="51"/>
                    <a:pt x="542" y="51"/>
                  </a:cubicBezTo>
                  <a:cubicBezTo>
                    <a:pt x="542" y="53"/>
                    <a:pt x="542" y="53"/>
                    <a:pt x="542" y="53"/>
                  </a:cubicBezTo>
                  <a:cubicBezTo>
                    <a:pt x="526" y="53"/>
                    <a:pt x="526" y="53"/>
                    <a:pt x="526" y="53"/>
                  </a:cubicBezTo>
                  <a:cubicBezTo>
                    <a:pt x="526" y="51"/>
                    <a:pt x="526" y="51"/>
                    <a:pt x="526" y="51"/>
                  </a:cubicBezTo>
                  <a:cubicBezTo>
                    <a:pt x="527" y="51"/>
                    <a:pt x="529" y="51"/>
                    <a:pt x="529" y="51"/>
                  </a:cubicBezTo>
                  <a:cubicBezTo>
                    <a:pt x="529" y="51"/>
                    <a:pt x="530" y="50"/>
                    <a:pt x="530" y="49"/>
                  </a:cubicBezTo>
                  <a:cubicBezTo>
                    <a:pt x="531" y="49"/>
                    <a:pt x="531" y="47"/>
                    <a:pt x="531" y="45"/>
                  </a:cubicBezTo>
                  <a:cubicBezTo>
                    <a:pt x="531" y="32"/>
                    <a:pt x="531" y="32"/>
                    <a:pt x="531" y="32"/>
                  </a:cubicBezTo>
                  <a:cubicBezTo>
                    <a:pt x="531" y="28"/>
                    <a:pt x="531" y="26"/>
                    <a:pt x="530" y="25"/>
                  </a:cubicBezTo>
                  <a:cubicBezTo>
                    <a:pt x="530" y="24"/>
                    <a:pt x="530" y="23"/>
                    <a:pt x="529" y="23"/>
                  </a:cubicBezTo>
                  <a:cubicBezTo>
                    <a:pt x="529" y="23"/>
                    <a:pt x="529" y="23"/>
                    <a:pt x="528" y="23"/>
                  </a:cubicBezTo>
                  <a:cubicBezTo>
                    <a:pt x="527" y="23"/>
                    <a:pt x="526" y="23"/>
                    <a:pt x="525" y="23"/>
                  </a:cubicBezTo>
                  <a:cubicBezTo>
                    <a:pt x="525" y="22"/>
                    <a:pt x="525" y="22"/>
                    <a:pt x="525" y="22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7" y="18"/>
                    <a:pt x="537" y="18"/>
                    <a:pt x="537" y="18"/>
                  </a:cubicBezTo>
                  <a:close/>
                  <a:moveTo>
                    <a:pt x="555" y="31"/>
                  </a:moveTo>
                  <a:cubicBezTo>
                    <a:pt x="555" y="37"/>
                    <a:pt x="557" y="40"/>
                    <a:pt x="559" y="43"/>
                  </a:cubicBezTo>
                  <a:cubicBezTo>
                    <a:pt x="561" y="46"/>
                    <a:pt x="564" y="48"/>
                    <a:pt x="567" y="48"/>
                  </a:cubicBezTo>
                  <a:cubicBezTo>
                    <a:pt x="569" y="48"/>
                    <a:pt x="571" y="47"/>
                    <a:pt x="573" y="46"/>
                  </a:cubicBezTo>
                  <a:cubicBezTo>
                    <a:pt x="575" y="45"/>
                    <a:pt x="576" y="43"/>
                    <a:pt x="577" y="39"/>
                  </a:cubicBezTo>
                  <a:cubicBezTo>
                    <a:pt x="578" y="40"/>
                    <a:pt x="578" y="40"/>
                    <a:pt x="578" y="40"/>
                  </a:cubicBezTo>
                  <a:cubicBezTo>
                    <a:pt x="578" y="43"/>
                    <a:pt x="576" y="47"/>
                    <a:pt x="574" y="49"/>
                  </a:cubicBezTo>
                  <a:cubicBezTo>
                    <a:pt x="571" y="52"/>
                    <a:pt x="568" y="53"/>
                    <a:pt x="565" y="53"/>
                  </a:cubicBezTo>
                  <a:cubicBezTo>
                    <a:pt x="561" y="53"/>
                    <a:pt x="557" y="52"/>
                    <a:pt x="555" y="49"/>
                  </a:cubicBezTo>
                  <a:cubicBezTo>
                    <a:pt x="552" y="45"/>
                    <a:pt x="551" y="41"/>
                    <a:pt x="551" y="36"/>
                  </a:cubicBezTo>
                  <a:cubicBezTo>
                    <a:pt x="551" y="30"/>
                    <a:pt x="552" y="25"/>
                    <a:pt x="555" y="22"/>
                  </a:cubicBezTo>
                  <a:cubicBezTo>
                    <a:pt x="558" y="19"/>
                    <a:pt x="561" y="17"/>
                    <a:pt x="566" y="17"/>
                  </a:cubicBezTo>
                  <a:cubicBezTo>
                    <a:pt x="569" y="17"/>
                    <a:pt x="573" y="19"/>
                    <a:pt x="575" y="21"/>
                  </a:cubicBezTo>
                  <a:cubicBezTo>
                    <a:pt x="577" y="23"/>
                    <a:pt x="579" y="27"/>
                    <a:pt x="579" y="31"/>
                  </a:cubicBezTo>
                  <a:cubicBezTo>
                    <a:pt x="555" y="31"/>
                    <a:pt x="555" y="31"/>
                    <a:pt x="555" y="31"/>
                  </a:cubicBezTo>
                  <a:close/>
                  <a:moveTo>
                    <a:pt x="555" y="29"/>
                  </a:moveTo>
                  <a:cubicBezTo>
                    <a:pt x="571" y="29"/>
                    <a:pt x="571" y="29"/>
                    <a:pt x="571" y="29"/>
                  </a:cubicBezTo>
                  <a:cubicBezTo>
                    <a:pt x="571" y="27"/>
                    <a:pt x="570" y="26"/>
                    <a:pt x="570" y="25"/>
                  </a:cubicBezTo>
                  <a:cubicBezTo>
                    <a:pt x="569" y="24"/>
                    <a:pt x="568" y="23"/>
                    <a:pt x="567" y="22"/>
                  </a:cubicBezTo>
                  <a:cubicBezTo>
                    <a:pt x="566" y="21"/>
                    <a:pt x="565" y="21"/>
                    <a:pt x="563" y="21"/>
                  </a:cubicBezTo>
                  <a:cubicBezTo>
                    <a:pt x="561" y="21"/>
                    <a:pt x="560" y="21"/>
                    <a:pt x="558" y="23"/>
                  </a:cubicBezTo>
                  <a:cubicBezTo>
                    <a:pt x="557" y="24"/>
                    <a:pt x="555" y="27"/>
                    <a:pt x="555" y="29"/>
                  </a:cubicBezTo>
                  <a:close/>
                  <a:moveTo>
                    <a:pt x="595" y="25"/>
                  </a:moveTo>
                  <a:cubicBezTo>
                    <a:pt x="599" y="20"/>
                    <a:pt x="603" y="18"/>
                    <a:pt x="606" y="18"/>
                  </a:cubicBezTo>
                  <a:cubicBezTo>
                    <a:pt x="608" y="18"/>
                    <a:pt x="609" y="18"/>
                    <a:pt x="611" y="19"/>
                  </a:cubicBezTo>
                  <a:cubicBezTo>
                    <a:pt x="612" y="20"/>
                    <a:pt x="613" y="21"/>
                    <a:pt x="614" y="23"/>
                  </a:cubicBezTo>
                  <a:cubicBezTo>
                    <a:pt x="615" y="25"/>
                    <a:pt x="615" y="27"/>
                    <a:pt x="615" y="30"/>
                  </a:cubicBezTo>
                  <a:cubicBezTo>
                    <a:pt x="615" y="45"/>
                    <a:pt x="615" y="45"/>
                    <a:pt x="615" y="45"/>
                  </a:cubicBezTo>
                  <a:cubicBezTo>
                    <a:pt x="615" y="47"/>
                    <a:pt x="615" y="48"/>
                    <a:pt x="615" y="49"/>
                  </a:cubicBezTo>
                  <a:cubicBezTo>
                    <a:pt x="616" y="50"/>
                    <a:pt x="616" y="50"/>
                    <a:pt x="617" y="51"/>
                  </a:cubicBezTo>
                  <a:cubicBezTo>
                    <a:pt x="617" y="51"/>
                    <a:pt x="618" y="51"/>
                    <a:pt x="620" y="51"/>
                  </a:cubicBezTo>
                  <a:cubicBezTo>
                    <a:pt x="620" y="52"/>
                    <a:pt x="620" y="52"/>
                    <a:pt x="620" y="52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4" y="51"/>
                    <a:pt x="604" y="51"/>
                    <a:pt x="604" y="51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6" y="51"/>
                    <a:pt x="607" y="51"/>
                    <a:pt x="608" y="50"/>
                  </a:cubicBezTo>
                  <a:cubicBezTo>
                    <a:pt x="609" y="50"/>
                    <a:pt x="609" y="49"/>
                    <a:pt x="609" y="48"/>
                  </a:cubicBezTo>
                  <a:cubicBezTo>
                    <a:pt x="609" y="48"/>
                    <a:pt x="609" y="47"/>
                    <a:pt x="609" y="45"/>
                  </a:cubicBezTo>
                  <a:cubicBezTo>
                    <a:pt x="609" y="31"/>
                    <a:pt x="609" y="31"/>
                    <a:pt x="609" y="31"/>
                  </a:cubicBezTo>
                  <a:cubicBezTo>
                    <a:pt x="609" y="27"/>
                    <a:pt x="609" y="25"/>
                    <a:pt x="608" y="24"/>
                  </a:cubicBezTo>
                  <a:cubicBezTo>
                    <a:pt x="607" y="23"/>
                    <a:pt x="606" y="22"/>
                    <a:pt x="604" y="22"/>
                  </a:cubicBezTo>
                  <a:cubicBezTo>
                    <a:pt x="601" y="22"/>
                    <a:pt x="598" y="23"/>
                    <a:pt x="595" y="27"/>
                  </a:cubicBezTo>
                  <a:cubicBezTo>
                    <a:pt x="595" y="45"/>
                    <a:pt x="595" y="45"/>
                    <a:pt x="595" y="45"/>
                  </a:cubicBezTo>
                  <a:cubicBezTo>
                    <a:pt x="595" y="47"/>
                    <a:pt x="595" y="48"/>
                    <a:pt x="596" y="49"/>
                  </a:cubicBezTo>
                  <a:cubicBezTo>
                    <a:pt x="596" y="50"/>
                    <a:pt x="597" y="50"/>
                    <a:pt x="597" y="51"/>
                  </a:cubicBezTo>
                  <a:cubicBezTo>
                    <a:pt x="597" y="51"/>
                    <a:pt x="599" y="51"/>
                    <a:pt x="601" y="51"/>
                  </a:cubicBezTo>
                  <a:cubicBezTo>
                    <a:pt x="601" y="52"/>
                    <a:pt x="601" y="52"/>
                    <a:pt x="601" y="52"/>
                  </a:cubicBezTo>
                  <a:cubicBezTo>
                    <a:pt x="585" y="52"/>
                    <a:pt x="585" y="52"/>
                    <a:pt x="585" y="52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7" y="51"/>
                    <a:pt x="588" y="51"/>
                    <a:pt x="589" y="50"/>
                  </a:cubicBezTo>
                  <a:cubicBezTo>
                    <a:pt x="589" y="49"/>
                    <a:pt x="589" y="47"/>
                    <a:pt x="589" y="45"/>
                  </a:cubicBezTo>
                  <a:cubicBezTo>
                    <a:pt x="589" y="32"/>
                    <a:pt x="589" y="32"/>
                    <a:pt x="589" y="32"/>
                  </a:cubicBezTo>
                  <a:cubicBezTo>
                    <a:pt x="589" y="28"/>
                    <a:pt x="589" y="25"/>
                    <a:pt x="589" y="24"/>
                  </a:cubicBezTo>
                  <a:cubicBezTo>
                    <a:pt x="589" y="23"/>
                    <a:pt x="589" y="23"/>
                    <a:pt x="588" y="22"/>
                  </a:cubicBezTo>
                  <a:cubicBezTo>
                    <a:pt x="588" y="22"/>
                    <a:pt x="587" y="22"/>
                    <a:pt x="587" y="22"/>
                  </a:cubicBezTo>
                  <a:cubicBezTo>
                    <a:pt x="586" y="22"/>
                    <a:pt x="585" y="22"/>
                    <a:pt x="584" y="22"/>
                  </a:cubicBezTo>
                  <a:cubicBezTo>
                    <a:pt x="584" y="21"/>
                    <a:pt x="584" y="21"/>
                    <a:pt x="584" y="21"/>
                  </a:cubicBezTo>
                  <a:cubicBezTo>
                    <a:pt x="594" y="17"/>
                    <a:pt x="594" y="17"/>
                    <a:pt x="594" y="17"/>
                  </a:cubicBezTo>
                  <a:cubicBezTo>
                    <a:pt x="595" y="17"/>
                    <a:pt x="595" y="17"/>
                    <a:pt x="595" y="17"/>
                  </a:cubicBezTo>
                  <a:cubicBezTo>
                    <a:pt x="595" y="25"/>
                    <a:pt x="595" y="25"/>
                    <a:pt x="595" y="25"/>
                  </a:cubicBezTo>
                  <a:close/>
                  <a:moveTo>
                    <a:pt x="654" y="40"/>
                  </a:moveTo>
                  <a:cubicBezTo>
                    <a:pt x="653" y="44"/>
                    <a:pt x="651" y="48"/>
                    <a:pt x="649" y="50"/>
                  </a:cubicBezTo>
                  <a:cubicBezTo>
                    <a:pt x="646" y="53"/>
                    <a:pt x="643" y="54"/>
                    <a:pt x="640" y="54"/>
                  </a:cubicBezTo>
                  <a:cubicBezTo>
                    <a:pt x="637" y="54"/>
                    <a:pt x="633" y="52"/>
                    <a:pt x="631" y="49"/>
                  </a:cubicBezTo>
                  <a:cubicBezTo>
                    <a:pt x="628" y="46"/>
                    <a:pt x="627" y="41"/>
                    <a:pt x="627" y="36"/>
                  </a:cubicBezTo>
                  <a:cubicBezTo>
                    <a:pt x="627" y="31"/>
                    <a:pt x="628" y="26"/>
                    <a:pt x="631" y="23"/>
                  </a:cubicBezTo>
                  <a:cubicBezTo>
                    <a:pt x="634" y="19"/>
                    <a:pt x="638" y="17"/>
                    <a:pt x="642" y="17"/>
                  </a:cubicBezTo>
                  <a:cubicBezTo>
                    <a:pt x="645" y="17"/>
                    <a:pt x="648" y="18"/>
                    <a:pt x="650" y="20"/>
                  </a:cubicBezTo>
                  <a:cubicBezTo>
                    <a:pt x="652" y="22"/>
                    <a:pt x="653" y="24"/>
                    <a:pt x="653" y="26"/>
                  </a:cubicBezTo>
                  <a:cubicBezTo>
                    <a:pt x="653" y="27"/>
                    <a:pt x="653" y="27"/>
                    <a:pt x="653" y="28"/>
                  </a:cubicBezTo>
                  <a:cubicBezTo>
                    <a:pt x="652" y="29"/>
                    <a:pt x="651" y="29"/>
                    <a:pt x="650" y="29"/>
                  </a:cubicBezTo>
                  <a:cubicBezTo>
                    <a:pt x="649" y="29"/>
                    <a:pt x="648" y="29"/>
                    <a:pt x="647" y="27"/>
                  </a:cubicBezTo>
                  <a:cubicBezTo>
                    <a:pt x="647" y="27"/>
                    <a:pt x="646" y="26"/>
                    <a:pt x="646" y="25"/>
                  </a:cubicBezTo>
                  <a:cubicBezTo>
                    <a:pt x="646" y="23"/>
                    <a:pt x="645" y="22"/>
                    <a:pt x="645" y="21"/>
                  </a:cubicBezTo>
                  <a:cubicBezTo>
                    <a:pt x="644" y="21"/>
                    <a:pt x="643" y="20"/>
                    <a:pt x="641" y="20"/>
                  </a:cubicBezTo>
                  <a:cubicBezTo>
                    <a:pt x="639" y="20"/>
                    <a:pt x="637" y="21"/>
                    <a:pt x="635" y="23"/>
                  </a:cubicBezTo>
                  <a:cubicBezTo>
                    <a:pt x="633" y="25"/>
                    <a:pt x="633" y="29"/>
                    <a:pt x="633" y="33"/>
                  </a:cubicBezTo>
                  <a:cubicBezTo>
                    <a:pt x="633" y="37"/>
                    <a:pt x="633" y="40"/>
                    <a:pt x="635" y="43"/>
                  </a:cubicBezTo>
                  <a:cubicBezTo>
                    <a:pt x="637" y="47"/>
                    <a:pt x="640" y="48"/>
                    <a:pt x="643" y="48"/>
                  </a:cubicBezTo>
                  <a:cubicBezTo>
                    <a:pt x="645" y="48"/>
                    <a:pt x="647" y="47"/>
                    <a:pt x="649" y="46"/>
                  </a:cubicBezTo>
                  <a:cubicBezTo>
                    <a:pt x="651" y="45"/>
                    <a:pt x="652" y="43"/>
                    <a:pt x="654" y="40"/>
                  </a:cubicBezTo>
                  <a:cubicBezTo>
                    <a:pt x="654" y="40"/>
                    <a:pt x="654" y="40"/>
                    <a:pt x="654" y="40"/>
                  </a:cubicBezTo>
                  <a:close/>
                  <a:moveTo>
                    <a:pt x="668" y="31"/>
                  </a:moveTo>
                  <a:cubicBezTo>
                    <a:pt x="668" y="37"/>
                    <a:pt x="669" y="40"/>
                    <a:pt x="671" y="43"/>
                  </a:cubicBezTo>
                  <a:cubicBezTo>
                    <a:pt x="674" y="46"/>
                    <a:pt x="677" y="48"/>
                    <a:pt x="680" y="48"/>
                  </a:cubicBezTo>
                  <a:cubicBezTo>
                    <a:pt x="682" y="48"/>
                    <a:pt x="684" y="47"/>
                    <a:pt x="685" y="46"/>
                  </a:cubicBezTo>
                  <a:cubicBezTo>
                    <a:pt x="687" y="45"/>
                    <a:pt x="688" y="43"/>
                    <a:pt x="689" y="39"/>
                  </a:cubicBezTo>
                  <a:cubicBezTo>
                    <a:pt x="691" y="40"/>
                    <a:pt x="691" y="40"/>
                    <a:pt x="691" y="40"/>
                  </a:cubicBezTo>
                  <a:cubicBezTo>
                    <a:pt x="690" y="43"/>
                    <a:pt x="689" y="47"/>
                    <a:pt x="686" y="49"/>
                  </a:cubicBezTo>
                  <a:cubicBezTo>
                    <a:pt x="684" y="52"/>
                    <a:pt x="681" y="53"/>
                    <a:pt x="677" y="53"/>
                  </a:cubicBezTo>
                  <a:cubicBezTo>
                    <a:pt x="673" y="53"/>
                    <a:pt x="670" y="52"/>
                    <a:pt x="667" y="49"/>
                  </a:cubicBezTo>
                  <a:cubicBezTo>
                    <a:pt x="664" y="45"/>
                    <a:pt x="663" y="41"/>
                    <a:pt x="663" y="36"/>
                  </a:cubicBezTo>
                  <a:cubicBezTo>
                    <a:pt x="663" y="30"/>
                    <a:pt x="665" y="25"/>
                    <a:pt x="667" y="22"/>
                  </a:cubicBezTo>
                  <a:cubicBezTo>
                    <a:pt x="670" y="19"/>
                    <a:pt x="674" y="17"/>
                    <a:pt x="678" y="17"/>
                  </a:cubicBezTo>
                  <a:cubicBezTo>
                    <a:pt x="682" y="17"/>
                    <a:pt x="685" y="19"/>
                    <a:pt x="687" y="21"/>
                  </a:cubicBezTo>
                  <a:cubicBezTo>
                    <a:pt x="690" y="23"/>
                    <a:pt x="691" y="27"/>
                    <a:pt x="691" y="31"/>
                  </a:cubicBezTo>
                  <a:cubicBezTo>
                    <a:pt x="668" y="31"/>
                    <a:pt x="668" y="31"/>
                    <a:pt x="668" y="31"/>
                  </a:cubicBezTo>
                  <a:close/>
                  <a:moveTo>
                    <a:pt x="668" y="29"/>
                  </a:moveTo>
                  <a:cubicBezTo>
                    <a:pt x="683" y="29"/>
                    <a:pt x="683" y="29"/>
                    <a:pt x="683" y="29"/>
                  </a:cubicBezTo>
                  <a:cubicBezTo>
                    <a:pt x="683" y="27"/>
                    <a:pt x="683" y="26"/>
                    <a:pt x="682" y="25"/>
                  </a:cubicBezTo>
                  <a:cubicBezTo>
                    <a:pt x="682" y="24"/>
                    <a:pt x="681" y="23"/>
                    <a:pt x="679" y="22"/>
                  </a:cubicBezTo>
                  <a:cubicBezTo>
                    <a:pt x="678" y="21"/>
                    <a:pt x="677" y="21"/>
                    <a:pt x="676" y="21"/>
                  </a:cubicBezTo>
                  <a:cubicBezTo>
                    <a:pt x="674" y="21"/>
                    <a:pt x="672" y="21"/>
                    <a:pt x="671" y="23"/>
                  </a:cubicBezTo>
                  <a:cubicBezTo>
                    <a:pt x="669" y="24"/>
                    <a:pt x="668" y="27"/>
                    <a:pt x="668" y="29"/>
                  </a:cubicBezTo>
                  <a:close/>
                  <a:moveTo>
                    <a:pt x="731" y="48"/>
                  </a:moveTo>
                  <a:cubicBezTo>
                    <a:pt x="728" y="51"/>
                    <a:pt x="726" y="52"/>
                    <a:pt x="725" y="53"/>
                  </a:cubicBezTo>
                  <a:cubicBezTo>
                    <a:pt x="724" y="53"/>
                    <a:pt x="722" y="53"/>
                    <a:pt x="721" y="53"/>
                  </a:cubicBezTo>
                  <a:cubicBezTo>
                    <a:pt x="719" y="53"/>
                    <a:pt x="717" y="53"/>
                    <a:pt x="715" y="51"/>
                  </a:cubicBezTo>
                  <a:cubicBezTo>
                    <a:pt x="714" y="49"/>
                    <a:pt x="713" y="47"/>
                    <a:pt x="713" y="45"/>
                  </a:cubicBezTo>
                  <a:cubicBezTo>
                    <a:pt x="713" y="43"/>
                    <a:pt x="714" y="41"/>
                    <a:pt x="715" y="40"/>
                  </a:cubicBezTo>
                  <a:cubicBezTo>
                    <a:pt x="715" y="39"/>
                    <a:pt x="717" y="37"/>
                    <a:pt x="720" y="35"/>
                  </a:cubicBezTo>
                  <a:cubicBezTo>
                    <a:pt x="722" y="34"/>
                    <a:pt x="726" y="32"/>
                    <a:pt x="732" y="30"/>
                  </a:cubicBezTo>
                  <a:cubicBezTo>
                    <a:pt x="732" y="29"/>
                    <a:pt x="732" y="29"/>
                    <a:pt x="732" y="29"/>
                  </a:cubicBezTo>
                  <a:cubicBezTo>
                    <a:pt x="732" y="25"/>
                    <a:pt x="731" y="23"/>
                    <a:pt x="730" y="22"/>
                  </a:cubicBezTo>
                  <a:cubicBezTo>
                    <a:pt x="729" y="21"/>
                    <a:pt x="728" y="20"/>
                    <a:pt x="726" y="20"/>
                  </a:cubicBezTo>
                  <a:cubicBezTo>
                    <a:pt x="724" y="20"/>
                    <a:pt x="723" y="20"/>
                    <a:pt x="722" y="21"/>
                  </a:cubicBezTo>
                  <a:cubicBezTo>
                    <a:pt x="721" y="22"/>
                    <a:pt x="721" y="23"/>
                    <a:pt x="721" y="24"/>
                  </a:cubicBezTo>
                  <a:cubicBezTo>
                    <a:pt x="721" y="26"/>
                    <a:pt x="721" y="26"/>
                    <a:pt x="721" y="26"/>
                  </a:cubicBezTo>
                  <a:cubicBezTo>
                    <a:pt x="721" y="27"/>
                    <a:pt x="721" y="28"/>
                    <a:pt x="720" y="29"/>
                  </a:cubicBezTo>
                  <a:cubicBezTo>
                    <a:pt x="720" y="29"/>
                    <a:pt x="719" y="29"/>
                    <a:pt x="718" y="29"/>
                  </a:cubicBezTo>
                  <a:cubicBezTo>
                    <a:pt x="717" y="29"/>
                    <a:pt x="717" y="29"/>
                    <a:pt x="716" y="29"/>
                  </a:cubicBezTo>
                  <a:cubicBezTo>
                    <a:pt x="716" y="28"/>
                    <a:pt x="715" y="27"/>
                    <a:pt x="715" y="26"/>
                  </a:cubicBezTo>
                  <a:cubicBezTo>
                    <a:pt x="715" y="24"/>
                    <a:pt x="717" y="22"/>
                    <a:pt x="719" y="20"/>
                  </a:cubicBezTo>
                  <a:cubicBezTo>
                    <a:pt x="721" y="18"/>
                    <a:pt x="724" y="17"/>
                    <a:pt x="727" y="17"/>
                  </a:cubicBezTo>
                  <a:cubicBezTo>
                    <a:pt x="730" y="17"/>
                    <a:pt x="733" y="17"/>
                    <a:pt x="735" y="19"/>
                  </a:cubicBezTo>
                  <a:cubicBezTo>
                    <a:pt x="736" y="19"/>
                    <a:pt x="737" y="21"/>
                    <a:pt x="738" y="22"/>
                  </a:cubicBezTo>
                  <a:cubicBezTo>
                    <a:pt x="738" y="23"/>
                    <a:pt x="739" y="25"/>
                    <a:pt x="739" y="29"/>
                  </a:cubicBezTo>
                  <a:cubicBezTo>
                    <a:pt x="739" y="40"/>
                    <a:pt x="739" y="40"/>
                    <a:pt x="739" y="40"/>
                  </a:cubicBezTo>
                  <a:cubicBezTo>
                    <a:pt x="739" y="43"/>
                    <a:pt x="739" y="45"/>
                    <a:pt x="739" y="46"/>
                  </a:cubicBezTo>
                  <a:cubicBezTo>
                    <a:pt x="739" y="47"/>
                    <a:pt x="739" y="47"/>
                    <a:pt x="739" y="48"/>
                  </a:cubicBezTo>
                  <a:cubicBezTo>
                    <a:pt x="739" y="48"/>
                    <a:pt x="739" y="48"/>
                    <a:pt x="740" y="48"/>
                  </a:cubicBezTo>
                  <a:cubicBezTo>
                    <a:pt x="740" y="48"/>
                    <a:pt x="741" y="48"/>
                    <a:pt x="741" y="48"/>
                  </a:cubicBezTo>
                  <a:cubicBezTo>
                    <a:pt x="741" y="47"/>
                    <a:pt x="743" y="47"/>
                    <a:pt x="744" y="45"/>
                  </a:cubicBezTo>
                  <a:cubicBezTo>
                    <a:pt x="744" y="47"/>
                    <a:pt x="744" y="47"/>
                    <a:pt x="744" y="47"/>
                  </a:cubicBezTo>
                  <a:cubicBezTo>
                    <a:pt x="741" y="51"/>
                    <a:pt x="739" y="53"/>
                    <a:pt x="736" y="53"/>
                  </a:cubicBezTo>
                  <a:cubicBezTo>
                    <a:pt x="735" y="53"/>
                    <a:pt x="734" y="52"/>
                    <a:pt x="733" y="51"/>
                  </a:cubicBezTo>
                  <a:cubicBezTo>
                    <a:pt x="732" y="51"/>
                    <a:pt x="731" y="50"/>
                    <a:pt x="731" y="48"/>
                  </a:cubicBezTo>
                  <a:close/>
                  <a:moveTo>
                    <a:pt x="731" y="45"/>
                  </a:moveTo>
                  <a:cubicBezTo>
                    <a:pt x="731" y="33"/>
                    <a:pt x="731" y="33"/>
                    <a:pt x="731" y="33"/>
                  </a:cubicBezTo>
                  <a:cubicBezTo>
                    <a:pt x="728" y="34"/>
                    <a:pt x="725" y="35"/>
                    <a:pt x="725" y="36"/>
                  </a:cubicBezTo>
                  <a:cubicBezTo>
                    <a:pt x="723" y="37"/>
                    <a:pt x="721" y="38"/>
                    <a:pt x="721" y="39"/>
                  </a:cubicBezTo>
                  <a:cubicBezTo>
                    <a:pt x="720" y="41"/>
                    <a:pt x="719" y="42"/>
                    <a:pt x="719" y="43"/>
                  </a:cubicBezTo>
                  <a:cubicBezTo>
                    <a:pt x="719" y="45"/>
                    <a:pt x="720" y="47"/>
                    <a:pt x="721" y="48"/>
                  </a:cubicBezTo>
                  <a:cubicBezTo>
                    <a:pt x="722" y="49"/>
                    <a:pt x="723" y="49"/>
                    <a:pt x="725" y="49"/>
                  </a:cubicBezTo>
                  <a:cubicBezTo>
                    <a:pt x="726" y="49"/>
                    <a:pt x="729" y="48"/>
                    <a:pt x="731" y="45"/>
                  </a:cubicBezTo>
                  <a:close/>
                  <a:moveTo>
                    <a:pt x="759" y="25"/>
                  </a:moveTo>
                  <a:cubicBezTo>
                    <a:pt x="763" y="20"/>
                    <a:pt x="766" y="18"/>
                    <a:pt x="769" y="18"/>
                  </a:cubicBezTo>
                  <a:cubicBezTo>
                    <a:pt x="771" y="18"/>
                    <a:pt x="773" y="18"/>
                    <a:pt x="774" y="19"/>
                  </a:cubicBezTo>
                  <a:cubicBezTo>
                    <a:pt x="775" y="20"/>
                    <a:pt x="777" y="21"/>
                    <a:pt x="777" y="23"/>
                  </a:cubicBezTo>
                  <a:cubicBezTo>
                    <a:pt x="778" y="25"/>
                    <a:pt x="778" y="27"/>
                    <a:pt x="778" y="30"/>
                  </a:cubicBezTo>
                  <a:cubicBezTo>
                    <a:pt x="778" y="45"/>
                    <a:pt x="778" y="45"/>
                    <a:pt x="778" y="45"/>
                  </a:cubicBezTo>
                  <a:cubicBezTo>
                    <a:pt x="778" y="47"/>
                    <a:pt x="778" y="48"/>
                    <a:pt x="779" y="49"/>
                  </a:cubicBezTo>
                  <a:cubicBezTo>
                    <a:pt x="779" y="50"/>
                    <a:pt x="779" y="50"/>
                    <a:pt x="780" y="51"/>
                  </a:cubicBezTo>
                  <a:cubicBezTo>
                    <a:pt x="780" y="51"/>
                    <a:pt x="781" y="51"/>
                    <a:pt x="783" y="51"/>
                  </a:cubicBezTo>
                  <a:cubicBezTo>
                    <a:pt x="783" y="52"/>
                    <a:pt x="783" y="52"/>
                    <a:pt x="783" y="52"/>
                  </a:cubicBezTo>
                  <a:cubicBezTo>
                    <a:pt x="767" y="52"/>
                    <a:pt x="767" y="52"/>
                    <a:pt x="767" y="52"/>
                  </a:cubicBezTo>
                  <a:cubicBezTo>
                    <a:pt x="767" y="51"/>
                    <a:pt x="767" y="51"/>
                    <a:pt x="767" y="51"/>
                  </a:cubicBezTo>
                  <a:cubicBezTo>
                    <a:pt x="768" y="51"/>
                    <a:pt x="768" y="51"/>
                    <a:pt x="768" y="51"/>
                  </a:cubicBezTo>
                  <a:cubicBezTo>
                    <a:pt x="769" y="51"/>
                    <a:pt x="770" y="51"/>
                    <a:pt x="771" y="50"/>
                  </a:cubicBezTo>
                  <a:cubicBezTo>
                    <a:pt x="772" y="50"/>
                    <a:pt x="772" y="49"/>
                    <a:pt x="772" y="48"/>
                  </a:cubicBezTo>
                  <a:cubicBezTo>
                    <a:pt x="772" y="48"/>
                    <a:pt x="772" y="47"/>
                    <a:pt x="772" y="45"/>
                  </a:cubicBezTo>
                  <a:cubicBezTo>
                    <a:pt x="772" y="31"/>
                    <a:pt x="772" y="31"/>
                    <a:pt x="772" y="31"/>
                  </a:cubicBezTo>
                  <a:cubicBezTo>
                    <a:pt x="772" y="27"/>
                    <a:pt x="772" y="25"/>
                    <a:pt x="771" y="24"/>
                  </a:cubicBezTo>
                  <a:cubicBezTo>
                    <a:pt x="770" y="23"/>
                    <a:pt x="769" y="22"/>
                    <a:pt x="767" y="22"/>
                  </a:cubicBezTo>
                  <a:cubicBezTo>
                    <a:pt x="764" y="22"/>
                    <a:pt x="761" y="23"/>
                    <a:pt x="759" y="27"/>
                  </a:cubicBezTo>
                  <a:cubicBezTo>
                    <a:pt x="759" y="45"/>
                    <a:pt x="759" y="45"/>
                    <a:pt x="759" y="45"/>
                  </a:cubicBezTo>
                  <a:cubicBezTo>
                    <a:pt x="759" y="47"/>
                    <a:pt x="759" y="48"/>
                    <a:pt x="759" y="49"/>
                  </a:cubicBezTo>
                  <a:cubicBezTo>
                    <a:pt x="759" y="50"/>
                    <a:pt x="760" y="50"/>
                    <a:pt x="760" y="51"/>
                  </a:cubicBezTo>
                  <a:cubicBezTo>
                    <a:pt x="761" y="51"/>
                    <a:pt x="762" y="51"/>
                    <a:pt x="764" y="51"/>
                  </a:cubicBezTo>
                  <a:cubicBezTo>
                    <a:pt x="764" y="52"/>
                    <a:pt x="764" y="52"/>
                    <a:pt x="764" y="52"/>
                  </a:cubicBezTo>
                  <a:cubicBezTo>
                    <a:pt x="748" y="52"/>
                    <a:pt x="748" y="52"/>
                    <a:pt x="748" y="52"/>
                  </a:cubicBezTo>
                  <a:cubicBezTo>
                    <a:pt x="748" y="51"/>
                    <a:pt x="748" y="51"/>
                    <a:pt x="748" y="51"/>
                  </a:cubicBezTo>
                  <a:cubicBezTo>
                    <a:pt x="749" y="51"/>
                    <a:pt x="749" y="51"/>
                    <a:pt x="749" y="51"/>
                  </a:cubicBezTo>
                  <a:cubicBezTo>
                    <a:pt x="750" y="51"/>
                    <a:pt x="751" y="51"/>
                    <a:pt x="752" y="50"/>
                  </a:cubicBezTo>
                  <a:cubicBezTo>
                    <a:pt x="752" y="49"/>
                    <a:pt x="753" y="47"/>
                    <a:pt x="753" y="45"/>
                  </a:cubicBezTo>
                  <a:cubicBezTo>
                    <a:pt x="753" y="32"/>
                    <a:pt x="753" y="32"/>
                    <a:pt x="753" y="32"/>
                  </a:cubicBezTo>
                  <a:cubicBezTo>
                    <a:pt x="753" y="28"/>
                    <a:pt x="753" y="25"/>
                    <a:pt x="752" y="24"/>
                  </a:cubicBezTo>
                  <a:cubicBezTo>
                    <a:pt x="752" y="23"/>
                    <a:pt x="752" y="23"/>
                    <a:pt x="751" y="22"/>
                  </a:cubicBezTo>
                  <a:cubicBezTo>
                    <a:pt x="751" y="22"/>
                    <a:pt x="751" y="22"/>
                    <a:pt x="750" y="22"/>
                  </a:cubicBezTo>
                  <a:cubicBezTo>
                    <a:pt x="749" y="22"/>
                    <a:pt x="748" y="22"/>
                    <a:pt x="747" y="22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57" y="17"/>
                    <a:pt x="757" y="17"/>
                    <a:pt x="757" y="17"/>
                  </a:cubicBezTo>
                  <a:cubicBezTo>
                    <a:pt x="759" y="17"/>
                    <a:pt x="759" y="17"/>
                    <a:pt x="759" y="17"/>
                  </a:cubicBezTo>
                  <a:cubicBezTo>
                    <a:pt x="759" y="25"/>
                    <a:pt x="759" y="25"/>
                    <a:pt x="759" y="25"/>
                  </a:cubicBezTo>
                  <a:close/>
                  <a:moveTo>
                    <a:pt x="812" y="49"/>
                  </a:moveTo>
                  <a:cubicBezTo>
                    <a:pt x="811" y="51"/>
                    <a:pt x="809" y="52"/>
                    <a:pt x="807" y="53"/>
                  </a:cubicBezTo>
                  <a:cubicBezTo>
                    <a:pt x="806" y="53"/>
                    <a:pt x="804" y="54"/>
                    <a:pt x="803" y="54"/>
                  </a:cubicBezTo>
                  <a:cubicBezTo>
                    <a:pt x="799" y="54"/>
                    <a:pt x="796" y="52"/>
                    <a:pt x="793" y="49"/>
                  </a:cubicBezTo>
                  <a:cubicBezTo>
                    <a:pt x="791" y="46"/>
                    <a:pt x="789" y="42"/>
                    <a:pt x="789" y="37"/>
                  </a:cubicBezTo>
                  <a:cubicBezTo>
                    <a:pt x="789" y="32"/>
                    <a:pt x="791" y="28"/>
                    <a:pt x="794" y="24"/>
                  </a:cubicBezTo>
                  <a:cubicBezTo>
                    <a:pt x="797" y="20"/>
                    <a:pt x="801" y="18"/>
                    <a:pt x="805" y="18"/>
                  </a:cubicBezTo>
                  <a:cubicBezTo>
                    <a:pt x="808" y="18"/>
                    <a:pt x="810" y="19"/>
                    <a:pt x="812" y="21"/>
                  </a:cubicBezTo>
                  <a:cubicBezTo>
                    <a:pt x="812" y="14"/>
                    <a:pt x="812" y="14"/>
                    <a:pt x="812" y="14"/>
                  </a:cubicBezTo>
                  <a:cubicBezTo>
                    <a:pt x="812" y="10"/>
                    <a:pt x="812" y="8"/>
                    <a:pt x="812" y="7"/>
                  </a:cubicBezTo>
                  <a:cubicBezTo>
                    <a:pt x="812" y="6"/>
                    <a:pt x="811" y="5"/>
                    <a:pt x="811" y="5"/>
                  </a:cubicBezTo>
                  <a:cubicBezTo>
                    <a:pt x="811" y="5"/>
                    <a:pt x="810" y="5"/>
                    <a:pt x="809" y="5"/>
                  </a:cubicBezTo>
                  <a:cubicBezTo>
                    <a:pt x="809" y="5"/>
                    <a:pt x="808" y="5"/>
                    <a:pt x="807" y="5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18" y="39"/>
                    <a:pt x="818" y="39"/>
                    <a:pt x="818" y="39"/>
                  </a:cubicBezTo>
                  <a:cubicBezTo>
                    <a:pt x="818" y="43"/>
                    <a:pt x="818" y="45"/>
                    <a:pt x="818" y="46"/>
                  </a:cubicBezTo>
                  <a:cubicBezTo>
                    <a:pt x="818" y="47"/>
                    <a:pt x="819" y="48"/>
                    <a:pt x="819" y="48"/>
                  </a:cubicBezTo>
                  <a:cubicBezTo>
                    <a:pt x="819" y="49"/>
                    <a:pt x="820" y="49"/>
                    <a:pt x="820" y="49"/>
                  </a:cubicBezTo>
                  <a:cubicBezTo>
                    <a:pt x="821" y="49"/>
                    <a:pt x="822" y="48"/>
                    <a:pt x="823" y="48"/>
                  </a:cubicBezTo>
                  <a:cubicBezTo>
                    <a:pt x="823" y="49"/>
                    <a:pt x="823" y="49"/>
                    <a:pt x="823" y="49"/>
                  </a:cubicBezTo>
                  <a:cubicBezTo>
                    <a:pt x="813" y="53"/>
                    <a:pt x="813" y="53"/>
                    <a:pt x="813" y="53"/>
                  </a:cubicBezTo>
                  <a:cubicBezTo>
                    <a:pt x="812" y="53"/>
                    <a:pt x="812" y="53"/>
                    <a:pt x="812" y="53"/>
                  </a:cubicBezTo>
                  <a:cubicBezTo>
                    <a:pt x="812" y="49"/>
                    <a:pt x="812" y="49"/>
                    <a:pt x="812" y="49"/>
                  </a:cubicBezTo>
                  <a:close/>
                  <a:moveTo>
                    <a:pt x="812" y="46"/>
                  </a:moveTo>
                  <a:cubicBezTo>
                    <a:pt x="812" y="29"/>
                    <a:pt x="812" y="29"/>
                    <a:pt x="812" y="29"/>
                  </a:cubicBezTo>
                  <a:cubicBezTo>
                    <a:pt x="812" y="27"/>
                    <a:pt x="812" y="25"/>
                    <a:pt x="811" y="24"/>
                  </a:cubicBezTo>
                  <a:cubicBezTo>
                    <a:pt x="810" y="23"/>
                    <a:pt x="809" y="22"/>
                    <a:pt x="808" y="21"/>
                  </a:cubicBezTo>
                  <a:cubicBezTo>
                    <a:pt x="807" y="20"/>
                    <a:pt x="806" y="20"/>
                    <a:pt x="805" y="20"/>
                  </a:cubicBezTo>
                  <a:cubicBezTo>
                    <a:pt x="803" y="20"/>
                    <a:pt x="801" y="21"/>
                    <a:pt x="799" y="23"/>
                  </a:cubicBezTo>
                  <a:cubicBezTo>
                    <a:pt x="797" y="25"/>
                    <a:pt x="796" y="29"/>
                    <a:pt x="796" y="34"/>
                  </a:cubicBezTo>
                  <a:cubicBezTo>
                    <a:pt x="796" y="39"/>
                    <a:pt x="797" y="43"/>
                    <a:pt x="799" y="45"/>
                  </a:cubicBezTo>
                  <a:cubicBezTo>
                    <a:pt x="801" y="48"/>
                    <a:pt x="803" y="49"/>
                    <a:pt x="806" y="49"/>
                  </a:cubicBezTo>
                  <a:cubicBezTo>
                    <a:pt x="808" y="50"/>
                    <a:pt x="810" y="49"/>
                    <a:pt x="812" y="46"/>
                  </a:cubicBezTo>
                  <a:close/>
                  <a:moveTo>
                    <a:pt x="883" y="3"/>
                  </a:moveTo>
                  <a:cubicBezTo>
                    <a:pt x="883" y="14"/>
                    <a:pt x="883" y="14"/>
                    <a:pt x="883" y="14"/>
                  </a:cubicBezTo>
                  <a:cubicBezTo>
                    <a:pt x="882" y="14"/>
                    <a:pt x="882" y="14"/>
                    <a:pt x="882" y="14"/>
                  </a:cubicBezTo>
                  <a:cubicBezTo>
                    <a:pt x="882" y="12"/>
                    <a:pt x="881" y="11"/>
                    <a:pt x="881" y="10"/>
                  </a:cubicBezTo>
                  <a:cubicBezTo>
                    <a:pt x="880" y="8"/>
                    <a:pt x="879" y="7"/>
                    <a:pt x="878" y="7"/>
                  </a:cubicBezTo>
                  <a:cubicBezTo>
                    <a:pt x="877" y="6"/>
                    <a:pt x="875" y="5"/>
                    <a:pt x="873" y="5"/>
                  </a:cubicBezTo>
                  <a:cubicBezTo>
                    <a:pt x="867" y="5"/>
                    <a:pt x="867" y="5"/>
                    <a:pt x="867" y="5"/>
                  </a:cubicBezTo>
                  <a:cubicBezTo>
                    <a:pt x="867" y="44"/>
                    <a:pt x="867" y="44"/>
                    <a:pt x="867" y="44"/>
                  </a:cubicBezTo>
                  <a:cubicBezTo>
                    <a:pt x="867" y="47"/>
                    <a:pt x="867" y="49"/>
                    <a:pt x="867" y="49"/>
                  </a:cubicBezTo>
                  <a:cubicBezTo>
                    <a:pt x="868" y="51"/>
                    <a:pt x="870" y="51"/>
                    <a:pt x="871" y="51"/>
                  </a:cubicBezTo>
                  <a:cubicBezTo>
                    <a:pt x="873" y="51"/>
                    <a:pt x="873" y="51"/>
                    <a:pt x="873" y="51"/>
                  </a:cubicBezTo>
                  <a:cubicBezTo>
                    <a:pt x="873" y="52"/>
                    <a:pt x="873" y="52"/>
                    <a:pt x="873" y="52"/>
                  </a:cubicBezTo>
                  <a:cubicBezTo>
                    <a:pt x="853" y="52"/>
                    <a:pt x="853" y="52"/>
                    <a:pt x="853" y="52"/>
                  </a:cubicBezTo>
                  <a:cubicBezTo>
                    <a:pt x="853" y="51"/>
                    <a:pt x="853" y="51"/>
                    <a:pt x="853" y="51"/>
                  </a:cubicBezTo>
                  <a:cubicBezTo>
                    <a:pt x="854" y="51"/>
                    <a:pt x="854" y="51"/>
                    <a:pt x="854" y="51"/>
                  </a:cubicBezTo>
                  <a:cubicBezTo>
                    <a:pt x="856" y="51"/>
                    <a:pt x="858" y="50"/>
                    <a:pt x="859" y="49"/>
                  </a:cubicBezTo>
                  <a:cubicBezTo>
                    <a:pt x="859" y="48"/>
                    <a:pt x="859" y="47"/>
                    <a:pt x="859" y="43"/>
                  </a:cubicBezTo>
                  <a:cubicBezTo>
                    <a:pt x="859" y="5"/>
                    <a:pt x="859" y="5"/>
                    <a:pt x="859" y="5"/>
                  </a:cubicBezTo>
                  <a:cubicBezTo>
                    <a:pt x="853" y="5"/>
                    <a:pt x="853" y="5"/>
                    <a:pt x="853" y="5"/>
                  </a:cubicBezTo>
                  <a:cubicBezTo>
                    <a:pt x="851" y="5"/>
                    <a:pt x="849" y="5"/>
                    <a:pt x="849" y="6"/>
                  </a:cubicBezTo>
                  <a:cubicBezTo>
                    <a:pt x="847" y="6"/>
                    <a:pt x="846" y="7"/>
                    <a:pt x="845" y="9"/>
                  </a:cubicBezTo>
                  <a:cubicBezTo>
                    <a:pt x="845" y="10"/>
                    <a:pt x="844" y="12"/>
                    <a:pt x="844" y="14"/>
                  </a:cubicBezTo>
                  <a:cubicBezTo>
                    <a:pt x="843" y="14"/>
                    <a:pt x="843" y="14"/>
                    <a:pt x="843" y="14"/>
                  </a:cubicBezTo>
                  <a:cubicBezTo>
                    <a:pt x="843" y="3"/>
                    <a:pt x="843" y="3"/>
                    <a:pt x="843" y="3"/>
                  </a:cubicBezTo>
                  <a:cubicBezTo>
                    <a:pt x="883" y="3"/>
                    <a:pt x="883" y="3"/>
                    <a:pt x="883" y="3"/>
                  </a:cubicBezTo>
                  <a:close/>
                  <a:moveTo>
                    <a:pt x="891" y="31"/>
                  </a:moveTo>
                  <a:cubicBezTo>
                    <a:pt x="891" y="37"/>
                    <a:pt x="893" y="40"/>
                    <a:pt x="895" y="43"/>
                  </a:cubicBezTo>
                  <a:cubicBezTo>
                    <a:pt x="897" y="46"/>
                    <a:pt x="900" y="48"/>
                    <a:pt x="903" y="48"/>
                  </a:cubicBezTo>
                  <a:cubicBezTo>
                    <a:pt x="905" y="48"/>
                    <a:pt x="907" y="47"/>
                    <a:pt x="909" y="46"/>
                  </a:cubicBezTo>
                  <a:cubicBezTo>
                    <a:pt x="911" y="45"/>
                    <a:pt x="912" y="43"/>
                    <a:pt x="913" y="39"/>
                  </a:cubicBezTo>
                  <a:cubicBezTo>
                    <a:pt x="914" y="40"/>
                    <a:pt x="914" y="40"/>
                    <a:pt x="914" y="40"/>
                  </a:cubicBezTo>
                  <a:cubicBezTo>
                    <a:pt x="914" y="43"/>
                    <a:pt x="912" y="47"/>
                    <a:pt x="910" y="49"/>
                  </a:cubicBezTo>
                  <a:cubicBezTo>
                    <a:pt x="907" y="52"/>
                    <a:pt x="904" y="53"/>
                    <a:pt x="901" y="53"/>
                  </a:cubicBezTo>
                  <a:cubicBezTo>
                    <a:pt x="897" y="53"/>
                    <a:pt x="893" y="52"/>
                    <a:pt x="891" y="49"/>
                  </a:cubicBezTo>
                  <a:cubicBezTo>
                    <a:pt x="888" y="45"/>
                    <a:pt x="887" y="41"/>
                    <a:pt x="887" y="36"/>
                  </a:cubicBezTo>
                  <a:cubicBezTo>
                    <a:pt x="887" y="30"/>
                    <a:pt x="888" y="25"/>
                    <a:pt x="891" y="22"/>
                  </a:cubicBezTo>
                  <a:cubicBezTo>
                    <a:pt x="894" y="19"/>
                    <a:pt x="897" y="17"/>
                    <a:pt x="902" y="17"/>
                  </a:cubicBezTo>
                  <a:cubicBezTo>
                    <a:pt x="905" y="17"/>
                    <a:pt x="909" y="19"/>
                    <a:pt x="911" y="21"/>
                  </a:cubicBezTo>
                  <a:cubicBezTo>
                    <a:pt x="913" y="23"/>
                    <a:pt x="915" y="27"/>
                    <a:pt x="915" y="31"/>
                  </a:cubicBezTo>
                  <a:cubicBezTo>
                    <a:pt x="891" y="31"/>
                    <a:pt x="891" y="31"/>
                    <a:pt x="891" y="31"/>
                  </a:cubicBezTo>
                  <a:close/>
                  <a:moveTo>
                    <a:pt x="891" y="29"/>
                  </a:moveTo>
                  <a:cubicBezTo>
                    <a:pt x="907" y="29"/>
                    <a:pt x="907" y="29"/>
                    <a:pt x="907" y="29"/>
                  </a:cubicBezTo>
                  <a:cubicBezTo>
                    <a:pt x="907" y="27"/>
                    <a:pt x="906" y="26"/>
                    <a:pt x="906" y="25"/>
                  </a:cubicBezTo>
                  <a:cubicBezTo>
                    <a:pt x="905" y="24"/>
                    <a:pt x="904" y="23"/>
                    <a:pt x="903" y="22"/>
                  </a:cubicBezTo>
                  <a:cubicBezTo>
                    <a:pt x="902" y="21"/>
                    <a:pt x="901" y="21"/>
                    <a:pt x="899" y="21"/>
                  </a:cubicBezTo>
                  <a:cubicBezTo>
                    <a:pt x="897" y="21"/>
                    <a:pt x="896" y="21"/>
                    <a:pt x="894" y="23"/>
                  </a:cubicBezTo>
                  <a:cubicBezTo>
                    <a:pt x="893" y="24"/>
                    <a:pt x="892" y="27"/>
                    <a:pt x="89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5"/>
            <p:cNvSpPr>
              <a:spLocks noEditPoints="1"/>
            </p:cNvSpPr>
            <p:nvPr userDrawn="1"/>
          </p:nvSpPr>
          <p:spPr bwMode="auto">
            <a:xfrm>
              <a:off x="10679175" y="4943779"/>
              <a:ext cx="873125" cy="103188"/>
            </a:xfrm>
            <a:custGeom>
              <a:avLst/>
              <a:gdLst>
                <a:gd name="T0" fmla="*/ 23 w 586"/>
                <a:gd name="T1" fmla="*/ 21 h 69"/>
                <a:gd name="T2" fmla="*/ 8 w 586"/>
                <a:gd name="T3" fmla="*/ 24 h 69"/>
                <a:gd name="T4" fmla="*/ 45 w 586"/>
                <a:gd name="T5" fmla="*/ 26 h 69"/>
                <a:gd name="T6" fmla="*/ 66 w 586"/>
                <a:gd name="T7" fmla="*/ 52 h 69"/>
                <a:gd name="T8" fmla="*/ 58 w 586"/>
                <a:gd name="T9" fmla="*/ 46 h 69"/>
                <a:gd name="T10" fmla="*/ 46 w 586"/>
                <a:gd name="T11" fmla="*/ 50 h 69"/>
                <a:gd name="T12" fmla="*/ 40 w 586"/>
                <a:gd name="T13" fmla="*/ 46 h 69"/>
                <a:gd name="T14" fmla="*/ 45 w 586"/>
                <a:gd name="T15" fmla="*/ 1 h 69"/>
                <a:gd name="T16" fmla="*/ 106 w 586"/>
                <a:gd name="T17" fmla="*/ 52 h 69"/>
                <a:gd name="T18" fmla="*/ 98 w 586"/>
                <a:gd name="T19" fmla="*/ 46 h 69"/>
                <a:gd name="T20" fmla="*/ 90 w 586"/>
                <a:gd name="T21" fmla="*/ 52 h 69"/>
                <a:gd name="T22" fmla="*/ 78 w 586"/>
                <a:gd name="T23" fmla="*/ 25 h 69"/>
                <a:gd name="T24" fmla="*/ 132 w 586"/>
                <a:gd name="T25" fmla="*/ 19 h 69"/>
                <a:gd name="T26" fmla="*/ 118 w 586"/>
                <a:gd name="T27" fmla="*/ 28 h 69"/>
                <a:gd name="T28" fmla="*/ 133 w 586"/>
                <a:gd name="T29" fmla="*/ 52 h 69"/>
                <a:gd name="T30" fmla="*/ 169 w 586"/>
                <a:gd name="T31" fmla="*/ 52 h 69"/>
                <a:gd name="T32" fmla="*/ 161 w 586"/>
                <a:gd name="T33" fmla="*/ 15 h 69"/>
                <a:gd name="T34" fmla="*/ 167 w 586"/>
                <a:gd name="T35" fmla="*/ 1 h 69"/>
                <a:gd name="T36" fmla="*/ 181 w 586"/>
                <a:gd name="T37" fmla="*/ 38 h 69"/>
                <a:gd name="T38" fmla="*/ 189 w 586"/>
                <a:gd name="T39" fmla="*/ 47 h 69"/>
                <a:gd name="T40" fmla="*/ 222 w 586"/>
                <a:gd name="T41" fmla="*/ 31 h 69"/>
                <a:gd name="T42" fmla="*/ 252 w 586"/>
                <a:gd name="T43" fmla="*/ 24 h 69"/>
                <a:gd name="T44" fmla="*/ 228 w 586"/>
                <a:gd name="T45" fmla="*/ 44 h 69"/>
                <a:gd name="T46" fmla="*/ 249 w 586"/>
                <a:gd name="T47" fmla="*/ 64 h 69"/>
                <a:gd name="T48" fmla="*/ 223 w 586"/>
                <a:gd name="T49" fmla="*/ 48 h 69"/>
                <a:gd name="T50" fmla="*/ 240 w 586"/>
                <a:gd name="T51" fmla="*/ 39 h 69"/>
                <a:gd name="T52" fmla="*/ 238 w 586"/>
                <a:gd name="T53" fmla="*/ 66 h 69"/>
                <a:gd name="T54" fmla="*/ 274 w 586"/>
                <a:gd name="T55" fmla="*/ 21 h 69"/>
                <a:gd name="T56" fmla="*/ 286 w 586"/>
                <a:gd name="T57" fmla="*/ 21 h 69"/>
                <a:gd name="T58" fmla="*/ 290 w 586"/>
                <a:gd name="T59" fmla="*/ 25 h 69"/>
                <a:gd name="T60" fmla="*/ 267 w 586"/>
                <a:gd name="T61" fmla="*/ 62 h 69"/>
                <a:gd name="T62" fmla="*/ 258 w 586"/>
                <a:gd name="T63" fmla="*/ 20 h 69"/>
                <a:gd name="T64" fmla="*/ 319 w 586"/>
                <a:gd name="T65" fmla="*/ 49 h 69"/>
                <a:gd name="T66" fmla="*/ 322 w 586"/>
                <a:gd name="T67" fmla="*/ 34 h 69"/>
                <a:gd name="T68" fmla="*/ 368 w 586"/>
                <a:gd name="T69" fmla="*/ 45 h 69"/>
                <a:gd name="T70" fmla="*/ 360 w 586"/>
                <a:gd name="T71" fmla="*/ 52 h 69"/>
                <a:gd name="T72" fmla="*/ 364 w 586"/>
                <a:gd name="T73" fmla="*/ 8 h 69"/>
                <a:gd name="T74" fmla="*/ 378 w 586"/>
                <a:gd name="T75" fmla="*/ 6 h 69"/>
                <a:gd name="T76" fmla="*/ 377 w 586"/>
                <a:gd name="T77" fmla="*/ 22 h 69"/>
                <a:gd name="T78" fmla="*/ 408 w 586"/>
                <a:gd name="T79" fmla="*/ 16 h 69"/>
                <a:gd name="T80" fmla="*/ 433 w 586"/>
                <a:gd name="T81" fmla="*/ 52 h 69"/>
                <a:gd name="T82" fmla="*/ 435 w 586"/>
                <a:gd name="T83" fmla="*/ 6 h 69"/>
                <a:gd name="T84" fmla="*/ 476 w 586"/>
                <a:gd name="T85" fmla="*/ 20 h 69"/>
                <a:gd name="T86" fmla="*/ 468 w 586"/>
                <a:gd name="T87" fmla="*/ 54 h 69"/>
                <a:gd name="T88" fmla="*/ 472 w 586"/>
                <a:gd name="T89" fmla="*/ 24 h 69"/>
                <a:gd name="T90" fmla="*/ 466 w 586"/>
                <a:gd name="T91" fmla="*/ 54 h 69"/>
                <a:gd name="T92" fmla="*/ 454 w 586"/>
                <a:gd name="T93" fmla="*/ 6 h 69"/>
                <a:gd name="T94" fmla="*/ 502 w 586"/>
                <a:gd name="T95" fmla="*/ 5 h 69"/>
                <a:gd name="T96" fmla="*/ 502 w 586"/>
                <a:gd name="T97" fmla="*/ 46 h 69"/>
                <a:gd name="T98" fmla="*/ 495 w 586"/>
                <a:gd name="T99" fmla="*/ 50 h 69"/>
                <a:gd name="T100" fmla="*/ 500 w 586"/>
                <a:gd name="T101" fmla="*/ 19 h 69"/>
                <a:gd name="T102" fmla="*/ 544 w 586"/>
                <a:gd name="T103" fmla="*/ 50 h 69"/>
                <a:gd name="T104" fmla="*/ 538 w 586"/>
                <a:gd name="T105" fmla="*/ 49 h 69"/>
                <a:gd name="T106" fmla="*/ 526 w 586"/>
                <a:gd name="T107" fmla="*/ 52 h 69"/>
                <a:gd name="T108" fmla="*/ 518 w 586"/>
                <a:gd name="T109" fmla="*/ 33 h 69"/>
                <a:gd name="T110" fmla="*/ 524 w 586"/>
                <a:gd name="T111" fmla="*/ 26 h 69"/>
                <a:gd name="T112" fmla="*/ 574 w 586"/>
                <a:gd name="T113" fmla="*/ 31 h 69"/>
                <a:gd name="T114" fmla="*/ 560 w 586"/>
                <a:gd name="T115" fmla="*/ 30 h 69"/>
                <a:gd name="T116" fmla="*/ 580 w 586"/>
                <a:gd name="T117" fmla="*/ 41 h 69"/>
                <a:gd name="T118" fmla="*/ 575 w 586"/>
                <a:gd name="T119" fmla="*/ 52 h 69"/>
                <a:gd name="T120" fmla="*/ 566 w 586"/>
                <a:gd name="T121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6" h="69">
                  <a:moveTo>
                    <a:pt x="27" y="41"/>
                  </a:moveTo>
                  <a:cubicBezTo>
                    <a:pt x="26" y="45"/>
                    <a:pt x="24" y="49"/>
                    <a:pt x="22" y="51"/>
                  </a:cubicBezTo>
                  <a:cubicBezTo>
                    <a:pt x="19" y="54"/>
                    <a:pt x="16" y="55"/>
                    <a:pt x="13" y="55"/>
                  </a:cubicBezTo>
                  <a:cubicBezTo>
                    <a:pt x="10" y="55"/>
                    <a:pt x="6" y="53"/>
                    <a:pt x="4" y="50"/>
                  </a:cubicBezTo>
                  <a:cubicBezTo>
                    <a:pt x="1" y="47"/>
                    <a:pt x="0" y="42"/>
                    <a:pt x="0" y="37"/>
                  </a:cubicBezTo>
                  <a:cubicBezTo>
                    <a:pt x="0" y="32"/>
                    <a:pt x="1" y="27"/>
                    <a:pt x="4" y="24"/>
                  </a:cubicBezTo>
                  <a:cubicBezTo>
                    <a:pt x="7" y="20"/>
                    <a:pt x="11" y="18"/>
                    <a:pt x="15" y="18"/>
                  </a:cubicBezTo>
                  <a:cubicBezTo>
                    <a:pt x="18" y="18"/>
                    <a:pt x="21" y="19"/>
                    <a:pt x="23" y="21"/>
                  </a:cubicBezTo>
                  <a:cubicBezTo>
                    <a:pt x="25" y="23"/>
                    <a:pt x="26" y="25"/>
                    <a:pt x="26" y="27"/>
                  </a:cubicBezTo>
                  <a:cubicBezTo>
                    <a:pt x="26" y="28"/>
                    <a:pt x="26" y="28"/>
                    <a:pt x="26" y="29"/>
                  </a:cubicBezTo>
                  <a:cubicBezTo>
                    <a:pt x="25" y="30"/>
                    <a:pt x="24" y="30"/>
                    <a:pt x="23" y="30"/>
                  </a:cubicBezTo>
                  <a:cubicBezTo>
                    <a:pt x="22" y="30"/>
                    <a:pt x="21" y="30"/>
                    <a:pt x="20" y="28"/>
                  </a:cubicBezTo>
                  <a:cubicBezTo>
                    <a:pt x="20" y="28"/>
                    <a:pt x="19" y="27"/>
                    <a:pt x="19" y="26"/>
                  </a:cubicBezTo>
                  <a:cubicBezTo>
                    <a:pt x="19" y="24"/>
                    <a:pt x="18" y="23"/>
                    <a:pt x="18" y="22"/>
                  </a:cubicBezTo>
                  <a:cubicBezTo>
                    <a:pt x="17" y="22"/>
                    <a:pt x="16" y="21"/>
                    <a:pt x="14" y="21"/>
                  </a:cubicBezTo>
                  <a:cubicBezTo>
                    <a:pt x="12" y="21"/>
                    <a:pt x="10" y="22"/>
                    <a:pt x="8" y="24"/>
                  </a:cubicBezTo>
                  <a:cubicBezTo>
                    <a:pt x="6" y="26"/>
                    <a:pt x="6" y="30"/>
                    <a:pt x="6" y="34"/>
                  </a:cubicBezTo>
                  <a:cubicBezTo>
                    <a:pt x="6" y="38"/>
                    <a:pt x="6" y="41"/>
                    <a:pt x="8" y="44"/>
                  </a:cubicBezTo>
                  <a:cubicBezTo>
                    <a:pt x="10" y="48"/>
                    <a:pt x="13" y="49"/>
                    <a:pt x="16" y="49"/>
                  </a:cubicBezTo>
                  <a:cubicBezTo>
                    <a:pt x="18" y="49"/>
                    <a:pt x="20" y="48"/>
                    <a:pt x="22" y="47"/>
                  </a:cubicBezTo>
                  <a:cubicBezTo>
                    <a:pt x="24" y="46"/>
                    <a:pt x="25" y="44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lose/>
                  <a:moveTo>
                    <a:pt x="45" y="1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8" y="22"/>
                    <a:pt x="50" y="21"/>
                    <a:pt x="51" y="20"/>
                  </a:cubicBezTo>
                  <a:cubicBezTo>
                    <a:pt x="53" y="19"/>
                    <a:pt x="54" y="18"/>
                    <a:pt x="56" y="18"/>
                  </a:cubicBezTo>
                  <a:cubicBezTo>
                    <a:pt x="58" y="18"/>
                    <a:pt x="60" y="19"/>
                    <a:pt x="61" y="20"/>
                  </a:cubicBezTo>
                  <a:cubicBezTo>
                    <a:pt x="62" y="21"/>
                    <a:pt x="63" y="23"/>
                    <a:pt x="64" y="25"/>
                  </a:cubicBezTo>
                  <a:cubicBezTo>
                    <a:pt x="64" y="27"/>
                    <a:pt x="64" y="30"/>
                    <a:pt x="64" y="3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8"/>
                    <a:pt x="64" y="50"/>
                    <a:pt x="65" y="50"/>
                  </a:cubicBezTo>
                  <a:cubicBezTo>
                    <a:pt x="65" y="51"/>
                    <a:pt x="66" y="52"/>
                    <a:pt x="66" y="52"/>
                  </a:cubicBezTo>
                  <a:cubicBezTo>
                    <a:pt x="66" y="52"/>
                    <a:pt x="68" y="52"/>
                    <a:pt x="69" y="52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6" y="52"/>
                    <a:pt x="56" y="52"/>
                    <a:pt x="57" y="52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49"/>
                    <a:pt x="58" y="48"/>
                    <a:pt x="58" y="46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0"/>
                    <a:pt x="58" y="28"/>
                    <a:pt x="58" y="27"/>
                  </a:cubicBezTo>
                  <a:cubicBezTo>
                    <a:pt x="58" y="26"/>
                    <a:pt x="57" y="25"/>
                    <a:pt x="56" y="24"/>
                  </a:cubicBezTo>
                  <a:cubicBezTo>
                    <a:pt x="56" y="24"/>
                    <a:pt x="55" y="23"/>
                    <a:pt x="54" y="23"/>
                  </a:cubicBezTo>
                  <a:cubicBezTo>
                    <a:pt x="52" y="23"/>
                    <a:pt x="51" y="24"/>
                    <a:pt x="50" y="24"/>
                  </a:cubicBezTo>
                  <a:cubicBezTo>
                    <a:pt x="49" y="25"/>
                    <a:pt x="47" y="26"/>
                    <a:pt x="46" y="2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8"/>
                    <a:pt x="46" y="50"/>
                    <a:pt x="46" y="50"/>
                  </a:cubicBezTo>
                  <a:cubicBezTo>
                    <a:pt x="46" y="51"/>
                    <a:pt x="47" y="52"/>
                    <a:pt x="47" y="52"/>
                  </a:cubicBezTo>
                  <a:cubicBezTo>
                    <a:pt x="48" y="52"/>
                    <a:pt x="49" y="52"/>
                    <a:pt x="51" y="52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6" y="52"/>
                    <a:pt x="37" y="52"/>
                    <a:pt x="38" y="52"/>
                  </a:cubicBezTo>
                  <a:cubicBezTo>
                    <a:pt x="38" y="51"/>
                    <a:pt x="39" y="51"/>
                    <a:pt x="39" y="50"/>
                  </a:cubicBezTo>
                  <a:cubicBezTo>
                    <a:pt x="40" y="49"/>
                    <a:pt x="40" y="48"/>
                    <a:pt x="40" y="4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1"/>
                    <a:pt x="40" y="8"/>
                    <a:pt x="39" y="8"/>
                  </a:cubicBezTo>
                  <a:cubicBezTo>
                    <a:pt x="39" y="7"/>
                    <a:pt x="39" y="6"/>
                    <a:pt x="38" y="6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6" y="5"/>
                    <a:pt x="36" y="5"/>
                    <a:pt x="34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1"/>
                    <a:pt x="45" y="1"/>
                    <a:pt x="45" y="1"/>
                  </a:cubicBezTo>
                  <a:close/>
                  <a:moveTo>
                    <a:pt x="85" y="26"/>
                  </a:moveTo>
                  <a:cubicBezTo>
                    <a:pt x="89" y="21"/>
                    <a:pt x="92" y="19"/>
                    <a:pt x="96" y="19"/>
                  </a:cubicBezTo>
                  <a:cubicBezTo>
                    <a:pt x="97" y="19"/>
                    <a:pt x="99" y="19"/>
                    <a:pt x="100" y="20"/>
                  </a:cubicBezTo>
                  <a:cubicBezTo>
                    <a:pt x="102" y="21"/>
                    <a:pt x="103" y="22"/>
                    <a:pt x="104" y="24"/>
                  </a:cubicBezTo>
                  <a:cubicBezTo>
                    <a:pt x="104" y="26"/>
                    <a:pt x="104" y="28"/>
                    <a:pt x="104" y="31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104" y="48"/>
                    <a:pt x="104" y="49"/>
                    <a:pt x="105" y="50"/>
                  </a:cubicBezTo>
                  <a:cubicBezTo>
                    <a:pt x="105" y="51"/>
                    <a:pt x="106" y="51"/>
                    <a:pt x="106" y="52"/>
                  </a:cubicBezTo>
                  <a:cubicBezTo>
                    <a:pt x="106" y="52"/>
                    <a:pt x="108" y="52"/>
                    <a:pt x="109" y="52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2"/>
                    <a:pt x="96" y="52"/>
                    <a:pt x="97" y="51"/>
                  </a:cubicBezTo>
                  <a:cubicBezTo>
                    <a:pt x="98" y="51"/>
                    <a:pt x="98" y="50"/>
                    <a:pt x="98" y="49"/>
                  </a:cubicBezTo>
                  <a:cubicBezTo>
                    <a:pt x="98" y="49"/>
                    <a:pt x="98" y="48"/>
                    <a:pt x="98" y="46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28"/>
                    <a:pt x="98" y="26"/>
                    <a:pt x="97" y="25"/>
                  </a:cubicBezTo>
                  <a:cubicBezTo>
                    <a:pt x="96" y="24"/>
                    <a:pt x="95" y="23"/>
                    <a:pt x="93" y="23"/>
                  </a:cubicBezTo>
                  <a:cubicBezTo>
                    <a:pt x="90" y="23"/>
                    <a:pt x="88" y="24"/>
                    <a:pt x="85" y="28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8"/>
                    <a:pt x="85" y="49"/>
                    <a:pt x="85" y="50"/>
                  </a:cubicBezTo>
                  <a:cubicBezTo>
                    <a:pt x="86" y="51"/>
                    <a:pt x="86" y="51"/>
                    <a:pt x="86" y="52"/>
                  </a:cubicBezTo>
                  <a:cubicBezTo>
                    <a:pt x="87" y="52"/>
                    <a:pt x="88" y="52"/>
                    <a:pt x="90" y="52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8" y="52"/>
                    <a:pt x="78" y="51"/>
                  </a:cubicBezTo>
                  <a:cubicBezTo>
                    <a:pt x="78" y="50"/>
                    <a:pt x="79" y="48"/>
                    <a:pt x="79" y="46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29"/>
                    <a:pt x="79" y="26"/>
                    <a:pt x="78" y="25"/>
                  </a:cubicBezTo>
                  <a:cubicBezTo>
                    <a:pt x="78" y="24"/>
                    <a:pt x="78" y="24"/>
                    <a:pt x="78" y="23"/>
                  </a:cubicBezTo>
                  <a:cubicBezTo>
                    <a:pt x="77" y="23"/>
                    <a:pt x="77" y="23"/>
                    <a:pt x="76" y="23"/>
                  </a:cubicBezTo>
                  <a:cubicBezTo>
                    <a:pt x="75" y="23"/>
                    <a:pt x="74" y="23"/>
                    <a:pt x="74" y="23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26"/>
                    <a:pt x="85" y="26"/>
                    <a:pt x="85" y="26"/>
                  </a:cubicBezTo>
                  <a:close/>
                  <a:moveTo>
                    <a:pt x="132" y="19"/>
                  </a:moveTo>
                  <a:cubicBezTo>
                    <a:pt x="136" y="19"/>
                    <a:pt x="140" y="21"/>
                    <a:pt x="144" y="25"/>
                  </a:cubicBezTo>
                  <a:cubicBezTo>
                    <a:pt x="146" y="28"/>
                    <a:pt x="148" y="32"/>
                    <a:pt x="148" y="36"/>
                  </a:cubicBezTo>
                  <a:cubicBezTo>
                    <a:pt x="148" y="40"/>
                    <a:pt x="147" y="42"/>
                    <a:pt x="146" y="46"/>
                  </a:cubicBezTo>
                  <a:cubicBezTo>
                    <a:pt x="144" y="49"/>
                    <a:pt x="142" y="51"/>
                    <a:pt x="140" y="53"/>
                  </a:cubicBezTo>
                  <a:cubicBezTo>
                    <a:pt x="137" y="54"/>
                    <a:pt x="134" y="55"/>
                    <a:pt x="131" y="55"/>
                  </a:cubicBezTo>
                  <a:cubicBezTo>
                    <a:pt x="126" y="55"/>
                    <a:pt x="122" y="53"/>
                    <a:pt x="120" y="49"/>
                  </a:cubicBezTo>
                  <a:cubicBezTo>
                    <a:pt x="117" y="46"/>
                    <a:pt x="116" y="42"/>
                    <a:pt x="116" y="38"/>
                  </a:cubicBezTo>
                  <a:cubicBezTo>
                    <a:pt x="116" y="34"/>
                    <a:pt x="117" y="31"/>
                    <a:pt x="118" y="28"/>
                  </a:cubicBezTo>
                  <a:cubicBezTo>
                    <a:pt x="120" y="26"/>
                    <a:pt x="122" y="23"/>
                    <a:pt x="124" y="22"/>
                  </a:cubicBezTo>
                  <a:cubicBezTo>
                    <a:pt x="126" y="20"/>
                    <a:pt x="129" y="19"/>
                    <a:pt x="132" y="19"/>
                  </a:cubicBezTo>
                  <a:close/>
                  <a:moveTo>
                    <a:pt x="130" y="21"/>
                  </a:moveTo>
                  <a:cubicBezTo>
                    <a:pt x="129" y="21"/>
                    <a:pt x="128" y="22"/>
                    <a:pt x="127" y="22"/>
                  </a:cubicBezTo>
                  <a:cubicBezTo>
                    <a:pt x="126" y="23"/>
                    <a:pt x="124" y="24"/>
                    <a:pt x="124" y="26"/>
                  </a:cubicBezTo>
                  <a:cubicBezTo>
                    <a:pt x="123" y="28"/>
                    <a:pt x="122" y="31"/>
                    <a:pt x="122" y="34"/>
                  </a:cubicBezTo>
                  <a:cubicBezTo>
                    <a:pt x="122" y="39"/>
                    <a:pt x="123" y="43"/>
                    <a:pt x="125" y="47"/>
                  </a:cubicBezTo>
                  <a:cubicBezTo>
                    <a:pt x="127" y="50"/>
                    <a:pt x="130" y="52"/>
                    <a:pt x="133" y="52"/>
                  </a:cubicBezTo>
                  <a:cubicBezTo>
                    <a:pt x="135" y="52"/>
                    <a:pt x="137" y="51"/>
                    <a:pt x="138" y="49"/>
                  </a:cubicBezTo>
                  <a:cubicBezTo>
                    <a:pt x="140" y="47"/>
                    <a:pt x="141" y="44"/>
                    <a:pt x="141" y="39"/>
                  </a:cubicBezTo>
                  <a:cubicBezTo>
                    <a:pt x="141" y="33"/>
                    <a:pt x="140" y="28"/>
                    <a:pt x="137" y="25"/>
                  </a:cubicBezTo>
                  <a:cubicBezTo>
                    <a:pt x="135" y="22"/>
                    <a:pt x="133" y="21"/>
                    <a:pt x="130" y="21"/>
                  </a:cubicBezTo>
                  <a:close/>
                  <a:moveTo>
                    <a:pt x="167" y="1"/>
                  </a:moveTo>
                  <a:cubicBezTo>
                    <a:pt x="167" y="46"/>
                    <a:pt x="167" y="46"/>
                    <a:pt x="167" y="46"/>
                  </a:cubicBezTo>
                  <a:cubicBezTo>
                    <a:pt x="167" y="48"/>
                    <a:pt x="167" y="50"/>
                    <a:pt x="168" y="50"/>
                  </a:cubicBezTo>
                  <a:cubicBezTo>
                    <a:pt x="168" y="51"/>
                    <a:pt x="168" y="52"/>
                    <a:pt x="169" y="52"/>
                  </a:cubicBezTo>
                  <a:cubicBezTo>
                    <a:pt x="170" y="52"/>
                    <a:pt x="170" y="52"/>
                    <a:pt x="172" y="52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8" y="52"/>
                    <a:pt x="159" y="52"/>
                    <a:pt x="160" y="52"/>
                  </a:cubicBezTo>
                  <a:cubicBezTo>
                    <a:pt x="160" y="52"/>
                    <a:pt x="160" y="51"/>
                    <a:pt x="161" y="50"/>
                  </a:cubicBezTo>
                  <a:cubicBezTo>
                    <a:pt x="161" y="50"/>
                    <a:pt x="161" y="48"/>
                    <a:pt x="161" y="4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1" y="11"/>
                    <a:pt x="161" y="9"/>
                    <a:pt x="161" y="8"/>
                  </a:cubicBezTo>
                  <a:cubicBezTo>
                    <a:pt x="161" y="7"/>
                    <a:pt x="160" y="6"/>
                    <a:pt x="160" y="6"/>
                  </a:cubicBezTo>
                  <a:cubicBezTo>
                    <a:pt x="160" y="6"/>
                    <a:pt x="159" y="6"/>
                    <a:pt x="158" y="6"/>
                  </a:cubicBezTo>
                  <a:cubicBezTo>
                    <a:pt x="158" y="6"/>
                    <a:pt x="157" y="6"/>
                    <a:pt x="156" y="6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7" y="1"/>
                    <a:pt x="167" y="1"/>
                    <a:pt x="167" y="1"/>
                  </a:cubicBezTo>
                  <a:cubicBezTo>
                    <a:pt x="167" y="1"/>
                    <a:pt x="167" y="1"/>
                    <a:pt x="167" y="1"/>
                  </a:cubicBezTo>
                  <a:close/>
                  <a:moveTo>
                    <a:pt x="196" y="19"/>
                  </a:moveTo>
                  <a:cubicBezTo>
                    <a:pt x="201" y="19"/>
                    <a:pt x="205" y="21"/>
                    <a:pt x="208" y="25"/>
                  </a:cubicBezTo>
                  <a:cubicBezTo>
                    <a:pt x="210" y="28"/>
                    <a:pt x="212" y="32"/>
                    <a:pt x="212" y="36"/>
                  </a:cubicBezTo>
                  <a:cubicBezTo>
                    <a:pt x="212" y="40"/>
                    <a:pt x="211" y="42"/>
                    <a:pt x="210" y="46"/>
                  </a:cubicBezTo>
                  <a:cubicBezTo>
                    <a:pt x="209" y="49"/>
                    <a:pt x="207" y="51"/>
                    <a:pt x="204" y="53"/>
                  </a:cubicBezTo>
                  <a:cubicBezTo>
                    <a:pt x="202" y="54"/>
                    <a:pt x="199" y="55"/>
                    <a:pt x="196" y="55"/>
                  </a:cubicBezTo>
                  <a:cubicBezTo>
                    <a:pt x="191" y="55"/>
                    <a:pt x="187" y="53"/>
                    <a:pt x="184" y="49"/>
                  </a:cubicBezTo>
                  <a:cubicBezTo>
                    <a:pt x="182" y="46"/>
                    <a:pt x="181" y="42"/>
                    <a:pt x="181" y="38"/>
                  </a:cubicBezTo>
                  <a:cubicBezTo>
                    <a:pt x="181" y="34"/>
                    <a:pt x="182" y="31"/>
                    <a:pt x="183" y="28"/>
                  </a:cubicBezTo>
                  <a:cubicBezTo>
                    <a:pt x="185" y="26"/>
                    <a:pt x="187" y="23"/>
                    <a:pt x="189" y="22"/>
                  </a:cubicBezTo>
                  <a:cubicBezTo>
                    <a:pt x="190" y="20"/>
                    <a:pt x="193" y="19"/>
                    <a:pt x="196" y="19"/>
                  </a:cubicBezTo>
                  <a:close/>
                  <a:moveTo>
                    <a:pt x="195" y="21"/>
                  </a:moveTo>
                  <a:cubicBezTo>
                    <a:pt x="194" y="21"/>
                    <a:pt x="192" y="22"/>
                    <a:pt x="191" y="22"/>
                  </a:cubicBezTo>
                  <a:cubicBezTo>
                    <a:pt x="190" y="23"/>
                    <a:pt x="188" y="24"/>
                    <a:pt x="188" y="26"/>
                  </a:cubicBezTo>
                  <a:cubicBezTo>
                    <a:pt x="187" y="28"/>
                    <a:pt x="186" y="31"/>
                    <a:pt x="186" y="34"/>
                  </a:cubicBezTo>
                  <a:cubicBezTo>
                    <a:pt x="186" y="39"/>
                    <a:pt x="187" y="43"/>
                    <a:pt x="189" y="47"/>
                  </a:cubicBezTo>
                  <a:cubicBezTo>
                    <a:pt x="191" y="50"/>
                    <a:pt x="194" y="52"/>
                    <a:pt x="197" y="52"/>
                  </a:cubicBezTo>
                  <a:cubicBezTo>
                    <a:pt x="199" y="52"/>
                    <a:pt x="201" y="51"/>
                    <a:pt x="202" y="49"/>
                  </a:cubicBezTo>
                  <a:cubicBezTo>
                    <a:pt x="204" y="47"/>
                    <a:pt x="205" y="44"/>
                    <a:pt x="205" y="39"/>
                  </a:cubicBezTo>
                  <a:cubicBezTo>
                    <a:pt x="205" y="33"/>
                    <a:pt x="204" y="28"/>
                    <a:pt x="201" y="25"/>
                  </a:cubicBezTo>
                  <a:cubicBezTo>
                    <a:pt x="200" y="22"/>
                    <a:pt x="197" y="21"/>
                    <a:pt x="195" y="21"/>
                  </a:cubicBezTo>
                  <a:close/>
                  <a:moveTo>
                    <a:pt x="229" y="41"/>
                  </a:moveTo>
                  <a:cubicBezTo>
                    <a:pt x="227" y="40"/>
                    <a:pt x="225" y="39"/>
                    <a:pt x="224" y="37"/>
                  </a:cubicBezTo>
                  <a:cubicBezTo>
                    <a:pt x="223" y="35"/>
                    <a:pt x="222" y="33"/>
                    <a:pt x="222" y="31"/>
                  </a:cubicBezTo>
                  <a:cubicBezTo>
                    <a:pt x="222" y="28"/>
                    <a:pt x="224" y="24"/>
                    <a:pt x="226" y="22"/>
                  </a:cubicBezTo>
                  <a:cubicBezTo>
                    <a:pt x="228" y="20"/>
                    <a:pt x="232" y="18"/>
                    <a:pt x="235" y="18"/>
                  </a:cubicBezTo>
                  <a:cubicBezTo>
                    <a:pt x="238" y="18"/>
                    <a:pt x="241" y="19"/>
                    <a:pt x="243" y="21"/>
                  </a:cubicBezTo>
                  <a:cubicBezTo>
                    <a:pt x="250" y="21"/>
                    <a:pt x="250" y="21"/>
                    <a:pt x="250" y="21"/>
                  </a:cubicBezTo>
                  <a:cubicBezTo>
                    <a:pt x="251" y="21"/>
                    <a:pt x="252" y="21"/>
                    <a:pt x="252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2" y="22"/>
                    <a:pt x="252" y="22"/>
                    <a:pt x="252" y="22"/>
                  </a:cubicBezTo>
                  <a:cubicBezTo>
                    <a:pt x="252" y="23"/>
                    <a:pt x="252" y="24"/>
                    <a:pt x="252" y="24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252" y="24"/>
                    <a:pt x="251" y="24"/>
                    <a:pt x="250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7" y="26"/>
                    <a:pt x="248" y="28"/>
                    <a:pt x="248" y="31"/>
                  </a:cubicBezTo>
                  <a:cubicBezTo>
                    <a:pt x="248" y="34"/>
                    <a:pt x="246" y="37"/>
                    <a:pt x="244" y="39"/>
                  </a:cubicBezTo>
                  <a:cubicBezTo>
                    <a:pt x="242" y="41"/>
                    <a:pt x="238" y="42"/>
                    <a:pt x="235" y="42"/>
                  </a:cubicBezTo>
                  <a:cubicBezTo>
                    <a:pt x="233" y="42"/>
                    <a:pt x="232" y="42"/>
                    <a:pt x="230" y="41"/>
                  </a:cubicBezTo>
                  <a:cubicBezTo>
                    <a:pt x="229" y="42"/>
                    <a:pt x="228" y="43"/>
                    <a:pt x="228" y="44"/>
                  </a:cubicBezTo>
                  <a:cubicBezTo>
                    <a:pt x="228" y="44"/>
                    <a:pt x="228" y="45"/>
                    <a:pt x="228" y="45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8" y="47"/>
                    <a:pt x="229" y="47"/>
                    <a:pt x="230" y="47"/>
                  </a:cubicBezTo>
                  <a:cubicBezTo>
                    <a:pt x="231" y="47"/>
                    <a:pt x="233" y="47"/>
                    <a:pt x="236" y="48"/>
                  </a:cubicBezTo>
                  <a:cubicBezTo>
                    <a:pt x="240" y="48"/>
                    <a:pt x="244" y="48"/>
                    <a:pt x="245" y="48"/>
                  </a:cubicBezTo>
                  <a:cubicBezTo>
                    <a:pt x="248" y="48"/>
                    <a:pt x="249" y="49"/>
                    <a:pt x="250" y="50"/>
                  </a:cubicBezTo>
                  <a:cubicBezTo>
                    <a:pt x="252" y="52"/>
                    <a:pt x="252" y="54"/>
                    <a:pt x="252" y="56"/>
                  </a:cubicBezTo>
                  <a:cubicBezTo>
                    <a:pt x="252" y="58"/>
                    <a:pt x="251" y="61"/>
                    <a:pt x="249" y="64"/>
                  </a:cubicBezTo>
                  <a:cubicBezTo>
                    <a:pt x="245" y="67"/>
                    <a:pt x="240" y="69"/>
                    <a:pt x="234" y="69"/>
                  </a:cubicBezTo>
                  <a:cubicBezTo>
                    <a:pt x="230" y="69"/>
                    <a:pt x="226" y="68"/>
                    <a:pt x="223" y="66"/>
                  </a:cubicBezTo>
                  <a:cubicBezTo>
                    <a:pt x="221" y="65"/>
                    <a:pt x="220" y="64"/>
                    <a:pt x="220" y="62"/>
                  </a:cubicBezTo>
                  <a:cubicBezTo>
                    <a:pt x="220" y="62"/>
                    <a:pt x="220" y="61"/>
                    <a:pt x="220" y="60"/>
                  </a:cubicBezTo>
                  <a:cubicBezTo>
                    <a:pt x="221" y="60"/>
                    <a:pt x="222" y="58"/>
                    <a:pt x="223" y="56"/>
                  </a:cubicBezTo>
                  <a:cubicBezTo>
                    <a:pt x="223" y="56"/>
                    <a:pt x="224" y="55"/>
                    <a:pt x="226" y="52"/>
                  </a:cubicBezTo>
                  <a:cubicBezTo>
                    <a:pt x="225" y="52"/>
                    <a:pt x="224" y="51"/>
                    <a:pt x="224" y="50"/>
                  </a:cubicBezTo>
                  <a:cubicBezTo>
                    <a:pt x="223" y="50"/>
                    <a:pt x="223" y="49"/>
                    <a:pt x="223" y="48"/>
                  </a:cubicBezTo>
                  <a:cubicBezTo>
                    <a:pt x="223" y="48"/>
                    <a:pt x="223" y="46"/>
                    <a:pt x="224" y="45"/>
                  </a:cubicBezTo>
                  <a:cubicBezTo>
                    <a:pt x="225" y="45"/>
                    <a:pt x="226" y="44"/>
                    <a:pt x="229" y="41"/>
                  </a:cubicBezTo>
                  <a:close/>
                  <a:moveTo>
                    <a:pt x="235" y="20"/>
                  </a:moveTo>
                  <a:cubicBezTo>
                    <a:pt x="233" y="20"/>
                    <a:pt x="232" y="21"/>
                    <a:pt x="230" y="22"/>
                  </a:cubicBezTo>
                  <a:cubicBezTo>
                    <a:pt x="229" y="24"/>
                    <a:pt x="229" y="26"/>
                    <a:pt x="229" y="29"/>
                  </a:cubicBezTo>
                  <a:cubicBezTo>
                    <a:pt x="229" y="33"/>
                    <a:pt x="230" y="36"/>
                    <a:pt x="231" y="38"/>
                  </a:cubicBezTo>
                  <a:cubicBezTo>
                    <a:pt x="232" y="40"/>
                    <a:pt x="234" y="41"/>
                    <a:pt x="236" y="41"/>
                  </a:cubicBezTo>
                  <a:cubicBezTo>
                    <a:pt x="238" y="41"/>
                    <a:pt x="239" y="40"/>
                    <a:pt x="240" y="39"/>
                  </a:cubicBezTo>
                  <a:cubicBezTo>
                    <a:pt x="242" y="37"/>
                    <a:pt x="242" y="35"/>
                    <a:pt x="242" y="32"/>
                  </a:cubicBezTo>
                  <a:cubicBezTo>
                    <a:pt x="242" y="28"/>
                    <a:pt x="241" y="25"/>
                    <a:pt x="240" y="23"/>
                  </a:cubicBezTo>
                  <a:cubicBezTo>
                    <a:pt x="238" y="21"/>
                    <a:pt x="237" y="20"/>
                    <a:pt x="235" y="20"/>
                  </a:cubicBezTo>
                  <a:close/>
                  <a:moveTo>
                    <a:pt x="228" y="54"/>
                  </a:moveTo>
                  <a:cubicBezTo>
                    <a:pt x="227" y="55"/>
                    <a:pt x="226" y="56"/>
                    <a:pt x="226" y="57"/>
                  </a:cubicBezTo>
                  <a:cubicBezTo>
                    <a:pt x="226" y="58"/>
                    <a:pt x="225" y="59"/>
                    <a:pt x="225" y="60"/>
                  </a:cubicBezTo>
                  <a:cubicBezTo>
                    <a:pt x="225" y="62"/>
                    <a:pt x="226" y="63"/>
                    <a:pt x="227" y="64"/>
                  </a:cubicBezTo>
                  <a:cubicBezTo>
                    <a:pt x="230" y="65"/>
                    <a:pt x="233" y="66"/>
                    <a:pt x="238" y="66"/>
                  </a:cubicBezTo>
                  <a:cubicBezTo>
                    <a:pt x="242" y="66"/>
                    <a:pt x="245" y="65"/>
                    <a:pt x="247" y="64"/>
                  </a:cubicBezTo>
                  <a:cubicBezTo>
                    <a:pt x="249" y="62"/>
                    <a:pt x="250" y="60"/>
                    <a:pt x="250" y="58"/>
                  </a:cubicBezTo>
                  <a:cubicBezTo>
                    <a:pt x="250" y="57"/>
                    <a:pt x="250" y="56"/>
                    <a:pt x="248" y="56"/>
                  </a:cubicBezTo>
                  <a:cubicBezTo>
                    <a:pt x="247" y="55"/>
                    <a:pt x="245" y="55"/>
                    <a:pt x="241" y="55"/>
                  </a:cubicBezTo>
                  <a:cubicBezTo>
                    <a:pt x="236" y="54"/>
                    <a:pt x="231" y="54"/>
                    <a:pt x="228" y="54"/>
                  </a:cubicBezTo>
                  <a:close/>
                  <a:moveTo>
                    <a:pt x="258" y="20"/>
                  </a:moveTo>
                  <a:cubicBezTo>
                    <a:pt x="274" y="20"/>
                    <a:pt x="274" y="20"/>
                    <a:pt x="274" y="20"/>
                  </a:cubicBezTo>
                  <a:cubicBezTo>
                    <a:pt x="274" y="21"/>
                    <a:pt x="274" y="21"/>
                    <a:pt x="274" y="21"/>
                  </a:cubicBezTo>
                  <a:cubicBezTo>
                    <a:pt x="273" y="21"/>
                    <a:pt x="273" y="21"/>
                    <a:pt x="273" y="21"/>
                  </a:cubicBezTo>
                  <a:cubicBezTo>
                    <a:pt x="272" y="21"/>
                    <a:pt x="271" y="21"/>
                    <a:pt x="270" y="22"/>
                  </a:cubicBezTo>
                  <a:cubicBezTo>
                    <a:pt x="270" y="22"/>
                    <a:pt x="270" y="23"/>
                    <a:pt x="270" y="23"/>
                  </a:cubicBezTo>
                  <a:cubicBezTo>
                    <a:pt x="270" y="24"/>
                    <a:pt x="270" y="26"/>
                    <a:pt x="271" y="27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86" y="26"/>
                    <a:pt x="286" y="26"/>
                    <a:pt x="286" y="26"/>
                  </a:cubicBezTo>
                  <a:cubicBezTo>
                    <a:pt x="286" y="24"/>
                    <a:pt x="287" y="24"/>
                    <a:pt x="287" y="22"/>
                  </a:cubicBezTo>
                  <a:cubicBezTo>
                    <a:pt x="287" y="22"/>
                    <a:pt x="287" y="22"/>
                    <a:pt x="286" y="21"/>
                  </a:cubicBezTo>
                  <a:cubicBezTo>
                    <a:pt x="286" y="21"/>
                    <a:pt x="286" y="21"/>
                    <a:pt x="286" y="20"/>
                  </a:cubicBezTo>
                  <a:cubicBezTo>
                    <a:pt x="285" y="20"/>
                    <a:pt x="284" y="20"/>
                    <a:pt x="284" y="20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4" y="20"/>
                    <a:pt x="293" y="20"/>
                    <a:pt x="292" y="20"/>
                  </a:cubicBezTo>
                  <a:cubicBezTo>
                    <a:pt x="292" y="21"/>
                    <a:pt x="292" y="21"/>
                    <a:pt x="291" y="22"/>
                  </a:cubicBezTo>
                  <a:cubicBezTo>
                    <a:pt x="290" y="22"/>
                    <a:pt x="290" y="23"/>
                    <a:pt x="290" y="25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75" y="62"/>
                    <a:pt x="274" y="64"/>
                    <a:pt x="271" y="66"/>
                  </a:cubicBezTo>
                  <a:cubicBezTo>
                    <a:pt x="269" y="68"/>
                    <a:pt x="267" y="69"/>
                    <a:pt x="265" y="69"/>
                  </a:cubicBezTo>
                  <a:cubicBezTo>
                    <a:pt x="264" y="69"/>
                    <a:pt x="263" y="68"/>
                    <a:pt x="262" y="68"/>
                  </a:cubicBezTo>
                  <a:cubicBezTo>
                    <a:pt x="261" y="67"/>
                    <a:pt x="260" y="66"/>
                    <a:pt x="260" y="65"/>
                  </a:cubicBezTo>
                  <a:cubicBezTo>
                    <a:pt x="260" y="64"/>
                    <a:pt x="261" y="63"/>
                    <a:pt x="261" y="62"/>
                  </a:cubicBezTo>
                  <a:cubicBezTo>
                    <a:pt x="262" y="62"/>
                    <a:pt x="263" y="62"/>
                    <a:pt x="264" y="62"/>
                  </a:cubicBezTo>
                  <a:cubicBezTo>
                    <a:pt x="265" y="62"/>
                    <a:pt x="266" y="62"/>
                    <a:pt x="267" y="62"/>
                  </a:cubicBezTo>
                  <a:cubicBezTo>
                    <a:pt x="268" y="63"/>
                    <a:pt x="269" y="63"/>
                    <a:pt x="269" y="63"/>
                  </a:cubicBezTo>
                  <a:cubicBezTo>
                    <a:pt x="270" y="63"/>
                    <a:pt x="270" y="62"/>
                    <a:pt x="271" y="62"/>
                  </a:cubicBezTo>
                  <a:cubicBezTo>
                    <a:pt x="272" y="61"/>
                    <a:pt x="273" y="59"/>
                    <a:pt x="274" y="57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25"/>
                    <a:pt x="264" y="24"/>
                    <a:pt x="263" y="23"/>
                  </a:cubicBezTo>
                  <a:cubicBezTo>
                    <a:pt x="262" y="22"/>
                    <a:pt x="262" y="21"/>
                    <a:pt x="261" y="21"/>
                  </a:cubicBezTo>
                  <a:cubicBezTo>
                    <a:pt x="261" y="21"/>
                    <a:pt x="260" y="20"/>
                    <a:pt x="258" y="20"/>
                  </a:cubicBezTo>
                  <a:cubicBezTo>
                    <a:pt x="258" y="20"/>
                    <a:pt x="258" y="20"/>
                    <a:pt x="258" y="20"/>
                  </a:cubicBezTo>
                  <a:close/>
                  <a:moveTo>
                    <a:pt x="331" y="19"/>
                  </a:moveTo>
                  <a:cubicBezTo>
                    <a:pt x="336" y="19"/>
                    <a:pt x="340" y="21"/>
                    <a:pt x="343" y="25"/>
                  </a:cubicBezTo>
                  <a:cubicBezTo>
                    <a:pt x="346" y="28"/>
                    <a:pt x="347" y="32"/>
                    <a:pt x="347" y="36"/>
                  </a:cubicBezTo>
                  <a:cubicBezTo>
                    <a:pt x="347" y="40"/>
                    <a:pt x="346" y="42"/>
                    <a:pt x="345" y="46"/>
                  </a:cubicBezTo>
                  <a:cubicBezTo>
                    <a:pt x="344" y="49"/>
                    <a:pt x="342" y="51"/>
                    <a:pt x="339" y="53"/>
                  </a:cubicBezTo>
                  <a:cubicBezTo>
                    <a:pt x="336" y="54"/>
                    <a:pt x="334" y="55"/>
                    <a:pt x="331" y="55"/>
                  </a:cubicBezTo>
                  <a:cubicBezTo>
                    <a:pt x="326" y="55"/>
                    <a:pt x="322" y="53"/>
                    <a:pt x="319" y="49"/>
                  </a:cubicBezTo>
                  <a:cubicBezTo>
                    <a:pt x="317" y="46"/>
                    <a:pt x="316" y="42"/>
                    <a:pt x="316" y="38"/>
                  </a:cubicBezTo>
                  <a:cubicBezTo>
                    <a:pt x="316" y="34"/>
                    <a:pt x="316" y="31"/>
                    <a:pt x="318" y="28"/>
                  </a:cubicBezTo>
                  <a:cubicBezTo>
                    <a:pt x="320" y="26"/>
                    <a:pt x="322" y="23"/>
                    <a:pt x="324" y="22"/>
                  </a:cubicBezTo>
                  <a:cubicBezTo>
                    <a:pt x="326" y="20"/>
                    <a:pt x="328" y="19"/>
                    <a:pt x="331" y="19"/>
                  </a:cubicBezTo>
                  <a:close/>
                  <a:moveTo>
                    <a:pt x="330" y="21"/>
                  </a:moveTo>
                  <a:cubicBezTo>
                    <a:pt x="329" y="21"/>
                    <a:pt x="328" y="22"/>
                    <a:pt x="326" y="22"/>
                  </a:cubicBezTo>
                  <a:cubicBezTo>
                    <a:pt x="325" y="23"/>
                    <a:pt x="324" y="24"/>
                    <a:pt x="323" y="26"/>
                  </a:cubicBezTo>
                  <a:cubicBezTo>
                    <a:pt x="322" y="28"/>
                    <a:pt x="322" y="31"/>
                    <a:pt x="322" y="34"/>
                  </a:cubicBezTo>
                  <a:cubicBezTo>
                    <a:pt x="322" y="39"/>
                    <a:pt x="323" y="43"/>
                    <a:pt x="325" y="47"/>
                  </a:cubicBezTo>
                  <a:cubicBezTo>
                    <a:pt x="327" y="50"/>
                    <a:pt x="329" y="52"/>
                    <a:pt x="332" y="52"/>
                  </a:cubicBezTo>
                  <a:cubicBezTo>
                    <a:pt x="335" y="52"/>
                    <a:pt x="337" y="51"/>
                    <a:pt x="338" y="49"/>
                  </a:cubicBezTo>
                  <a:cubicBezTo>
                    <a:pt x="340" y="47"/>
                    <a:pt x="340" y="44"/>
                    <a:pt x="340" y="39"/>
                  </a:cubicBezTo>
                  <a:cubicBezTo>
                    <a:pt x="340" y="33"/>
                    <a:pt x="339" y="28"/>
                    <a:pt x="337" y="25"/>
                  </a:cubicBezTo>
                  <a:cubicBezTo>
                    <a:pt x="335" y="22"/>
                    <a:pt x="332" y="21"/>
                    <a:pt x="330" y="21"/>
                  </a:cubicBezTo>
                  <a:close/>
                  <a:moveTo>
                    <a:pt x="368" y="22"/>
                  </a:moveTo>
                  <a:cubicBezTo>
                    <a:pt x="368" y="45"/>
                    <a:pt x="368" y="45"/>
                    <a:pt x="368" y="45"/>
                  </a:cubicBezTo>
                  <a:cubicBezTo>
                    <a:pt x="368" y="48"/>
                    <a:pt x="368" y="50"/>
                    <a:pt x="369" y="51"/>
                  </a:cubicBezTo>
                  <a:cubicBezTo>
                    <a:pt x="370" y="52"/>
                    <a:pt x="371" y="52"/>
                    <a:pt x="373" y="52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6" y="54"/>
                    <a:pt x="376" y="54"/>
                    <a:pt x="376" y="54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52"/>
                    <a:pt x="356" y="52"/>
                    <a:pt x="356" y="52"/>
                  </a:cubicBezTo>
                  <a:cubicBezTo>
                    <a:pt x="358" y="52"/>
                    <a:pt x="358" y="52"/>
                    <a:pt x="358" y="52"/>
                  </a:cubicBezTo>
                  <a:cubicBezTo>
                    <a:pt x="358" y="52"/>
                    <a:pt x="360" y="52"/>
                    <a:pt x="360" y="52"/>
                  </a:cubicBezTo>
                  <a:cubicBezTo>
                    <a:pt x="361" y="51"/>
                    <a:pt x="362" y="50"/>
                    <a:pt x="362" y="50"/>
                  </a:cubicBezTo>
                  <a:cubicBezTo>
                    <a:pt x="362" y="49"/>
                    <a:pt x="362" y="47"/>
                    <a:pt x="362" y="45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56" y="22"/>
                    <a:pt x="356" y="22"/>
                    <a:pt x="356" y="22"/>
                  </a:cubicBezTo>
                  <a:cubicBezTo>
                    <a:pt x="356" y="20"/>
                    <a:pt x="356" y="20"/>
                    <a:pt x="356" y="20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2" y="14"/>
                    <a:pt x="363" y="11"/>
                    <a:pt x="364" y="8"/>
                  </a:cubicBezTo>
                  <a:cubicBezTo>
                    <a:pt x="365" y="6"/>
                    <a:pt x="367" y="4"/>
                    <a:pt x="369" y="3"/>
                  </a:cubicBezTo>
                  <a:cubicBezTo>
                    <a:pt x="371" y="2"/>
                    <a:pt x="373" y="1"/>
                    <a:pt x="376" y="1"/>
                  </a:cubicBezTo>
                  <a:cubicBezTo>
                    <a:pt x="378" y="1"/>
                    <a:pt x="381" y="2"/>
                    <a:pt x="383" y="3"/>
                  </a:cubicBezTo>
                  <a:cubicBezTo>
                    <a:pt x="384" y="4"/>
                    <a:pt x="385" y="6"/>
                    <a:pt x="385" y="7"/>
                  </a:cubicBezTo>
                  <a:cubicBezTo>
                    <a:pt x="385" y="8"/>
                    <a:pt x="384" y="8"/>
                    <a:pt x="384" y="9"/>
                  </a:cubicBezTo>
                  <a:cubicBezTo>
                    <a:pt x="383" y="10"/>
                    <a:pt x="383" y="10"/>
                    <a:pt x="382" y="10"/>
                  </a:cubicBezTo>
                  <a:cubicBezTo>
                    <a:pt x="382" y="10"/>
                    <a:pt x="381" y="9"/>
                    <a:pt x="380" y="9"/>
                  </a:cubicBezTo>
                  <a:cubicBezTo>
                    <a:pt x="380" y="8"/>
                    <a:pt x="379" y="8"/>
                    <a:pt x="378" y="6"/>
                  </a:cubicBezTo>
                  <a:cubicBezTo>
                    <a:pt x="377" y="5"/>
                    <a:pt x="376" y="4"/>
                    <a:pt x="376" y="3"/>
                  </a:cubicBezTo>
                  <a:cubicBezTo>
                    <a:pt x="375" y="3"/>
                    <a:pt x="374" y="2"/>
                    <a:pt x="373" y="2"/>
                  </a:cubicBezTo>
                  <a:cubicBezTo>
                    <a:pt x="372" y="2"/>
                    <a:pt x="371" y="3"/>
                    <a:pt x="370" y="3"/>
                  </a:cubicBezTo>
                  <a:cubicBezTo>
                    <a:pt x="370" y="4"/>
                    <a:pt x="369" y="5"/>
                    <a:pt x="369" y="6"/>
                  </a:cubicBezTo>
                  <a:cubicBezTo>
                    <a:pt x="368" y="7"/>
                    <a:pt x="368" y="10"/>
                    <a:pt x="368" y="16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77" y="18"/>
                    <a:pt x="377" y="18"/>
                    <a:pt x="377" y="18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68" y="22"/>
                    <a:pt x="368" y="22"/>
                    <a:pt x="368" y="22"/>
                  </a:cubicBezTo>
                  <a:close/>
                  <a:moveTo>
                    <a:pt x="440" y="2"/>
                  </a:moveTo>
                  <a:cubicBezTo>
                    <a:pt x="441" y="20"/>
                    <a:pt x="441" y="20"/>
                    <a:pt x="441" y="20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38" y="14"/>
                    <a:pt x="436" y="11"/>
                    <a:pt x="433" y="8"/>
                  </a:cubicBezTo>
                  <a:cubicBezTo>
                    <a:pt x="430" y="6"/>
                    <a:pt x="427" y="5"/>
                    <a:pt x="423" y="5"/>
                  </a:cubicBezTo>
                  <a:cubicBezTo>
                    <a:pt x="420" y="5"/>
                    <a:pt x="417" y="6"/>
                    <a:pt x="414" y="8"/>
                  </a:cubicBezTo>
                  <a:cubicBezTo>
                    <a:pt x="412" y="9"/>
                    <a:pt x="410" y="12"/>
                    <a:pt x="408" y="16"/>
                  </a:cubicBezTo>
                  <a:cubicBezTo>
                    <a:pt x="407" y="19"/>
                    <a:pt x="406" y="24"/>
                    <a:pt x="406" y="30"/>
                  </a:cubicBezTo>
                  <a:cubicBezTo>
                    <a:pt x="406" y="34"/>
                    <a:pt x="407" y="38"/>
                    <a:pt x="408" y="42"/>
                  </a:cubicBezTo>
                  <a:cubicBezTo>
                    <a:pt x="409" y="45"/>
                    <a:pt x="412" y="48"/>
                    <a:pt x="414" y="49"/>
                  </a:cubicBezTo>
                  <a:cubicBezTo>
                    <a:pt x="417" y="51"/>
                    <a:pt x="420" y="52"/>
                    <a:pt x="424" y="52"/>
                  </a:cubicBezTo>
                  <a:cubicBezTo>
                    <a:pt x="427" y="52"/>
                    <a:pt x="430" y="51"/>
                    <a:pt x="432" y="50"/>
                  </a:cubicBezTo>
                  <a:cubicBezTo>
                    <a:pt x="435" y="49"/>
                    <a:pt x="438" y="46"/>
                    <a:pt x="440" y="42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39" y="47"/>
                    <a:pt x="436" y="50"/>
                    <a:pt x="433" y="52"/>
                  </a:cubicBezTo>
                  <a:cubicBezTo>
                    <a:pt x="430" y="54"/>
                    <a:pt x="426" y="56"/>
                    <a:pt x="422" y="56"/>
                  </a:cubicBezTo>
                  <a:cubicBezTo>
                    <a:pt x="414" y="56"/>
                    <a:pt x="407" y="52"/>
                    <a:pt x="403" y="46"/>
                  </a:cubicBezTo>
                  <a:cubicBezTo>
                    <a:pt x="400" y="42"/>
                    <a:pt x="398" y="36"/>
                    <a:pt x="398" y="30"/>
                  </a:cubicBezTo>
                  <a:cubicBezTo>
                    <a:pt x="398" y="25"/>
                    <a:pt x="399" y="20"/>
                    <a:pt x="401" y="16"/>
                  </a:cubicBezTo>
                  <a:cubicBezTo>
                    <a:pt x="403" y="12"/>
                    <a:pt x="406" y="8"/>
                    <a:pt x="410" y="6"/>
                  </a:cubicBezTo>
                  <a:cubicBezTo>
                    <a:pt x="414" y="4"/>
                    <a:pt x="418" y="3"/>
                    <a:pt x="422" y="3"/>
                  </a:cubicBezTo>
                  <a:cubicBezTo>
                    <a:pt x="426" y="3"/>
                    <a:pt x="429" y="4"/>
                    <a:pt x="433" y="6"/>
                  </a:cubicBezTo>
                  <a:cubicBezTo>
                    <a:pt x="434" y="6"/>
                    <a:pt x="434" y="6"/>
                    <a:pt x="435" y="6"/>
                  </a:cubicBezTo>
                  <a:cubicBezTo>
                    <a:pt x="436" y="6"/>
                    <a:pt x="436" y="6"/>
                    <a:pt x="436" y="6"/>
                  </a:cubicBezTo>
                  <a:cubicBezTo>
                    <a:pt x="437" y="5"/>
                    <a:pt x="438" y="4"/>
                    <a:pt x="438" y="3"/>
                  </a:cubicBezTo>
                  <a:cubicBezTo>
                    <a:pt x="440" y="2"/>
                    <a:pt x="440" y="2"/>
                    <a:pt x="440" y="2"/>
                  </a:cubicBezTo>
                  <a:close/>
                  <a:moveTo>
                    <a:pt x="460" y="1"/>
                  </a:moveTo>
                  <a:cubicBezTo>
                    <a:pt x="460" y="26"/>
                    <a:pt x="460" y="26"/>
                    <a:pt x="460" y="26"/>
                  </a:cubicBezTo>
                  <a:cubicBezTo>
                    <a:pt x="463" y="22"/>
                    <a:pt x="465" y="21"/>
                    <a:pt x="466" y="20"/>
                  </a:cubicBezTo>
                  <a:cubicBezTo>
                    <a:pt x="468" y="19"/>
                    <a:pt x="470" y="18"/>
                    <a:pt x="471" y="18"/>
                  </a:cubicBezTo>
                  <a:cubicBezTo>
                    <a:pt x="473" y="18"/>
                    <a:pt x="475" y="19"/>
                    <a:pt x="476" y="20"/>
                  </a:cubicBezTo>
                  <a:cubicBezTo>
                    <a:pt x="477" y="21"/>
                    <a:pt x="478" y="23"/>
                    <a:pt x="479" y="25"/>
                  </a:cubicBezTo>
                  <a:cubicBezTo>
                    <a:pt x="479" y="27"/>
                    <a:pt x="480" y="30"/>
                    <a:pt x="480" y="34"/>
                  </a:cubicBezTo>
                  <a:cubicBezTo>
                    <a:pt x="480" y="46"/>
                    <a:pt x="480" y="46"/>
                    <a:pt x="480" y="46"/>
                  </a:cubicBezTo>
                  <a:cubicBezTo>
                    <a:pt x="480" y="48"/>
                    <a:pt x="480" y="50"/>
                    <a:pt x="480" y="50"/>
                  </a:cubicBezTo>
                  <a:cubicBezTo>
                    <a:pt x="480" y="51"/>
                    <a:pt x="481" y="52"/>
                    <a:pt x="481" y="52"/>
                  </a:cubicBezTo>
                  <a:cubicBezTo>
                    <a:pt x="482" y="52"/>
                    <a:pt x="483" y="52"/>
                    <a:pt x="484" y="52"/>
                  </a:cubicBezTo>
                  <a:cubicBezTo>
                    <a:pt x="484" y="54"/>
                    <a:pt x="484" y="54"/>
                    <a:pt x="484" y="54"/>
                  </a:cubicBezTo>
                  <a:cubicBezTo>
                    <a:pt x="468" y="54"/>
                    <a:pt x="468" y="54"/>
                    <a:pt x="468" y="54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69" y="52"/>
                    <a:pt x="469" y="52"/>
                    <a:pt x="469" y="52"/>
                  </a:cubicBezTo>
                  <a:cubicBezTo>
                    <a:pt x="471" y="52"/>
                    <a:pt x="472" y="52"/>
                    <a:pt x="472" y="52"/>
                  </a:cubicBezTo>
                  <a:cubicBezTo>
                    <a:pt x="473" y="51"/>
                    <a:pt x="474" y="50"/>
                    <a:pt x="474" y="50"/>
                  </a:cubicBezTo>
                  <a:cubicBezTo>
                    <a:pt x="474" y="49"/>
                    <a:pt x="474" y="48"/>
                    <a:pt x="474" y="46"/>
                  </a:cubicBezTo>
                  <a:cubicBezTo>
                    <a:pt x="474" y="34"/>
                    <a:pt x="474" y="34"/>
                    <a:pt x="474" y="34"/>
                  </a:cubicBezTo>
                  <a:cubicBezTo>
                    <a:pt x="474" y="30"/>
                    <a:pt x="474" y="28"/>
                    <a:pt x="473" y="27"/>
                  </a:cubicBezTo>
                  <a:cubicBezTo>
                    <a:pt x="473" y="26"/>
                    <a:pt x="472" y="25"/>
                    <a:pt x="472" y="24"/>
                  </a:cubicBezTo>
                  <a:cubicBezTo>
                    <a:pt x="471" y="24"/>
                    <a:pt x="470" y="23"/>
                    <a:pt x="469" y="23"/>
                  </a:cubicBezTo>
                  <a:cubicBezTo>
                    <a:pt x="468" y="23"/>
                    <a:pt x="466" y="24"/>
                    <a:pt x="465" y="24"/>
                  </a:cubicBezTo>
                  <a:cubicBezTo>
                    <a:pt x="464" y="25"/>
                    <a:pt x="462" y="26"/>
                    <a:pt x="461" y="2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48"/>
                    <a:pt x="461" y="50"/>
                    <a:pt x="461" y="50"/>
                  </a:cubicBezTo>
                  <a:cubicBezTo>
                    <a:pt x="462" y="51"/>
                    <a:pt x="462" y="52"/>
                    <a:pt x="462" y="52"/>
                  </a:cubicBezTo>
                  <a:cubicBezTo>
                    <a:pt x="463" y="52"/>
                    <a:pt x="464" y="52"/>
                    <a:pt x="466" y="52"/>
                  </a:cubicBezTo>
                  <a:cubicBezTo>
                    <a:pt x="466" y="54"/>
                    <a:pt x="466" y="54"/>
                    <a:pt x="466" y="54"/>
                  </a:cubicBezTo>
                  <a:cubicBezTo>
                    <a:pt x="450" y="54"/>
                    <a:pt x="450" y="54"/>
                    <a:pt x="450" y="54"/>
                  </a:cubicBezTo>
                  <a:cubicBezTo>
                    <a:pt x="450" y="52"/>
                    <a:pt x="450" y="52"/>
                    <a:pt x="450" y="52"/>
                  </a:cubicBezTo>
                  <a:cubicBezTo>
                    <a:pt x="451" y="52"/>
                    <a:pt x="452" y="52"/>
                    <a:pt x="453" y="52"/>
                  </a:cubicBezTo>
                  <a:cubicBezTo>
                    <a:pt x="454" y="51"/>
                    <a:pt x="454" y="51"/>
                    <a:pt x="454" y="50"/>
                  </a:cubicBezTo>
                  <a:cubicBezTo>
                    <a:pt x="455" y="49"/>
                    <a:pt x="455" y="48"/>
                    <a:pt x="455" y="46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1"/>
                    <a:pt x="455" y="8"/>
                    <a:pt x="454" y="8"/>
                  </a:cubicBezTo>
                  <a:cubicBezTo>
                    <a:pt x="454" y="7"/>
                    <a:pt x="454" y="6"/>
                    <a:pt x="454" y="6"/>
                  </a:cubicBezTo>
                  <a:cubicBezTo>
                    <a:pt x="453" y="5"/>
                    <a:pt x="453" y="5"/>
                    <a:pt x="452" y="5"/>
                  </a:cubicBezTo>
                  <a:cubicBezTo>
                    <a:pt x="452" y="5"/>
                    <a:pt x="451" y="5"/>
                    <a:pt x="450" y="6"/>
                  </a:cubicBezTo>
                  <a:cubicBezTo>
                    <a:pt x="449" y="4"/>
                    <a:pt x="449" y="4"/>
                    <a:pt x="449" y="4"/>
                  </a:cubicBezTo>
                  <a:cubicBezTo>
                    <a:pt x="459" y="0"/>
                    <a:pt x="459" y="0"/>
                    <a:pt x="459" y="0"/>
                  </a:cubicBezTo>
                  <a:cubicBezTo>
                    <a:pt x="460" y="1"/>
                    <a:pt x="460" y="1"/>
                    <a:pt x="460" y="1"/>
                  </a:cubicBezTo>
                  <a:close/>
                  <a:moveTo>
                    <a:pt x="499" y="1"/>
                  </a:moveTo>
                  <a:cubicBezTo>
                    <a:pt x="500" y="1"/>
                    <a:pt x="501" y="1"/>
                    <a:pt x="501" y="2"/>
                  </a:cubicBezTo>
                  <a:cubicBezTo>
                    <a:pt x="502" y="3"/>
                    <a:pt x="502" y="4"/>
                    <a:pt x="502" y="5"/>
                  </a:cubicBezTo>
                  <a:cubicBezTo>
                    <a:pt x="502" y="6"/>
                    <a:pt x="502" y="7"/>
                    <a:pt x="501" y="8"/>
                  </a:cubicBezTo>
                  <a:cubicBezTo>
                    <a:pt x="500" y="8"/>
                    <a:pt x="500" y="9"/>
                    <a:pt x="499" y="9"/>
                  </a:cubicBezTo>
                  <a:cubicBezTo>
                    <a:pt x="498" y="9"/>
                    <a:pt x="497" y="8"/>
                    <a:pt x="496" y="8"/>
                  </a:cubicBezTo>
                  <a:cubicBezTo>
                    <a:pt x="496" y="7"/>
                    <a:pt x="495" y="6"/>
                    <a:pt x="495" y="5"/>
                  </a:cubicBezTo>
                  <a:cubicBezTo>
                    <a:pt x="495" y="4"/>
                    <a:pt x="496" y="3"/>
                    <a:pt x="496" y="2"/>
                  </a:cubicBezTo>
                  <a:cubicBezTo>
                    <a:pt x="497" y="1"/>
                    <a:pt x="498" y="1"/>
                    <a:pt x="499" y="1"/>
                  </a:cubicBezTo>
                  <a:close/>
                  <a:moveTo>
                    <a:pt x="502" y="19"/>
                  </a:moveTo>
                  <a:cubicBezTo>
                    <a:pt x="502" y="46"/>
                    <a:pt x="502" y="46"/>
                    <a:pt x="502" y="46"/>
                  </a:cubicBezTo>
                  <a:cubicBezTo>
                    <a:pt x="502" y="48"/>
                    <a:pt x="502" y="50"/>
                    <a:pt x="502" y="50"/>
                  </a:cubicBezTo>
                  <a:cubicBezTo>
                    <a:pt x="503" y="51"/>
                    <a:pt x="503" y="52"/>
                    <a:pt x="504" y="52"/>
                  </a:cubicBezTo>
                  <a:cubicBezTo>
                    <a:pt x="504" y="52"/>
                    <a:pt x="505" y="52"/>
                    <a:pt x="507" y="52"/>
                  </a:cubicBezTo>
                  <a:cubicBezTo>
                    <a:pt x="507" y="54"/>
                    <a:pt x="507" y="54"/>
                    <a:pt x="507" y="54"/>
                  </a:cubicBezTo>
                  <a:cubicBezTo>
                    <a:pt x="491" y="54"/>
                    <a:pt x="491" y="54"/>
                    <a:pt x="491" y="54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2" y="52"/>
                    <a:pt x="494" y="52"/>
                    <a:pt x="494" y="52"/>
                  </a:cubicBezTo>
                  <a:cubicBezTo>
                    <a:pt x="494" y="52"/>
                    <a:pt x="495" y="51"/>
                    <a:pt x="495" y="50"/>
                  </a:cubicBezTo>
                  <a:cubicBezTo>
                    <a:pt x="496" y="50"/>
                    <a:pt x="496" y="48"/>
                    <a:pt x="496" y="46"/>
                  </a:cubicBezTo>
                  <a:cubicBezTo>
                    <a:pt x="496" y="33"/>
                    <a:pt x="496" y="33"/>
                    <a:pt x="496" y="33"/>
                  </a:cubicBezTo>
                  <a:cubicBezTo>
                    <a:pt x="496" y="29"/>
                    <a:pt x="496" y="27"/>
                    <a:pt x="495" y="26"/>
                  </a:cubicBezTo>
                  <a:cubicBezTo>
                    <a:pt x="495" y="25"/>
                    <a:pt x="495" y="24"/>
                    <a:pt x="494" y="24"/>
                  </a:cubicBezTo>
                  <a:cubicBezTo>
                    <a:pt x="494" y="24"/>
                    <a:pt x="494" y="24"/>
                    <a:pt x="493" y="24"/>
                  </a:cubicBezTo>
                  <a:cubicBezTo>
                    <a:pt x="492" y="24"/>
                    <a:pt x="491" y="24"/>
                    <a:pt x="490" y="24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500" y="19"/>
                    <a:pt x="500" y="19"/>
                    <a:pt x="500" y="19"/>
                  </a:cubicBezTo>
                  <a:cubicBezTo>
                    <a:pt x="502" y="19"/>
                    <a:pt x="502" y="19"/>
                    <a:pt x="502" y="19"/>
                  </a:cubicBezTo>
                  <a:close/>
                  <a:moveTo>
                    <a:pt x="524" y="26"/>
                  </a:moveTo>
                  <a:cubicBezTo>
                    <a:pt x="528" y="21"/>
                    <a:pt x="532" y="19"/>
                    <a:pt x="535" y="19"/>
                  </a:cubicBezTo>
                  <a:cubicBezTo>
                    <a:pt x="536" y="19"/>
                    <a:pt x="538" y="19"/>
                    <a:pt x="540" y="20"/>
                  </a:cubicBezTo>
                  <a:cubicBezTo>
                    <a:pt x="541" y="21"/>
                    <a:pt x="542" y="22"/>
                    <a:pt x="543" y="24"/>
                  </a:cubicBezTo>
                  <a:cubicBezTo>
                    <a:pt x="543" y="26"/>
                    <a:pt x="544" y="28"/>
                    <a:pt x="544" y="31"/>
                  </a:cubicBezTo>
                  <a:cubicBezTo>
                    <a:pt x="544" y="46"/>
                    <a:pt x="544" y="46"/>
                    <a:pt x="544" y="46"/>
                  </a:cubicBezTo>
                  <a:cubicBezTo>
                    <a:pt x="544" y="48"/>
                    <a:pt x="544" y="49"/>
                    <a:pt x="544" y="50"/>
                  </a:cubicBezTo>
                  <a:cubicBezTo>
                    <a:pt x="544" y="51"/>
                    <a:pt x="545" y="51"/>
                    <a:pt x="545" y="52"/>
                  </a:cubicBezTo>
                  <a:cubicBezTo>
                    <a:pt x="546" y="52"/>
                    <a:pt x="547" y="52"/>
                    <a:pt x="548" y="52"/>
                  </a:cubicBezTo>
                  <a:cubicBezTo>
                    <a:pt x="548" y="53"/>
                    <a:pt x="548" y="53"/>
                    <a:pt x="548" y="53"/>
                  </a:cubicBezTo>
                  <a:cubicBezTo>
                    <a:pt x="532" y="53"/>
                    <a:pt x="532" y="53"/>
                    <a:pt x="532" y="53"/>
                  </a:cubicBezTo>
                  <a:cubicBezTo>
                    <a:pt x="532" y="52"/>
                    <a:pt x="532" y="52"/>
                    <a:pt x="532" y="52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35" y="52"/>
                    <a:pt x="536" y="52"/>
                    <a:pt x="536" y="51"/>
                  </a:cubicBezTo>
                  <a:cubicBezTo>
                    <a:pt x="537" y="51"/>
                    <a:pt x="538" y="50"/>
                    <a:pt x="538" y="49"/>
                  </a:cubicBezTo>
                  <a:cubicBezTo>
                    <a:pt x="538" y="49"/>
                    <a:pt x="538" y="48"/>
                    <a:pt x="538" y="46"/>
                  </a:cubicBezTo>
                  <a:cubicBezTo>
                    <a:pt x="538" y="32"/>
                    <a:pt x="538" y="32"/>
                    <a:pt x="538" y="32"/>
                  </a:cubicBezTo>
                  <a:cubicBezTo>
                    <a:pt x="538" y="28"/>
                    <a:pt x="537" y="26"/>
                    <a:pt x="536" y="25"/>
                  </a:cubicBezTo>
                  <a:cubicBezTo>
                    <a:pt x="536" y="24"/>
                    <a:pt x="534" y="23"/>
                    <a:pt x="532" y="23"/>
                  </a:cubicBezTo>
                  <a:cubicBezTo>
                    <a:pt x="530" y="23"/>
                    <a:pt x="527" y="24"/>
                    <a:pt x="524" y="28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8"/>
                    <a:pt x="524" y="49"/>
                    <a:pt x="524" y="50"/>
                  </a:cubicBezTo>
                  <a:cubicBezTo>
                    <a:pt x="525" y="51"/>
                    <a:pt x="525" y="51"/>
                    <a:pt x="526" y="52"/>
                  </a:cubicBezTo>
                  <a:cubicBezTo>
                    <a:pt x="526" y="52"/>
                    <a:pt x="527" y="52"/>
                    <a:pt x="529" y="52"/>
                  </a:cubicBezTo>
                  <a:cubicBezTo>
                    <a:pt x="529" y="53"/>
                    <a:pt x="529" y="53"/>
                    <a:pt x="529" y="53"/>
                  </a:cubicBezTo>
                  <a:cubicBezTo>
                    <a:pt x="513" y="53"/>
                    <a:pt x="513" y="53"/>
                    <a:pt x="513" y="53"/>
                  </a:cubicBezTo>
                  <a:cubicBezTo>
                    <a:pt x="513" y="52"/>
                    <a:pt x="513" y="52"/>
                    <a:pt x="513" y="52"/>
                  </a:cubicBezTo>
                  <a:cubicBezTo>
                    <a:pt x="514" y="52"/>
                    <a:pt x="514" y="52"/>
                    <a:pt x="514" y="52"/>
                  </a:cubicBezTo>
                  <a:cubicBezTo>
                    <a:pt x="516" y="52"/>
                    <a:pt x="517" y="52"/>
                    <a:pt x="517" y="51"/>
                  </a:cubicBezTo>
                  <a:cubicBezTo>
                    <a:pt x="518" y="50"/>
                    <a:pt x="518" y="48"/>
                    <a:pt x="518" y="46"/>
                  </a:cubicBezTo>
                  <a:cubicBezTo>
                    <a:pt x="518" y="33"/>
                    <a:pt x="518" y="33"/>
                    <a:pt x="518" y="33"/>
                  </a:cubicBezTo>
                  <a:cubicBezTo>
                    <a:pt x="518" y="29"/>
                    <a:pt x="518" y="26"/>
                    <a:pt x="518" y="25"/>
                  </a:cubicBezTo>
                  <a:cubicBezTo>
                    <a:pt x="518" y="24"/>
                    <a:pt x="517" y="24"/>
                    <a:pt x="517" y="23"/>
                  </a:cubicBezTo>
                  <a:cubicBezTo>
                    <a:pt x="516" y="23"/>
                    <a:pt x="516" y="23"/>
                    <a:pt x="515" y="23"/>
                  </a:cubicBezTo>
                  <a:cubicBezTo>
                    <a:pt x="514" y="23"/>
                    <a:pt x="514" y="23"/>
                    <a:pt x="513" y="23"/>
                  </a:cubicBezTo>
                  <a:cubicBezTo>
                    <a:pt x="512" y="22"/>
                    <a:pt x="512" y="22"/>
                    <a:pt x="512" y="22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524" y="18"/>
                    <a:pt x="524" y="18"/>
                    <a:pt x="524" y="18"/>
                  </a:cubicBezTo>
                  <a:cubicBezTo>
                    <a:pt x="524" y="26"/>
                    <a:pt x="524" y="26"/>
                    <a:pt x="524" y="26"/>
                  </a:cubicBezTo>
                  <a:close/>
                  <a:moveTo>
                    <a:pt x="573" y="49"/>
                  </a:moveTo>
                  <a:cubicBezTo>
                    <a:pt x="570" y="52"/>
                    <a:pt x="568" y="53"/>
                    <a:pt x="567" y="54"/>
                  </a:cubicBezTo>
                  <a:cubicBezTo>
                    <a:pt x="566" y="54"/>
                    <a:pt x="564" y="54"/>
                    <a:pt x="563" y="54"/>
                  </a:cubicBezTo>
                  <a:cubicBezTo>
                    <a:pt x="560" y="54"/>
                    <a:pt x="559" y="54"/>
                    <a:pt x="557" y="52"/>
                  </a:cubicBezTo>
                  <a:cubicBezTo>
                    <a:pt x="556" y="50"/>
                    <a:pt x="555" y="48"/>
                    <a:pt x="555" y="46"/>
                  </a:cubicBezTo>
                  <a:cubicBezTo>
                    <a:pt x="555" y="44"/>
                    <a:pt x="556" y="42"/>
                    <a:pt x="556" y="41"/>
                  </a:cubicBezTo>
                  <a:cubicBezTo>
                    <a:pt x="557" y="40"/>
                    <a:pt x="559" y="38"/>
                    <a:pt x="562" y="36"/>
                  </a:cubicBezTo>
                  <a:cubicBezTo>
                    <a:pt x="564" y="35"/>
                    <a:pt x="568" y="33"/>
                    <a:pt x="574" y="31"/>
                  </a:cubicBezTo>
                  <a:cubicBezTo>
                    <a:pt x="574" y="30"/>
                    <a:pt x="574" y="30"/>
                    <a:pt x="574" y="30"/>
                  </a:cubicBezTo>
                  <a:cubicBezTo>
                    <a:pt x="574" y="26"/>
                    <a:pt x="573" y="24"/>
                    <a:pt x="572" y="23"/>
                  </a:cubicBezTo>
                  <a:cubicBezTo>
                    <a:pt x="571" y="22"/>
                    <a:pt x="570" y="21"/>
                    <a:pt x="568" y="21"/>
                  </a:cubicBezTo>
                  <a:cubicBezTo>
                    <a:pt x="566" y="21"/>
                    <a:pt x="565" y="21"/>
                    <a:pt x="564" y="22"/>
                  </a:cubicBezTo>
                  <a:cubicBezTo>
                    <a:pt x="563" y="23"/>
                    <a:pt x="563" y="24"/>
                    <a:pt x="563" y="25"/>
                  </a:cubicBezTo>
                  <a:cubicBezTo>
                    <a:pt x="563" y="27"/>
                    <a:pt x="563" y="27"/>
                    <a:pt x="563" y="27"/>
                  </a:cubicBezTo>
                  <a:cubicBezTo>
                    <a:pt x="563" y="28"/>
                    <a:pt x="562" y="29"/>
                    <a:pt x="562" y="30"/>
                  </a:cubicBezTo>
                  <a:cubicBezTo>
                    <a:pt x="562" y="30"/>
                    <a:pt x="561" y="30"/>
                    <a:pt x="560" y="30"/>
                  </a:cubicBezTo>
                  <a:cubicBezTo>
                    <a:pt x="559" y="30"/>
                    <a:pt x="558" y="30"/>
                    <a:pt x="558" y="30"/>
                  </a:cubicBezTo>
                  <a:cubicBezTo>
                    <a:pt x="558" y="29"/>
                    <a:pt x="557" y="28"/>
                    <a:pt x="557" y="27"/>
                  </a:cubicBezTo>
                  <a:cubicBezTo>
                    <a:pt x="557" y="25"/>
                    <a:pt x="558" y="23"/>
                    <a:pt x="560" y="21"/>
                  </a:cubicBezTo>
                  <a:cubicBezTo>
                    <a:pt x="562" y="19"/>
                    <a:pt x="566" y="18"/>
                    <a:pt x="569" y="18"/>
                  </a:cubicBezTo>
                  <a:cubicBezTo>
                    <a:pt x="572" y="18"/>
                    <a:pt x="574" y="18"/>
                    <a:pt x="576" y="20"/>
                  </a:cubicBezTo>
                  <a:cubicBezTo>
                    <a:pt x="578" y="20"/>
                    <a:pt x="579" y="22"/>
                    <a:pt x="580" y="23"/>
                  </a:cubicBezTo>
                  <a:cubicBezTo>
                    <a:pt x="580" y="24"/>
                    <a:pt x="580" y="26"/>
                    <a:pt x="580" y="30"/>
                  </a:cubicBezTo>
                  <a:cubicBezTo>
                    <a:pt x="580" y="41"/>
                    <a:pt x="580" y="41"/>
                    <a:pt x="580" y="41"/>
                  </a:cubicBezTo>
                  <a:cubicBezTo>
                    <a:pt x="580" y="44"/>
                    <a:pt x="580" y="46"/>
                    <a:pt x="580" y="47"/>
                  </a:cubicBezTo>
                  <a:cubicBezTo>
                    <a:pt x="580" y="48"/>
                    <a:pt x="581" y="48"/>
                    <a:pt x="581" y="49"/>
                  </a:cubicBezTo>
                  <a:cubicBezTo>
                    <a:pt x="581" y="49"/>
                    <a:pt x="581" y="49"/>
                    <a:pt x="582" y="49"/>
                  </a:cubicBezTo>
                  <a:cubicBezTo>
                    <a:pt x="582" y="49"/>
                    <a:pt x="582" y="49"/>
                    <a:pt x="583" y="49"/>
                  </a:cubicBezTo>
                  <a:cubicBezTo>
                    <a:pt x="583" y="48"/>
                    <a:pt x="584" y="48"/>
                    <a:pt x="586" y="46"/>
                  </a:cubicBezTo>
                  <a:cubicBezTo>
                    <a:pt x="586" y="48"/>
                    <a:pt x="586" y="48"/>
                    <a:pt x="586" y="48"/>
                  </a:cubicBezTo>
                  <a:cubicBezTo>
                    <a:pt x="583" y="52"/>
                    <a:pt x="580" y="54"/>
                    <a:pt x="578" y="54"/>
                  </a:cubicBezTo>
                  <a:cubicBezTo>
                    <a:pt x="577" y="54"/>
                    <a:pt x="576" y="53"/>
                    <a:pt x="575" y="52"/>
                  </a:cubicBezTo>
                  <a:cubicBezTo>
                    <a:pt x="574" y="52"/>
                    <a:pt x="573" y="51"/>
                    <a:pt x="573" y="49"/>
                  </a:cubicBezTo>
                  <a:close/>
                  <a:moveTo>
                    <a:pt x="573" y="46"/>
                  </a:moveTo>
                  <a:cubicBezTo>
                    <a:pt x="573" y="34"/>
                    <a:pt x="573" y="34"/>
                    <a:pt x="573" y="34"/>
                  </a:cubicBezTo>
                  <a:cubicBezTo>
                    <a:pt x="570" y="35"/>
                    <a:pt x="567" y="36"/>
                    <a:pt x="566" y="37"/>
                  </a:cubicBezTo>
                  <a:cubicBezTo>
                    <a:pt x="564" y="38"/>
                    <a:pt x="563" y="39"/>
                    <a:pt x="562" y="40"/>
                  </a:cubicBezTo>
                  <a:cubicBezTo>
                    <a:pt x="562" y="42"/>
                    <a:pt x="561" y="43"/>
                    <a:pt x="561" y="44"/>
                  </a:cubicBezTo>
                  <a:cubicBezTo>
                    <a:pt x="561" y="46"/>
                    <a:pt x="562" y="48"/>
                    <a:pt x="563" y="49"/>
                  </a:cubicBezTo>
                  <a:cubicBezTo>
                    <a:pt x="564" y="50"/>
                    <a:pt x="565" y="50"/>
                    <a:pt x="566" y="50"/>
                  </a:cubicBezTo>
                  <a:cubicBezTo>
                    <a:pt x="568" y="50"/>
                    <a:pt x="570" y="49"/>
                    <a:pt x="5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36"/>
            <p:cNvSpPr>
              <a:spLocks noEditPoints="1"/>
            </p:cNvSpPr>
            <p:nvPr userDrawn="1"/>
          </p:nvSpPr>
          <p:spPr bwMode="auto">
            <a:xfrm>
              <a:off x="9304400" y="4596116"/>
              <a:ext cx="2255838" cy="300038"/>
            </a:xfrm>
            <a:custGeom>
              <a:avLst/>
              <a:gdLst>
                <a:gd name="T0" fmla="*/ 1465 w 1513"/>
                <a:gd name="T1" fmla="*/ 107 h 200"/>
                <a:gd name="T2" fmla="*/ 1416 w 1513"/>
                <a:gd name="T3" fmla="*/ 130 h 200"/>
                <a:gd name="T4" fmla="*/ 1450 w 1513"/>
                <a:gd name="T5" fmla="*/ 47 h 200"/>
                <a:gd name="T6" fmla="*/ 1458 w 1513"/>
                <a:gd name="T7" fmla="*/ 70 h 200"/>
                <a:gd name="T8" fmla="*/ 1467 w 1513"/>
                <a:gd name="T9" fmla="*/ 146 h 200"/>
                <a:gd name="T10" fmla="*/ 1410 w 1513"/>
                <a:gd name="T11" fmla="*/ 171 h 200"/>
                <a:gd name="T12" fmla="*/ 1408 w 1513"/>
                <a:gd name="T13" fmla="*/ 153 h 200"/>
                <a:gd name="T14" fmla="*/ 1272 w 1513"/>
                <a:gd name="T15" fmla="*/ 125 h 200"/>
                <a:gd name="T16" fmla="*/ 1257 w 1513"/>
                <a:gd name="T17" fmla="*/ 79 h 200"/>
                <a:gd name="T18" fmla="*/ 1298 w 1513"/>
                <a:gd name="T19" fmla="*/ 59 h 200"/>
                <a:gd name="T20" fmla="*/ 1220 w 1513"/>
                <a:gd name="T21" fmla="*/ 139 h 200"/>
                <a:gd name="T22" fmla="*/ 1112 w 1513"/>
                <a:gd name="T23" fmla="*/ 16 h 200"/>
                <a:gd name="T24" fmla="*/ 1064 w 1513"/>
                <a:gd name="T25" fmla="*/ 107 h 200"/>
                <a:gd name="T26" fmla="*/ 1074 w 1513"/>
                <a:gd name="T27" fmla="*/ 95 h 200"/>
                <a:gd name="T28" fmla="*/ 1096 w 1513"/>
                <a:gd name="T29" fmla="*/ 49 h 200"/>
                <a:gd name="T30" fmla="*/ 1098 w 1513"/>
                <a:gd name="T31" fmla="*/ 84 h 200"/>
                <a:gd name="T32" fmla="*/ 1101 w 1513"/>
                <a:gd name="T33" fmla="*/ 154 h 200"/>
                <a:gd name="T34" fmla="*/ 1038 w 1513"/>
                <a:gd name="T35" fmla="*/ 172 h 200"/>
                <a:gd name="T36" fmla="*/ 862 w 1513"/>
                <a:gd name="T37" fmla="*/ 136 h 200"/>
                <a:gd name="T38" fmla="*/ 895 w 1513"/>
                <a:gd name="T39" fmla="*/ 103 h 200"/>
                <a:gd name="T40" fmla="*/ 856 w 1513"/>
                <a:gd name="T41" fmla="*/ 83 h 200"/>
                <a:gd name="T42" fmla="*/ 873 w 1513"/>
                <a:gd name="T43" fmla="*/ 80 h 200"/>
                <a:gd name="T44" fmla="*/ 905 w 1513"/>
                <a:gd name="T45" fmla="*/ 38 h 200"/>
                <a:gd name="T46" fmla="*/ 908 w 1513"/>
                <a:gd name="T47" fmla="*/ 83 h 200"/>
                <a:gd name="T48" fmla="*/ 874 w 1513"/>
                <a:gd name="T49" fmla="*/ 168 h 200"/>
                <a:gd name="T50" fmla="*/ 809 w 1513"/>
                <a:gd name="T51" fmla="*/ 149 h 200"/>
                <a:gd name="T52" fmla="*/ 704 w 1513"/>
                <a:gd name="T53" fmla="*/ 45 h 200"/>
                <a:gd name="T54" fmla="*/ 658 w 1513"/>
                <a:gd name="T55" fmla="*/ 45 h 200"/>
                <a:gd name="T56" fmla="*/ 694 w 1513"/>
                <a:gd name="T57" fmla="*/ 50 h 200"/>
                <a:gd name="T58" fmla="*/ 705 w 1513"/>
                <a:gd name="T59" fmla="*/ 55 h 200"/>
                <a:gd name="T60" fmla="*/ 697 w 1513"/>
                <a:gd name="T61" fmla="*/ 139 h 200"/>
                <a:gd name="T62" fmla="*/ 662 w 1513"/>
                <a:gd name="T63" fmla="*/ 179 h 200"/>
                <a:gd name="T64" fmla="*/ 686 w 1513"/>
                <a:gd name="T65" fmla="*/ 141 h 200"/>
                <a:gd name="T66" fmla="*/ 720 w 1513"/>
                <a:gd name="T67" fmla="*/ 90 h 200"/>
                <a:gd name="T68" fmla="*/ 540 w 1513"/>
                <a:gd name="T69" fmla="*/ 92 h 200"/>
                <a:gd name="T70" fmla="*/ 491 w 1513"/>
                <a:gd name="T71" fmla="*/ 115 h 200"/>
                <a:gd name="T72" fmla="*/ 466 w 1513"/>
                <a:gd name="T73" fmla="*/ 70 h 200"/>
                <a:gd name="T74" fmla="*/ 444 w 1513"/>
                <a:gd name="T75" fmla="*/ 90 h 200"/>
                <a:gd name="T76" fmla="*/ 426 w 1513"/>
                <a:gd name="T77" fmla="*/ 96 h 200"/>
                <a:gd name="T78" fmla="*/ 414 w 1513"/>
                <a:gd name="T79" fmla="*/ 90 h 200"/>
                <a:gd name="T80" fmla="*/ 502 w 1513"/>
                <a:gd name="T81" fmla="*/ 43 h 200"/>
                <a:gd name="T82" fmla="*/ 560 w 1513"/>
                <a:gd name="T83" fmla="*/ 85 h 200"/>
                <a:gd name="T84" fmla="*/ 520 w 1513"/>
                <a:gd name="T85" fmla="*/ 187 h 200"/>
                <a:gd name="T86" fmla="*/ 465 w 1513"/>
                <a:gd name="T87" fmla="*/ 119 h 200"/>
                <a:gd name="T88" fmla="*/ 442 w 1513"/>
                <a:gd name="T89" fmla="*/ 153 h 200"/>
                <a:gd name="T90" fmla="*/ 282 w 1513"/>
                <a:gd name="T91" fmla="*/ 98 h 200"/>
                <a:gd name="T92" fmla="*/ 259 w 1513"/>
                <a:gd name="T93" fmla="*/ 93 h 200"/>
                <a:gd name="T94" fmla="*/ 226 w 1513"/>
                <a:gd name="T95" fmla="*/ 158 h 200"/>
                <a:gd name="T96" fmla="*/ 307 w 1513"/>
                <a:gd name="T97" fmla="*/ 43 h 200"/>
                <a:gd name="T98" fmla="*/ 290 w 1513"/>
                <a:gd name="T99" fmla="*/ 120 h 200"/>
                <a:gd name="T100" fmla="*/ 234 w 1513"/>
                <a:gd name="T101" fmla="*/ 93 h 200"/>
                <a:gd name="T102" fmla="*/ 205 w 1513"/>
                <a:gd name="T103" fmla="*/ 107 h 200"/>
                <a:gd name="T104" fmla="*/ 226 w 1513"/>
                <a:gd name="T105" fmla="*/ 171 h 200"/>
                <a:gd name="T106" fmla="*/ 101 w 1513"/>
                <a:gd name="T107" fmla="*/ 63 h 200"/>
                <a:gd name="T108" fmla="*/ 32 w 1513"/>
                <a:gd name="T109" fmla="*/ 94 h 200"/>
                <a:gd name="T110" fmla="*/ 58 w 1513"/>
                <a:gd name="T111" fmla="*/ 7 h 200"/>
                <a:gd name="T112" fmla="*/ 104 w 1513"/>
                <a:gd name="T113" fmla="*/ 90 h 200"/>
                <a:gd name="T114" fmla="*/ 48 w 1513"/>
                <a:gd name="T115" fmla="*/ 152 h 200"/>
                <a:gd name="T116" fmla="*/ 3 w 1513"/>
                <a:gd name="T117" fmla="*/ 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3" h="200">
                  <a:moveTo>
                    <a:pt x="1410" y="31"/>
                  </a:moveTo>
                  <a:cubicBezTo>
                    <a:pt x="1410" y="28"/>
                    <a:pt x="1410" y="26"/>
                    <a:pt x="1410" y="23"/>
                  </a:cubicBezTo>
                  <a:cubicBezTo>
                    <a:pt x="1418" y="21"/>
                    <a:pt x="1413" y="3"/>
                    <a:pt x="1421" y="0"/>
                  </a:cubicBezTo>
                  <a:cubicBezTo>
                    <a:pt x="1424" y="0"/>
                    <a:pt x="1424" y="0"/>
                    <a:pt x="1424" y="0"/>
                  </a:cubicBezTo>
                  <a:cubicBezTo>
                    <a:pt x="1425" y="3"/>
                    <a:pt x="1427" y="7"/>
                    <a:pt x="1428" y="11"/>
                  </a:cubicBezTo>
                  <a:cubicBezTo>
                    <a:pt x="1428" y="13"/>
                    <a:pt x="1428" y="15"/>
                    <a:pt x="1428" y="17"/>
                  </a:cubicBezTo>
                  <a:cubicBezTo>
                    <a:pt x="1431" y="30"/>
                    <a:pt x="1429" y="36"/>
                    <a:pt x="1427" y="47"/>
                  </a:cubicBezTo>
                  <a:cubicBezTo>
                    <a:pt x="1414" y="49"/>
                    <a:pt x="1415" y="38"/>
                    <a:pt x="1410" y="31"/>
                  </a:cubicBezTo>
                  <a:close/>
                  <a:moveTo>
                    <a:pt x="1442" y="122"/>
                  </a:moveTo>
                  <a:cubicBezTo>
                    <a:pt x="1442" y="107"/>
                    <a:pt x="1454" y="110"/>
                    <a:pt x="1465" y="107"/>
                  </a:cubicBezTo>
                  <a:cubicBezTo>
                    <a:pt x="1470" y="105"/>
                    <a:pt x="1478" y="101"/>
                    <a:pt x="1482" y="97"/>
                  </a:cubicBezTo>
                  <a:cubicBezTo>
                    <a:pt x="1484" y="95"/>
                    <a:pt x="1484" y="93"/>
                    <a:pt x="1486" y="91"/>
                  </a:cubicBezTo>
                  <a:cubicBezTo>
                    <a:pt x="1485" y="90"/>
                    <a:pt x="1485" y="88"/>
                    <a:pt x="1484" y="87"/>
                  </a:cubicBezTo>
                  <a:cubicBezTo>
                    <a:pt x="1482" y="86"/>
                    <a:pt x="1479" y="83"/>
                    <a:pt x="1477" y="83"/>
                  </a:cubicBezTo>
                  <a:cubicBezTo>
                    <a:pt x="1474" y="81"/>
                    <a:pt x="1470" y="82"/>
                    <a:pt x="1468" y="81"/>
                  </a:cubicBezTo>
                  <a:cubicBezTo>
                    <a:pt x="1452" y="83"/>
                    <a:pt x="1429" y="95"/>
                    <a:pt x="1424" y="105"/>
                  </a:cubicBezTo>
                  <a:cubicBezTo>
                    <a:pt x="1424" y="108"/>
                    <a:pt x="1424" y="111"/>
                    <a:pt x="1424" y="113"/>
                  </a:cubicBezTo>
                  <a:cubicBezTo>
                    <a:pt x="1426" y="115"/>
                    <a:pt x="1428" y="117"/>
                    <a:pt x="1430" y="119"/>
                  </a:cubicBezTo>
                  <a:cubicBezTo>
                    <a:pt x="1430" y="126"/>
                    <a:pt x="1430" y="134"/>
                    <a:pt x="1422" y="135"/>
                  </a:cubicBezTo>
                  <a:cubicBezTo>
                    <a:pt x="1420" y="133"/>
                    <a:pt x="1418" y="132"/>
                    <a:pt x="1416" y="130"/>
                  </a:cubicBezTo>
                  <a:cubicBezTo>
                    <a:pt x="1414" y="132"/>
                    <a:pt x="1413" y="133"/>
                    <a:pt x="1409" y="132"/>
                  </a:cubicBezTo>
                  <a:cubicBezTo>
                    <a:pt x="1407" y="128"/>
                    <a:pt x="1397" y="105"/>
                    <a:pt x="1398" y="102"/>
                  </a:cubicBezTo>
                  <a:cubicBezTo>
                    <a:pt x="1399" y="99"/>
                    <a:pt x="1405" y="97"/>
                    <a:pt x="1408" y="96"/>
                  </a:cubicBezTo>
                  <a:cubicBezTo>
                    <a:pt x="1414" y="93"/>
                    <a:pt x="1418" y="86"/>
                    <a:pt x="1423" y="82"/>
                  </a:cubicBezTo>
                  <a:cubicBezTo>
                    <a:pt x="1426" y="80"/>
                    <a:pt x="1430" y="80"/>
                    <a:pt x="1433" y="79"/>
                  </a:cubicBezTo>
                  <a:cubicBezTo>
                    <a:pt x="1441" y="75"/>
                    <a:pt x="1447" y="65"/>
                    <a:pt x="1454" y="59"/>
                  </a:cubicBezTo>
                  <a:cubicBezTo>
                    <a:pt x="1462" y="51"/>
                    <a:pt x="1472" y="50"/>
                    <a:pt x="1478" y="41"/>
                  </a:cubicBezTo>
                  <a:cubicBezTo>
                    <a:pt x="1478" y="41"/>
                    <a:pt x="1478" y="41"/>
                    <a:pt x="1478" y="40"/>
                  </a:cubicBezTo>
                  <a:cubicBezTo>
                    <a:pt x="1477" y="40"/>
                    <a:pt x="1477" y="40"/>
                    <a:pt x="1477" y="40"/>
                  </a:cubicBezTo>
                  <a:cubicBezTo>
                    <a:pt x="1472" y="45"/>
                    <a:pt x="1459" y="54"/>
                    <a:pt x="1450" y="47"/>
                  </a:cubicBezTo>
                  <a:cubicBezTo>
                    <a:pt x="1446" y="45"/>
                    <a:pt x="1447" y="40"/>
                    <a:pt x="1444" y="37"/>
                  </a:cubicBezTo>
                  <a:cubicBezTo>
                    <a:pt x="1443" y="35"/>
                    <a:pt x="1440" y="34"/>
                    <a:pt x="1440" y="31"/>
                  </a:cubicBezTo>
                  <a:cubicBezTo>
                    <a:pt x="1440" y="29"/>
                    <a:pt x="1441" y="28"/>
                    <a:pt x="1441" y="27"/>
                  </a:cubicBezTo>
                  <a:cubicBezTo>
                    <a:pt x="1447" y="27"/>
                    <a:pt x="1459" y="35"/>
                    <a:pt x="1462" y="38"/>
                  </a:cubicBezTo>
                  <a:cubicBezTo>
                    <a:pt x="1471" y="35"/>
                    <a:pt x="1480" y="33"/>
                    <a:pt x="1488" y="28"/>
                  </a:cubicBezTo>
                  <a:cubicBezTo>
                    <a:pt x="1491" y="26"/>
                    <a:pt x="1496" y="30"/>
                    <a:pt x="1498" y="29"/>
                  </a:cubicBezTo>
                  <a:cubicBezTo>
                    <a:pt x="1502" y="32"/>
                    <a:pt x="1508" y="48"/>
                    <a:pt x="1500" y="52"/>
                  </a:cubicBezTo>
                  <a:cubicBezTo>
                    <a:pt x="1496" y="53"/>
                    <a:pt x="1490" y="53"/>
                    <a:pt x="1486" y="54"/>
                  </a:cubicBezTo>
                  <a:cubicBezTo>
                    <a:pt x="1476" y="56"/>
                    <a:pt x="1464" y="63"/>
                    <a:pt x="1457" y="69"/>
                  </a:cubicBezTo>
                  <a:cubicBezTo>
                    <a:pt x="1457" y="69"/>
                    <a:pt x="1458" y="69"/>
                    <a:pt x="1458" y="70"/>
                  </a:cubicBezTo>
                  <a:cubicBezTo>
                    <a:pt x="1458" y="70"/>
                    <a:pt x="1458" y="70"/>
                    <a:pt x="1458" y="70"/>
                  </a:cubicBezTo>
                  <a:cubicBezTo>
                    <a:pt x="1462" y="71"/>
                    <a:pt x="1469" y="68"/>
                    <a:pt x="1474" y="71"/>
                  </a:cubicBezTo>
                  <a:cubicBezTo>
                    <a:pt x="1485" y="76"/>
                    <a:pt x="1500" y="81"/>
                    <a:pt x="1500" y="99"/>
                  </a:cubicBezTo>
                  <a:cubicBezTo>
                    <a:pt x="1497" y="100"/>
                    <a:pt x="1496" y="102"/>
                    <a:pt x="1494" y="103"/>
                  </a:cubicBezTo>
                  <a:cubicBezTo>
                    <a:pt x="1488" y="105"/>
                    <a:pt x="1482" y="105"/>
                    <a:pt x="1477" y="108"/>
                  </a:cubicBezTo>
                  <a:cubicBezTo>
                    <a:pt x="1477" y="109"/>
                    <a:pt x="1477" y="109"/>
                    <a:pt x="1477" y="110"/>
                  </a:cubicBezTo>
                  <a:cubicBezTo>
                    <a:pt x="1478" y="112"/>
                    <a:pt x="1479" y="113"/>
                    <a:pt x="1479" y="118"/>
                  </a:cubicBezTo>
                  <a:cubicBezTo>
                    <a:pt x="1477" y="119"/>
                    <a:pt x="1478" y="122"/>
                    <a:pt x="1476" y="123"/>
                  </a:cubicBezTo>
                  <a:cubicBezTo>
                    <a:pt x="1472" y="130"/>
                    <a:pt x="1465" y="135"/>
                    <a:pt x="1463" y="142"/>
                  </a:cubicBezTo>
                  <a:cubicBezTo>
                    <a:pt x="1464" y="143"/>
                    <a:pt x="1466" y="145"/>
                    <a:pt x="1467" y="146"/>
                  </a:cubicBezTo>
                  <a:cubicBezTo>
                    <a:pt x="1476" y="149"/>
                    <a:pt x="1513" y="129"/>
                    <a:pt x="1508" y="151"/>
                  </a:cubicBezTo>
                  <a:cubicBezTo>
                    <a:pt x="1507" y="154"/>
                    <a:pt x="1505" y="156"/>
                    <a:pt x="1504" y="158"/>
                  </a:cubicBezTo>
                  <a:cubicBezTo>
                    <a:pt x="1500" y="158"/>
                    <a:pt x="1498" y="157"/>
                    <a:pt x="1495" y="157"/>
                  </a:cubicBezTo>
                  <a:cubicBezTo>
                    <a:pt x="1490" y="155"/>
                    <a:pt x="1472" y="161"/>
                    <a:pt x="1469" y="163"/>
                  </a:cubicBezTo>
                  <a:cubicBezTo>
                    <a:pt x="1470" y="169"/>
                    <a:pt x="1471" y="175"/>
                    <a:pt x="1471" y="182"/>
                  </a:cubicBezTo>
                  <a:cubicBezTo>
                    <a:pt x="1469" y="183"/>
                    <a:pt x="1469" y="185"/>
                    <a:pt x="1468" y="186"/>
                  </a:cubicBezTo>
                  <a:cubicBezTo>
                    <a:pt x="1465" y="188"/>
                    <a:pt x="1462" y="187"/>
                    <a:pt x="1458" y="189"/>
                  </a:cubicBezTo>
                  <a:cubicBezTo>
                    <a:pt x="1456" y="190"/>
                    <a:pt x="1453" y="193"/>
                    <a:pt x="1450" y="193"/>
                  </a:cubicBezTo>
                  <a:cubicBezTo>
                    <a:pt x="1432" y="200"/>
                    <a:pt x="1414" y="183"/>
                    <a:pt x="1410" y="171"/>
                  </a:cubicBezTo>
                  <a:cubicBezTo>
                    <a:pt x="1410" y="171"/>
                    <a:pt x="1410" y="171"/>
                    <a:pt x="1410" y="171"/>
                  </a:cubicBezTo>
                  <a:cubicBezTo>
                    <a:pt x="1416" y="171"/>
                    <a:pt x="1423" y="177"/>
                    <a:pt x="1428" y="179"/>
                  </a:cubicBezTo>
                  <a:cubicBezTo>
                    <a:pt x="1430" y="179"/>
                    <a:pt x="1433" y="179"/>
                    <a:pt x="1435" y="179"/>
                  </a:cubicBezTo>
                  <a:cubicBezTo>
                    <a:pt x="1449" y="179"/>
                    <a:pt x="1457" y="174"/>
                    <a:pt x="1463" y="165"/>
                  </a:cubicBezTo>
                  <a:cubicBezTo>
                    <a:pt x="1463" y="164"/>
                    <a:pt x="1463" y="163"/>
                    <a:pt x="1463" y="162"/>
                  </a:cubicBezTo>
                  <a:cubicBezTo>
                    <a:pt x="1462" y="162"/>
                    <a:pt x="1461" y="161"/>
                    <a:pt x="1460" y="161"/>
                  </a:cubicBezTo>
                  <a:cubicBezTo>
                    <a:pt x="1453" y="158"/>
                    <a:pt x="1440" y="165"/>
                    <a:pt x="1434" y="166"/>
                  </a:cubicBezTo>
                  <a:cubicBezTo>
                    <a:pt x="1428" y="167"/>
                    <a:pt x="1413" y="167"/>
                    <a:pt x="1408" y="164"/>
                  </a:cubicBezTo>
                  <a:cubicBezTo>
                    <a:pt x="1406" y="163"/>
                    <a:pt x="1405" y="161"/>
                    <a:pt x="1404" y="160"/>
                  </a:cubicBezTo>
                  <a:cubicBezTo>
                    <a:pt x="1404" y="159"/>
                    <a:pt x="1404" y="157"/>
                    <a:pt x="1404" y="156"/>
                  </a:cubicBezTo>
                  <a:cubicBezTo>
                    <a:pt x="1406" y="155"/>
                    <a:pt x="1407" y="154"/>
                    <a:pt x="1408" y="153"/>
                  </a:cubicBezTo>
                  <a:cubicBezTo>
                    <a:pt x="1418" y="153"/>
                    <a:pt x="1426" y="153"/>
                    <a:pt x="1436" y="153"/>
                  </a:cubicBezTo>
                  <a:cubicBezTo>
                    <a:pt x="1438" y="152"/>
                    <a:pt x="1442" y="149"/>
                    <a:pt x="1444" y="149"/>
                  </a:cubicBezTo>
                  <a:cubicBezTo>
                    <a:pt x="1448" y="147"/>
                    <a:pt x="1452" y="148"/>
                    <a:pt x="1455" y="147"/>
                  </a:cubicBezTo>
                  <a:cubicBezTo>
                    <a:pt x="1456" y="146"/>
                    <a:pt x="1456" y="146"/>
                    <a:pt x="1457" y="145"/>
                  </a:cubicBezTo>
                  <a:cubicBezTo>
                    <a:pt x="1456" y="143"/>
                    <a:pt x="1454" y="139"/>
                    <a:pt x="1456" y="136"/>
                  </a:cubicBezTo>
                  <a:cubicBezTo>
                    <a:pt x="1458" y="129"/>
                    <a:pt x="1460" y="125"/>
                    <a:pt x="1464" y="118"/>
                  </a:cubicBezTo>
                  <a:cubicBezTo>
                    <a:pt x="1463" y="117"/>
                    <a:pt x="1462" y="117"/>
                    <a:pt x="1461" y="117"/>
                  </a:cubicBezTo>
                  <a:cubicBezTo>
                    <a:pt x="1455" y="118"/>
                    <a:pt x="1451" y="121"/>
                    <a:pt x="1442" y="122"/>
                  </a:cubicBezTo>
                  <a:close/>
                  <a:moveTo>
                    <a:pt x="1272" y="127"/>
                  </a:moveTo>
                  <a:cubicBezTo>
                    <a:pt x="1272" y="125"/>
                    <a:pt x="1271" y="126"/>
                    <a:pt x="1272" y="125"/>
                  </a:cubicBezTo>
                  <a:cubicBezTo>
                    <a:pt x="1274" y="119"/>
                    <a:pt x="1285" y="115"/>
                    <a:pt x="1292" y="119"/>
                  </a:cubicBezTo>
                  <a:cubicBezTo>
                    <a:pt x="1301" y="125"/>
                    <a:pt x="1318" y="137"/>
                    <a:pt x="1316" y="154"/>
                  </a:cubicBezTo>
                  <a:cubicBezTo>
                    <a:pt x="1310" y="157"/>
                    <a:pt x="1309" y="164"/>
                    <a:pt x="1298" y="164"/>
                  </a:cubicBezTo>
                  <a:cubicBezTo>
                    <a:pt x="1298" y="161"/>
                    <a:pt x="1294" y="159"/>
                    <a:pt x="1293" y="157"/>
                  </a:cubicBezTo>
                  <a:cubicBezTo>
                    <a:pt x="1292" y="155"/>
                    <a:pt x="1292" y="152"/>
                    <a:pt x="1291" y="149"/>
                  </a:cubicBezTo>
                  <a:cubicBezTo>
                    <a:pt x="1288" y="143"/>
                    <a:pt x="1279" y="128"/>
                    <a:pt x="1272" y="127"/>
                  </a:cubicBezTo>
                  <a:close/>
                  <a:moveTo>
                    <a:pt x="1216" y="87"/>
                  </a:moveTo>
                  <a:cubicBezTo>
                    <a:pt x="1216" y="86"/>
                    <a:pt x="1217" y="85"/>
                    <a:pt x="1217" y="84"/>
                  </a:cubicBezTo>
                  <a:cubicBezTo>
                    <a:pt x="1222" y="85"/>
                    <a:pt x="1227" y="86"/>
                    <a:pt x="1232" y="87"/>
                  </a:cubicBezTo>
                  <a:cubicBezTo>
                    <a:pt x="1237" y="89"/>
                    <a:pt x="1256" y="82"/>
                    <a:pt x="1257" y="79"/>
                  </a:cubicBezTo>
                  <a:cubicBezTo>
                    <a:pt x="1260" y="74"/>
                    <a:pt x="1260" y="41"/>
                    <a:pt x="1257" y="36"/>
                  </a:cubicBezTo>
                  <a:cubicBezTo>
                    <a:pt x="1255" y="31"/>
                    <a:pt x="1252" y="30"/>
                    <a:pt x="1252" y="23"/>
                  </a:cubicBezTo>
                  <a:cubicBezTo>
                    <a:pt x="1256" y="21"/>
                    <a:pt x="1256" y="20"/>
                    <a:pt x="1264" y="20"/>
                  </a:cubicBezTo>
                  <a:cubicBezTo>
                    <a:pt x="1272" y="26"/>
                    <a:pt x="1273" y="39"/>
                    <a:pt x="1273" y="54"/>
                  </a:cubicBezTo>
                  <a:cubicBezTo>
                    <a:pt x="1273" y="59"/>
                    <a:pt x="1271" y="74"/>
                    <a:pt x="1272" y="74"/>
                  </a:cubicBezTo>
                  <a:cubicBezTo>
                    <a:pt x="1276" y="75"/>
                    <a:pt x="1290" y="70"/>
                    <a:pt x="1293" y="68"/>
                  </a:cubicBezTo>
                  <a:cubicBezTo>
                    <a:pt x="1293" y="63"/>
                    <a:pt x="1292" y="61"/>
                    <a:pt x="1288" y="58"/>
                  </a:cubicBezTo>
                  <a:cubicBezTo>
                    <a:pt x="1288" y="57"/>
                    <a:pt x="1288" y="55"/>
                    <a:pt x="1288" y="53"/>
                  </a:cubicBezTo>
                  <a:cubicBezTo>
                    <a:pt x="1289" y="53"/>
                    <a:pt x="1290" y="54"/>
                    <a:pt x="1290" y="54"/>
                  </a:cubicBezTo>
                  <a:cubicBezTo>
                    <a:pt x="1293" y="55"/>
                    <a:pt x="1295" y="59"/>
                    <a:pt x="1298" y="59"/>
                  </a:cubicBezTo>
                  <a:cubicBezTo>
                    <a:pt x="1306" y="62"/>
                    <a:pt x="1314" y="60"/>
                    <a:pt x="1321" y="63"/>
                  </a:cubicBezTo>
                  <a:cubicBezTo>
                    <a:pt x="1322" y="64"/>
                    <a:pt x="1322" y="63"/>
                    <a:pt x="1322" y="65"/>
                  </a:cubicBezTo>
                  <a:cubicBezTo>
                    <a:pt x="1322" y="67"/>
                    <a:pt x="1322" y="69"/>
                    <a:pt x="1322" y="71"/>
                  </a:cubicBezTo>
                  <a:cubicBezTo>
                    <a:pt x="1321" y="71"/>
                    <a:pt x="1320" y="74"/>
                    <a:pt x="1319" y="75"/>
                  </a:cubicBezTo>
                  <a:cubicBezTo>
                    <a:pt x="1317" y="76"/>
                    <a:pt x="1310" y="75"/>
                    <a:pt x="1308" y="76"/>
                  </a:cubicBezTo>
                  <a:cubicBezTo>
                    <a:pt x="1301" y="79"/>
                    <a:pt x="1273" y="90"/>
                    <a:pt x="1268" y="95"/>
                  </a:cubicBezTo>
                  <a:cubicBezTo>
                    <a:pt x="1264" y="99"/>
                    <a:pt x="1266" y="105"/>
                    <a:pt x="1264" y="110"/>
                  </a:cubicBezTo>
                  <a:cubicBezTo>
                    <a:pt x="1260" y="123"/>
                    <a:pt x="1250" y="153"/>
                    <a:pt x="1232" y="145"/>
                  </a:cubicBezTo>
                  <a:cubicBezTo>
                    <a:pt x="1230" y="145"/>
                    <a:pt x="1229" y="145"/>
                    <a:pt x="1228" y="145"/>
                  </a:cubicBezTo>
                  <a:cubicBezTo>
                    <a:pt x="1225" y="143"/>
                    <a:pt x="1223" y="141"/>
                    <a:pt x="1220" y="139"/>
                  </a:cubicBezTo>
                  <a:cubicBezTo>
                    <a:pt x="1220" y="138"/>
                    <a:pt x="1220" y="137"/>
                    <a:pt x="1220" y="135"/>
                  </a:cubicBezTo>
                  <a:cubicBezTo>
                    <a:pt x="1222" y="135"/>
                    <a:pt x="1225" y="131"/>
                    <a:pt x="1227" y="130"/>
                  </a:cubicBezTo>
                  <a:cubicBezTo>
                    <a:pt x="1232" y="128"/>
                    <a:pt x="1236" y="129"/>
                    <a:pt x="1240" y="127"/>
                  </a:cubicBezTo>
                  <a:cubicBezTo>
                    <a:pt x="1246" y="125"/>
                    <a:pt x="1256" y="107"/>
                    <a:pt x="1254" y="101"/>
                  </a:cubicBezTo>
                  <a:cubicBezTo>
                    <a:pt x="1246" y="100"/>
                    <a:pt x="1236" y="101"/>
                    <a:pt x="1228" y="101"/>
                  </a:cubicBezTo>
                  <a:cubicBezTo>
                    <a:pt x="1225" y="98"/>
                    <a:pt x="1222" y="96"/>
                    <a:pt x="1219" y="93"/>
                  </a:cubicBezTo>
                  <a:cubicBezTo>
                    <a:pt x="1217" y="91"/>
                    <a:pt x="1217" y="88"/>
                    <a:pt x="1216" y="87"/>
                  </a:cubicBezTo>
                  <a:close/>
                  <a:moveTo>
                    <a:pt x="1110" y="21"/>
                  </a:moveTo>
                  <a:cubicBezTo>
                    <a:pt x="1110" y="20"/>
                    <a:pt x="1110" y="19"/>
                    <a:pt x="1110" y="17"/>
                  </a:cubicBezTo>
                  <a:cubicBezTo>
                    <a:pt x="1110" y="17"/>
                    <a:pt x="1111" y="16"/>
                    <a:pt x="1112" y="16"/>
                  </a:cubicBezTo>
                  <a:cubicBezTo>
                    <a:pt x="1124" y="17"/>
                    <a:pt x="1148" y="19"/>
                    <a:pt x="1147" y="35"/>
                  </a:cubicBezTo>
                  <a:cubicBezTo>
                    <a:pt x="1142" y="43"/>
                    <a:pt x="1140" y="49"/>
                    <a:pt x="1128" y="45"/>
                  </a:cubicBezTo>
                  <a:cubicBezTo>
                    <a:pt x="1127" y="43"/>
                    <a:pt x="1126" y="41"/>
                    <a:pt x="1124" y="39"/>
                  </a:cubicBezTo>
                  <a:cubicBezTo>
                    <a:pt x="1123" y="38"/>
                    <a:pt x="1121" y="38"/>
                    <a:pt x="1119" y="37"/>
                  </a:cubicBezTo>
                  <a:cubicBezTo>
                    <a:pt x="1119" y="31"/>
                    <a:pt x="1113" y="23"/>
                    <a:pt x="1110" y="21"/>
                  </a:cubicBezTo>
                  <a:close/>
                  <a:moveTo>
                    <a:pt x="1055" y="126"/>
                  </a:moveTo>
                  <a:cubicBezTo>
                    <a:pt x="1058" y="127"/>
                    <a:pt x="1062" y="127"/>
                    <a:pt x="1064" y="125"/>
                  </a:cubicBezTo>
                  <a:cubicBezTo>
                    <a:pt x="1066" y="124"/>
                    <a:pt x="1068" y="125"/>
                    <a:pt x="1070" y="123"/>
                  </a:cubicBezTo>
                  <a:cubicBezTo>
                    <a:pt x="1074" y="119"/>
                    <a:pt x="1070" y="109"/>
                    <a:pt x="1066" y="107"/>
                  </a:cubicBezTo>
                  <a:cubicBezTo>
                    <a:pt x="1066" y="107"/>
                    <a:pt x="1064" y="107"/>
                    <a:pt x="1064" y="107"/>
                  </a:cubicBezTo>
                  <a:cubicBezTo>
                    <a:pt x="1056" y="125"/>
                    <a:pt x="1056" y="125"/>
                    <a:pt x="1056" y="125"/>
                  </a:cubicBezTo>
                  <a:cubicBezTo>
                    <a:pt x="1056" y="125"/>
                    <a:pt x="1056" y="126"/>
                    <a:pt x="1055" y="126"/>
                  </a:cubicBezTo>
                  <a:close/>
                  <a:moveTo>
                    <a:pt x="1021" y="158"/>
                  </a:moveTo>
                  <a:cubicBezTo>
                    <a:pt x="1021" y="153"/>
                    <a:pt x="1024" y="148"/>
                    <a:pt x="1024" y="143"/>
                  </a:cubicBezTo>
                  <a:cubicBezTo>
                    <a:pt x="1025" y="140"/>
                    <a:pt x="1023" y="136"/>
                    <a:pt x="1024" y="133"/>
                  </a:cubicBezTo>
                  <a:cubicBezTo>
                    <a:pt x="1031" y="132"/>
                    <a:pt x="1042" y="114"/>
                    <a:pt x="1048" y="108"/>
                  </a:cubicBezTo>
                  <a:cubicBezTo>
                    <a:pt x="1051" y="106"/>
                    <a:pt x="1056" y="103"/>
                    <a:pt x="1059" y="102"/>
                  </a:cubicBezTo>
                  <a:cubicBezTo>
                    <a:pt x="1060" y="102"/>
                    <a:pt x="1062" y="102"/>
                    <a:pt x="1063" y="103"/>
                  </a:cubicBezTo>
                  <a:cubicBezTo>
                    <a:pt x="1068" y="104"/>
                    <a:pt x="1072" y="102"/>
                    <a:pt x="1075" y="101"/>
                  </a:cubicBezTo>
                  <a:cubicBezTo>
                    <a:pt x="1075" y="99"/>
                    <a:pt x="1075" y="97"/>
                    <a:pt x="1074" y="95"/>
                  </a:cubicBezTo>
                  <a:cubicBezTo>
                    <a:pt x="1074" y="95"/>
                    <a:pt x="1072" y="92"/>
                    <a:pt x="1072" y="93"/>
                  </a:cubicBezTo>
                  <a:cubicBezTo>
                    <a:pt x="1069" y="93"/>
                    <a:pt x="1067" y="96"/>
                    <a:pt x="1065" y="97"/>
                  </a:cubicBezTo>
                  <a:cubicBezTo>
                    <a:pt x="1064" y="97"/>
                    <a:pt x="1062" y="97"/>
                    <a:pt x="1060" y="97"/>
                  </a:cubicBezTo>
                  <a:cubicBezTo>
                    <a:pt x="1051" y="97"/>
                    <a:pt x="1045" y="88"/>
                    <a:pt x="1047" y="79"/>
                  </a:cubicBezTo>
                  <a:cubicBezTo>
                    <a:pt x="1056" y="81"/>
                    <a:pt x="1069" y="81"/>
                    <a:pt x="1076" y="76"/>
                  </a:cubicBezTo>
                  <a:cubicBezTo>
                    <a:pt x="1078" y="64"/>
                    <a:pt x="1079" y="47"/>
                    <a:pt x="1083" y="37"/>
                  </a:cubicBezTo>
                  <a:cubicBezTo>
                    <a:pt x="1085" y="34"/>
                    <a:pt x="1081" y="25"/>
                    <a:pt x="1084" y="18"/>
                  </a:cubicBezTo>
                  <a:cubicBezTo>
                    <a:pt x="1085" y="18"/>
                    <a:pt x="1087" y="18"/>
                    <a:pt x="1089" y="18"/>
                  </a:cubicBezTo>
                  <a:cubicBezTo>
                    <a:pt x="1090" y="19"/>
                    <a:pt x="1091" y="21"/>
                    <a:pt x="1092" y="22"/>
                  </a:cubicBezTo>
                  <a:cubicBezTo>
                    <a:pt x="1092" y="24"/>
                    <a:pt x="1097" y="47"/>
                    <a:pt x="1096" y="49"/>
                  </a:cubicBezTo>
                  <a:cubicBezTo>
                    <a:pt x="1095" y="53"/>
                    <a:pt x="1090" y="67"/>
                    <a:pt x="1092" y="70"/>
                  </a:cubicBezTo>
                  <a:cubicBezTo>
                    <a:pt x="1092" y="71"/>
                    <a:pt x="1092" y="71"/>
                    <a:pt x="1093" y="71"/>
                  </a:cubicBezTo>
                  <a:cubicBezTo>
                    <a:pt x="1099" y="71"/>
                    <a:pt x="1107" y="67"/>
                    <a:pt x="1109" y="62"/>
                  </a:cubicBezTo>
                  <a:cubicBezTo>
                    <a:pt x="1110" y="58"/>
                    <a:pt x="1107" y="56"/>
                    <a:pt x="1108" y="54"/>
                  </a:cubicBezTo>
                  <a:cubicBezTo>
                    <a:pt x="1108" y="54"/>
                    <a:pt x="1109" y="54"/>
                    <a:pt x="1109" y="54"/>
                  </a:cubicBezTo>
                  <a:cubicBezTo>
                    <a:pt x="1113" y="56"/>
                    <a:pt x="1126" y="58"/>
                    <a:pt x="1132" y="59"/>
                  </a:cubicBezTo>
                  <a:cubicBezTo>
                    <a:pt x="1132" y="61"/>
                    <a:pt x="1132" y="63"/>
                    <a:pt x="1132" y="65"/>
                  </a:cubicBezTo>
                  <a:cubicBezTo>
                    <a:pt x="1131" y="65"/>
                    <a:pt x="1130" y="66"/>
                    <a:pt x="1130" y="66"/>
                  </a:cubicBezTo>
                  <a:cubicBezTo>
                    <a:pt x="1129" y="66"/>
                    <a:pt x="1129" y="65"/>
                    <a:pt x="1129" y="65"/>
                  </a:cubicBezTo>
                  <a:cubicBezTo>
                    <a:pt x="1120" y="68"/>
                    <a:pt x="1100" y="77"/>
                    <a:pt x="1098" y="84"/>
                  </a:cubicBezTo>
                  <a:cubicBezTo>
                    <a:pt x="1096" y="84"/>
                    <a:pt x="1093" y="83"/>
                    <a:pt x="1092" y="85"/>
                  </a:cubicBezTo>
                  <a:cubicBezTo>
                    <a:pt x="1085" y="89"/>
                    <a:pt x="1090" y="98"/>
                    <a:pt x="1088" y="106"/>
                  </a:cubicBezTo>
                  <a:cubicBezTo>
                    <a:pt x="1087" y="109"/>
                    <a:pt x="1086" y="112"/>
                    <a:pt x="1087" y="115"/>
                  </a:cubicBezTo>
                  <a:cubicBezTo>
                    <a:pt x="1088" y="115"/>
                    <a:pt x="1089" y="116"/>
                    <a:pt x="1090" y="116"/>
                  </a:cubicBezTo>
                  <a:cubicBezTo>
                    <a:pt x="1095" y="108"/>
                    <a:pt x="1106" y="105"/>
                    <a:pt x="1114" y="111"/>
                  </a:cubicBezTo>
                  <a:cubicBezTo>
                    <a:pt x="1122" y="117"/>
                    <a:pt x="1116" y="123"/>
                    <a:pt x="1119" y="131"/>
                  </a:cubicBezTo>
                  <a:cubicBezTo>
                    <a:pt x="1120" y="136"/>
                    <a:pt x="1126" y="139"/>
                    <a:pt x="1128" y="145"/>
                  </a:cubicBezTo>
                  <a:cubicBezTo>
                    <a:pt x="1128" y="145"/>
                    <a:pt x="1128" y="147"/>
                    <a:pt x="1129" y="146"/>
                  </a:cubicBezTo>
                  <a:cubicBezTo>
                    <a:pt x="1134" y="161"/>
                    <a:pt x="1113" y="161"/>
                    <a:pt x="1105" y="160"/>
                  </a:cubicBezTo>
                  <a:cubicBezTo>
                    <a:pt x="1104" y="158"/>
                    <a:pt x="1102" y="156"/>
                    <a:pt x="1101" y="154"/>
                  </a:cubicBezTo>
                  <a:cubicBezTo>
                    <a:pt x="1098" y="145"/>
                    <a:pt x="1098" y="133"/>
                    <a:pt x="1090" y="130"/>
                  </a:cubicBezTo>
                  <a:cubicBezTo>
                    <a:pt x="1076" y="139"/>
                    <a:pt x="1092" y="160"/>
                    <a:pt x="1085" y="177"/>
                  </a:cubicBezTo>
                  <a:cubicBezTo>
                    <a:pt x="1085" y="177"/>
                    <a:pt x="1085" y="177"/>
                    <a:pt x="1085" y="177"/>
                  </a:cubicBezTo>
                  <a:cubicBezTo>
                    <a:pt x="1083" y="175"/>
                    <a:pt x="1080" y="175"/>
                    <a:pt x="1079" y="173"/>
                  </a:cubicBezTo>
                  <a:cubicBezTo>
                    <a:pt x="1075" y="170"/>
                    <a:pt x="1072" y="163"/>
                    <a:pt x="1070" y="156"/>
                  </a:cubicBezTo>
                  <a:cubicBezTo>
                    <a:pt x="1068" y="149"/>
                    <a:pt x="1074" y="143"/>
                    <a:pt x="1072" y="139"/>
                  </a:cubicBezTo>
                  <a:cubicBezTo>
                    <a:pt x="1071" y="139"/>
                    <a:pt x="1071" y="138"/>
                    <a:pt x="1070" y="137"/>
                  </a:cubicBezTo>
                  <a:cubicBezTo>
                    <a:pt x="1065" y="137"/>
                    <a:pt x="1056" y="139"/>
                    <a:pt x="1054" y="144"/>
                  </a:cubicBezTo>
                  <a:cubicBezTo>
                    <a:pt x="1053" y="147"/>
                    <a:pt x="1054" y="149"/>
                    <a:pt x="1053" y="151"/>
                  </a:cubicBezTo>
                  <a:cubicBezTo>
                    <a:pt x="1050" y="156"/>
                    <a:pt x="1042" y="170"/>
                    <a:pt x="1038" y="172"/>
                  </a:cubicBezTo>
                  <a:cubicBezTo>
                    <a:pt x="1034" y="173"/>
                    <a:pt x="1030" y="171"/>
                    <a:pt x="1027" y="169"/>
                  </a:cubicBezTo>
                  <a:cubicBezTo>
                    <a:pt x="1028" y="163"/>
                    <a:pt x="1024" y="158"/>
                    <a:pt x="1021" y="158"/>
                  </a:cubicBezTo>
                  <a:close/>
                  <a:moveTo>
                    <a:pt x="913" y="65"/>
                  </a:moveTo>
                  <a:cubicBezTo>
                    <a:pt x="914" y="65"/>
                    <a:pt x="913" y="65"/>
                    <a:pt x="915" y="65"/>
                  </a:cubicBezTo>
                  <a:cubicBezTo>
                    <a:pt x="919" y="64"/>
                    <a:pt x="929" y="61"/>
                    <a:pt x="931" y="58"/>
                  </a:cubicBezTo>
                  <a:cubicBezTo>
                    <a:pt x="931" y="57"/>
                    <a:pt x="931" y="55"/>
                    <a:pt x="931" y="54"/>
                  </a:cubicBezTo>
                  <a:cubicBezTo>
                    <a:pt x="929" y="49"/>
                    <a:pt x="924" y="45"/>
                    <a:pt x="920" y="43"/>
                  </a:cubicBezTo>
                  <a:cubicBezTo>
                    <a:pt x="920" y="43"/>
                    <a:pt x="920" y="43"/>
                    <a:pt x="919" y="43"/>
                  </a:cubicBezTo>
                  <a:cubicBezTo>
                    <a:pt x="917" y="47"/>
                    <a:pt x="913" y="58"/>
                    <a:pt x="913" y="65"/>
                  </a:cubicBezTo>
                  <a:close/>
                  <a:moveTo>
                    <a:pt x="862" y="136"/>
                  </a:moveTo>
                  <a:cubicBezTo>
                    <a:pt x="863" y="139"/>
                    <a:pt x="864" y="143"/>
                    <a:pt x="865" y="147"/>
                  </a:cubicBezTo>
                  <a:cubicBezTo>
                    <a:pt x="870" y="155"/>
                    <a:pt x="887" y="161"/>
                    <a:pt x="898" y="154"/>
                  </a:cubicBezTo>
                  <a:cubicBezTo>
                    <a:pt x="900" y="149"/>
                    <a:pt x="886" y="129"/>
                    <a:pt x="882" y="126"/>
                  </a:cubicBezTo>
                  <a:cubicBezTo>
                    <a:pt x="886" y="126"/>
                    <a:pt x="890" y="126"/>
                    <a:pt x="894" y="126"/>
                  </a:cubicBezTo>
                  <a:cubicBezTo>
                    <a:pt x="896" y="127"/>
                    <a:pt x="913" y="133"/>
                    <a:pt x="914" y="132"/>
                  </a:cubicBezTo>
                  <a:cubicBezTo>
                    <a:pt x="918" y="129"/>
                    <a:pt x="918" y="106"/>
                    <a:pt x="916" y="105"/>
                  </a:cubicBezTo>
                  <a:cubicBezTo>
                    <a:pt x="914" y="104"/>
                    <a:pt x="913" y="104"/>
                    <a:pt x="912" y="104"/>
                  </a:cubicBezTo>
                  <a:cubicBezTo>
                    <a:pt x="910" y="107"/>
                    <a:pt x="907" y="113"/>
                    <a:pt x="904" y="116"/>
                  </a:cubicBezTo>
                  <a:cubicBezTo>
                    <a:pt x="903" y="116"/>
                    <a:pt x="902" y="116"/>
                    <a:pt x="902" y="116"/>
                  </a:cubicBezTo>
                  <a:cubicBezTo>
                    <a:pt x="900" y="112"/>
                    <a:pt x="897" y="108"/>
                    <a:pt x="895" y="103"/>
                  </a:cubicBezTo>
                  <a:cubicBezTo>
                    <a:pt x="893" y="99"/>
                    <a:pt x="896" y="91"/>
                    <a:pt x="894" y="87"/>
                  </a:cubicBezTo>
                  <a:cubicBezTo>
                    <a:pt x="881" y="85"/>
                    <a:pt x="881" y="95"/>
                    <a:pt x="876" y="101"/>
                  </a:cubicBezTo>
                  <a:cubicBezTo>
                    <a:pt x="869" y="111"/>
                    <a:pt x="862" y="119"/>
                    <a:pt x="862" y="136"/>
                  </a:cubicBezTo>
                  <a:close/>
                  <a:moveTo>
                    <a:pt x="801" y="141"/>
                  </a:moveTo>
                  <a:cubicBezTo>
                    <a:pt x="801" y="139"/>
                    <a:pt x="801" y="137"/>
                    <a:pt x="801" y="134"/>
                  </a:cubicBezTo>
                  <a:cubicBezTo>
                    <a:pt x="804" y="132"/>
                    <a:pt x="806" y="128"/>
                    <a:pt x="810" y="126"/>
                  </a:cubicBezTo>
                  <a:cubicBezTo>
                    <a:pt x="808" y="123"/>
                    <a:pt x="808" y="120"/>
                    <a:pt x="808" y="116"/>
                  </a:cubicBezTo>
                  <a:cubicBezTo>
                    <a:pt x="811" y="116"/>
                    <a:pt x="820" y="118"/>
                    <a:pt x="825" y="116"/>
                  </a:cubicBezTo>
                  <a:cubicBezTo>
                    <a:pt x="830" y="115"/>
                    <a:pt x="851" y="107"/>
                    <a:pt x="854" y="104"/>
                  </a:cubicBezTo>
                  <a:cubicBezTo>
                    <a:pt x="856" y="100"/>
                    <a:pt x="854" y="87"/>
                    <a:pt x="856" y="83"/>
                  </a:cubicBezTo>
                  <a:cubicBezTo>
                    <a:pt x="857" y="81"/>
                    <a:pt x="863" y="72"/>
                    <a:pt x="861" y="69"/>
                  </a:cubicBezTo>
                  <a:cubicBezTo>
                    <a:pt x="856" y="62"/>
                    <a:pt x="835" y="75"/>
                    <a:pt x="835" y="59"/>
                  </a:cubicBezTo>
                  <a:cubicBezTo>
                    <a:pt x="836" y="59"/>
                    <a:pt x="836" y="59"/>
                    <a:pt x="837" y="58"/>
                  </a:cubicBezTo>
                  <a:cubicBezTo>
                    <a:pt x="840" y="58"/>
                    <a:pt x="843" y="59"/>
                    <a:pt x="845" y="60"/>
                  </a:cubicBezTo>
                  <a:cubicBezTo>
                    <a:pt x="850" y="57"/>
                    <a:pt x="865" y="52"/>
                    <a:pt x="868" y="47"/>
                  </a:cubicBezTo>
                  <a:cubicBezTo>
                    <a:pt x="873" y="39"/>
                    <a:pt x="871" y="30"/>
                    <a:pt x="878" y="23"/>
                  </a:cubicBezTo>
                  <a:cubicBezTo>
                    <a:pt x="884" y="23"/>
                    <a:pt x="888" y="24"/>
                    <a:pt x="893" y="26"/>
                  </a:cubicBezTo>
                  <a:cubicBezTo>
                    <a:pt x="890" y="36"/>
                    <a:pt x="882" y="41"/>
                    <a:pt x="878" y="49"/>
                  </a:cubicBezTo>
                  <a:cubicBezTo>
                    <a:pt x="875" y="56"/>
                    <a:pt x="874" y="68"/>
                    <a:pt x="873" y="74"/>
                  </a:cubicBezTo>
                  <a:cubicBezTo>
                    <a:pt x="873" y="76"/>
                    <a:pt x="873" y="78"/>
                    <a:pt x="873" y="80"/>
                  </a:cubicBezTo>
                  <a:cubicBezTo>
                    <a:pt x="872" y="80"/>
                    <a:pt x="870" y="88"/>
                    <a:pt x="870" y="90"/>
                  </a:cubicBezTo>
                  <a:cubicBezTo>
                    <a:pt x="871" y="90"/>
                    <a:pt x="871" y="91"/>
                    <a:pt x="871" y="91"/>
                  </a:cubicBezTo>
                  <a:cubicBezTo>
                    <a:pt x="872" y="91"/>
                    <a:pt x="872" y="90"/>
                    <a:pt x="873" y="90"/>
                  </a:cubicBezTo>
                  <a:cubicBezTo>
                    <a:pt x="873" y="90"/>
                    <a:pt x="873" y="90"/>
                    <a:pt x="874" y="90"/>
                  </a:cubicBezTo>
                  <a:cubicBezTo>
                    <a:pt x="875" y="89"/>
                    <a:pt x="877" y="87"/>
                    <a:pt x="877" y="85"/>
                  </a:cubicBezTo>
                  <a:cubicBezTo>
                    <a:pt x="877" y="84"/>
                    <a:pt x="877" y="83"/>
                    <a:pt x="877" y="82"/>
                  </a:cubicBezTo>
                  <a:cubicBezTo>
                    <a:pt x="878" y="80"/>
                    <a:pt x="880" y="79"/>
                    <a:pt x="881" y="77"/>
                  </a:cubicBezTo>
                  <a:cubicBezTo>
                    <a:pt x="887" y="77"/>
                    <a:pt x="895" y="75"/>
                    <a:pt x="897" y="72"/>
                  </a:cubicBezTo>
                  <a:cubicBezTo>
                    <a:pt x="899" y="67"/>
                    <a:pt x="897" y="58"/>
                    <a:pt x="899" y="55"/>
                  </a:cubicBezTo>
                  <a:cubicBezTo>
                    <a:pt x="901" y="51"/>
                    <a:pt x="904" y="42"/>
                    <a:pt x="905" y="38"/>
                  </a:cubicBezTo>
                  <a:cubicBezTo>
                    <a:pt x="907" y="29"/>
                    <a:pt x="898" y="22"/>
                    <a:pt x="903" y="17"/>
                  </a:cubicBezTo>
                  <a:cubicBezTo>
                    <a:pt x="907" y="13"/>
                    <a:pt x="915" y="19"/>
                    <a:pt x="917" y="21"/>
                  </a:cubicBezTo>
                  <a:cubicBezTo>
                    <a:pt x="921" y="25"/>
                    <a:pt x="916" y="31"/>
                    <a:pt x="918" y="36"/>
                  </a:cubicBezTo>
                  <a:cubicBezTo>
                    <a:pt x="920" y="41"/>
                    <a:pt x="930" y="45"/>
                    <a:pt x="934" y="47"/>
                  </a:cubicBezTo>
                  <a:cubicBezTo>
                    <a:pt x="938" y="48"/>
                    <a:pt x="943" y="48"/>
                    <a:pt x="948" y="49"/>
                  </a:cubicBezTo>
                  <a:cubicBezTo>
                    <a:pt x="948" y="49"/>
                    <a:pt x="949" y="50"/>
                    <a:pt x="949" y="50"/>
                  </a:cubicBezTo>
                  <a:cubicBezTo>
                    <a:pt x="949" y="51"/>
                    <a:pt x="948" y="53"/>
                    <a:pt x="948" y="54"/>
                  </a:cubicBezTo>
                  <a:cubicBezTo>
                    <a:pt x="945" y="60"/>
                    <a:pt x="935" y="64"/>
                    <a:pt x="930" y="67"/>
                  </a:cubicBezTo>
                  <a:cubicBezTo>
                    <a:pt x="926" y="70"/>
                    <a:pt x="924" y="75"/>
                    <a:pt x="921" y="77"/>
                  </a:cubicBezTo>
                  <a:cubicBezTo>
                    <a:pt x="916" y="80"/>
                    <a:pt x="910" y="79"/>
                    <a:pt x="908" y="83"/>
                  </a:cubicBezTo>
                  <a:cubicBezTo>
                    <a:pt x="908" y="85"/>
                    <a:pt x="907" y="85"/>
                    <a:pt x="907" y="87"/>
                  </a:cubicBezTo>
                  <a:cubicBezTo>
                    <a:pt x="905" y="86"/>
                    <a:pt x="906" y="90"/>
                    <a:pt x="906" y="91"/>
                  </a:cubicBezTo>
                  <a:cubicBezTo>
                    <a:pt x="910" y="93"/>
                    <a:pt x="924" y="95"/>
                    <a:pt x="926" y="99"/>
                  </a:cubicBezTo>
                  <a:cubicBezTo>
                    <a:pt x="930" y="105"/>
                    <a:pt x="930" y="119"/>
                    <a:pt x="928" y="129"/>
                  </a:cubicBezTo>
                  <a:cubicBezTo>
                    <a:pt x="927" y="131"/>
                    <a:pt x="926" y="134"/>
                    <a:pt x="927" y="138"/>
                  </a:cubicBezTo>
                  <a:cubicBezTo>
                    <a:pt x="944" y="144"/>
                    <a:pt x="968" y="157"/>
                    <a:pt x="946" y="175"/>
                  </a:cubicBezTo>
                  <a:cubicBezTo>
                    <a:pt x="930" y="175"/>
                    <a:pt x="930" y="166"/>
                    <a:pt x="917" y="161"/>
                  </a:cubicBezTo>
                  <a:cubicBezTo>
                    <a:pt x="915" y="161"/>
                    <a:pt x="906" y="165"/>
                    <a:pt x="905" y="165"/>
                  </a:cubicBezTo>
                  <a:cubicBezTo>
                    <a:pt x="903" y="165"/>
                    <a:pt x="901" y="165"/>
                    <a:pt x="899" y="165"/>
                  </a:cubicBezTo>
                  <a:cubicBezTo>
                    <a:pt x="892" y="168"/>
                    <a:pt x="882" y="170"/>
                    <a:pt x="874" y="168"/>
                  </a:cubicBezTo>
                  <a:cubicBezTo>
                    <a:pt x="872" y="163"/>
                    <a:pt x="867" y="157"/>
                    <a:pt x="863" y="153"/>
                  </a:cubicBezTo>
                  <a:cubicBezTo>
                    <a:pt x="863" y="153"/>
                    <a:pt x="863" y="153"/>
                    <a:pt x="863" y="153"/>
                  </a:cubicBezTo>
                  <a:cubicBezTo>
                    <a:pt x="862" y="154"/>
                    <a:pt x="862" y="154"/>
                    <a:pt x="862" y="154"/>
                  </a:cubicBezTo>
                  <a:cubicBezTo>
                    <a:pt x="862" y="162"/>
                    <a:pt x="869" y="172"/>
                    <a:pt x="864" y="179"/>
                  </a:cubicBezTo>
                  <a:cubicBezTo>
                    <a:pt x="863" y="179"/>
                    <a:pt x="861" y="179"/>
                    <a:pt x="859" y="178"/>
                  </a:cubicBezTo>
                  <a:cubicBezTo>
                    <a:pt x="855" y="176"/>
                    <a:pt x="854" y="171"/>
                    <a:pt x="851" y="167"/>
                  </a:cubicBezTo>
                  <a:cubicBezTo>
                    <a:pt x="850" y="165"/>
                    <a:pt x="850" y="163"/>
                    <a:pt x="849" y="161"/>
                  </a:cubicBezTo>
                  <a:cubicBezTo>
                    <a:pt x="846" y="159"/>
                    <a:pt x="844" y="156"/>
                    <a:pt x="841" y="153"/>
                  </a:cubicBezTo>
                  <a:cubicBezTo>
                    <a:pt x="839" y="151"/>
                    <a:pt x="840" y="146"/>
                    <a:pt x="837" y="144"/>
                  </a:cubicBezTo>
                  <a:cubicBezTo>
                    <a:pt x="834" y="141"/>
                    <a:pt x="817" y="153"/>
                    <a:pt x="809" y="149"/>
                  </a:cubicBezTo>
                  <a:cubicBezTo>
                    <a:pt x="806" y="147"/>
                    <a:pt x="803" y="144"/>
                    <a:pt x="801" y="141"/>
                  </a:cubicBezTo>
                  <a:close/>
                  <a:moveTo>
                    <a:pt x="704" y="44"/>
                  </a:moveTo>
                  <a:cubicBezTo>
                    <a:pt x="705" y="43"/>
                    <a:pt x="706" y="43"/>
                    <a:pt x="707" y="42"/>
                  </a:cubicBezTo>
                  <a:cubicBezTo>
                    <a:pt x="707" y="41"/>
                    <a:pt x="707" y="41"/>
                    <a:pt x="706" y="40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6" y="40"/>
                    <a:pt x="706" y="40"/>
                    <a:pt x="705" y="40"/>
                  </a:cubicBezTo>
                  <a:cubicBezTo>
                    <a:pt x="705" y="41"/>
                    <a:pt x="705" y="43"/>
                    <a:pt x="704" y="44"/>
                  </a:cubicBezTo>
                  <a:close/>
                  <a:moveTo>
                    <a:pt x="702" y="45"/>
                  </a:moveTo>
                  <a:cubicBezTo>
                    <a:pt x="702" y="46"/>
                    <a:pt x="703" y="46"/>
                    <a:pt x="703" y="46"/>
                  </a:cubicBezTo>
                  <a:cubicBezTo>
                    <a:pt x="704" y="46"/>
                    <a:pt x="704" y="46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4"/>
                    <a:pt x="704" y="44"/>
                  </a:cubicBezTo>
                  <a:cubicBezTo>
                    <a:pt x="704" y="44"/>
                    <a:pt x="703" y="43"/>
                    <a:pt x="703" y="43"/>
                  </a:cubicBezTo>
                  <a:cubicBezTo>
                    <a:pt x="703" y="43"/>
                    <a:pt x="703" y="44"/>
                    <a:pt x="702" y="44"/>
                  </a:cubicBezTo>
                  <a:cubicBezTo>
                    <a:pt x="702" y="45"/>
                    <a:pt x="702" y="45"/>
                    <a:pt x="702" y="45"/>
                  </a:cubicBezTo>
                  <a:close/>
                  <a:moveTo>
                    <a:pt x="637" y="47"/>
                  </a:moveTo>
                  <a:cubicBezTo>
                    <a:pt x="637" y="41"/>
                    <a:pt x="637" y="35"/>
                    <a:pt x="639" y="30"/>
                  </a:cubicBezTo>
                  <a:cubicBezTo>
                    <a:pt x="639" y="27"/>
                    <a:pt x="639" y="25"/>
                    <a:pt x="638" y="23"/>
                  </a:cubicBezTo>
                  <a:cubicBezTo>
                    <a:pt x="640" y="23"/>
                    <a:pt x="647" y="21"/>
                    <a:pt x="647" y="21"/>
                  </a:cubicBezTo>
                  <a:cubicBezTo>
                    <a:pt x="652" y="29"/>
                    <a:pt x="651" y="39"/>
                    <a:pt x="658" y="45"/>
                  </a:cubicBezTo>
                  <a:cubicBezTo>
                    <a:pt x="658" y="48"/>
                    <a:pt x="658" y="51"/>
                    <a:pt x="658" y="55"/>
                  </a:cubicBezTo>
                  <a:cubicBezTo>
                    <a:pt x="656" y="55"/>
                    <a:pt x="654" y="58"/>
                    <a:pt x="653" y="59"/>
                  </a:cubicBezTo>
                  <a:cubicBezTo>
                    <a:pt x="643" y="59"/>
                    <a:pt x="640" y="53"/>
                    <a:pt x="637" y="47"/>
                  </a:cubicBezTo>
                  <a:close/>
                  <a:moveTo>
                    <a:pt x="621" y="118"/>
                  </a:moveTo>
                  <a:cubicBezTo>
                    <a:pt x="621" y="113"/>
                    <a:pt x="621" y="109"/>
                    <a:pt x="621" y="105"/>
                  </a:cubicBezTo>
                  <a:cubicBezTo>
                    <a:pt x="628" y="104"/>
                    <a:pt x="632" y="97"/>
                    <a:pt x="636" y="92"/>
                  </a:cubicBezTo>
                  <a:cubicBezTo>
                    <a:pt x="640" y="85"/>
                    <a:pt x="652" y="76"/>
                    <a:pt x="660" y="71"/>
                  </a:cubicBezTo>
                  <a:cubicBezTo>
                    <a:pt x="663" y="70"/>
                    <a:pt x="678" y="62"/>
                    <a:pt x="677" y="61"/>
                  </a:cubicBezTo>
                  <a:cubicBezTo>
                    <a:pt x="680" y="60"/>
                    <a:pt x="693" y="54"/>
                    <a:pt x="694" y="51"/>
                  </a:cubicBezTo>
                  <a:cubicBezTo>
                    <a:pt x="694" y="50"/>
                    <a:pt x="694" y="50"/>
                    <a:pt x="694" y="50"/>
                  </a:cubicBezTo>
                  <a:cubicBezTo>
                    <a:pt x="692" y="49"/>
                    <a:pt x="681" y="45"/>
                    <a:pt x="680" y="44"/>
                  </a:cubicBezTo>
                  <a:cubicBezTo>
                    <a:pt x="678" y="43"/>
                    <a:pt x="676" y="39"/>
                    <a:pt x="675" y="39"/>
                  </a:cubicBezTo>
                  <a:cubicBezTo>
                    <a:pt x="675" y="38"/>
                    <a:pt x="675" y="37"/>
                    <a:pt x="675" y="37"/>
                  </a:cubicBezTo>
                  <a:cubicBezTo>
                    <a:pt x="684" y="39"/>
                    <a:pt x="702" y="36"/>
                    <a:pt x="707" y="33"/>
                  </a:cubicBezTo>
                  <a:cubicBezTo>
                    <a:pt x="709" y="31"/>
                    <a:pt x="712" y="28"/>
                    <a:pt x="716" y="27"/>
                  </a:cubicBezTo>
                  <a:cubicBezTo>
                    <a:pt x="721" y="26"/>
                    <a:pt x="736" y="34"/>
                    <a:pt x="739" y="36"/>
                  </a:cubicBezTo>
                  <a:cubicBezTo>
                    <a:pt x="739" y="38"/>
                    <a:pt x="738" y="39"/>
                    <a:pt x="738" y="41"/>
                  </a:cubicBezTo>
                  <a:cubicBezTo>
                    <a:pt x="736" y="42"/>
                    <a:pt x="734" y="44"/>
                    <a:pt x="732" y="45"/>
                  </a:cubicBezTo>
                  <a:cubicBezTo>
                    <a:pt x="731" y="45"/>
                    <a:pt x="730" y="45"/>
                    <a:pt x="730" y="45"/>
                  </a:cubicBezTo>
                  <a:cubicBezTo>
                    <a:pt x="724" y="47"/>
                    <a:pt x="709" y="51"/>
                    <a:pt x="705" y="55"/>
                  </a:cubicBezTo>
                  <a:cubicBezTo>
                    <a:pt x="706" y="56"/>
                    <a:pt x="706" y="57"/>
                    <a:pt x="706" y="58"/>
                  </a:cubicBezTo>
                  <a:cubicBezTo>
                    <a:pt x="708" y="59"/>
                    <a:pt x="710" y="60"/>
                    <a:pt x="712" y="61"/>
                  </a:cubicBezTo>
                  <a:cubicBezTo>
                    <a:pt x="713" y="61"/>
                    <a:pt x="715" y="61"/>
                    <a:pt x="717" y="61"/>
                  </a:cubicBezTo>
                  <a:cubicBezTo>
                    <a:pt x="724" y="65"/>
                    <a:pt x="744" y="92"/>
                    <a:pt x="730" y="103"/>
                  </a:cubicBezTo>
                  <a:cubicBezTo>
                    <a:pt x="728" y="104"/>
                    <a:pt x="716" y="108"/>
                    <a:pt x="717" y="108"/>
                  </a:cubicBezTo>
                  <a:cubicBezTo>
                    <a:pt x="711" y="111"/>
                    <a:pt x="705" y="106"/>
                    <a:pt x="702" y="111"/>
                  </a:cubicBezTo>
                  <a:cubicBezTo>
                    <a:pt x="702" y="114"/>
                    <a:pt x="702" y="117"/>
                    <a:pt x="702" y="120"/>
                  </a:cubicBezTo>
                  <a:cubicBezTo>
                    <a:pt x="699" y="125"/>
                    <a:pt x="694" y="130"/>
                    <a:pt x="690" y="134"/>
                  </a:cubicBezTo>
                  <a:cubicBezTo>
                    <a:pt x="690" y="136"/>
                    <a:pt x="690" y="137"/>
                    <a:pt x="691" y="137"/>
                  </a:cubicBezTo>
                  <a:cubicBezTo>
                    <a:pt x="692" y="139"/>
                    <a:pt x="695" y="139"/>
                    <a:pt x="697" y="139"/>
                  </a:cubicBezTo>
                  <a:cubicBezTo>
                    <a:pt x="698" y="138"/>
                    <a:pt x="699" y="137"/>
                    <a:pt x="700" y="134"/>
                  </a:cubicBezTo>
                  <a:cubicBezTo>
                    <a:pt x="711" y="134"/>
                    <a:pt x="716" y="138"/>
                    <a:pt x="726" y="140"/>
                  </a:cubicBezTo>
                  <a:cubicBezTo>
                    <a:pt x="727" y="143"/>
                    <a:pt x="730" y="149"/>
                    <a:pt x="729" y="151"/>
                  </a:cubicBezTo>
                  <a:cubicBezTo>
                    <a:pt x="728" y="152"/>
                    <a:pt x="727" y="154"/>
                    <a:pt x="725" y="155"/>
                  </a:cubicBezTo>
                  <a:cubicBezTo>
                    <a:pt x="716" y="158"/>
                    <a:pt x="712" y="149"/>
                    <a:pt x="705" y="150"/>
                  </a:cubicBezTo>
                  <a:cubicBezTo>
                    <a:pt x="704" y="149"/>
                    <a:pt x="700" y="153"/>
                    <a:pt x="699" y="155"/>
                  </a:cubicBezTo>
                  <a:cubicBezTo>
                    <a:pt x="698" y="157"/>
                    <a:pt x="700" y="159"/>
                    <a:pt x="700" y="160"/>
                  </a:cubicBezTo>
                  <a:cubicBezTo>
                    <a:pt x="700" y="162"/>
                    <a:pt x="700" y="164"/>
                    <a:pt x="700" y="166"/>
                  </a:cubicBezTo>
                  <a:cubicBezTo>
                    <a:pt x="702" y="174"/>
                    <a:pt x="698" y="180"/>
                    <a:pt x="692" y="183"/>
                  </a:cubicBezTo>
                  <a:cubicBezTo>
                    <a:pt x="685" y="187"/>
                    <a:pt x="666" y="181"/>
                    <a:pt x="662" y="179"/>
                  </a:cubicBezTo>
                  <a:cubicBezTo>
                    <a:pt x="662" y="177"/>
                    <a:pt x="653" y="173"/>
                    <a:pt x="651" y="173"/>
                  </a:cubicBezTo>
                  <a:cubicBezTo>
                    <a:pt x="651" y="172"/>
                    <a:pt x="652" y="172"/>
                    <a:pt x="652" y="172"/>
                  </a:cubicBezTo>
                  <a:cubicBezTo>
                    <a:pt x="660" y="170"/>
                    <a:pt x="676" y="168"/>
                    <a:pt x="683" y="163"/>
                  </a:cubicBezTo>
                  <a:cubicBezTo>
                    <a:pt x="685" y="162"/>
                    <a:pt x="692" y="157"/>
                    <a:pt x="689" y="155"/>
                  </a:cubicBezTo>
                  <a:cubicBezTo>
                    <a:pt x="685" y="154"/>
                    <a:pt x="675" y="155"/>
                    <a:pt x="672" y="157"/>
                  </a:cubicBezTo>
                  <a:cubicBezTo>
                    <a:pt x="668" y="159"/>
                    <a:pt x="653" y="154"/>
                    <a:pt x="652" y="153"/>
                  </a:cubicBezTo>
                  <a:cubicBezTo>
                    <a:pt x="650" y="152"/>
                    <a:pt x="650" y="151"/>
                    <a:pt x="649" y="149"/>
                  </a:cubicBezTo>
                  <a:cubicBezTo>
                    <a:pt x="649" y="148"/>
                    <a:pt x="649" y="148"/>
                    <a:pt x="650" y="147"/>
                  </a:cubicBezTo>
                  <a:cubicBezTo>
                    <a:pt x="660" y="147"/>
                    <a:pt x="674" y="146"/>
                    <a:pt x="684" y="144"/>
                  </a:cubicBezTo>
                  <a:cubicBezTo>
                    <a:pt x="685" y="143"/>
                    <a:pt x="685" y="142"/>
                    <a:pt x="686" y="141"/>
                  </a:cubicBezTo>
                  <a:cubicBezTo>
                    <a:pt x="686" y="141"/>
                    <a:pt x="686" y="141"/>
                    <a:pt x="686" y="140"/>
                  </a:cubicBezTo>
                  <a:cubicBezTo>
                    <a:pt x="684" y="139"/>
                    <a:pt x="684" y="138"/>
                    <a:pt x="682" y="137"/>
                  </a:cubicBezTo>
                  <a:cubicBezTo>
                    <a:pt x="682" y="133"/>
                    <a:pt x="681" y="129"/>
                    <a:pt x="683" y="125"/>
                  </a:cubicBezTo>
                  <a:cubicBezTo>
                    <a:pt x="685" y="122"/>
                    <a:pt x="691" y="115"/>
                    <a:pt x="690" y="111"/>
                  </a:cubicBezTo>
                  <a:cubicBezTo>
                    <a:pt x="690" y="109"/>
                    <a:pt x="689" y="109"/>
                    <a:pt x="688" y="109"/>
                  </a:cubicBezTo>
                  <a:cubicBezTo>
                    <a:pt x="680" y="105"/>
                    <a:pt x="670" y="123"/>
                    <a:pt x="665" y="118"/>
                  </a:cubicBezTo>
                  <a:cubicBezTo>
                    <a:pt x="666" y="112"/>
                    <a:pt x="667" y="106"/>
                    <a:pt x="670" y="102"/>
                  </a:cubicBezTo>
                  <a:cubicBezTo>
                    <a:pt x="675" y="96"/>
                    <a:pt x="690" y="97"/>
                    <a:pt x="695" y="102"/>
                  </a:cubicBezTo>
                  <a:cubicBezTo>
                    <a:pt x="701" y="102"/>
                    <a:pt x="703" y="100"/>
                    <a:pt x="707" y="98"/>
                  </a:cubicBezTo>
                  <a:cubicBezTo>
                    <a:pt x="711" y="95"/>
                    <a:pt x="717" y="94"/>
                    <a:pt x="720" y="90"/>
                  </a:cubicBezTo>
                  <a:cubicBezTo>
                    <a:pt x="720" y="89"/>
                    <a:pt x="720" y="88"/>
                    <a:pt x="720" y="89"/>
                  </a:cubicBezTo>
                  <a:cubicBezTo>
                    <a:pt x="726" y="78"/>
                    <a:pt x="710" y="68"/>
                    <a:pt x="705" y="66"/>
                  </a:cubicBezTo>
                  <a:cubicBezTo>
                    <a:pt x="694" y="63"/>
                    <a:pt x="681" y="76"/>
                    <a:pt x="678" y="81"/>
                  </a:cubicBezTo>
                  <a:cubicBezTo>
                    <a:pt x="670" y="91"/>
                    <a:pt x="657" y="97"/>
                    <a:pt x="649" y="107"/>
                  </a:cubicBezTo>
                  <a:cubicBezTo>
                    <a:pt x="645" y="112"/>
                    <a:pt x="646" y="118"/>
                    <a:pt x="644" y="123"/>
                  </a:cubicBezTo>
                  <a:cubicBezTo>
                    <a:pt x="643" y="127"/>
                    <a:pt x="640" y="131"/>
                    <a:pt x="639" y="133"/>
                  </a:cubicBezTo>
                  <a:cubicBezTo>
                    <a:pt x="632" y="134"/>
                    <a:pt x="625" y="130"/>
                    <a:pt x="623" y="125"/>
                  </a:cubicBezTo>
                  <a:cubicBezTo>
                    <a:pt x="621" y="123"/>
                    <a:pt x="623" y="120"/>
                    <a:pt x="621" y="118"/>
                  </a:cubicBezTo>
                  <a:close/>
                  <a:moveTo>
                    <a:pt x="537" y="94"/>
                  </a:moveTo>
                  <a:cubicBezTo>
                    <a:pt x="538" y="94"/>
                    <a:pt x="540" y="93"/>
                    <a:pt x="540" y="92"/>
                  </a:cubicBezTo>
                  <a:cubicBezTo>
                    <a:pt x="541" y="91"/>
                    <a:pt x="540" y="90"/>
                    <a:pt x="540" y="89"/>
                  </a:cubicBezTo>
                  <a:cubicBezTo>
                    <a:pt x="539" y="90"/>
                    <a:pt x="539" y="90"/>
                    <a:pt x="539" y="90"/>
                  </a:cubicBezTo>
                  <a:cubicBezTo>
                    <a:pt x="538" y="91"/>
                    <a:pt x="538" y="93"/>
                    <a:pt x="537" y="94"/>
                  </a:cubicBezTo>
                  <a:close/>
                  <a:moveTo>
                    <a:pt x="503" y="79"/>
                  </a:moveTo>
                  <a:cubicBezTo>
                    <a:pt x="504" y="80"/>
                    <a:pt x="505" y="81"/>
                    <a:pt x="507" y="79"/>
                  </a:cubicBezTo>
                  <a:cubicBezTo>
                    <a:pt x="507" y="77"/>
                    <a:pt x="508" y="77"/>
                    <a:pt x="508" y="75"/>
                  </a:cubicBezTo>
                  <a:cubicBezTo>
                    <a:pt x="508" y="75"/>
                    <a:pt x="507" y="75"/>
                    <a:pt x="507" y="74"/>
                  </a:cubicBezTo>
                  <a:cubicBezTo>
                    <a:pt x="506" y="75"/>
                    <a:pt x="505" y="75"/>
                    <a:pt x="504" y="75"/>
                  </a:cubicBezTo>
                  <a:cubicBezTo>
                    <a:pt x="504" y="77"/>
                    <a:pt x="504" y="77"/>
                    <a:pt x="503" y="79"/>
                  </a:cubicBezTo>
                  <a:close/>
                  <a:moveTo>
                    <a:pt x="491" y="115"/>
                  </a:moveTo>
                  <a:cubicBezTo>
                    <a:pt x="496" y="117"/>
                    <a:pt x="504" y="111"/>
                    <a:pt x="507" y="108"/>
                  </a:cubicBezTo>
                  <a:cubicBezTo>
                    <a:pt x="506" y="107"/>
                    <a:pt x="506" y="105"/>
                    <a:pt x="506" y="104"/>
                  </a:cubicBezTo>
                  <a:cubicBezTo>
                    <a:pt x="505" y="104"/>
                    <a:pt x="505" y="103"/>
                    <a:pt x="504" y="103"/>
                  </a:cubicBezTo>
                  <a:cubicBezTo>
                    <a:pt x="501" y="105"/>
                    <a:pt x="494" y="109"/>
                    <a:pt x="491" y="113"/>
                  </a:cubicBezTo>
                  <a:cubicBezTo>
                    <a:pt x="491" y="113"/>
                    <a:pt x="491" y="114"/>
                    <a:pt x="491" y="115"/>
                  </a:cubicBezTo>
                  <a:close/>
                  <a:moveTo>
                    <a:pt x="460" y="78"/>
                  </a:moveTo>
                  <a:cubicBezTo>
                    <a:pt x="461" y="79"/>
                    <a:pt x="462" y="79"/>
                    <a:pt x="463" y="79"/>
                  </a:cubicBezTo>
                  <a:cubicBezTo>
                    <a:pt x="466" y="77"/>
                    <a:pt x="468" y="75"/>
                    <a:pt x="470" y="73"/>
                  </a:cubicBezTo>
                  <a:cubicBezTo>
                    <a:pt x="470" y="71"/>
                    <a:pt x="470" y="71"/>
                    <a:pt x="470" y="69"/>
                  </a:cubicBezTo>
                  <a:cubicBezTo>
                    <a:pt x="468" y="69"/>
                    <a:pt x="467" y="70"/>
                    <a:pt x="466" y="70"/>
                  </a:cubicBezTo>
                  <a:cubicBezTo>
                    <a:pt x="464" y="71"/>
                    <a:pt x="461" y="74"/>
                    <a:pt x="460" y="78"/>
                  </a:cubicBezTo>
                  <a:close/>
                  <a:moveTo>
                    <a:pt x="453" y="106"/>
                  </a:moveTo>
                  <a:cubicBezTo>
                    <a:pt x="454" y="106"/>
                    <a:pt x="454" y="106"/>
                    <a:pt x="455" y="106"/>
                  </a:cubicBezTo>
                  <a:cubicBezTo>
                    <a:pt x="457" y="103"/>
                    <a:pt x="473" y="90"/>
                    <a:pt x="469" y="87"/>
                  </a:cubicBezTo>
                  <a:cubicBezTo>
                    <a:pt x="458" y="82"/>
                    <a:pt x="453" y="96"/>
                    <a:pt x="453" y="106"/>
                  </a:cubicBezTo>
                  <a:close/>
                  <a:moveTo>
                    <a:pt x="438" y="93"/>
                  </a:moveTo>
                  <a:cubicBezTo>
                    <a:pt x="439" y="93"/>
                    <a:pt x="440" y="94"/>
                    <a:pt x="440" y="95"/>
                  </a:cubicBezTo>
                  <a:cubicBezTo>
                    <a:pt x="442" y="95"/>
                    <a:pt x="443" y="95"/>
                    <a:pt x="444" y="95"/>
                  </a:cubicBezTo>
                  <a:cubicBezTo>
                    <a:pt x="445" y="94"/>
                    <a:pt x="446" y="93"/>
                    <a:pt x="446" y="92"/>
                  </a:cubicBezTo>
                  <a:cubicBezTo>
                    <a:pt x="445" y="91"/>
                    <a:pt x="444" y="91"/>
                    <a:pt x="444" y="90"/>
                  </a:cubicBezTo>
                  <a:cubicBezTo>
                    <a:pt x="444" y="91"/>
                    <a:pt x="439" y="91"/>
                    <a:pt x="438" y="92"/>
                  </a:cubicBezTo>
                  <a:cubicBezTo>
                    <a:pt x="438" y="92"/>
                    <a:pt x="438" y="92"/>
                    <a:pt x="438" y="93"/>
                  </a:cubicBezTo>
                  <a:close/>
                  <a:moveTo>
                    <a:pt x="425" y="130"/>
                  </a:moveTo>
                  <a:cubicBezTo>
                    <a:pt x="429" y="129"/>
                    <a:pt x="448" y="117"/>
                    <a:pt x="439" y="112"/>
                  </a:cubicBezTo>
                  <a:cubicBezTo>
                    <a:pt x="438" y="112"/>
                    <a:pt x="438" y="112"/>
                    <a:pt x="437" y="112"/>
                  </a:cubicBezTo>
                  <a:cubicBezTo>
                    <a:pt x="435" y="119"/>
                    <a:pt x="428" y="123"/>
                    <a:pt x="425" y="130"/>
                  </a:cubicBezTo>
                  <a:close/>
                  <a:moveTo>
                    <a:pt x="398" y="150"/>
                  </a:moveTo>
                  <a:cubicBezTo>
                    <a:pt x="398" y="144"/>
                    <a:pt x="399" y="138"/>
                    <a:pt x="399" y="133"/>
                  </a:cubicBezTo>
                  <a:cubicBezTo>
                    <a:pt x="403" y="131"/>
                    <a:pt x="426" y="102"/>
                    <a:pt x="429" y="97"/>
                  </a:cubicBezTo>
                  <a:cubicBezTo>
                    <a:pt x="428" y="96"/>
                    <a:pt x="428" y="96"/>
                    <a:pt x="426" y="96"/>
                  </a:cubicBezTo>
                  <a:cubicBezTo>
                    <a:pt x="424" y="97"/>
                    <a:pt x="405" y="104"/>
                    <a:pt x="401" y="101"/>
                  </a:cubicBezTo>
                  <a:cubicBezTo>
                    <a:pt x="400" y="100"/>
                    <a:pt x="400" y="100"/>
                    <a:pt x="400" y="100"/>
                  </a:cubicBezTo>
                  <a:cubicBezTo>
                    <a:pt x="400" y="86"/>
                    <a:pt x="411" y="79"/>
                    <a:pt x="418" y="74"/>
                  </a:cubicBezTo>
                  <a:cubicBezTo>
                    <a:pt x="424" y="70"/>
                    <a:pt x="428" y="65"/>
                    <a:pt x="432" y="60"/>
                  </a:cubicBezTo>
                  <a:cubicBezTo>
                    <a:pt x="437" y="54"/>
                    <a:pt x="450" y="45"/>
                    <a:pt x="453" y="38"/>
                  </a:cubicBezTo>
                  <a:cubicBezTo>
                    <a:pt x="454" y="34"/>
                    <a:pt x="454" y="29"/>
                    <a:pt x="454" y="25"/>
                  </a:cubicBezTo>
                  <a:cubicBezTo>
                    <a:pt x="462" y="22"/>
                    <a:pt x="468" y="24"/>
                    <a:pt x="473" y="28"/>
                  </a:cubicBezTo>
                  <a:cubicBezTo>
                    <a:pt x="468" y="46"/>
                    <a:pt x="437" y="68"/>
                    <a:pt x="423" y="81"/>
                  </a:cubicBezTo>
                  <a:cubicBezTo>
                    <a:pt x="420" y="84"/>
                    <a:pt x="416" y="86"/>
                    <a:pt x="413" y="89"/>
                  </a:cubicBezTo>
                  <a:cubicBezTo>
                    <a:pt x="413" y="90"/>
                    <a:pt x="413" y="90"/>
                    <a:pt x="414" y="90"/>
                  </a:cubicBezTo>
                  <a:cubicBezTo>
                    <a:pt x="419" y="90"/>
                    <a:pt x="426" y="88"/>
                    <a:pt x="430" y="86"/>
                  </a:cubicBezTo>
                  <a:cubicBezTo>
                    <a:pt x="436" y="85"/>
                    <a:pt x="441" y="85"/>
                    <a:pt x="447" y="84"/>
                  </a:cubicBezTo>
                  <a:cubicBezTo>
                    <a:pt x="451" y="81"/>
                    <a:pt x="451" y="77"/>
                    <a:pt x="453" y="73"/>
                  </a:cubicBezTo>
                  <a:cubicBezTo>
                    <a:pt x="457" y="67"/>
                    <a:pt x="460" y="60"/>
                    <a:pt x="466" y="55"/>
                  </a:cubicBezTo>
                  <a:cubicBezTo>
                    <a:pt x="469" y="55"/>
                    <a:pt x="472" y="55"/>
                    <a:pt x="474" y="55"/>
                  </a:cubicBezTo>
                  <a:cubicBezTo>
                    <a:pt x="475" y="57"/>
                    <a:pt x="477" y="58"/>
                    <a:pt x="478" y="59"/>
                  </a:cubicBezTo>
                  <a:cubicBezTo>
                    <a:pt x="481" y="63"/>
                    <a:pt x="483" y="67"/>
                    <a:pt x="485" y="71"/>
                  </a:cubicBezTo>
                  <a:cubicBezTo>
                    <a:pt x="488" y="69"/>
                    <a:pt x="495" y="62"/>
                    <a:pt x="492" y="57"/>
                  </a:cubicBezTo>
                  <a:cubicBezTo>
                    <a:pt x="491" y="54"/>
                    <a:pt x="488" y="53"/>
                    <a:pt x="490" y="49"/>
                  </a:cubicBezTo>
                  <a:cubicBezTo>
                    <a:pt x="490" y="46"/>
                    <a:pt x="498" y="42"/>
                    <a:pt x="502" y="43"/>
                  </a:cubicBezTo>
                  <a:cubicBezTo>
                    <a:pt x="502" y="47"/>
                    <a:pt x="506" y="51"/>
                    <a:pt x="508" y="53"/>
                  </a:cubicBezTo>
                  <a:cubicBezTo>
                    <a:pt x="515" y="55"/>
                    <a:pt x="513" y="47"/>
                    <a:pt x="514" y="43"/>
                  </a:cubicBezTo>
                  <a:cubicBezTo>
                    <a:pt x="517" y="34"/>
                    <a:pt x="512" y="13"/>
                    <a:pt x="524" y="13"/>
                  </a:cubicBezTo>
                  <a:cubicBezTo>
                    <a:pt x="525" y="15"/>
                    <a:pt x="530" y="19"/>
                    <a:pt x="532" y="21"/>
                  </a:cubicBezTo>
                  <a:cubicBezTo>
                    <a:pt x="532" y="21"/>
                    <a:pt x="532" y="21"/>
                    <a:pt x="533" y="21"/>
                  </a:cubicBezTo>
                  <a:cubicBezTo>
                    <a:pt x="535" y="25"/>
                    <a:pt x="536" y="27"/>
                    <a:pt x="539" y="30"/>
                  </a:cubicBezTo>
                  <a:cubicBezTo>
                    <a:pt x="541" y="34"/>
                    <a:pt x="544" y="42"/>
                    <a:pt x="545" y="47"/>
                  </a:cubicBezTo>
                  <a:cubicBezTo>
                    <a:pt x="546" y="51"/>
                    <a:pt x="542" y="54"/>
                    <a:pt x="543" y="59"/>
                  </a:cubicBezTo>
                  <a:cubicBezTo>
                    <a:pt x="546" y="65"/>
                    <a:pt x="553" y="69"/>
                    <a:pt x="556" y="75"/>
                  </a:cubicBezTo>
                  <a:cubicBezTo>
                    <a:pt x="558" y="79"/>
                    <a:pt x="558" y="83"/>
                    <a:pt x="560" y="85"/>
                  </a:cubicBezTo>
                  <a:cubicBezTo>
                    <a:pt x="564" y="89"/>
                    <a:pt x="570" y="91"/>
                    <a:pt x="574" y="95"/>
                  </a:cubicBezTo>
                  <a:cubicBezTo>
                    <a:pt x="574" y="97"/>
                    <a:pt x="574" y="98"/>
                    <a:pt x="574" y="99"/>
                  </a:cubicBezTo>
                  <a:cubicBezTo>
                    <a:pt x="572" y="100"/>
                    <a:pt x="570" y="102"/>
                    <a:pt x="568" y="103"/>
                  </a:cubicBezTo>
                  <a:cubicBezTo>
                    <a:pt x="565" y="105"/>
                    <a:pt x="561" y="104"/>
                    <a:pt x="559" y="105"/>
                  </a:cubicBezTo>
                  <a:cubicBezTo>
                    <a:pt x="552" y="106"/>
                    <a:pt x="543" y="109"/>
                    <a:pt x="539" y="114"/>
                  </a:cubicBezTo>
                  <a:cubicBezTo>
                    <a:pt x="536" y="117"/>
                    <a:pt x="536" y="135"/>
                    <a:pt x="535" y="141"/>
                  </a:cubicBezTo>
                  <a:cubicBezTo>
                    <a:pt x="535" y="143"/>
                    <a:pt x="534" y="145"/>
                    <a:pt x="534" y="148"/>
                  </a:cubicBezTo>
                  <a:cubicBezTo>
                    <a:pt x="532" y="152"/>
                    <a:pt x="531" y="158"/>
                    <a:pt x="530" y="163"/>
                  </a:cubicBezTo>
                  <a:cubicBezTo>
                    <a:pt x="530" y="164"/>
                    <a:pt x="530" y="165"/>
                    <a:pt x="530" y="166"/>
                  </a:cubicBezTo>
                  <a:cubicBezTo>
                    <a:pt x="526" y="174"/>
                    <a:pt x="524" y="181"/>
                    <a:pt x="520" y="187"/>
                  </a:cubicBezTo>
                  <a:cubicBezTo>
                    <a:pt x="520" y="190"/>
                    <a:pt x="520" y="193"/>
                    <a:pt x="520" y="195"/>
                  </a:cubicBezTo>
                  <a:cubicBezTo>
                    <a:pt x="519" y="195"/>
                    <a:pt x="519" y="195"/>
                    <a:pt x="519" y="195"/>
                  </a:cubicBezTo>
                  <a:cubicBezTo>
                    <a:pt x="518" y="193"/>
                    <a:pt x="515" y="191"/>
                    <a:pt x="514" y="189"/>
                  </a:cubicBezTo>
                  <a:cubicBezTo>
                    <a:pt x="511" y="185"/>
                    <a:pt x="511" y="181"/>
                    <a:pt x="509" y="177"/>
                  </a:cubicBezTo>
                  <a:cubicBezTo>
                    <a:pt x="509" y="175"/>
                    <a:pt x="509" y="173"/>
                    <a:pt x="509" y="171"/>
                  </a:cubicBezTo>
                  <a:cubicBezTo>
                    <a:pt x="507" y="163"/>
                    <a:pt x="509" y="147"/>
                    <a:pt x="508" y="135"/>
                  </a:cubicBezTo>
                  <a:cubicBezTo>
                    <a:pt x="507" y="135"/>
                    <a:pt x="506" y="135"/>
                    <a:pt x="507" y="134"/>
                  </a:cubicBezTo>
                  <a:cubicBezTo>
                    <a:pt x="497" y="136"/>
                    <a:pt x="489" y="139"/>
                    <a:pt x="481" y="142"/>
                  </a:cubicBezTo>
                  <a:cubicBezTo>
                    <a:pt x="476" y="142"/>
                    <a:pt x="472" y="143"/>
                    <a:pt x="467" y="143"/>
                  </a:cubicBezTo>
                  <a:cubicBezTo>
                    <a:pt x="462" y="138"/>
                    <a:pt x="463" y="125"/>
                    <a:pt x="465" y="119"/>
                  </a:cubicBezTo>
                  <a:cubicBezTo>
                    <a:pt x="470" y="117"/>
                    <a:pt x="476" y="112"/>
                    <a:pt x="478" y="108"/>
                  </a:cubicBezTo>
                  <a:cubicBezTo>
                    <a:pt x="478" y="107"/>
                    <a:pt x="478" y="105"/>
                    <a:pt x="478" y="104"/>
                  </a:cubicBezTo>
                  <a:cubicBezTo>
                    <a:pt x="484" y="97"/>
                    <a:pt x="492" y="90"/>
                    <a:pt x="488" y="77"/>
                  </a:cubicBezTo>
                  <a:cubicBezTo>
                    <a:pt x="488" y="77"/>
                    <a:pt x="488" y="77"/>
                    <a:pt x="487" y="77"/>
                  </a:cubicBezTo>
                  <a:cubicBezTo>
                    <a:pt x="473" y="87"/>
                    <a:pt x="476" y="96"/>
                    <a:pt x="467" y="109"/>
                  </a:cubicBezTo>
                  <a:cubicBezTo>
                    <a:pt x="461" y="117"/>
                    <a:pt x="456" y="117"/>
                    <a:pt x="452" y="129"/>
                  </a:cubicBezTo>
                  <a:cubicBezTo>
                    <a:pt x="448" y="140"/>
                    <a:pt x="457" y="156"/>
                    <a:pt x="457" y="165"/>
                  </a:cubicBezTo>
                  <a:cubicBezTo>
                    <a:pt x="455" y="165"/>
                    <a:pt x="455" y="167"/>
                    <a:pt x="454" y="167"/>
                  </a:cubicBezTo>
                  <a:cubicBezTo>
                    <a:pt x="452" y="167"/>
                    <a:pt x="452" y="167"/>
                    <a:pt x="450" y="167"/>
                  </a:cubicBezTo>
                  <a:cubicBezTo>
                    <a:pt x="447" y="163"/>
                    <a:pt x="444" y="159"/>
                    <a:pt x="442" y="153"/>
                  </a:cubicBezTo>
                  <a:cubicBezTo>
                    <a:pt x="440" y="149"/>
                    <a:pt x="441" y="145"/>
                    <a:pt x="439" y="141"/>
                  </a:cubicBezTo>
                  <a:cubicBezTo>
                    <a:pt x="438" y="141"/>
                    <a:pt x="438" y="141"/>
                    <a:pt x="437" y="141"/>
                  </a:cubicBezTo>
                  <a:cubicBezTo>
                    <a:pt x="431" y="151"/>
                    <a:pt x="418" y="157"/>
                    <a:pt x="402" y="157"/>
                  </a:cubicBezTo>
                  <a:cubicBezTo>
                    <a:pt x="402" y="156"/>
                    <a:pt x="400" y="155"/>
                    <a:pt x="400" y="155"/>
                  </a:cubicBezTo>
                  <a:cubicBezTo>
                    <a:pt x="398" y="153"/>
                    <a:pt x="398" y="151"/>
                    <a:pt x="398" y="150"/>
                  </a:cubicBezTo>
                  <a:close/>
                  <a:moveTo>
                    <a:pt x="278" y="104"/>
                  </a:moveTo>
                  <a:cubicBezTo>
                    <a:pt x="279" y="106"/>
                    <a:pt x="280" y="109"/>
                    <a:pt x="281" y="111"/>
                  </a:cubicBezTo>
                  <a:cubicBezTo>
                    <a:pt x="282" y="111"/>
                    <a:pt x="282" y="111"/>
                    <a:pt x="282" y="111"/>
                  </a:cubicBezTo>
                  <a:cubicBezTo>
                    <a:pt x="283" y="108"/>
                    <a:pt x="286" y="101"/>
                    <a:pt x="283" y="99"/>
                  </a:cubicBezTo>
                  <a:cubicBezTo>
                    <a:pt x="283" y="99"/>
                    <a:pt x="282" y="99"/>
                    <a:pt x="282" y="98"/>
                  </a:cubicBezTo>
                  <a:cubicBezTo>
                    <a:pt x="281" y="98"/>
                    <a:pt x="280" y="98"/>
                    <a:pt x="279" y="99"/>
                  </a:cubicBezTo>
                  <a:cubicBezTo>
                    <a:pt x="279" y="102"/>
                    <a:pt x="278" y="101"/>
                    <a:pt x="278" y="104"/>
                  </a:cubicBezTo>
                  <a:close/>
                  <a:moveTo>
                    <a:pt x="257" y="97"/>
                  </a:moveTo>
                  <a:cubicBezTo>
                    <a:pt x="257" y="97"/>
                    <a:pt x="257" y="98"/>
                    <a:pt x="257" y="99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8" y="99"/>
                    <a:pt x="259" y="99"/>
                    <a:pt x="259" y="99"/>
                  </a:cubicBezTo>
                  <a:cubicBezTo>
                    <a:pt x="260" y="98"/>
                    <a:pt x="260" y="97"/>
                    <a:pt x="261" y="97"/>
                  </a:cubicBezTo>
                  <a:cubicBezTo>
                    <a:pt x="261" y="95"/>
                    <a:pt x="261" y="95"/>
                    <a:pt x="260" y="93"/>
                  </a:cubicBezTo>
                  <a:cubicBezTo>
                    <a:pt x="260" y="93"/>
                    <a:pt x="260" y="93"/>
                    <a:pt x="260" y="93"/>
                  </a:cubicBezTo>
                  <a:cubicBezTo>
                    <a:pt x="259" y="93"/>
                    <a:pt x="259" y="93"/>
                    <a:pt x="259" y="93"/>
                  </a:cubicBezTo>
                  <a:cubicBezTo>
                    <a:pt x="258" y="94"/>
                    <a:pt x="258" y="95"/>
                    <a:pt x="257" y="97"/>
                  </a:cubicBezTo>
                  <a:close/>
                  <a:moveTo>
                    <a:pt x="236" y="104"/>
                  </a:moveTo>
                  <a:cubicBezTo>
                    <a:pt x="236" y="105"/>
                    <a:pt x="237" y="105"/>
                    <a:pt x="238" y="105"/>
                  </a:cubicBezTo>
                  <a:cubicBezTo>
                    <a:pt x="241" y="104"/>
                    <a:pt x="242" y="102"/>
                    <a:pt x="245" y="100"/>
                  </a:cubicBezTo>
                  <a:cubicBezTo>
                    <a:pt x="245" y="99"/>
                    <a:pt x="245" y="98"/>
                    <a:pt x="245" y="97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243" y="97"/>
                    <a:pt x="242" y="97"/>
                  </a:cubicBezTo>
                  <a:cubicBezTo>
                    <a:pt x="240" y="99"/>
                    <a:pt x="238" y="101"/>
                    <a:pt x="236" y="104"/>
                  </a:cubicBezTo>
                  <a:close/>
                  <a:moveTo>
                    <a:pt x="216" y="151"/>
                  </a:moveTo>
                  <a:cubicBezTo>
                    <a:pt x="217" y="152"/>
                    <a:pt x="225" y="157"/>
                    <a:pt x="226" y="158"/>
                  </a:cubicBezTo>
                  <a:cubicBezTo>
                    <a:pt x="230" y="159"/>
                    <a:pt x="253" y="155"/>
                    <a:pt x="254" y="154"/>
                  </a:cubicBezTo>
                  <a:cubicBezTo>
                    <a:pt x="254" y="153"/>
                    <a:pt x="253" y="151"/>
                    <a:pt x="252" y="149"/>
                  </a:cubicBezTo>
                  <a:cubicBezTo>
                    <a:pt x="253" y="149"/>
                    <a:pt x="253" y="149"/>
                    <a:pt x="253" y="149"/>
                  </a:cubicBezTo>
                  <a:cubicBezTo>
                    <a:pt x="259" y="147"/>
                    <a:pt x="266" y="162"/>
                    <a:pt x="274" y="147"/>
                  </a:cubicBezTo>
                  <a:cubicBezTo>
                    <a:pt x="280" y="149"/>
                    <a:pt x="289" y="157"/>
                    <a:pt x="296" y="153"/>
                  </a:cubicBezTo>
                  <a:cubicBezTo>
                    <a:pt x="309" y="147"/>
                    <a:pt x="312" y="126"/>
                    <a:pt x="312" y="104"/>
                  </a:cubicBezTo>
                  <a:cubicBezTo>
                    <a:pt x="312" y="97"/>
                    <a:pt x="313" y="86"/>
                    <a:pt x="310" y="81"/>
                  </a:cubicBezTo>
                  <a:cubicBezTo>
                    <a:pt x="310" y="78"/>
                    <a:pt x="310" y="75"/>
                    <a:pt x="310" y="73"/>
                  </a:cubicBezTo>
                  <a:cubicBezTo>
                    <a:pt x="310" y="67"/>
                    <a:pt x="310" y="56"/>
                    <a:pt x="308" y="51"/>
                  </a:cubicBezTo>
                  <a:cubicBezTo>
                    <a:pt x="308" y="49"/>
                    <a:pt x="307" y="45"/>
                    <a:pt x="307" y="43"/>
                  </a:cubicBezTo>
                  <a:cubicBezTo>
                    <a:pt x="305" y="35"/>
                    <a:pt x="304" y="27"/>
                    <a:pt x="301" y="21"/>
                  </a:cubicBezTo>
                  <a:cubicBezTo>
                    <a:pt x="270" y="17"/>
                    <a:pt x="248" y="27"/>
                    <a:pt x="235" y="46"/>
                  </a:cubicBezTo>
                  <a:cubicBezTo>
                    <a:pt x="232" y="50"/>
                    <a:pt x="222" y="63"/>
                    <a:pt x="225" y="70"/>
                  </a:cubicBezTo>
                  <a:cubicBezTo>
                    <a:pt x="233" y="70"/>
                    <a:pt x="243" y="58"/>
                    <a:pt x="249" y="54"/>
                  </a:cubicBezTo>
                  <a:cubicBezTo>
                    <a:pt x="250" y="54"/>
                    <a:pt x="254" y="53"/>
                    <a:pt x="254" y="53"/>
                  </a:cubicBezTo>
                  <a:cubicBezTo>
                    <a:pt x="280" y="51"/>
                    <a:pt x="264" y="71"/>
                    <a:pt x="264" y="83"/>
                  </a:cubicBezTo>
                  <a:cubicBezTo>
                    <a:pt x="268" y="85"/>
                    <a:pt x="278" y="95"/>
                    <a:pt x="284" y="92"/>
                  </a:cubicBezTo>
                  <a:cubicBezTo>
                    <a:pt x="284" y="91"/>
                    <a:pt x="285" y="90"/>
                    <a:pt x="286" y="90"/>
                  </a:cubicBezTo>
                  <a:cubicBezTo>
                    <a:pt x="293" y="90"/>
                    <a:pt x="311" y="103"/>
                    <a:pt x="302" y="112"/>
                  </a:cubicBezTo>
                  <a:cubicBezTo>
                    <a:pt x="299" y="115"/>
                    <a:pt x="294" y="117"/>
                    <a:pt x="290" y="120"/>
                  </a:cubicBezTo>
                  <a:cubicBezTo>
                    <a:pt x="285" y="123"/>
                    <a:pt x="280" y="129"/>
                    <a:pt x="274" y="133"/>
                  </a:cubicBezTo>
                  <a:cubicBezTo>
                    <a:pt x="274" y="133"/>
                    <a:pt x="272" y="133"/>
                    <a:pt x="273" y="134"/>
                  </a:cubicBezTo>
                  <a:cubicBezTo>
                    <a:pt x="268" y="137"/>
                    <a:pt x="260" y="139"/>
                    <a:pt x="254" y="143"/>
                  </a:cubicBezTo>
                  <a:cubicBezTo>
                    <a:pt x="251" y="145"/>
                    <a:pt x="243" y="143"/>
                    <a:pt x="240" y="143"/>
                  </a:cubicBezTo>
                  <a:cubicBezTo>
                    <a:pt x="238" y="140"/>
                    <a:pt x="232" y="133"/>
                    <a:pt x="236" y="127"/>
                  </a:cubicBezTo>
                  <a:cubicBezTo>
                    <a:pt x="237" y="124"/>
                    <a:pt x="242" y="120"/>
                    <a:pt x="244" y="119"/>
                  </a:cubicBezTo>
                  <a:cubicBezTo>
                    <a:pt x="244" y="116"/>
                    <a:pt x="243" y="116"/>
                    <a:pt x="241" y="116"/>
                  </a:cubicBezTo>
                  <a:cubicBezTo>
                    <a:pt x="238" y="121"/>
                    <a:pt x="227" y="110"/>
                    <a:pt x="226" y="108"/>
                  </a:cubicBezTo>
                  <a:cubicBezTo>
                    <a:pt x="226" y="105"/>
                    <a:pt x="226" y="102"/>
                    <a:pt x="226" y="99"/>
                  </a:cubicBezTo>
                  <a:cubicBezTo>
                    <a:pt x="229" y="98"/>
                    <a:pt x="231" y="95"/>
                    <a:pt x="234" y="93"/>
                  </a:cubicBezTo>
                  <a:cubicBezTo>
                    <a:pt x="242" y="89"/>
                    <a:pt x="256" y="87"/>
                    <a:pt x="252" y="74"/>
                  </a:cubicBezTo>
                  <a:cubicBezTo>
                    <a:pt x="252" y="74"/>
                    <a:pt x="251" y="74"/>
                    <a:pt x="250" y="74"/>
                  </a:cubicBezTo>
                  <a:cubicBezTo>
                    <a:pt x="246" y="78"/>
                    <a:pt x="227" y="77"/>
                    <a:pt x="223" y="83"/>
                  </a:cubicBezTo>
                  <a:cubicBezTo>
                    <a:pt x="220" y="86"/>
                    <a:pt x="223" y="93"/>
                    <a:pt x="221" y="97"/>
                  </a:cubicBezTo>
                  <a:cubicBezTo>
                    <a:pt x="219" y="97"/>
                    <a:pt x="220" y="103"/>
                    <a:pt x="218" y="105"/>
                  </a:cubicBezTo>
                  <a:cubicBezTo>
                    <a:pt x="214" y="114"/>
                    <a:pt x="219" y="132"/>
                    <a:pt x="217" y="141"/>
                  </a:cubicBezTo>
                  <a:cubicBezTo>
                    <a:pt x="217" y="144"/>
                    <a:pt x="216" y="149"/>
                    <a:pt x="216" y="151"/>
                  </a:cubicBezTo>
                  <a:close/>
                  <a:moveTo>
                    <a:pt x="197" y="154"/>
                  </a:moveTo>
                  <a:cubicBezTo>
                    <a:pt x="197" y="141"/>
                    <a:pt x="202" y="127"/>
                    <a:pt x="205" y="115"/>
                  </a:cubicBezTo>
                  <a:cubicBezTo>
                    <a:pt x="205" y="113"/>
                    <a:pt x="205" y="110"/>
                    <a:pt x="205" y="107"/>
                  </a:cubicBezTo>
                  <a:cubicBezTo>
                    <a:pt x="205" y="93"/>
                    <a:pt x="199" y="79"/>
                    <a:pt x="201" y="66"/>
                  </a:cubicBezTo>
                  <a:cubicBezTo>
                    <a:pt x="205" y="39"/>
                    <a:pt x="229" y="25"/>
                    <a:pt x="252" y="17"/>
                  </a:cubicBezTo>
                  <a:cubicBezTo>
                    <a:pt x="261" y="15"/>
                    <a:pt x="289" y="6"/>
                    <a:pt x="300" y="13"/>
                  </a:cubicBezTo>
                  <a:cubicBezTo>
                    <a:pt x="302" y="13"/>
                    <a:pt x="306" y="13"/>
                    <a:pt x="308" y="15"/>
                  </a:cubicBezTo>
                  <a:cubicBezTo>
                    <a:pt x="330" y="29"/>
                    <a:pt x="324" y="79"/>
                    <a:pt x="325" y="113"/>
                  </a:cubicBezTo>
                  <a:cubicBezTo>
                    <a:pt x="325" y="129"/>
                    <a:pt x="328" y="154"/>
                    <a:pt x="320" y="163"/>
                  </a:cubicBezTo>
                  <a:cubicBezTo>
                    <a:pt x="318" y="166"/>
                    <a:pt x="294" y="183"/>
                    <a:pt x="287" y="179"/>
                  </a:cubicBezTo>
                  <a:cubicBezTo>
                    <a:pt x="280" y="175"/>
                    <a:pt x="274" y="165"/>
                    <a:pt x="264" y="164"/>
                  </a:cubicBezTo>
                  <a:cubicBezTo>
                    <a:pt x="261" y="163"/>
                    <a:pt x="257" y="167"/>
                    <a:pt x="254" y="168"/>
                  </a:cubicBezTo>
                  <a:cubicBezTo>
                    <a:pt x="252" y="169"/>
                    <a:pt x="230" y="173"/>
                    <a:pt x="226" y="171"/>
                  </a:cubicBezTo>
                  <a:cubicBezTo>
                    <a:pt x="221" y="170"/>
                    <a:pt x="220" y="167"/>
                    <a:pt x="216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3" y="166"/>
                    <a:pt x="211" y="170"/>
                    <a:pt x="206" y="170"/>
                  </a:cubicBezTo>
                  <a:cubicBezTo>
                    <a:pt x="204" y="168"/>
                    <a:pt x="202" y="166"/>
                    <a:pt x="201" y="164"/>
                  </a:cubicBezTo>
                  <a:cubicBezTo>
                    <a:pt x="199" y="161"/>
                    <a:pt x="199" y="158"/>
                    <a:pt x="197" y="154"/>
                  </a:cubicBezTo>
                  <a:close/>
                  <a:moveTo>
                    <a:pt x="83" y="79"/>
                  </a:moveTo>
                  <a:cubicBezTo>
                    <a:pt x="84" y="83"/>
                    <a:pt x="84" y="85"/>
                    <a:pt x="85" y="87"/>
                  </a:cubicBezTo>
                  <a:cubicBezTo>
                    <a:pt x="92" y="84"/>
                    <a:pt x="115" y="69"/>
                    <a:pt x="116" y="62"/>
                  </a:cubicBezTo>
                  <a:cubicBezTo>
                    <a:pt x="116" y="62"/>
                    <a:pt x="116" y="62"/>
                    <a:pt x="115" y="62"/>
                  </a:cubicBezTo>
                  <a:cubicBezTo>
                    <a:pt x="111" y="60"/>
                    <a:pt x="105" y="62"/>
                    <a:pt x="101" y="63"/>
                  </a:cubicBezTo>
                  <a:cubicBezTo>
                    <a:pt x="98" y="63"/>
                    <a:pt x="96" y="63"/>
                    <a:pt x="93" y="63"/>
                  </a:cubicBezTo>
                  <a:cubicBezTo>
                    <a:pt x="84" y="65"/>
                    <a:pt x="82" y="70"/>
                    <a:pt x="83" y="79"/>
                  </a:cubicBezTo>
                  <a:close/>
                  <a:moveTo>
                    <a:pt x="32" y="97"/>
                  </a:moveTo>
                  <a:cubicBezTo>
                    <a:pt x="36" y="101"/>
                    <a:pt x="36" y="104"/>
                    <a:pt x="36" y="112"/>
                  </a:cubicBezTo>
                  <a:cubicBezTo>
                    <a:pt x="38" y="113"/>
                    <a:pt x="38" y="113"/>
                    <a:pt x="38" y="114"/>
                  </a:cubicBezTo>
                  <a:cubicBezTo>
                    <a:pt x="41" y="114"/>
                    <a:pt x="44" y="114"/>
                    <a:pt x="46" y="113"/>
                  </a:cubicBezTo>
                  <a:cubicBezTo>
                    <a:pt x="47" y="111"/>
                    <a:pt x="50" y="108"/>
                    <a:pt x="50" y="106"/>
                  </a:cubicBezTo>
                  <a:cubicBezTo>
                    <a:pt x="52" y="100"/>
                    <a:pt x="53" y="86"/>
                    <a:pt x="49" y="83"/>
                  </a:cubicBezTo>
                  <a:cubicBezTo>
                    <a:pt x="49" y="83"/>
                    <a:pt x="49" y="82"/>
                    <a:pt x="48" y="82"/>
                  </a:cubicBezTo>
                  <a:cubicBezTo>
                    <a:pt x="42" y="82"/>
                    <a:pt x="34" y="89"/>
                    <a:pt x="32" y="94"/>
                  </a:cubicBezTo>
                  <a:cubicBezTo>
                    <a:pt x="32" y="95"/>
                    <a:pt x="32" y="96"/>
                    <a:pt x="32" y="97"/>
                  </a:cubicBezTo>
                  <a:close/>
                  <a:moveTo>
                    <a:pt x="3" y="66"/>
                  </a:moveTo>
                  <a:cubicBezTo>
                    <a:pt x="9" y="66"/>
                    <a:pt x="12" y="70"/>
                    <a:pt x="14" y="73"/>
                  </a:cubicBezTo>
                  <a:cubicBezTo>
                    <a:pt x="16" y="73"/>
                    <a:pt x="18" y="73"/>
                    <a:pt x="19" y="73"/>
                  </a:cubicBezTo>
                  <a:cubicBezTo>
                    <a:pt x="22" y="71"/>
                    <a:pt x="24" y="69"/>
                    <a:pt x="26" y="67"/>
                  </a:cubicBezTo>
                  <a:cubicBezTo>
                    <a:pt x="31" y="64"/>
                    <a:pt x="38" y="63"/>
                    <a:pt x="44" y="60"/>
                  </a:cubicBezTo>
                  <a:cubicBezTo>
                    <a:pt x="48" y="57"/>
                    <a:pt x="51" y="59"/>
                    <a:pt x="54" y="55"/>
                  </a:cubicBezTo>
                  <a:cubicBezTo>
                    <a:pt x="57" y="47"/>
                    <a:pt x="51" y="40"/>
                    <a:pt x="54" y="31"/>
                  </a:cubicBezTo>
                  <a:cubicBezTo>
                    <a:pt x="55" y="26"/>
                    <a:pt x="56" y="23"/>
                    <a:pt x="57" y="17"/>
                  </a:cubicBezTo>
                  <a:cubicBezTo>
                    <a:pt x="57" y="17"/>
                    <a:pt x="56" y="5"/>
                    <a:pt x="58" y="7"/>
                  </a:cubicBezTo>
                  <a:cubicBezTo>
                    <a:pt x="58" y="6"/>
                    <a:pt x="58" y="6"/>
                    <a:pt x="59" y="6"/>
                  </a:cubicBezTo>
                  <a:cubicBezTo>
                    <a:pt x="69" y="5"/>
                    <a:pt x="83" y="21"/>
                    <a:pt x="92" y="27"/>
                  </a:cubicBezTo>
                  <a:cubicBezTo>
                    <a:pt x="92" y="35"/>
                    <a:pt x="89" y="43"/>
                    <a:pt x="90" y="51"/>
                  </a:cubicBezTo>
                  <a:cubicBezTo>
                    <a:pt x="100" y="55"/>
                    <a:pt x="115" y="50"/>
                    <a:pt x="126" y="48"/>
                  </a:cubicBezTo>
                  <a:cubicBezTo>
                    <a:pt x="130" y="48"/>
                    <a:pt x="134" y="48"/>
                    <a:pt x="138" y="49"/>
                  </a:cubicBezTo>
                  <a:cubicBezTo>
                    <a:pt x="140" y="50"/>
                    <a:pt x="142" y="53"/>
                    <a:pt x="144" y="53"/>
                  </a:cubicBezTo>
                  <a:cubicBezTo>
                    <a:pt x="144" y="53"/>
                    <a:pt x="144" y="55"/>
                    <a:pt x="144" y="55"/>
                  </a:cubicBezTo>
                  <a:cubicBezTo>
                    <a:pt x="140" y="59"/>
                    <a:pt x="136" y="64"/>
                    <a:pt x="133" y="68"/>
                  </a:cubicBezTo>
                  <a:cubicBezTo>
                    <a:pt x="130" y="71"/>
                    <a:pt x="120" y="76"/>
                    <a:pt x="114" y="79"/>
                  </a:cubicBezTo>
                  <a:cubicBezTo>
                    <a:pt x="110" y="82"/>
                    <a:pt x="104" y="83"/>
                    <a:pt x="104" y="90"/>
                  </a:cubicBezTo>
                  <a:cubicBezTo>
                    <a:pt x="105" y="91"/>
                    <a:pt x="106" y="91"/>
                    <a:pt x="106" y="92"/>
                  </a:cubicBezTo>
                  <a:cubicBezTo>
                    <a:pt x="114" y="95"/>
                    <a:pt x="125" y="91"/>
                    <a:pt x="128" y="99"/>
                  </a:cubicBezTo>
                  <a:cubicBezTo>
                    <a:pt x="129" y="101"/>
                    <a:pt x="130" y="103"/>
                    <a:pt x="129" y="105"/>
                  </a:cubicBezTo>
                  <a:cubicBezTo>
                    <a:pt x="124" y="112"/>
                    <a:pt x="112" y="106"/>
                    <a:pt x="105" y="111"/>
                  </a:cubicBezTo>
                  <a:cubicBezTo>
                    <a:pt x="99" y="115"/>
                    <a:pt x="94" y="120"/>
                    <a:pt x="89" y="124"/>
                  </a:cubicBezTo>
                  <a:cubicBezTo>
                    <a:pt x="84" y="127"/>
                    <a:pt x="79" y="125"/>
                    <a:pt x="76" y="130"/>
                  </a:cubicBezTo>
                  <a:cubicBezTo>
                    <a:pt x="72" y="136"/>
                    <a:pt x="76" y="147"/>
                    <a:pt x="74" y="153"/>
                  </a:cubicBezTo>
                  <a:cubicBezTo>
                    <a:pt x="74" y="155"/>
                    <a:pt x="73" y="156"/>
                    <a:pt x="73" y="157"/>
                  </a:cubicBezTo>
                  <a:cubicBezTo>
                    <a:pt x="64" y="159"/>
                    <a:pt x="66" y="177"/>
                    <a:pt x="59" y="183"/>
                  </a:cubicBezTo>
                  <a:cubicBezTo>
                    <a:pt x="57" y="172"/>
                    <a:pt x="50" y="162"/>
                    <a:pt x="48" y="152"/>
                  </a:cubicBezTo>
                  <a:cubicBezTo>
                    <a:pt x="48" y="147"/>
                    <a:pt x="50" y="142"/>
                    <a:pt x="46" y="139"/>
                  </a:cubicBezTo>
                  <a:cubicBezTo>
                    <a:pt x="44" y="138"/>
                    <a:pt x="40" y="139"/>
                    <a:pt x="38" y="138"/>
                  </a:cubicBezTo>
                  <a:cubicBezTo>
                    <a:pt x="36" y="132"/>
                    <a:pt x="34" y="123"/>
                    <a:pt x="26" y="121"/>
                  </a:cubicBezTo>
                  <a:cubicBezTo>
                    <a:pt x="23" y="120"/>
                    <a:pt x="22" y="122"/>
                    <a:pt x="17" y="122"/>
                  </a:cubicBezTo>
                  <a:cubicBezTo>
                    <a:pt x="16" y="120"/>
                    <a:pt x="15" y="116"/>
                    <a:pt x="14" y="114"/>
                  </a:cubicBezTo>
                  <a:cubicBezTo>
                    <a:pt x="12" y="111"/>
                    <a:pt x="7" y="110"/>
                    <a:pt x="5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2"/>
                    <a:pt x="5" y="99"/>
                    <a:pt x="4" y="96"/>
                  </a:cubicBezTo>
                  <a:cubicBezTo>
                    <a:pt x="4" y="94"/>
                    <a:pt x="1" y="93"/>
                    <a:pt x="0" y="90"/>
                  </a:cubicBezTo>
                  <a:cubicBezTo>
                    <a:pt x="4" y="85"/>
                    <a:pt x="3" y="76"/>
                    <a:pt x="3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37"/>
            <p:cNvSpPr>
              <a:spLocks noEditPoints="1"/>
            </p:cNvSpPr>
            <p:nvPr userDrawn="1"/>
          </p:nvSpPr>
          <p:spPr bwMode="auto">
            <a:xfrm>
              <a:off x="8797988" y="4643741"/>
              <a:ext cx="334963" cy="325438"/>
            </a:xfrm>
            <a:custGeom>
              <a:avLst/>
              <a:gdLst>
                <a:gd name="T0" fmla="*/ 218 w 225"/>
                <a:gd name="T1" fmla="*/ 76 h 216"/>
                <a:gd name="T2" fmla="*/ 170 w 225"/>
                <a:gd name="T3" fmla="*/ 32 h 216"/>
                <a:gd name="T4" fmla="*/ 113 w 225"/>
                <a:gd name="T5" fmla="*/ 0 h 216"/>
                <a:gd name="T6" fmla="*/ 56 w 225"/>
                <a:gd name="T7" fmla="*/ 32 h 216"/>
                <a:gd name="T8" fmla="*/ 8 w 225"/>
                <a:gd name="T9" fmla="*/ 76 h 216"/>
                <a:gd name="T10" fmla="*/ 21 w 225"/>
                <a:gd name="T11" fmla="*/ 140 h 216"/>
                <a:gd name="T12" fmla="*/ 48 w 225"/>
                <a:gd name="T13" fmla="*/ 200 h 216"/>
                <a:gd name="T14" fmla="*/ 112 w 225"/>
                <a:gd name="T15" fmla="*/ 207 h 216"/>
                <a:gd name="T16" fmla="*/ 177 w 225"/>
                <a:gd name="T17" fmla="*/ 200 h 216"/>
                <a:gd name="T18" fmla="*/ 204 w 225"/>
                <a:gd name="T19" fmla="*/ 140 h 216"/>
                <a:gd name="T20" fmla="*/ 218 w 225"/>
                <a:gd name="T21" fmla="*/ 76 h 216"/>
                <a:gd name="T22" fmla="*/ 113 w 225"/>
                <a:gd name="T23" fmla="*/ 201 h 216"/>
                <a:gd name="T24" fmla="*/ 22 w 225"/>
                <a:gd name="T25" fmla="*/ 110 h 216"/>
                <a:gd name="T26" fmla="*/ 113 w 225"/>
                <a:gd name="T27" fmla="*/ 20 h 216"/>
                <a:gd name="T28" fmla="*/ 204 w 225"/>
                <a:gd name="T29" fmla="*/ 111 h 216"/>
                <a:gd name="T30" fmla="*/ 113 w 225"/>
                <a:gd name="T31" fmla="*/ 20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5" h="216">
                  <a:moveTo>
                    <a:pt x="218" y="76"/>
                  </a:moveTo>
                  <a:cubicBezTo>
                    <a:pt x="210" y="53"/>
                    <a:pt x="191" y="37"/>
                    <a:pt x="170" y="32"/>
                  </a:cubicBezTo>
                  <a:cubicBezTo>
                    <a:pt x="158" y="13"/>
                    <a:pt x="137" y="0"/>
                    <a:pt x="113" y="0"/>
                  </a:cubicBezTo>
                  <a:cubicBezTo>
                    <a:pt x="89" y="0"/>
                    <a:pt x="68" y="13"/>
                    <a:pt x="56" y="32"/>
                  </a:cubicBezTo>
                  <a:cubicBezTo>
                    <a:pt x="34" y="37"/>
                    <a:pt x="15" y="53"/>
                    <a:pt x="8" y="76"/>
                  </a:cubicBezTo>
                  <a:cubicBezTo>
                    <a:pt x="0" y="99"/>
                    <a:pt x="6" y="123"/>
                    <a:pt x="21" y="140"/>
                  </a:cubicBezTo>
                  <a:cubicBezTo>
                    <a:pt x="18" y="163"/>
                    <a:pt x="28" y="185"/>
                    <a:pt x="48" y="200"/>
                  </a:cubicBezTo>
                  <a:cubicBezTo>
                    <a:pt x="67" y="214"/>
                    <a:pt x="92" y="216"/>
                    <a:pt x="112" y="207"/>
                  </a:cubicBezTo>
                  <a:cubicBezTo>
                    <a:pt x="133" y="216"/>
                    <a:pt x="158" y="214"/>
                    <a:pt x="177" y="200"/>
                  </a:cubicBezTo>
                  <a:cubicBezTo>
                    <a:pt x="197" y="186"/>
                    <a:pt x="206" y="163"/>
                    <a:pt x="204" y="140"/>
                  </a:cubicBezTo>
                  <a:cubicBezTo>
                    <a:pt x="220" y="123"/>
                    <a:pt x="225" y="99"/>
                    <a:pt x="218" y="76"/>
                  </a:cubicBezTo>
                  <a:close/>
                  <a:moveTo>
                    <a:pt x="113" y="201"/>
                  </a:moveTo>
                  <a:cubicBezTo>
                    <a:pt x="63" y="201"/>
                    <a:pt x="22" y="160"/>
                    <a:pt x="22" y="110"/>
                  </a:cubicBezTo>
                  <a:cubicBezTo>
                    <a:pt x="22" y="60"/>
                    <a:pt x="62" y="20"/>
                    <a:pt x="113" y="20"/>
                  </a:cubicBezTo>
                  <a:cubicBezTo>
                    <a:pt x="163" y="20"/>
                    <a:pt x="204" y="61"/>
                    <a:pt x="204" y="111"/>
                  </a:cubicBezTo>
                  <a:cubicBezTo>
                    <a:pt x="204" y="161"/>
                    <a:pt x="163" y="201"/>
                    <a:pt x="113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8"/>
            <p:cNvSpPr>
              <a:spLocks noEditPoints="1"/>
            </p:cNvSpPr>
            <p:nvPr userDrawn="1"/>
          </p:nvSpPr>
          <p:spPr bwMode="auto">
            <a:xfrm>
              <a:off x="8872600" y="4775504"/>
              <a:ext cx="84138" cy="26988"/>
            </a:xfrm>
            <a:custGeom>
              <a:avLst/>
              <a:gdLst>
                <a:gd name="T0" fmla="*/ 4 w 56"/>
                <a:gd name="T1" fmla="*/ 17 h 18"/>
                <a:gd name="T2" fmla="*/ 0 w 56"/>
                <a:gd name="T3" fmla="*/ 7 h 18"/>
                <a:gd name="T4" fmla="*/ 3 w 56"/>
                <a:gd name="T5" fmla="*/ 2 h 18"/>
                <a:gd name="T6" fmla="*/ 8 w 56"/>
                <a:gd name="T7" fmla="*/ 0 h 18"/>
                <a:gd name="T8" fmla="*/ 15 w 56"/>
                <a:gd name="T9" fmla="*/ 13 h 18"/>
                <a:gd name="T10" fmla="*/ 19 w 56"/>
                <a:gd name="T11" fmla="*/ 14 h 18"/>
                <a:gd name="T12" fmla="*/ 22 w 56"/>
                <a:gd name="T13" fmla="*/ 14 h 18"/>
                <a:gd name="T14" fmla="*/ 20 w 56"/>
                <a:gd name="T15" fmla="*/ 12 h 18"/>
                <a:gd name="T16" fmla="*/ 14 w 56"/>
                <a:gd name="T17" fmla="*/ 6 h 18"/>
                <a:gd name="T18" fmla="*/ 20 w 56"/>
                <a:gd name="T19" fmla="*/ 0 h 18"/>
                <a:gd name="T20" fmla="*/ 26 w 56"/>
                <a:gd name="T21" fmla="*/ 8 h 18"/>
                <a:gd name="T22" fmla="*/ 19 w 56"/>
                <a:gd name="T23" fmla="*/ 18 h 18"/>
                <a:gd name="T24" fmla="*/ 15 w 56"/>
                <a:gd name="T25" fmla="*/ 13 h 18"/>
                <a:gd name="T26" fmla="*/ 22 w 56"/>
                <a:gd name="T27" fmla="*/ 3 h 18"/>
                <a:gd name="T28" fmla="*/ 18 w 56"/>
                <a:gd name="T29" fmla="*/ 3 h 18"/>
                <a:gd name="T30" fmla="*/ 18 w 56"/>
                <a:gd name="T31" fmla="*/ 8 h 18"/>
                <a:gd name="T32" fmla="*/ 22 w 56"/>
                <a:gd name="T33" fmla="*/ 8 h 18"/>
                <a:gd name="T34" fmla="*/ 30 w 56"/>
                <a:gd name="T35" fmla="*/ 13 h 18"/>
                <a:gd name="T36" fmla="*/ 34 w 56"/>
                <a:gd name="T37" fmla="*/ 14 h 18"/>
                <a:gd name="T38" fmla="*/ 38 w 56"/>
                <a:gd name="T39" fmla="*/ 14 h 18"/>
                <a:gd name="T40" fmla="*/ 38 w 56"/>
                <a:gd name="T41" fmla="*/ 9 h 18"/>
                <a:gd name="T42" fmla="*/ 33 w 56"/>
                <a:gd name="T43" fmla="*/ 10 h 18"/>
                <a:gd name="T44" fmla="*/ 32 w 56"/>
                <a:gd name="T45" fmla="*/ 0 h 18"/>
                <a:gd name="T46" fmla="*/ 41 w 56"/>
                <a:gd name="T47" fmla="*/ 3 h 18"/>
                <a:gd name="T48" fmla="*/ 34 w 56"/>
                <a:gd name="T49" fmla="*/ 6 h 18"/>
                <a:gd name="T50" fmla="*/ 41 w 56"/>
                <a:gd name="T51" fmla="*/ 8 h 18"/>
                <a:gd name="T52" fmla="*/ 41 w 56"/>
                <a:gd name="T53" fmla="*/ 16 h 18"/>
                <a:gd name="T54" fmla="*/ 32 w 56"/>
                <a:gd name="T55" fmla="*/ 17 h 18"/>
                <a:gd name="T56" fmla="*/ 48 w 56"/>
                <a:gd name="T57" fmla="*/ 8 h 18"/>
                <a:gd name="T58" fmla="*/ 45 w 56"/>
                <a:gd name="T59" fmla="*/ 4 h 18"/>
                <a:gd name="T60" fmla="*/ 50 w 56"/>
                <a:gd name="T61" fmla="*/ 0 h 18"/>
                <a:gd name="T62" fmla="*/ 56 w 56"/>
                <a:gd name="T63" fmla="*/ 4 h 18"/>
                <a:gd name="T64" fmla="*/ 53 w 56"/>
                <a:gd name="T65" fmla="*/ 8 h 18"/>
                <a:gd name="T66" fmla="*/ 56 w 56"/>
                <a:gd name="T67" fmla="*/ 12 h 18"/>
                <a:gd name="T68" fmla="*/ 50 w 56"/>
                <a:gd name="T69" fmla="*/ 18 h 18"/>
                <a:gd name="T70" fmla="*/ 44 w 56"/>
                <a:gd name="T71" fmla="*/ 13 h 18"/>
                <a:gd name="T72" fmla="*/ 48 w 56"/>
                <a:gd name="T73" fmla="*/ 8 h 18"/>
                <a:gd name="T74" fmla="*/ 49 w 56"/>
                <a:gd name="T75" fmla="*/ 6 h 18"/>
                <a:gd name="T76" fmla="*/ 52 w 56"/>
                <a:gd name="T77" fmla="*/ 6 h 18"/>
                <a:gd name="T78" fmla="*/ 52 w 56"/>
                <a:gd name="T79" fmla="*/ 3 h 18"/>
                <a:gd name="T80" fmla="*/ 49 w 56"/>
                <a:gd name="T81" fmla="*/ 3 h 18"/>
                <a:gd name="T82" fmla="*/ 48 w 56"/>
                <a:gd name="T83" fmla="*/ 12 h 18"/>
                <a:gd name="T84" fmla="*/ 51 w 56"/>
                <a:gd name="T85" fmla="*/ 15 h 18"/>
                <a:gd name="T86" fmla="*/ 54 w 56"/>
                <a:gd name="T87" fmla="*/ 12 h 18"/>
                <a:gd name="T88" fmla="*/ 51 w 56"/>
                <a:gd name="T89" fmla="*/ 9 h 18"/>
                <a:gd name="T90" fmla="*/ 48 w 56"/>
                <a:gd name="T9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" h="18">
                  <a:moveTo>
                    <a:pt x="8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4" y="2"/>
                    <a:pt x="4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15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1" y="15"/>
                    <a:pt x="21" y="14"/>
                    <a:pt x="22" y="14"/>
                  </a:cubicBezTo>
                  <a:cubicBezTo>
                    <a:pt x="22" y="13"/>
                    <a:pt x="23" y="12"/>
                    <a:pt x="23" y="10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8" y="12"/>
                    <a:pt x="17" y="11"/>
                    <a:pt x="16" y="10"/>
                  </a:cubicBezTo>
                  <a:cubicBezTo>
                    <a:pt x="15" y="9"/>
                    <a:pt x="14" y="8"/>
                    <a:pt x="14" y="6"/>
                  </a:cubicBezTo>
                  <a:cubicBezTo>
                    <a:pt x="14" y="4"/>
                    <a:pt x="15" y="2"/>
                    <a:pt x="16" y="1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22" y="0"/>
                    <a:pt x="23" y="0"/>
                    <a:pt x="24" y="2"/>
                  </a:cubicBezTo>
                  <a:cubicBezTo>
                    <a:pt x="26" y="3"/>
                    <a:pt x="26" y="5"/>
                    <a:pt x="26" y="8"/>
                  </a:cubicBezTo>
                  <a:cubicBezTo>
                    <a:pt x="26" y="12"/>
                    <a:pt x="25" y="14"/>
                    <a:pt x="24" y="16"/>
                  </a:cubicBezTo>
                  <a:cubicBezTo>
                    <a:pt x="23" y="17"/>
                    <a:pt x="21" y="18"/>
                    <a:pt x="19" y="18"/>
                  </a:cubicBezTo>
                  <a:cubicBezTo>
                    <a:pt x="18" y="18"/>
                    <a:pt x="17" y="17"/>
                    <a:pt x="16" y="16"/>
                  </a:cubicBezTo>
                  <a:cubicBezTo>
                    <a:pt x="16" y="16"/>
                    <a:pt x="15" y="15"/>
                    <a:pt x="15" y="13"/>
                  </a:cubicBezTo>
                  <a:close/>
                  <a:moveTo>
                    <a:pt x="22" y="6"/>
                  </a:moveTo>
                  <a:cubicBezTo>
                    <a:pt x="22" y="4"/>
                    <a:pt x="22" y="4"/>
                    <a:pt x="22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9" y="2"/>
                    <a:pt x="19" y="3"/>
                    <a:pt x="18" y="3"/>
                  </a:cubicBezTo>
                  <a:cubicBezTo>
                    <a:pt x="18" y="4"/>
                    <a:pt x="18" y="4"/>
                    <a:pt x="18" y="6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20" y="9"/>
                    <a:pt x="20" y="9"/>
                  </a:cubicBezTo>
                  <a:cubicBezTo>
                    <a:pt x="21" y="9"/>
                    <a:pt x="21" y="8"/>
                    <a:pt x="22" y="8"/>
                  </a:cubicBezTo>
                  <a:cubicBezTo>
                    <a:pt x="22" y="8"/>
                    <a:pt x="22" y="7"/>
                    <a:pt x="22" y="6"/>
                  </a:cubicBezTo>
                  <a:close/>
                  <a:moveTo>
                    <a:pt x="30" y="13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7" y="15"/>
                    <a:pt x="37" y="15"/>
                    <a:pt x="38" y="14"/>
                  </a:cubicBezTo>
                  <a:cubicBezTo>
                    <a:pt x="38" y="14"/>
                    <a:pt x="39" y="13"/>
                    <a:pt x="39" y="12"/>
                  </a:cubicBezTo>
                  <a:cubicBezTo>
                    <a:pt x="39" y="10"/>
                    <a:pt x="38" y="10"/>
                    <a:pt x="38" y="9"/>
                  </a:cubicBezTo>
                  <a:cubicBezTo>
                    <a:pt x="38" y="9"/>
                    <a:pt x="37" y="8"/>
                    <a:pt x="36" y="8"/>
                  </a:cubicBezTo>
                  <a:cubicBezTo>
                    <a:pt x="35" y="8"/>
                    <a:pt x="34" y="9"/>
                    <a:pt x="33" y="10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6"/>
                    <a:pt x="36" y="6"/>
                    <a:pt x="37" y="6"/>
                  </a:cubicBezTo>
                  <a:cubicBezTo>
                    <a:pt x="38" y="6"/>
                    <a:pt x="40" y="6"/>
                    <a:pt x="41" y="8"/>
                  </a:cubicBezTo>
                  <a:cubicBezTo>
                    <a:pt x="42" y="9"/>
                    <a:pt x="42" y="10"/>
                    <a:pt x="42" y="12"/>
                  </a:cubicBezTo>
                  <a:cubicBezTo>
                    <a:pt x="42" y="14"/>
                    <a:pt x="42" y="15"/>
                    <a:pt x="41" y="16"/>
                  </a:cubicBezTo>
                  <a:cubicBezTo>
                    <a:pt x="40" y="18"/>
                    <a:pt x="38" y="18"/>
                    <a:pt x="36" y="18"/>
                  </a:cubicBezTo>
                  <a:cubicBezTo>
                    <a:pt x="35" y="18"/>
                    <a:pt x="33" y="18"/>
                    <a:pt x="32" y="17"/>
                  </a:cubicBezTo>
                  <a:cubicBezTo>
                    <a:pt x="31" y="16"/>
                    <a:pt x="30" y="14"/>
                    <a:pt x="30" y="13"/>
                  </a:cubicBezTo>
                  <a:close/>
                  <a:moveTo>
                    <a:pt x="48" y="8"/>
                  </a:moveTo>
                  <a:cubicBezTo>
                    <a:pt x="47" y="7"/>
                    <a:pt x="46" y="7"/>
                    <a:pt x="46" y="6"/>
                  </a:cubicBezTo>
                  <a:cubicBezTo>
                    <a:pt x="46" y="5"/>
                    <a:pt x="45" y="5"/>
                    <a:pt x="45" y="4"/>
                  </a:cubicBezTo>
                  <a:cubicBezTo>
                    <a:pt x="45" y="3"/>
                    <a:pt x="46" y="2"/>
                    <a:pt x="46" y="1"/>
                  </a:cubicBezTo>
                  <a:cubicBezTo>
                    <a:pt x="47" y="0"/>
                    <a:pt x="49" y="0"/>
                    <a:pt x="50" y="0"/>
                  </a:cubicBezTo>
                  <a:cubicBezTo>
                    <a:pt x="52" y="0"/>
                    <a:pt x="54" y="0"/>
                    <a:pt x="54" y="1"/>
                  </a:cubicBezTo>
                  <a:cubicBezTo>
                    <a:pt x="55" y="2"/>
                    <a:pt x="56" y="3"/>
                    <a:pt x="56" y="4"/>
                  </a:cubicBezTo>
                  <a:cubicBezTo>
                    <a:pt x="56" y="5"/>
                    <a:pt x="56" y="6"/>
                    <a:pt x="55" y="6"/>
                  </a:cubicBezTo>
                  <a:cubicBezTo>
                    <a:pt x="55" y="7"/>
                    <a:pt x="54" y="8"/>
                    <a:pt x="53" y="8"/>
                  </a:cubicBezTo>
                  <a:cubicBezTo>
                    <a:pt x="54" y="8"/>
                    <a:pt x="55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4"/>
                    <a:pt x="56" y="15"/>
                    <a:pt x="55" y="16"/>
                  </a:cubicBezTo>
                  <a:cubicBezTo>
                    <a:pt x="54" y="18"/>
                    <a:pt x="52" y="18"/>
                    <a:pt x="50" y="18"/>
                  </a:cubicBezTo>
                  <a:cubicBezTo>
                    <a:pt x="49" y="18"/>
                    <a:pt x="48" y="18"/>
                    <a:pt x="46" y="17"/>
                  </a:cubicBezTo>
                  <a:cubicBezTo>
                    <a:pt x="45" y="16"/>
                    <a:pt x="44" y="14"/>
                    <a:pt x="44" y="13"/>
                  </a:cubicBezTo>
                  <a:cubicBezTo>
                    <a:pt x="44" y="12"/>
                    <a:pt x="45" y="11"/>
                    <a:pt x="45" y="10"/>
                  </a:cubicBezTo>
                  <a:cubicBezTo>
                    <a:pt x="46" y="9"/>
                    <a:pt x="47" y="8"/>
                    <a:pt x="48" y="8"/>
                  </a:cubicBezTo>
                  <a:close/>
                  <a:moveTo>
                    <a:pt x="49" y="4"/>
                  </a:moveTo>
                  <a:cubicBezTo>
                    <a:pt x="49" y="5"/>
                    <a:pt x="49" y="6"/>
                    <a:pt x="49" y="6"/>
                  </a:cubicBezTo>
                  <a:cubicBezTo>
                    <a:pt x="50" y="6"/>
                    <a:pt x="50" y="6"/>
                    <a:pt x="51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5"/>
                    <a:pt x="53" y="4"/>
                  </a:cubicBezTo>
                  <a:cubicBezTo>
                    <a:pt x="53" y="4"/>
                    <a:pt x="53" y="3"/>
                    <a:pt x="52" y="3"/>
                  </a:cubicBezTo>
                  <a:cubicBezTo>
                    <a:pt x="52" y="2"/>
                    <a:pt x="52" y="2"/>
                    <a:pt x="51" y="2"/>
                  </a:cubicBezTo>
                  <a:cubicBezTo>
                    <a:pt x="50" y="2"/>
                    <a:pt x="50" y="2"/>
                    <a:pt x="49" y="3"/>
                  </a:cubicBezTo>
                  <a:cubicBezTo>
                    <a:pt x="49" y="3"/>
                    <a:pt x="49" y="4"/>
                    <a:pt x="49" y="4"/>
                  </a:cubicBezTo>
                  <a:close/>
                  <a:moveTo>
                    <a:pt x="48" y="12"/>
                  </a:moveTo>
                  <a:cubicBezTo>
                    <a:pt x="48" y="13"/>
                    <a:pt x="49" y="14"/>
                    <a:pt x="49" y="14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2" y="15"/>
                    <a:pt x="52" y="15"/>
                    <a:pt x="53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4" y="11"/>
                    <a:pt x="53" y="10"/>
                    <a:pt x="53" y="10"/>
                  </a:cubicBezTo>
                  <a:cubicBezTo>
                    <a:pt x="52" y="10"/>
                    <a:pt x="52" y="9"/>
                    <a:pt x="51" y="9"/>
                  </a:cubicBezTo>
                  <a:cubicBezTo>
                    <a:pt x="50" y="9"/>
                    <a:pt x="50" y="10"/>
                    <a:pt x="49" y="10"/>
                  </a:cubicBezTo>
                  <a:cubicBezTo>
                    <a:pt x="49" y="11"/>
                    <a:pt x="48" y="11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39"/>
            <p:cNvSpPr>
              <a:spLocks noEditPoints="1"/>
            </p:cNvSpPr>
            <p:nvPr userDrawn="1"/>
          </p:nvSpPr>
          <p:spPr bwMode="auto">
            <a:xfrm>
              <a:off x="8729725" y="4570716"/>
              <a:ext cx="474663" cy="477838"/>
            </a:xfrm>
            <a:custGeom>
              <a:avLst/>
              <a:gdLst>
                <a:gd name="T0" fmla="*/ 159 w 318"/>
                <a:gd name="T1" fmla="*/ 0 h 318"/>
                <a:gd name="T2" fmla="*/ 0 w 318"/>
                <a:gd name="T3" fmla="*/ 159 h 318"/>
                <a:gd name="T4" fmla="*/ 159 w 318"/>
                <a:gd name="T5" fmla="*/ 318 h 318"/>
                <a:gd name="T6" fmla="*/ 318 w 318"/>
                <a:gd name="T7" fmla="*/ 159 h 318"/>
                <a:gd name="T8" fmla="*/ 159 w 318"/>
                <a:gd name="T9" fmla="*/ 0 h 318"/>
                <a:gd name="T10" fmla="*/ 159 w 318"/>
                <a:gd name="T11" fmla="*/ 312 h 318"/>
                <a:gd name="T12" fmla="*/ 6 w 318"/>
                <a:gd name="T13" fmla="*/ 159 h 318"/>
                <a:gd name="T14" fmla="*/ 159 w 318"/>
                <a:gd name="T15" fmla="*/ 6 h 318"/>
                <a:gd name="T16" fmla="*/ 312 w 318"/>
                <a:gd name="T17" fmla="*/ 160 h 318"/>
                <a:gd name="T18" fmla="*/ 159 w 318"/>
                <a:gd name="T19" fmla="*/ 31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18">
                  <a:moveTo>
                    <a:pt x="159" y="0"/>
                  </a:moveTo>
                  <a:cubicBezTo>
                    <a:pt x="71" y="0"/>
                    <a:pt x="0" y="72"/>
                    <a:pt x="0" y="159"/>
                  </a:cubicBezTo>
                  <a:cubicBezTo>
                    <a:pt x="0" y="247"/>
                    <a:pt x="71" y="318"/>
                    <a:pt x="159" y="318"/>
                  </a:cubicBezTo>
                  <a:cubicBezTo>
                    <a:pt x="246" y="318"/>
                    <a:pt x="318" y="247"/>
                    <a:pt x="318" y="159"/>
                  </a:cubicBezTo>
                  <a:cubicBezTo>
                    <a:pt x="317" y="72"/>
                    <a:pt x="246" y="0"/>
                    <a:pt x="159" y="0"/>
                  </a:cubicBezTo>
                  <a:close/>
                  <a:moveTo>
                    <a:pt x="159" y="312"/>
                  </a:moveTo>
                  <a:cubicBezTo>
                    <a:pt x="74" y="312"/>
                    <a:pt x="6" y="244"/>
                    <a:pt x="6" y="159"/>
                  </a:cubicBezTo>
                  <a:cubicBezTo>
                    <a:pt x="6" y="75"/>
                    <a:pt x="74" y="6"/>
                    <a:pt x="159" y="6"/>
                  </a:cubicBezTo>
                  <a:cubicBezTo>
                    <a:pt x="243" y="6"/>
                    <a:pt x="312" y="75"/>
                    <a:pt x="312" y="160"/>
                  </a:cubicBezTo>
                  <a:cubicBezTo>
                    <a:pt x="312" y="244"/>
                    <a:pt x="243" y="312"/>
                    <a:pt x="159" y="3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0"/>
            <p:cNvSpPr>
              <a:spLocks noEditPoints="1"/>
            </p:cNvSpPr>
            <p:nvPr userDrawn="1"/>
          </p:nvSpPr>
          <p:spPr bwMode="auto">
            <a:xfrm>
              <a:off x="8763063" y="4810429"/>
              <a:ext cx="407988" cy="204788"/>
            </a:xfrm>
            <a:custGeom>
              <a:avLst/>
              <a:gdLst>
                <a:gd name="T0" fmla="*/ 258 w 274"/>
                <a:gd name="T1" fmla="*/ 63 h 137"/>
                <a:gd name="T2" fmla="*/ 1 w 274"/>
                <a:gd name="T3" fmla="*/ 12 h 137"/>
                <a:gd name="T4" fmla="*/ 14 w 274"/>
                <a:gd name="T5" fmla="*/ 9 h 137"/>
                <a:gd name="T6" fmla="*/ 1 w 274"/>
                <a:gd name="T7" fmla="*/ 17 h 137"/>
                <a:gd name="T8" fmla="*/ 16 w 274"/>
                <a:gd name="T9" fmla="*/ 29 h 137"/>
                <a:gd name="T10" fmla="*/ 11 w 274"/>
                <a:gd name="T11" fmla="*/ 27 h 137"/>
                <a:gd name="T12" fmla="*/ 14 w 274"/>
                <a:gd name="T13" fmla="*/ 36 h 137"/>
                <a:gd name="T14" fmla="*/ 18 w 274"/>
                <a:gd name="T15" fmla="*/ 47 h 137"/>
                <a:gd name="T16" fmla="*/ 21 w 274"/>
                <a:gd name="T17" fmla="*/ 57 h 137"/>
                <a:gd name="T18" fmla="*/ 21 w 274"/>
                <a:gd name="T19" fmla="*/ 55 h 137"/>
                <a:gd name="T20" fmla="*/ 19 w 274"/>
                <a:gd name="T21" fmla="*/ 66 h 137"/>
                <a:gd name="T22" fmla="*/ 22 w 274"/>
                <a:gd name="T23" fmla="*/ 62 h 137"/>
                <a:gd name="T24" fmla="*/ 22 w 274"/>
                <a:gd name="T25" fmla="*/ 71 h 137"/>
                <a:gd name="T26" fmla="*/ 30 w 274"/>
                <a:gd name="T27" fmla="*/ 71 h 137"/>
                <a:gd name="T28" fmla="*/ 30 w 274"/>
                <a:gd name="T29" fmla="*/ 86 h 137"/>
                <a:gd name="T30" fmla="*/ 36 w 274"/>
                <a:gd name="T31" fmla="*/ 79 h 137"/>
                <a:gd name="T32" fmla="*/ 47 w 274"/>
                <a:gd name="T33" fmla="*/ 90 h 137"/>
                <a:gd name="T34" fmla="*/ 58 w 274"/>
                <a:gd name="T35" fmla="*/ 96 h 137"/>
                <a:gd name="T36" fmla="*/ 51 w 274"/>
                <a:gd name="T37" fmla="*/ 95 h 137"/>
                <a:gd name="T38" fmla="*/ 58 w 274"/>
                <a:gd name="T39" fmla="*/ 105 h 137"/>
                <a:gd name="T40" fmla="*/ 67 w 274"/>
                <a:gd name="T41" fmla="*/ 106 h 137"/>
                <a:gd name="T42" fmla="*/ 76 w 274"/>
                <a:gd name="T43" fmla="*/ 112 h 137"/>
                <a:gd name="T44" fmla="*/ 82 w 274"/>
                <a:gd name="T45" fmla="*/ 111 h 137"/>
                <a:gd name="T46" fmla="*/ 78 w 274"/>
                <a:gd name="T47" fmla="*/ 113 h 137"/>
                <a:gd name="T48" fmla="*/ 83 w 274"/>
                <a:gd name="T49" fmla="*/ 123 h 137"/>
                <a:gd name="T50" fmla="*/ 97 w 274"/>
                <a:gd name="T51" fmla="*/ 121 h 137"/>
                <a:gd name="T52" fmla="*/ 100 w 274"/>
                <a:gd name="T53" fmla="*/ 125 h 137"/>
                <a:gd name="T54" fmla="*/ 108 w 274"/>
                <a:gd name="T55" fmla="*/ 126 h 137"/>
                <a:gd name="T56" fmla="*/ 113 w 274"/>
                <a:gd name="T57" fmla="*/ 126 h 137"/>
                <a:gd name="T58" fmla="*/ 132 w 274"/>
                <a:gd name="T59" fmla="*/ 136 h 137"/>
                <a:gd name="T60" fmla="*/ 126 w 274"/>
                <a:gd name="T61" fmla="*/ 130 h 137"/>
                <a:gd name="T62" fmla="*/ 128 w 274"/>
                <a:gd name="T63" fmla="*/ 135 h 137"/>
                <a:gd name="T64" fmla="*/ 135 w 274"/>
                <a:gd name="T65" fmla="*/ 135 h 137"/>
                <a:gd name="T66" fmla="*/ 149 w 274"/>
                <a:gd name="T67" fmla="*/ 136 h 137"/>
                <a:gd name="T68" fmla="*/ 152 w 274"/>
                <a:gd name="T69" fmla="*/ 133 h 137"/>
                <a:gd name="T70" fmla="*/ 167 w 274"/>
                <a:gd name="T71" fmla="*/ 131 h 137"/>
                <a:gd name="T72" fmla="*/ 180 w 274"/>
                <a:gd name="T73" fmla="*/ 128 h 137"/>
                <a:gd name="T74" fmla="*/ 175 w 274"/>
                <a:gd name="T75" fmla="*/ 122 h 137"/>
                <a:gd name="T76" fmla="*/ 187 w 274"/>
                <a:gd name="T77" fmla="*/ 119 h 137"/>
                <a:gd name="T78" fmla="*/ 192 w 274"/>
                <a:gd name="T79" fmla="*/ 117 h 137"/>
                <a:gd name="T80" fmla="*/ 199 w 274"/>
                <a:gd name="T81" fmla="*/ 119 h 137"/>
                <a:gd name="T82" fmla="*/ 203 w 274"/>
                <a:gd name="T83" fmla="*/ 119 h 137"/>
                <a:gd name="T84" fmla="*/ 217 w 274"/>
                <a:gd name="T85" fmla="*/ 111 h 137"/>
                <a:gd name="T86" fmla="*/ 217 w 274"/>
                <a:gd name="T87" fmla="*/ 106 h 137"/>
                <a:gd name="T88" fmla="*/ 232 w 274"/>
                <a:gd name="T89" fmla="*/ 96 h 137"/>
                <a:gd name="T90" fmla="*/ 231 w 274"/>
                <a:gd name="T91" fmla="*/ 97 h 137"/>
                <a:gd name="T92" fmla="*/ 238 w 274"/>
                <a:gd name="T93" fmla="*/ 95 h 137"/>
                <a:gd name="T94" fmla="*/ 234 w 274"/>
                <a:gd name="T95" fmla="*/ 85 h 137"/>
                <a:gd name="T96" fmla="*/ 242 w 274"/>
                <a:gd name="T97" fmla="*/ 73 h 137"/>
                <a:gd name="T98" fmla="*/ 238 w 274"/>
                <a:gd name="T99" fmla="*/ 77 h 137"/>
                <a:gd name="T100" fmla="*/ 252 w 274"/>
                <a:gd name="T101" fmla="*/ 71 h 137"/>
                <a:gd name="T102" fmla="*/ 266 w 274"/>
                <a:gd name="T103" fmla="*/ 40 h 137"/>
                <a:gd name="T104" fmla="*/ 258 w 274"/>
                <a:gd name="T105" fmla="*/ 48 h 137"/>
                <a:gd name="T106" fmla="*/ 268 w 274"/>
                <a:gd name="T107" fmla="*/ 35 h 137"/>
                <a:gd name="T108" fmla="*/ 259 w 274"/>
                <a:gd name="T109" fmla="*/ 22 h 137"/>
                <a:gd name="T110" fmla="*/ 262 w 274"/>
                <a:gd name="T111" fmla="*/ 27 h 137"/>
                <a:gd name="T112" fmla="*/ 273 w 274"/>
                <a:gd name="T113" fmla="*/ 17 h 137"/>
                <a:gd name="T114" fmla="*/ 273 w 274"/>
                <a:gd name="T115" fmla="*/ 12 h 137"/>
                <a:gd name="T116" fmla="*/ 266 w 274"/>
                <a:gd name="T117" fmla="*/ 7 h 137"/>
                <a:gd name="T118" fmla="*/ 269 w 274"/>
                <a:gd name="T119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137">
                  <a:moveTo>
                    <a:pt x="250" y="51"/>
                  </a:moveTo>
                  <a:cubicBezTo>
                    <a:pt x="250" y="51"/>
                    <a:pt x="250" y="51"/>
                    <a:pt x="250" y="51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250" y="53"/>
                    <a:pt x="250" y="53"/>
                    <a:pt x="249" y="53"/>
                  </a:cubicBezTo>
                  <a:cubicBezTo>
                    <a:pt x="249" y="53"/>
                    <a:pt x="248" y="53"/>
                    <a:pt x="248" y="53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54"/>
                    <a:pt x="248" y="54"/>
                    <a:pt x="249" y="55"/>
                  </a:cubicBezTo>
                  <a:cubicBezTo>
                    <a:pt x="251" y="56"/>
                    <a:pt x="251" y="56"/>
                    <a:pt x="251" y="5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8" y="59"/>
                    <a:pt x="258" y="59"/>
                    <a:pt x="258" y="59"/>
                  </a:cubicBezTo>
                  <a:cubicBezTo>
                    <a:pt x="258" y="60"/>
                    <a:pt x="259" y="59"/>
                    <a:pt x="260" y="58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58" y="63"/>
                    <a:pt x="258" y="63"/>
                    <a:pt x="258" y="63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8" y="62"/>
                    <a:pt x="258" y="62"/>
                    <a:pt x="257" y="61"/>
                  </a:cubicBezTo>
                  <a:cubicBezTo>
                    <a:pt x="251" y="58"/>
                    <a:pt x="251" y="58"/>
                    <a:pt x="251" y="58"/>
                  </a:cubicBezTo>
                  <a:cubicBezTo>
                    <a:pt x="250" y="60"/>
                    <a:pt x="250" y="60"/>
                    <a:pt x="250" y="60"/>
                  </a:cubicBezTo>
                  <a:cubicBezTo>
                    <a:pt x="250" y="59"/>
                    <a:pt x="250" y="59"/>
                    <a:pt x="250" y="59"/>
                  </a:cubicBezTo>
                  <a:cubicBezTo>
                    <a:pt x="250" y="58"/>
                    <a:pt x="250" y="58"/>
                    <a:pt x="250" y="58"/>
                  </a:cubicBezTo>
                  <a:cubicBezTo>
                    <a:pt x="250" y="57"/>
                    <a:pt x="250" y="57"/>
                    <a:pt x="250" y="57"/>
                  </a:cubicBezTo>
                  <a:cubicBezTo>
                    <a:pt x="249" y="57"/>
                    <a:pt x="248" y="56"/>
                    <a:pt x="248" y="55"/>
                  </a:cubicBezTo>
                  <a:cubicBezTo>
                    <a:pt x="247" y="54"/>
                    <a:pt x="247" y="53"/>
                    <a:pt x="248" y="52"/>
                  </a:cubicBezTo>
                  <a:cubicBezTo>
                    <a:pt x="248" y="52"/>
                    <a:pt x="249" y="51"/>
                    <a:pt x="250" y="51"/>
                  </a:cubicBezTo>
                  <a:cubicBezTo>
                    <a:pt x="250" y="51"/>
                    <a:pt x="250" y="51"/>
                    <a:pt x="250" y="51"/>
                  </a:cubicBezTo>
                  <a:close/>
                  <a:moveTo>
                    <a:pt x="14" y="15"/>
                  </a:moveTo>
                  <a:cubicBezTo>
                    <a:pt x="14" y="14"/>
                    <a:pt x="14" y="13"/>
                    <a:pt x="1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2" y="13"/>
                    <a:pt x="1" y="12"/>
                  </a:cubicBezTo>
                  <a:cubicBezTo>
                    <a:pt x="0" y="11"/>
                    <a:pt x="0" y="10"/>
                    <a:pt x="0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3" y="27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3" y="24"/>
                    <a:pt x="4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0" y="23"/>
                    <a:pt x="10" y="22"/>
                  </a:cubicBezTo>
                  <a:cubicBezTo>
                    <a:pt x="11" y="22"/>
                    <a:pt x="11" y="21"/>
                    <a:pt x="10" y="21"/>
                  </a:cubicBezTo>
                  <a:cubicBezTo>
                    <a:pt x="10" y="20"/>
                    <a:pt x="10" y="19"/>
                    <a:pt x="9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4"/>
                    <a:pt x="9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lose/>
                  <a:moveTo>
                    <a:pt x="16" y="29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6" y="27"/>
                    <a:pt x="16" y="27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7" y="27"/>
                    <a:pt x="17" y="28"/>
                    <a:pt x="17" y="28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  <a:moveTo>
                    <a:pt x="4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5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1" y="28"/>
                    <a:pt x="11" y="2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lose/>
                  <a:moveTo>
                    <a:pt x="16" y="42"/>
                  </a:moveTo>
                  <a:cubicBezTo>
                    <a:pt x="16" y="41"/>
                    <a:pt x="15" y="41"/>
                    <a:pt x="14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4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6"/>
                    <a:pt x="14" y="36"/>
                  </a:cubicBezTo>
                  <a:cubicBezTo>
                    <a:pt x="14" y="36"/>
                    <a:pt x="14" y="36"/>
                    <a:pt x="13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5" y="40"/>
                    <a:pt x="15" y="40"/>
                  </a:cubicBezTo>
                  <a:cubicBezTo>
                    <a:pt x="16" y="40"/>
                    <a:pt x="16" y="40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lose/>
                  <a:moveTo>
                    <a:pt x="14" y="53"/>
                  </a:moveTo>
                  <a:cubicBezTo>
                    <a:pt x="13" y="53"/>
                    <a:pt x="12" y="53"/>
                    <a:pt x="11" y="52"/>
                  </a:cubicBezTo>
                  <a:cubicBezTo>
                    <a:pt x="10" y="51"/>
                    <a:pt x="10" y="51"/>
                    <a:pt x="9" y="50"/>
                  </a:cubicBezTo>
                  <a:cubicBezTo>
                    <a:pt x="9" y="49"/>
                    <a:pt x="9" y="48"/>
                    <a:pt x="9" y="47"/>
                  </a:cubicBezTo>
                  <a:cubicBezTo>
                    <a:pt x="10" y="46"/>
                    <a:pt x="11" y="45"/>
                    <a:pt x="12" y="45"/>
                  </a:cubicBezTo>
                  <a:cubicBezTo>
                    <a:pt x="13" y="44"/>
                    <a:pt x="14" y="44"/>
                    <a:pt x="16" y="45"/>
                  </a:cubicBezTo>
                  <a:cubicBezTo>
                    <a:pt x="17" y="45"/>
                    <a:pt x="18" y="46"/>
                    <a:pt x="18" y="47"/>
                  </a:cubicBezTo>
                  <a:cubicBezTo>
                    <a:pt x="18" y="48"/>
                    <a:pt x="18" y="49"/>
                    <a:pt x="18" y="50"/>
                  </a:cubicBezTo>
                  <a:cubicBezTo>
                    <a:pt x="18" y="51"/>
                    <a:pt x="17" y="51"/>
                    <a:pt x="16" y="5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2" y="46"/>
                    <a:pt x="12" y="47"/>
                    <a:pt x="11" y="48"/>
                  </a:cubicBezTo>
                  <a:cubicBezTo>
                    <a:pt x="10" y="49"/>
                    <a:pt x="10" y="49"/>
                    <a:pt x="10" y="51"/>
                  </a:cubicBezTo>
                  <a:cubicBezTo>
                    <a:pt x="11" y="51"/>
                    <a:pt x="11" y="52"/>
                    <a:pt x="12" y="52"/>
                  </a:cubicBezTo>
                  <a:cubicBezTo>
                    <a:pt x="13" y="52"/>
                    <a:pt x="14" y="52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lose/>
                  <a:moveTo>
                    <a:pt x="16" y="49"/>
                  </a:moveTo>
                  <a:cubicBezTo>
                    <a:pt x="18" y="49"/>
                    <a:pt x="18" y="48"/>
                    <a:pt x="18" y="47"/>
                  </a:cubicBezTo>
                  <a:cubicBezTo>
                    <a:pt x="17" y="45"/>
                    <a:pt x="16" y="45"/>
                    <a:pt x="14" y="45"/>
                  </a:cubicBezTo>
                  <a:cubicBezTo>
                    <a:pt x="16" y="49"/>
                    <a:pt x="16" y="49"/>
                    <a:pt x="16" y="49"/>
                  </a:cubicBezTo>
                  <a:close/>
                  <a:moveTo>
                    <a:pt x="22" y="58"/>
                  </a:moveTo>
                  <a:cubicBezTo>
                    <a:pt x="22" y="58"/>
                    <a:pt x="21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5"/>
                    <a:pt x="21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9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4" y="56"/>
                    <a:pt x="14" y="56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5"/>
                    <a:pt x="23" y="56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8"/>
                    <a:pt x="22" y="58"/>
                    <a:pt x="22" y="58"/>
                  </a:cubicBezTo>
                  <a:close/>
                  <a:moveTo>
                    <a:pt x="21" y="67"/>
                  </a:moveTo>
                  <a:cubicBezTo>
                    <a:pt x="20" y="68"/>
                    <a:pt x="19" y="68"/>
                    <a:pt x="18" y="67"/>
                  </a:cubicBezTo>
                  <a:cubicBezTo>
                    <a:pt x="18" y="67"/>
                    <a:pt x="17" y="67"/>
                    <a:pt x="17" y="66"/>
                  </a:cubicBezTo>
                  <a:cubicBezTo>
                    <a:pt x="17" y="65"/>
                    <a:pt x="16" y="65"/>
                    <a:pt x="16" y="65"/>
                  </a:cubicBezTo>
                  <a:cubicBezTo>
                    <a:pt x="16" y="64"/>
                    <a:pt x="16" y="64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7" y="63"/>
                    <a:pt x="16" y="64"/>
                    <a:pt x="17" y="65"/>
                  </a:cubicBezTo>
                  <a:cubicBezTo>
                    <a:pt x="18" y="65"/>
                    <a:pt x="18" y="66"/>
                    <a:pt x="18" y="66"/>
                  </a:cubicBezTo>
                  <a:cubicBezTo>
                    <a:pt x="18" y="66"/>
                    <a:pt x="19" y="66"/>
                    <a:pt x="19" y="66"/>
                  </a:cubicBezTo>
                  <a:cubicBezTo>
                    <a:pt x="20" y="65"/>
                    <a:pt x="20" y="65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0"/>
                    <a:pt x="21" y="59"/>
                  </a:cubicBezTo>
                  <a:cubicBezTo>
                    <a:pt x="22" y="59"/>
                    <a:pt x="22" y="59"/>
                    <a:pt x="23" y="59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25" y="61"/>
                    <a:pt x="25" y="61"/>
                    <a:pt x="25" y="62"/>
                  </a:cubicBezTo>
                  <a:cubicBezTo>
                    <a:pt x="25" y="62"/>
                    <a:pt x="25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3"/>
                    <a:pt x="25" y="61"/>
                    <a:pt x="25" y="61"/>
                  </a:cubicBezTo>
                  <a:cubicBezTo>
                    <a:pt x="25" y="60"/>
                    <a:pt x="24" y="60"/>
                    <a:pt x="24" y="60"/>
                  </a:cubicBezTo>
                  <a:cubicBezTo>
                    <a:pt x="24" y="60"/>
                    <a:pt x="23" y="60"/>
                    <a:pt x="23" y="60"/>
                  </a:cubicBezTo>
                  <a:cubicBezTo>
                    <a:pt x="22" y="60"/>
                    <a:pt x="22" y="61"/>
                    <a:pt x="22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6"/>
                    <a:pt x="22" y="67"/>
                    <a:pt x="21" y="67"/>
                  </a:cubicBezTo>
                  <a:close/>
                  <a:moveTo>
                    <a:pt x="33" y="67"/>
                  </a:move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6"/>
                    <a:pt x="31" y="66"/>
                  </a:cubicBezTo>
                  <a:cubicBezTo>
                    <a:pt x="31" y="66"/>
                    <a:pt x="31" y="66"/>
                    <a:pt x="31" y="65"/>
                  </a:cubicBezTo>
                  <a:cubicBezTo>
                    <a:pt x="31" y="65"/>
                    <a:pt x="32" y="65"/>
                    <a:pt x="32" y="65"/>
                  </a:cubicBezTo>
                  <a:cubicBezTo>
                    <a:pt x="32" y="65"/>
                    <a:pt x="32" y="64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5"/>
                    <a:pt x="34" y="65"/>
                    <a:pt x="33" y="66"/>
                  </a:cubicBezTo>
                  <a:cubicBezTo>
                    <a:pt x="33" y="66"/>
                    <a:pt x="33" y="66"/>
                    <a:pt x="33" y="67"/>
                  </a:cubicBezTo>
                  <a:close/>
                  <a:moveTo>
                    <a:pt x="22" y="75"/>
                  </a:move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2" y="72"/>
                    <a:pt x="22" y="71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8"/>
                    <a:pt x="28" y="68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2" y="73"/>
                    <a:pt x="22" y="73"/>
                    <a:pt x="22" y="75"/>
                  </a:cubicBezTo>
                  <a:cubicBezTo>
                    <a:pt x="22" y="75"/>
                    <a:pt x="22" y="75"/>
                    <a:pt x="22" y="75"/>
                  </a:cubicBezTo>
                  <a:close/>
                  <a:moveTo>
                    <a:pt x="28" y="80"/>
                  </a:moveTo>
                  <a:cubicBezTo>
                    <a:pt x="27" y="80"/>
                    <a:pt x="26" y="80"/>
                    <a:pt x="26" y="79"/>
                  </a:cubicBezTo>
                  <a:cubicBezTo>
                    <a:pt x="26" y="79"/>
                    <a:pt x="25" y="79"/>
                    <a:pt x="25" y="79"/>
                  </a:cubicBezTo>
                  <a:cubicBezTo>
                    <a:pt x="24" y="78"/>
                    <a:pt x="24" y="77"/>
                    <a:pt x="26" y="7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1" y="72"/>
                    <a:pt x="32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6" y="78"/>
                    <a:pt x="26" y="79"/>
                    <a:pt x="26" y="79"/>
                  </a:cubicBezTo>
                  <a:cubicBezTo>
                    <a:pt x="27" y="79"/>
                    <a:pt x="27" y="79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lose/>
                  <a:moveTo>
                    <a:pt x="40" y="84"/>
                  </a:moveTo>
                  <a:cubicBezTo>
                    <a:pt x="40" y="84"/>
                    <a:pt x="40" y="83"/>
                    <a:pt x="40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28" y="87"/>
                    <a:pt x="26" y="87"/>
                    <a:pt x="25" y="86"/>
                  </a:cubicBezTo>
                  <a:cubicBezTo>
                    <a:pt x="24" y="85"/>
                    <a:pt x="25" y="84"/>
                    <a:pt x="25" y="84"/>
                  </a:cubicBezTo>
                  <a:cubicBezTo>
                    <a:pt x="25" y="84"/>
                    <a:pt x="26" y="84"/>
                    <a:pt x="26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8" y="86"/>
                    <a:pt x="29" y="86"/>
                    <a:pt x="31" y="8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77"/>
                    <a:pt x="35" y="77"/>
                    <a:pt x="34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39" y="82"/>
                    <a:pt x="39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1"/>
                    <a:pt x="39" y="81"/>
                    <a:pt x="38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40" y="84"/>
                    <a:pt x="40" y="84"/>
                  </a:cubicBezTo>
                  <a:close/>
                  <a:moveTo>
                    <a:pt x="47" y="97"/>
                  </a:moveTo>
                  <a:cubicBezTo>
                    <a:pt x="46" y="97"/>
                    <a:pt x="45" y="98"/>
                    <a:pt x="44" y="98"/>
                  </a:cubicBezTo>
                  <a:cubicBezTo>
                    <a:pt x="42" y="98"/>
                    <a:pt x="41" y="98"/>
                    <a:pt x="40" y="97"/>
                  </a:cubicBezTo>
                  <a:cubicBezTo>
                    <a:pt x="40" y="96"/>
                    <a:pt x="39" y="95"/>
                    <a:pt x="39" y="94"/>
                  </a:cubicBezTo>
                  <a:cubicBezTo>
                    <a:pt x="39" y="93"/>
                    <a:pt x="40" y="91"/>
                    <a:pt x="41" y="91"/>
                  </a:cubicBezTo>
                  <a:cubicBezTo>
                    <a:pt x="42" y="90"/>
                    <a:pt x="43" y="89"/>
                    <a:pt x="44" y="89"/>
                  </a:cubicBezTo>
                  <a:cubicBezTo>
                    <a:pt x="45" y="89"/>
                    <a:pt x="46" y="89"/>
                    <a:pt x="47" y="90"/>
                  </a:cubicBezTo>
                  <a:cubicBezTo>
                    <a:pt x="48" y="91"/>
                    <a:pt x="49" y="92"/>
                    <a:pt x="49" y="93"/>
                  </a:cubicBezTo>
                  <a:cubicBezTo>
                    <a:pt x="49" y="95"/>
                    <a:pt x="48" y="95"/>
                    <a:pt x="47" y="97"/>
                  </a:cubicBezTo>
                  <a:close/>
                  <a:moveTo>
                    <a:pt x="45" y="96"/>
                  </a:moveTo>
                  <a:cubicBezTo>
                    <a:pt x="46" y="95"/>
                    <a:pt x="47" y="94"/>
                    <a:pt x="47" y="93"/>
                  </a:cubicBezTo>
                  <a:cubicBezTo>
                    <a:pt x="48" y="92"/>
                    <a:pt x="47" y="91"/>
                    <a:pt x="47" y="90"/>
                  </a:cubicBezTo>
                  <a:cubicBezTo>
                    <a:pt x="46" y="90"/>
                    <a:pt x="46" y="89"/>
                    <a:pt x="45" y="90"/>
                  </a:cubicBezTo>
                  <a:cubicBezTo>
                    <a:pt x="44" y="90"/>
                    <a:pt x="44" y="91"/>
                    <a:pt x="43" y="91"/>
                  </a:cubicBezTo>
                  <a:cubicBezTo>
                    <a:pt x="42" y="92"/>
                    <a:pt x="41" y="93"/>
                    <a:pt x="41" y="94"/>
                  </a:cubicBezTo>
                  <a:cubicBezTo>
                    <a:pt x="40" y="95"/>
                    <a:pt x="40" y="96"/>
                    <a:pt x="41" y="97"/>
                  </a:cubicBezTo>
                  <a:cubicBezTo>
                    <a:pt x="42" y="97"/>
                    <a:pt x="42" y="97"/>
                    <a:pt x="43" y="97"/>
                  </a:cubicBezTo>
                  <a:cubicBezTo>
                    <a:pt x="44" y="97"/>
                    <a:pt x="44" y="97"/>
                    <a:pt x="45" y="96"/>
                  </a:cubicBezTo>
                  <a:close/>
                  <a:moveTo>
                    <a:pt x="60" y="97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8" y="97"/>
                    <a:pt x="58" y="97"/>
                    <a:pt x="58" y="96"/>
                  </a:cubicBezTo>
                  <a:cubicBezTo>
                    <a:pt x="58" y="96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8" y="94"/>
                    <a:pt x="57" y="94"/>
                    <a:pt x="56" y="95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49" y="103"/>
                    <a:pt x="49" y="104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2"/>
                    <a:pt x="48" y="102"/>
                    <a:pt x="48" y="101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4" y="95"/>
                    <a:pt x="55" y="94"/>
                    <a:pt x="56" y="94"/>
                  </a:cubicBezTo>
                  <a:cubicBezTo>
                    <a:pt x="57" y="94"/>
                    <a:pt x="58" y="94"/>
                    <a:pt x="59" y="95"/>
                  </a:cubicBezTo>
                  <a:cubicBezTo>
                    <a:pt x="59" y="95"/>
                    <a:pt x="60" y="95"/>
                    <a:pt x="60" y="96"/>
                  </a:cubicBezTo>
                  <a:cubicBezTo>
                    <a:pt x="60" y="96"/>
                    <a:pt x="60" y="96"/>
                    <a:pt x="60" y="97"/>
                  </a:cubicBezTo>
                  <a:close/>
                  <a:moveTo>
                    <a:pt x="65" y="111"/>
                  </a:moveTo>
                  <a:cubicBezTo>
                    <a:pt x="64" y="113"/>
                    <a:pt x="63" y="113"/>
                    <a:pt x="62" y="113"/>
                  </a:cubicBezTo>
                  <a:cubicBezTo>
                    <a:pt x="61" y="113"/>
                    <a:pt x="60" y="113"/>
                    <a:pt x="59" y="112"/>
                  </a:cubicBezTo>
                  <a:cubicBezTo>
                    <a:pt x="58" y="112"/>
                    <a:pt x="58" y="111"/>
                    <a:pt x="58" y="111"/>
                  </a:cubicBezTo>
                  <a:cubicBezTo>
                    <a:pt x="57" y="111"/>
                    <a:pt x="57" y="110"/>
                    <a:pt x="57" y="110"/>
                  </a:cubicBezTo>
                  <a:cubicBezTo>
                    <a:pt x="56" y="109"/>
                    <a:pt x="56" y="110"/>
                    <a:pt x="56" y="110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8"/>
                    <a:pt x="58" y="110"/>
                    <a:pt x="59" y="111"/>
                  </a:cubicBezTo>
                  <a:cubicBezTo>
                    <a:pt x="60" y="112"/>
                    <a:pt x="60" y="112"/>
                    <a:pt x="61" y="112"/>
                  </a:cubicBezTo>
                  <a:cubicBezTo>
                    <a:pt x="62" y="112"/>
                    <a:pt x="62" y="111"/>
                    <a:pt x="62" y="111"/>
                  </a:cubicBezTo>
                  <a:cubicBezTo>
                    <a:pt x="63" y="110"/>
                    <a:pt x="63" y="109"/>
                    <a:pt x="62" y="107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4"/>
                    <a:pt x="61" y="102"/>
                    <a:pt x="62" y="101"/>
                  </a:cubicBezTo>
                  <a:cubicBezTo>
                    <a:pt x="62" y="100"/>
                    <a:pt x="63" y="100"/>
                    <a:pt x="64" y="99"/>
                  </a:cubicBezTo>
                  <a:cubicBezTo>
                    <a:pt x="65" y="99"/>
                    <a:pt x="66" y="99"/>
                    <a:pt x="67" y="100"/>
                  </a:cubicBezTo>
                  <a:cubicBezTo>
                    <a:pt x="67" y="101"/>
                    <a:pt x="68" y="101"/>
                    <a:pt x="68" y="101"/>
                  </a:cubicBezTo>
                  <a:cubicBezTo>
                    <a:pt x="68" y="102"/>
                    <a:pt x="68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8" y="104"/>
                    <a:pt x="68" y="102"/>
                    <a:pt x="66" y="101"/>
                  </a:cubicBezTo>
                  <a:cubicBezTo>
                    <a:pt x="66" y="101"/>
                    <a:pt x="65" y="101"/>
                    <a:pt x="64" y="101"/>
                  </a:cubicBezTo>
                  <a:cubicBezTo>
                    <a:pt x="64" y="101"/>
                    <a:pt x="64" y="101"/>
                    <a:pt x="63" y="101"/>
                  </a:cubicBezTo>
                  <a:cubicBezTo>
                    <a:pt x="63" y="102"/>
                    <a:pt x="63" y="102"/>
                    <a:pt x="63" y="103"/>
                  </a:cubicBezTo>
                  <a:cubicBezTo>
                    <a:pt x="63" y="103"/>
                    <a:pt x="63" y="104"/>
                    <a:pt x="64" y="10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9"/>
                    <a:pt x="66" y="111"/>
                    <a:pt x="65" y="111"/>
                  </a:cubicBezTo>
                  <a:close/>
                  <a:moveTo>
                    <a:pt x="74" y="117"/>
                  </a:moveTo>
                  <a:cubicBezTo>
                    <a:pt x="73" y="118"/>
                    <a:pt x="72" y="119"/>
                    <a:pt x="71" y="119"/>
                  </a:cubicBezTo>
                  <a:cubicBezTo>
                    <a:pt x="70" y="119"/>
                    <a:pt x="69" y="119"/>
                    <a:pt x="68" y="118"/>
                  </a:cubicBezTo>
                  <a:cubicBezTo>
                    <a:pt x="68" y="118"/>
                    <a:pt x="67" y="117"/>
                    <a:pt x="67" y="116"/>
                  </a:cubicBezTo>
                  <a:cubicBezTo>
                    <a:pt x="66" y="115"/>
                    <a:pt x="67" y="113"/>
                    <a:pt x="68" y="112"/>
                  </a:cubicBezTo>
                  <a:cubicBezTo>
                    <a:pt x="68" y="111"/>
                    <a:pt x="69" y="110"/>
                    <a:pt x="70" y="110"/>
                  </a:cubicBezTo>
                  <a:cubicBezTo>
                    <a:pt x="72" y="109"/>
                    <a:pt x="73" y="109"/>
                    <a:pt x="74" y="110"/>
                  </a:cubicBezTo>
                  <a:cubicBezTo>
                    <a:pt x="75" y="111"/>
                    <a:pt x="75" y="111"/>
                    <a:pt x="76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4"/>
                    <a:pt x="74" y="114"/>
                  </a:cubicBezTo>
                  <a:cubicBezTo>
                    <a:pt x="74" y="114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2"/>
                    <a:pt x="74" y="112"/>
                    <a:pt x="74" y="111"/>
                  </a:cubicBezTo>
                  <a:cubicBezTo>
                    <a:pt x="74" y="111"/>
                    <a:pt x="74" y="111"/>
                    <a:pt x="73" y="111"/>
                  </a:cubicBezTo>
                  <a:cubicBezTo>
                    <a:pt x="72" y="110"/>
                    <a:pt x="72" y="110"/>
                    <a:pt x="70" y="111"/>
                  </a:cubicBezTo>
                  <a:cubicBezTo>
                    <a:pt x="70" y="111"/>
                    <a:pt x="69" y="111"/>
                    <a:pt x="69" y="112"/>
                  </a:cubicBezTo>
                  <a:cubicBezTo>
                    <a:pt x="68" y="113"/>
                    <a:pt x="68" y="114"/>
                    <a:pt x="68" y="115"/>
                  </a:cubicBezTo>
                  <a:cubicBezTo>
                    <a:pt x="68" y="116"/>
                    <a:pt x="68" y="117"/>
                    <a:pt x="69" y="117"/>
                  </a:cubicBezTo>
                  <a:cubicBezTo>
                    <a:pt x="71" y="118"/>
                    <a:pt x="72" y="118"/>
                    <a:pt x="74" y="117"/>
                  </a:cubicBezTo>
                  <a:cubicBezTo>
                    <a:pt x="74" y="117"/>
                    <a:pt x="74" y="117"/>
                    <a:pt x="74" y="117"/>
                  </a:cubicBezTo>
                  <a:close/>
                  <a:moveTo>
                    <a:pt x="83" y="111"/>
                  </a:moveTo>
                  <a:cubicBezTo>
                    <a:pt x="83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1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1" y="109"/>
                    <a:pt x="81" y="109"/>
                    <a:pt x="82" y="109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10"/>
                    <a:pt x="83" y="110"/>
                  </a:cubicBezTo>
                  <a:cubicBezTo>
                    <a:pt x="83" y="111"/>
                    <a:pt x="83" y="111"/>
                    <a:pt x="83" y="111"/>
                  </a:cubicBezTo>
                  <a:close/>
                  <a:moveTo>
                    <a:pt x="78" y="123"/>
                  </a:moveTo>
                  <a:cubicBezTo>
                    <a:pt x="74" y="121"/>
                    <a:pt x="74" y="121"/>
                    <a:pt x="74" y="121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5" y="121"/>
                    <a:pt x="76" y="121"/>
                    <a:pt x="76" y="120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9" y="115"/>
                    <a:pt x="79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2"/>
                    <a:pt x="78" y="123"/>
                    <a:pt x="78" y="123"/>
                  </a:cubicBezTo>
                  <a:cubicBezTo>
                    <a:pt x="78" y="123"/>
                    <a:pt x="78" y="123"/>
                    <a:pt x="78" y="123"/>
                  </a:cubicBezTo>
                  <a:close/>
                  <a:moveTo>
                    <a:pt x="89" y="124"/>
                  </a:moveTo>
                  <a:cubicBezTo>
                    <a:pt x="88" y="125"/>
                    <a:pt x="87" y="125"/>
                    <a:pt x="86" y="126"/>
                  </a:cubicBezTo>
                  <a:cubicBezTo>
                    <a:pt x="85" y="126"/>
                    <a:pt x="84" y="126"/>
                    <a:pt x="84" y="126"/>
                  </a:cubicBezTo>
                  <a:cubicBezTo>
                    <a:pt x="82" y="125"/>
                    <a:pt x="82" y="125"/>
                    <a:pt x="82" y="124"/>
                  </a:cubicBezTo>
                  <a:cubicBezTo>
                    <a:pt x="81" y="123"/>
                    <a:pt x="81" y="121"/>
                    <a:pt x="82" y="120"/>
                  </a:cubicBezTo>
                  <a:cubicBezTo>
                    <a:pt x="82" y="119"/>
                    <a:pt x="83" y="118"/>
                    <a:pt x="84" y="117"/>
                  </a:cubicBezTo>
                  <a:cubicBezTo>
                    <a:pt x="85" y="117"/>
                    <a:pt x="86" y="117"/>
                    <a:pt x="87" y="117"/>
                  </a:cubicBezTo>
                  <a:cubicBezTo>
                    <a:pt x="88" y="118"/>
                    <a:pt x="89" y="119"/>
                    <a:pt x="89" y="119"/>
                  </a:cubicBezTo>
                  <a:cubicBezTo>
                    <a:pt x="90" y="120"/>
                    <a:pt x="90" y="121"/>
                    <a:pt x="89" y="122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3" y="121"/>
                    <a:pt x="83" y="122"/>
                    <a:pt x="83" y="123"/>
                  </a:cubicBezTo>
                  <a:cubicBezTo>
                    <a:pt x="83" y="124"/>
                    <a:pt x="84" y="124"/>
                    <a:pt x="84" y="125"/>
                  </a:cubicBezTo>
                  <a:cubicBezTo>
                    <a:pt x="85" y="125"/>
                    <a:pt x="86" y="125"/>
                    <a:pt x="86" y="125"/>
                  </a:cubicBezTo>
                  <a:cubicBezTo>
                    <a:pt x="88" y="125"/>
                    <a:pt x="88" y="124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lose/>
                  <a:moveTo>
                    <a:pt x="88" y="120"/>
                  </a:moveTo>
                  <a:cubicBezTo>
                    <a:pt x="88" y="119"/>
                    <a:pt x="88" y="118"/>
                    <a:pt x="87" y="117"/>
                  </a:cubicBezTo>
                  <a:cubicBezTo>
                    <a:pt x="86" y="117"/>
                    <a:pt x="84" y="117"/>
                    <a:pt x="84" y="119"/>
                  </a:cubicBezTo>
                  <a:cubicBezTo>
                    <a:pt x="88" y="120"/>
                    <a:pt x="88" y="120"/>
                    <a:pt x="88" y="120"/>
                  </a:cubicBezTo>
                  <a:close/>
                  <a:moveTo>
                    <a:pt x="98" y="131"/>
                  </a:moveTo>
                  <a:cubicBezTo>
                    <a:pt x="94" y="129"/>
                    <a:pt x="94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5" y="129"/>
                    <a:pt x="96" y="129"/>
                    <a:pt x="96" y="128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23"/>
                    <a:pt x="98" y="123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6" y="121"/>
                    <a:pt x="95" y="121"/>
                    <a:pt x="94" y="122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2" y="128"/>
                    <a:pt x="93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0"/>
                    <a:pt x="92" y="120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6" y="121"/>
                    <a:pt x="98" y="121"/>
                    <a:pt x="99" y="121"/>
                  </a:cubicBezTo>
                  <a:cubicBezTo>
                    <a:pt x="100" y="121"/>
                    <a:pt x="101" y="123"/>
                    <a:pt x="100" y="125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30"/>
                    <a:pt x="98" y="131"/>
                    <a:pt x="98" y="131"/>
                  </a:cubicBezTo>
                  <a:cubicBezTo>
                    <a:pt x="98" y="131"/>
                    <a:pt x="98" y="131"/>
                    <a:pt x="98" y="131"/>
                  </a:cubicBezTo>
                  <a:close/>
                  <a:moveTo>
                    <a:pt x="109" y="130"/>
                  </a:moveTo>
                  <a:cubicBezTo>
                    <a:pt x="108" y="131"/>
                    <a:pt x="107" y="132"/>
                    <a:pt x="107" y="132"/>
                  </a:cubicBezTo>
                  <a:cubicBezTo>
                    <a:pt x="106" y="133"/>
                    <a:pt x="105" y="133"/>
                    <a:pt x="104" y="133"/>
                  </a:cubicBezTo>
                  <a:cubicBezTo>
                    <a:pt x="103" y="132"/>
                    <a:pt x="102" y="132"/>
                    <a:pt x="102" y="131"/>
                  </a:cubicBezTo>
                  <a:cubicBezTo>
                    <a:pt x="101" y="129"/>
                    <a:pt x="101" y="128"/>
                    <a:pt x="101" y="127"/>
                  </a:cubicBezTo>
                  <a:cubicBezTo>
                    <a:pt x="102" y="126"/>
                    <a:pt x="102" y="125"/>
                    <a:pt x="103" y="124"/>
                  </a:cubicBezTo>
                  <a:cubicBezTo>
                    <a:pt x="104" y="123"/>
                    <a:pt x="106" y="123"/>
                    <a:pt x="107" y="123"/>
                  </a:cubicBezTo>
                  <a:cubicBezTo>
                    <a:pt x="108" y="123"/>
                    <a:pt x="108" y="123"/>
                    <a:pt x="109" y="124"/>
                  </a:cubicBezTo>
                  <a:cubicBezTo>
                    <a:pt x="109" y="125"/>
                    <a:pt x="110" y="125"/>
                    <a:pt x="109" y="126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5"/>
                    <a:pt x="108" y="125"/>
                    <a:pt x="108" y="125"/>
                  </a:cubicBezTo>
                  <a:cubicBezTo>
                    <a:pt x="108" y="125"/>
                    <a:pt x="108" y="124"/>
                    <a:pt x="108" y="124"/>
                  </a:cubicBezTo>
                  <a:cubicBezTo>
                    <a:pt x="107" y="123"/>
                    <a:pt x="107" y="123"/>
                    <a:pt x="107" y="123"/>
                  </a:cubicBezTo>
                  <a:cubicBezTo>
                    <a:pt x="106" y="123"/>
                    <a:pt x="105" y="123"/>
                    <a:pt x="104" y="124"/>
                  </a:cubicBezTo>
                  <a:cubicBezTo>
                    <a:pt x="104" y="124"/>
                    <a:pt x="104" y="125"/>
                    <a:pt x="103" y="126"/>
                  </a:cubicBezTo>
                  <a:cubicBezTo>
                    <a:pt x="103" y="127"/>
                    <a:pt x="103" y="128"/>
                    <a:pt x="104" y="129"/>
                  </a:cubicBezTo>
                  <a:cubicBezTo>
                    <a:pt x="104" y="129"/>
                    <a:pt x="105" y="130"/>
                    <a:pt x="106" y="130"/>
                  </a:cubicBezTo>
                  <a:cubicBezTo>
                    <a:pt x="106" y="131"/>
                    <a:pt x="107" y="131"/>
                    <a:pt x="109" y="130"/>
                  </a:cubicBezTo>
                  <a:cubicBezTo>
                    <a:pt x="109" y="130"/>
                    <a:pt x="109" y="130"/>
                    <a:pt x="109" y="130"/>
                  </a:cubicBezTo>
                  <a:close/>
                  <a:moveTo>
                    <a:pt x="119" y="132"/>
                  </a:moveTo>
                  <a:cubicBezTo>
                    <a:pt x="118" y="133"/>
                    <a:pt x="118" y="133"/>
                    <a:pt x="117" y="134"/>
                  </a:cubicBezTo>
                  <a:cubicBezTo>
                    <a:pt x="116" y="134"/>
                    <a:pt x="115" y="135"/>
                    <a:pt x="114" y="134"/>
                  </a:cubicBezTo>
                  <a:cubicBezTo>
                    <a:pt x="113" y="134"/>
                    <a:pt x="112" y="133"/>
                    <a:pt x="112" y="133"/>
                  </a:cubicBezTo>
                  <a:cubicBezTo>
                    <a:pt x="111" y="131"/>
                    <a:pt x="111" y="130"/>
                    <a:pt x="111" y="129"/>
                  </a:cubicBezTo>
                  <a:cubicBezTo>
                    <a:pt x="112" y="128"/>
                    <a:pt x="112" y="127"/>
                    <a:pt x="113" y="126"/>
                  </a:cubicBezTo>
                  <a:cubicBezTo>
                    <a:pt x="114" y="125"/>
                    <a:pt x="115" y="125"/>
                    <a:pt x="116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19" y="127"/>
                    <a:pt x="120" y="128"/>
                    <a:pt x="119" y="129"/>
                  </a:cubicBezTo>
                  <a:cubicBezTo>
                    <a:pt x="113" y="128"/>
                    <a:pt x="113" y="128"/>
                    <a:pt x="113" y="128"/>
                  </a:cubicBezTo>
                  <a:cubicBezTo>
                    <a:pt x="112" y="129"/>
                    <a:pt x="113" y="131"/>
                    <a:pt x="113" y="131"/>
                  </a:cubicBezTo>
                  <a:cubicBezTo>
                    <a:pt x="114" y="132"/>
                    <a:pt x="114" y="133"/>
                    <a:pt x="115" y="133"/>
                  </a:cubicBezTo>
                  <a:cubicBezTo>
                    <a:pt x="116" y="133"/>
                    <a:pt x="116" y="133"/>
                    <a:pt x="117" y="133"/>
                  </a:cubicBezTo>
                  <a:cubicBezTo>
                    <a:pt x="118" y="133"/>
                    <a:pt x="118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lose/>
                  <a:moveTo>
                    <a:pt x="117" y="129"/>
                  </a:moveTo>
                  <a:cubicBezTo>
                    <a:pt x="117" y="127"/>
                    <a:pt x="116" y="126"/>
                    <a:pt x="115" y="126"/>
                  </a:cubicBezTo>
                  <a:cubicBezTo>
                    <a:pt x="114" y="125"/>
                    <a:pt x="113" y="126"/>
                    <a:pt x="112" y="128"/>
                  </a:cubicBezTo>
                  <a:cubicBezTo>
                    <a:pt x="117" y="129"/>
                    <a:pt x="117" y="129"/>
                    <a:pt x="117" y="129"/>
                  </a:cubicBezTo>
                  <a:close/>
                  <a:moveTo>
                    <a:pt x="133" y="135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37"/>
                    <a:pt x="131" y="137"/>
                    <a:pt x="131" y="137"/>
                  </a:cubicBezTo>
                  <a:cubicBezTo>
                    <a:pt x="130" y="137"/>
                    <a:pt x="130" y="136"/>
                    <a:pt x="130" y="135"/>
                  </a:cubicBezTo>
                  <a:cubicBezTo>
                    <a:pt x="130" y="135"/>
                    <a:pt x="129" y="136"/>
                    <a:pt x="128" y="136"/>
                  </a:cubicBezTo>
                  <a:cubicBezTo>
                    <a:pt x="128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5" y="135"/>
                  </a:cubicBezTo>
                  <a:cubicBezTo>
                    <a:pt x="125" y="135"/>
                    <a:pt x="125" y="135"/>
                    <a:pt x="125" y="134"/>
                  </a:cubicBezTo>
                  <a:cubicBezTo>
                    <a:pt x="125" y="133"/>
                    <a:pt x="126" y="132"/>
                    <a:pt x="127" y="131"/>
                  </a:cubicBezTo>
                  <a:cubicBezTo>
                    <a:pt x="128" y="131"/>
                    <a:pt x="129" y="130"/>
                    <a:pt x="130" y="130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0" y="128"/>
                    <a:pt x="130" y="127"/>
                    <a:pt x="129" y="127"/>
                  </a:cubicBezTo>
                  <a:cubicBezTo>
                    <a:pt x="128" y="127"/>
                    <a:pt x="128" y="127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9"/>
                    <a:pt x="128" y="129"/>
                    <a:pt x="127" y="129"/>
                  </a:cubicBezTo>
                  <a:cubicBezTo>
                    <a:pt x="127" y="130"/>
                    <a:pt x="127" y="130"/>
                    <a:pt x="126" y="130"/>
                  </a:cubicBezTo>
                  <a:cubicBezTo>
                    <a:pt x="126" y="130"/>
                    <a:pt x="126" y="130"/>
                    <a:pt x="126" y="129"/>
                  </a:cubicBezTo>
                  <a:cubicBezTo>
                    <a:pt x="125" y="129"/>
                    <a:pt x="125" y="129"/>
                    <a:pt x="126" y="129"/>
                  </a:cubicBezTo>
                  <a:cubicBezTo>
                    <a:pt x="126" y="128"/>
                    <a:pt x="126" y="128"/>
                    <a:pt x="127" y="127"/>
                  </a:cubicBezTo>
                  <a:cubicBezTo>
                    <a:pt x="128" y="127"/>
                    <a:pt x="128" y="127"/>
                    <a:pt x="129" y="127"/>
                  </a:cubicBezTo>
                  <a:cubicBezTo>
                    <a:pt x="130" y="127"/>
                    <a:pt x="131" y="127"/>
                    <a:pt x="132" y="128"/>
                  </a:cubicBezTo>
                  <a:cubicBezTo>
                    <a:pt x="132" y="128"/>
                    <a:pt x="132" y="129"/>
                    <a:pt x="132" y="130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  <a:moveTo>
                    <a:pt x="130" y="134"/>
                  </a:moveTo>
                  <a:cubicBezTo>
                    <a:pt x="130" y="131"/>
                    <a:pt x="130" y="131"/>
                    <a:pt x="130" y="131"/>
                  </a:cubicBezTo>
                  <a:cubicBezTo>
                    <a:pt x="129" y="131"/>
                    <a:pt x="128" y="131"/>
                    <a:pt x="128" y="131"/>
                  </a:cubicBezTo>
                  <a:cubicBezTo>
                    <a:pt x="127" y="132"/>
                    <a:pt x="126" y="132"/>
                    <a:pt x="126" y="133"/>
                  </a:cubicBezTo>
                  <a:cubicBezTo>
                    <a:pt x="126" y="134"/>
                    <a:pt x="127" y="135"/>
                    <a:pt x="128" y="135"/>
                  </a:cubicBezTo>
                  <a:cubicBezTo>
                    <a:pt x="128" y="135"/>
                    <a:pt x="129" y="135"/>
                    <a:pt x="130" y="134"/>
                  </a:cubicBezTo>
                  <a:close/>
                  <a:moveTo>
                    <a:pt x="144" y="136"/>
                  </a:move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1" y="135"/>
                    <a:pt x="141" y="135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1" y="129"/>
                    <a:pt x="141" y="129"/>
                    <a:pt x="140" y="128"/>
                  </a:cubicBezTo>
                  <a:cubicBezTo>
                    <a:pt x="140" y="128"/>
                    <a:pt x="140" y="128"/>
                    <a:pt x="139" y="128"/>
                  </a:cubicBezTo>
                  <a:cubicBezTo>
                    <a:pt x="138" y="128"/>
                    <a:pt x="138" y="128"/>
                    <a:pt x="137" y="129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5"/>
                    <a:pt x="137" y="136"/>
                    <a:pt x="138" y="136"/>
                  </a:cubicBezTo>
                  <a:cubicBezTo>
                    <a:pt x="138" y="136"/>
                    <a:pt x="138" y="136"/>
                    <a:pt x="138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5" y="135"/>
                    <a:pt x="135" y="135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8"/>
                    <a:pt x="134" y="128"/>
                  </a:cubicBezTo>
                  <a:cubicBezTo>
                    <a:pt x="134" y="128"/>
                    <a:pt x="134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7" y="127"/>
                    <a:pt x="138" y="127"/>
                    <a:pt x="140" y="127"/>
                  </a:cubicBezTo>
                  <a:cubicBezTo>
                    <a:pt x="141" y="127"/>
                    <a:pt x="142" y="127"/>
                    <a:pt x="142" y="130"/>
                  </a:cubicBezTo>
                  <a:cubicBezTo>
                    <a:pt x="142" y="135"/>
                    <a:pt x="142" y="135"/>
                    <a:pt x="142" y="135"/>
                  </a:cubicBezTo>
                  <a:cubicBezTo>
                    <a:pt x="143" y="135"/>
                    <a:pt x="143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lose/>
                  <a:moveTo>
                    <a:pt x="155" y="134"/>
                  </a:moveTo>
                  <a:cubicBezTo>
                    <a:pt x="154" y="135"/>
                    <a:pt x="153" y="135"/>
                    <a:pt x="152" y="136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1" y="135"/>
                    <a:pt x="150" y="136"/>
                    <a:pt x="149" y="136"/>
                  </a:cubicBezTo>
                  <a:cubicBezTo>
                    <a:pt x="148" y="136"/>
                    <a:pt x="148" y="136"/>
                    <a:pt x="147" y="135"/>
                  </a:cubicBezTo>
                  <a:cubicBezTo>
                    <a:pt x="146" y="134"/>
                    <a:pt x="145" y="133"/>
                    <a:pt x="145" y="131"/>
                  </a:cubicBezTo>
                  <a:cubicBezTo>
                    <a:pt x="145" y="130"/>
                    <a:pt x="146" y="129"/>
                    <a:pt x="146" y="128"/>
                  </a:cubicBezTo>
                  <a:cubicBezTo>
                    <a:pt x="146" y="127"/>
                    <a:pt x="148" y="126"/>
                    <a:pt x="149" y="126"/>
                  </a:cubicBezTo>
                  <a:cubicBezTo>
                    <a:pt x="150" y="126"/>
                    <a:pt x="150" y="126"/>
                    <a:pt x="151" y="127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50" y="123"/>
                    <a:pt x="150" y="123"/>
                    <a:pt x="149" y="123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0" y="123"/>
                    <a:pt x="150" y="122"/>
                    <a:pt x="152" y="121"/>
                  </a:cubicBezTo>
                  <a:cubicBezTo>
                    <a:pt x="153" y="133"/>
                    <a:pt x="153" y="133"/>
                    <a:pt x="153" y="133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lose/>
                  <a:moveTo>
                    <a:pt x="152" y="133"/>
                  </a:moveTo>
                  <a:cubicBezTo>
                    <a:pt x="152" y="129"/>
                    <a:pt x="152" y="129"/>
                    <a:pt x="152" y="129"/>
                  </a:cubicBezTo>
                  <a:cubicBezTo>
                    <a:pt x="152" y="128"/>
                    <a:pt x="151" y="128"/>
                    <a:pt x="151" y="127"/>
                  </a:cubicBezTo>
                  <a:cubicBezTo>
                    <a:pt x="150" y="127"/>
                    <a:pt x="150" y="127"/>
                    <a:pt x="149" y="127"/>
                  </a:cubicBezTo>
                  <a:cubicBezTo>
                    <a:pt x="148" y="127"/>
                    <a:pt x="148" y="127"/>
                    <a:pt x="147" y="128"/>
                  </a:cubicBezTo>
                  <a:cubicBezTo>
                    <a:pt x="147" y="129"/>
                    <a:pt x="147" y="130"/>
                    <a:pt x="147" y="131"/>
                  </a:cubicBezTo>
                  <a:cubicBezTo>
                    <a:pt x="147" y="132"/>
                    <a:pt x="147" y="133"/>
                    <a:pt x="148" y="134"/>
                  </a:cubicBezTo>
                  <a:cubicBezTo>
                    <a:pt x="148" y="135"/>
                    <a:pt x="149" y="135"/>
                    <a:pt x="150" y="135"/>
                  </a:cubicBezTo>
                  <a:cubicBezTo>
                    <a:pt x="150" y="135"/>
                    <a:pt x="150" y="135"/>
                    <a:pt x="151" y="135"/>
                  </a:cubicBezTo>
                  <a:cubicBezTo>
                    <a:pt x="152" y="134"/>
                    <a:pt x="152" y="134"/>
                    <a:pt x="152" y="133"/>
                  </a:cubicBezTo>
                  <a:close/>
                  <a:moveTo>
                    <a:pt x="170" y="122"/>
                  </a:moveTo>
                  <a:cubicBezTo>
                    <a:pt x="170" y="122"/>
                    <a:pt x="170" y="122"/>
                    <a:pt x="170" y="122"/>
                  </a:cubicBezTo>
                  <a:cubicBezTo>
                    <a:pt x="169" y="121"/>
                    <a:pt x="169" y="120"/>
                    <a:pt x="169" y="120"/>
                  </a:cubicBezTo>
                  <a:cubicBezTo>
                    <a:pt x="168" y="120"/>
                    <a:pt x="168" y="120"/>
                    <a:pt x="167" y="120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2"/>
                    <a:pt x="168" y="132"/>
                    <a:pt x="170" y="132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5" y="133"/>
                    <a:pt x="166" y="132"/>
                    <a:pt x="165" y="131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0" y="121"/>
                    <a:pt x="160" y="122"/>
                    <a:pt x="159" y="122"/>
                  </a:cubicBezTo>
                  <a:cubicBezTo>
                    <a:pt x="159" y="123"/>
                    <a:pt x="159" y="123"/>
                    <a:pt x="159" y="124"/>
                  </a:cubicBezTo>
                  <a:cubicBezTo>
                    <a:pt x="159" y="124"/>
                    <a:pt x="159" y="124"/>
                    <a:pt x="159" y="124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22"/>
                    <a:pt x="170" y="122"/>
                    <a:pt x="170" y="122"/>
                  </a:cubicBezTo>
                  <a:close/>
                  <a:moveTo>
                    <a:pt x="181" y="125"/>
                  </a:moveTo>
                  <a:cubicBezTo>
                    <a:pt x="181" y="126"/>
                    <a:pt x="181" y="127"/>
                    <a:pt x="180" y="128"/>
                  </a:cubicBezTo>
                  <a:cubicBezTo>
                    <a:pt x="180" y="129"/>
                    <a:pt x="179" y="130"/>
                    <a:pt x="178" y="130"/>
                  </a:cubicBezTo>
                  <a:cubicBezTo>
                    <a:pt x="177" y="131"/>
                    <a:pt x="176" y="131"/>
                    <a:pt x="176" y="130"/>
                  </a:cubicBezTo>
                  <a:cubicBezTo>
                    <a:pt x="174" y="129"/>
                    <a:pt x="174" y="128"/>
                    <a:pt x="173" y="127"/>
                  </a:cubicBezTo>
                  <a:cubicBezTo>
                    <a:pt x="173" y="126"/>
                    <a:pt x="173" y="125"/>
                    <a:pt x="173" y="123"/>
                  </a:cubicBezTo>
                  <a:cubicBezTo>
                    <a:pt x="174" y="122"/>
                    <a:pt x="174" y="121"/>
                    <a:pt x="176" y="121"/>
                  </a:cubicBezTo>
                  <a:cubicBezTo>
                    <a:pt x="177" y="121"/>
                    <a:pt x="178" y="121"/>
                    <a:pt x="178" y="121"/>
                  </a:cubicBezTo>
                  <a:cubicBezTo>
                    <a:pt x="179" y="121"/>
                    <a:pt x="180" y="122"/>
                    <a:pt x="180" y="123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5" y="126"/>
                    <a:pt x="176" y="127"/>
                    <a:pt x="176" y="128"/>
                  </a:cubicBezTo>
                  <a:cubicBezTo>
                    <a:pt x="177" y="129"/>
                    <a:pt x="178" y="129"/>
                    <a:pt x="179" y="128"/>
                  </a:cubicBezTo>
                  <a:cubicBezTo>
                    <a:pt x="180" y="128"/>
                    <a:pt x="180" y="127"/>
                    <a:pt x="181" y="127"/>
                  </a:cubicBezTo>
                  <a:cubicBezTo>
                    <a:pt x="180" y="127"/>
                    <a:pt x="181" y="126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lose/>
                  <a:moveTo>
                    <a:pt x="178" y="123"/>
                  </a:moveTo>
                  <a:cubicBezTo>
                    <a:pt x="177" y="122"/>
                    <a:pt x="176" y="121"/>
                    <a:pt x="175" y="122"/>
                  </a:cubicBezTo>
                  <a:cubicBezTo>
                    <a:pt x="174" y="122"/>
                    <a:pt x="173" y="123"/>
                    <a:pt x="173" y="125"/>
                  </a:cubicBezTo>
                  <a:cubicBezTo>
                    <a:pt x="178" y="123"/>
                    <a:pt x="178" y="123"/>
                    <a:pt x="178" y="123"/>
                  </a:cubicBezTo>
                  <a:close/>
                  <a:moveTo>
                    <a:pt x="190" y="122"/>
                  </a:moveTo>
                  <a:cubicBezTo>
                    <a:pt x="190" y="123"/>
                    <a:pt x="190" y="124"/>
                    <a:pt x="190" y="125"/>
                  </a:cubicBezTo>
                  <a:cubicBezTo>
                    <a:pt x="189" y="126"/>
                    <a:pt x="188" y="127"/>
                    <a:pt x="188" y="127"/>
                  </a:cubicBezTo>
                  <a:cubicBezTo>
                    <a:pt x="186" y="127"/>
                    <a:pt x="186" y="127"/>
                    <a:pt x="184" y="127"/>
                  </a:cubicBezTo>
                  <a:cubicBezTo>
                    <a:pt x="183" y="127"/>
                    <a:pt x="182" y="125"/>
                    <a:pt x="182" y="124"/>
                  </a:cubicBezTo>
                  <a:cubicBezTo>
                    <a:pt x="182" y="123"/>
                    <a:pt x="182" y="122"/>
                    <a:pt x="182" y="121"/>
                  </a:cubicBezTo>
                  <a:cubicBezTo>
                    <a:pt x="182" y="119"/>
                    <a:pt x="183" y="119"/>
                    <a:pt x="185" y="118"/>
                  </a:cubicBezTo>
                  <a:cubicBezTo>
                    <a:pt x="186" y="118"/>
                    <a:pt x="186" y="118"/>
                    <a:pt x="187" y="118"/>
                  </a:cubicBezTo>
                  <a:cubicBezTo>
                    <a:pt x="188" y="118"/>
                    <a:pt x="188" y="118"/>
                    <a:pt x="188" y="119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0"/>
                    <a:pt x="188" y="120"/>
                    <a:pt x="187" y="120"/>
                  </a:cubicBezTo>
                  <a:cubicBezTo>
                    <a:pt x="187" y="120"/>
                    <a:pt x="187" y="119"/>
                    <a:pt x="187" y="119"/>
                  </a:cubicBezTo>
                  <a:cubicBezTo>
                    <a:pt x="187" y="119"/>
                    <a:pt x="186" y="119"/>
                    <a:pt x="186" y="119"/>
                  </a:cubicBezTo>
                  <a:cubicBezTo>
                    <a:pt x="186" y="119"/>
                    <a:pt x="185" y="119"/>
                    <a:pt x="185" y="119"/>
                  </a:cubicBezTo>
                  <a:cubicBezTo>
                    <a:pt x="184" y="119"/>
                    <a:pt x="183" y="120"/>
                    <a:pt x="183" y="121"/>
                  </a:cubicBezTo>
                  <a:cubicBezTo>
                    <a:pt x="183" y="121"/>
                    <a:pt x="183" y="122"/>
                    <a:pt x="184" y="123"/>
                  </a:cubicBezTo>
                  <a:cubicBezTo>
                    <a:pt x="184" y="124"/>
                    <a:pt x="185" y="125"/>
                    <a:pt x="186" y="125"/>
                  </a:cubicBezTo>
                  <a:cubicBezTo>
                    <a:pt x="186" y="126"/>
                    <a:pt x="187" y="126"/>
                    <a:pt x="188" y="126"/>
                  </a:cubicBezTo>
                  <a:cubicBezTo>
                    <a:pt x="189" y="125"/>
                    <a:pt x="190" y="124"/>
                    <a:pt x="190" y="122"/>
                  </a:cubicBezTo>
                  <a:cubicBezTo>
                    <a:pt x="190" y="122"/>
                    <a:pt x="190" y="122"/>
                    <a:pt x="190" y="122"/>
                  </a:cubicBezTo>
                  <a:close/>
                  <a:moveTo>
                    <a:pt x="202" y="120"/>
                  </a:move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9" y="121"/>
                    <a:pt x="199" y="121"/>
                    <a:pt x="198" y="120"/>
                  </a:cubicBezTo>
                  <a:cubicBezTo>
                    <a:pt x="196" y="115"/>
                    <a:pt x="196" y="115"/>
                    <a:pt x="196" y="115"/>
                  </a:cubicBezTo>
                  <a:cubicBezTo>
                    <a:pt x="195" y="114"/>
                    <a:pt x="195" y="114"/>
                    <a:pt x="194" y="115"/>
                  </a:cubicBezTo>
                  <a:cubicBezTo>
                    <a:pt x="193" y="115"/>
                    <a:pt x="192" y="116"/>
                    <a:pt x="192" y="117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5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3" y="123"/>
                    <a:pt x="193" y="123"/>
                    <a:pt x="192" y="122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7" y="113"/>
                    <a:pt x="187" y="113"/>
                    <a:pt x="187" y="113"/>
                  </a:cubicBezTo>
                  <a:cubicBezTo>
                    <a:pt x="187" y="113"/>
                    <a:pt x="186" y="113"/>
                    <a:pt x="186" y="113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6" y="112"/>
                    <a:pt x="187" y="111"/>
                    <a:pt x="188" y="110"/>
                  </a:cubicBezTo>
                  <a:cubicBezTo>
                    <a:pt x="191" y="116"/>
                    <a:pt x="191" y="116"/>
                    <a:pt x="191" y="116"/>
                  </a:cubicBezTo>
                  <a:cubicBezTo>
                    <a:pt x="192" y="114"/>
                    <a:pt x="192" y="113"/>
                    <a:pt x="193" y="113"/>
                  </a:cubicBezTo>
                  <a:cubicBezTo>
                    <a:pt x="195" y="112"/>
                    <a:pt x="196" y="113"/>
                    <a:pt x="197" y="115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0" y="120"/>
                    <a:pt x="201" y="120"/>
                    <a:pt x="202" y="120"/>
                  </a:cubicBezTo>
                  <a:cubicBezTo>
                    <a:pt x="202" y="120"/>
                    <a:pt x="202" y="120"/>
                    <a:pt x="202" y="120"/>
                  </a:cubicBezTo>
                  <a:close/>
                  <a:moveTo>
                    <a:pt x="212" y="114"/>
                  </a:moveTo>
                  <a:cubicBezTo>
                    <a:pt x="208" y="116"/>
                    <a:pt x="208" y="116"/>
                    <a:pt x="208" y="116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09" y="115"/>
                    <a:pt x="209" y="115"/>
                    <a:pt x="209" y="114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5" y="109"/>
                    <a:pt x="205" y="109"/>
                    <a:pt x="204" y="109"/>
                  </a:cubicBezTo>
                  <a:cubicBezTo>
                    <a:pt x="203" y="110"/>
                    <a:pt x="202" y="111"/>
                    <a:pt x="202" y="111"/>
                  </a:cubicBezTo>
                  <a:cubicBezTo>
                    <a:pt x="205" y="116"/>
                    <a:pt x="205" y="116"/>
                    <a:pt x="205" y="116"/>
                  </a:cubicBezTo>
                  <a:cubicBezTo>
                    <a:pt x="206" y="117"/>
                    <a:pt x="206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4" y="119"/>
                    <a:pt x="204" y="118"/>
                    <a:pt x="204" y="117"/>
                  </a:cubicBezTo>
                  <a:cubicBezTo>
                    <a:pt x="201" y="113"/>
                    <a:pt x="201" y="113"/>
                    <a:pt x="201" y="113"/>
                  </a:cubicBezTo>
                  <a:cubicBezTo>
                    <a:pt x="200" y="112"/>
                    <a:pt x="200" y="112"/>
                    <a:pt x="200" y="112"/>
                  </a:cubicBezTo>
                  <a:cubicBezTo>
                    <a:pt x="200" y="112"/>
                    <a:pt x="200" y="112"/>
                    <a:pt x="199" y="113"/>
                  </a:cubicBezTo>
                  <a:cubicBezTo>
                    <a:pt x="199" y="112"/>
                    <a:pt x="199" y="112"/>
                    <a:pt x="199" y="112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202" y="110"/>
                    <a:pt x="203" y="109"/>
                    <a:pt x="204" y="108"/>
                  </a:cubicBezTo>
                  <a:cubicBezTo>
                    <a:pt x="205" y="107"/>
                    <a:pt x="206" y="108"/>
                    <a:pt x="208" y="110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4"/>
                    <a:pt x="211" y="115"/>
                    <a:pt x="212" y="114"/>
                  </a:cubicBezTo>
                  <a:cubicBezTo>
                    <a:pt x="212" y="114"/>
                    <a:pt x="212" y="114"/>
                    <a:pt x="212" y="114"/>
                  </a:cubicBezTo>
                  <a:close/>
                  <a:moveTo>
                    <a:pt x="218" y="104"/>
                  </a:moveTo>
                  <a:cubicBezTo>
                    <a:pt x="219" y="105"/>
                    <a:pt x="219" y="107"/>
                    <a:pt x="219" y="108"/>
                  </a:cubicBezTo>
                  <a:cubicBezTo>
                    <a:pt x="219" y="109"/>
                    <a:pt x="218" y="110"/>
                    <a:pt x="217" y="111"/>
                  </a:cubicBezTo>
                  <a:cubicBezTo>
                    <a:pt x="216" y="112"/>
                    <a:pt x="215" y="112"/>
                    <a:pt x="214" y="112"/>
                  </a:cubicBezTo>
                  <a:cubicBezTo>
                    <a:pt x="212" y="111"/>
                    <a:pt x="211" y="111"/>
                    <a:pt x="210" y="110"/>
                  </a:cubicBezTo>
                  <a:cubicBezTo>
                    <a:pt x="210" y="109"/>
                    <a:pt x="209" y="107"/>
                    <a:pt x="209" y="106"/>
                  </a:cubicBezTo>
                  <a:cubicBezTo>
                    <a:pt x="209" y="105"/>
                    <a:pt x="210" y="104"/>
                    <a:pt x="211" y="103"/>
                  </a:cubicBezTo>
                  <a:cubicBezTo>
                    <a:pt x="212" y="102"/>
                    <a:pt x="214" y="102"/>
                    <a:pt x="215" y="102"/>
                  </a:cubicBezTo>
                  <a:cubicBezTo>
                    <a:pt x="216" y="102"/>
                    <a:pt x="217" y="103"/>
                    <a:pt x="218" y="104"/>
                  </a:cubicBezTo>
                  <a:close/>
                  <a:moveTo>
                    <a:pt x="217" y="106"/>
                  </a:moveTo>
                  <a:cubicBezTo>
                    <a:pt x="216" y="105"/>
                    <a:pt x="215" y="104"/>
                    <a:pt x="214" y="103"/>
                  </a:cubicBezTo>
                  <a:cubicBezTo>
                    <a:pt x="213" y="103"/>
                    <a:pt x="212" y="103"/>
                    <a:pt x="212" y="103"/>
                  </a:cubicBezTo>
                  <a:cubicBezTo>
                    <a:pt x="211" y="104"/>
                    <a:pt x="211" y="105"/>
                    <a:pt x="211" y="105"/>
                  </a:cubicBezTo>
                  <a:cubicBezTo>
                    <a:pt x="211" y="106"/>
                    <a:pt x="211" y="107"/>
                    <a:pt x="212" y="108"/>
                  </a:cubicBezTo>
                  <a:cubicBezTo>
                    <a:pt x="212" y="109"/>
                    <a:pt x="213" y="110"/>
                    <a:pt x="214" y="110"/>
                  </a:cubicBezTo>
                  <a:cubicBezTo>
                    <a:pt x="215" y="111"/>
                    <a:pt x="216" y="111"/>
                    <a:pt x="217" y="110"/>
                  </a:cubicBezTo>
                  <a:cubicBezTo>
                    <a:pt x="218" y="110"/>
                    <a:pt x="218" y="109"/>
                    <a:pt x="218" y="108"/>
                  </a:cubicBezTo>
                  <a:cubicBezTo>
                    <a:pt x="218" y="107"/>
                    <a:pt x="217" y="107"/>
                    <a:pt x="217" y="106"/>
                  </a:cubicBezTo>
                  <a:close/>
                  <a:moveTo>
                    <a:pt x="226" y="103"/>
                  </a:moveTo>
                  <a:cubicBezTo>
                    <a:pt x="222" y="107"/>
                    <a:pt x="222" y="107"/>
                    <a:pt x="222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16" y="97"/>
                    <a:pt x="216" y="97"/>
                    <a:pt x="216" y="97"/>
                  </a:cubicBezTo>
                  <a:cubicBezTo>
                    <a:pt x="216" y="96"/>
                    <a:pt x="216" y="96"/>
                    <a:pt x="215" y="96"/>
                  </a:cubicBezTo>
                  <a:cubicBezTo>
                    <a:pt x="215" y="96"/>
                    <a:pt x="215" y="96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6"/>
                    <a:pt x="215" y="95"/>
                    <a:pt x="216" y="9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5" y="104"/>
                    <a:pt x="226" y="103"/>
                  </a:cubicBezTo>
                  <a:cubicBezTo>
                    <a:pt x="226" y="103"/>
                    <a:pt x="226" y="103"/>
                    <a:pt x="226" y="103"/>
                  </a:cubicBezTo>
                  <a:close/>
                  <a:moveTo>
                    <a:pt x="231" y="93"/>
                  </a:moveTo>
                  <a:cubicBezTo>
                    <a:pt x="232" y="94"/>
                    <a:pt x="232" y="95"/>
                    <a:pt x="232" y="96"/>
                  </a:cubicBezTo>
                  <a:cubicBezTo>
                    <a:pt x="232" y="97"/>
                    <a:pt x="232" y="99"/>
                    <a:pt x="230" y="99"/>
                  </a:cubicBezTo>
                  <a:cubicBezTo>
                    <a:pt x="230" y="100"/>
                    <a:pt x="228" y="101"/>
                    <a:pt x="227" y="101"/>
                  </a:cubicBezTo>
                  <a:cubicBezTo>
                    <a:pt x="226" y="101"/>
                    <a:pt x="225" y="100"/>
                    <a:pt x="224" y="99"/>
                  </a:cubicBezTo>
                  <a:cubicBezTo>
                    <a:pt x="223" y="98"/>
                    <a:pt x="222" y="97"/>
                    <a:pt x="222" y="96"/>
                  </a:cubicBezTo>
                  <a:cubicBezTo>
                    <a:pt x="222" y="95"/>
                    <a:pt x="223" y="93"/>
                    <a:pt x="224" y="93"/>
                  </a:cubicBezTo>
                  <a:cubicBezTo>
                    <a:pt x="225" y="92"/>
                    <a:pt x="226" y="91"/>
                    <a:pt x="227" y="91"/>
                  </a:cubicBezTo>
                  <a:cubicBezTo>
                    <a:pt x="229" y="91"/>
                    <a:pt x="230" y="91"/>
                    <a:pt x="231" y="93"/>
                  </a:cubicBezTo>
                  <a:close/>
                  <a:moveTo>
                    <a:pt x="230" y="95"/>
                  </a:moveTo>
                  <a:cubicBezTo>
                    <a:pt x="229" y="94"/>
                    <a:pt x="228" y="93"/>
                    <a:pt x="227" y="93"/>
                  </a:cubicBezTo>
                  <a:cubicBezTo>
                    <a:pt x="226" y="92"/>
                    <a:pt x="225" y="92"/>
                    <a:pt x="224" y="93"/>
                  </a:cubicBezTo>
                  <a:cubicBezTo>
                    <a:pt x="224" y="93"/>
                    <a:pt x="224" y="94"/>
                    <a:pt x="224" y="95"/>
                  </a:cubicBezTo>
                  <a:cubicBezTo>
                    <a:pt x="224" y="96"/>
                    <a:pt x="224" y="96"/>
                    <a:pt x="225" y="97"/>
                  </a:cubicBezTo>
                  <a:cubicBezTo>
                    <a:pt x="226" y="98"/>
                    <a:pt x="227" y="99"/>
                    <a:pt x="228" y="99"/>
                  </a:cubicBezTo>
                  <a:cubicBezTo>
                    <a:pt x="229" y="99"/>
                    <a:pt x="230" y="99"/>
                    <a:pt x="231" y="99"/>
                  </a:cubicBezTo>
                  <a:cubicBezTo>
                    <a:pt x="232" y="98"/>
                    <a:pt x="232" y="97"/>
                    <a:pt x="231" y="97"/>
                  </a:cubicBezTo>
                  <a:cubicBezTo>
                    <a:pt x="231" y="96"/>
                    <a:pt x="231" y="95"/>
                    <a:pt x="230" y="95"/>
                  </a:cubicBezTo>
                  <a:close/>
                  <a:moveTo>
                    <a:pt x="236" y="82"/>
                  </a:moveTo>
                  <a:cubicBezTo>
                    <a:pt x="234" y="83"/>
                    <a:pt x="234" y="83"/>
                    <a:pt x="234" y="83"/>
                  </a:cubicBezTo>
                  <a:cubicBezTo>
                    <a:pt x="235" y="83"/>
                    <a:pt x="236" y="84"/>
                    <a:pt x="236" y="84"/>
                  </a:cubicBezTo>
                  <a:cubicBezTo>
                    <a:pt x="237" y="85"/>
                    <a:pt x="237" y="85"/>
                    <a:pt x="237" y="87"/>
                  </a:cubicBezTo>
                  <a:cubicBezTo>
                    <a:pt x="237" y="87"/>
                    <a:pt x="237" y="88"/>
                    <a:pt x="236" y="89"/>
                  </a:cubicBezTo>
                  <a:cubicBezTo>
                    <a:pt x="236" y="89"/>
                    <a:pt x="236" y="89"/>
                    <a:pt x="236" y="90"/>
                  </a:cubicBezTo>
                  <a:cubicBezTo>
                    <a:pt x="236" y="91"/>
                    <a:pt x="236" y="91"/>
                    <a:pt x="236" y="91"/>
                  </a:cubicBezTo>
                  <a:cubicBezTo>
                    <a:pt x="236" y="92"/>
                    <a:pt x="237" y="91"/>
                    <a:pt x="238" y="90"/>
                  </a:cubicBezTo>
                  <a:cubicBezTo>
                    <a:pt x="239" y="89"/>
                    <a:pt x="240" y="88"/>
                    <a:pt x="240" y="87"/>
                  </a:cubicBezTo>
                  <a:cubicBezTo>
                    <a:pt x="241" y="87"/>
                    <a:pt x="242" y="87"/>
                    <a:pt x="242" y="88"/>
                  </a:cubicBezTo>
                  <a:cubicBezTo>
                    <a:pt x="243" y="88"/>
                    <a:pt x="243" y="89"/>
                    <a:pt x="243" y="91"/>
                  </a:cubicBezTo>
                  <a:cubicBezTo>
                    <a:pt x="243" y="92"/>
                    <a:pt x="242" y="93"/>
                    <a:pt x="242" y="94"/>
                  </a:cubicBezTo>
                  <a:cubicBezTo>
                    <a:pt x="241" y="95"/>
                    <a:pt x="240" y="95"/>
                    <a:pt x="239" y="96"/>
                  </a:cubicBezTo>
                  <a:cubicBezTo>
                    <a:pt x="238" y="96"/>
                    <a:pt x="238" y="96"/>
                    <a:pt x="238" y="95"/>
                  </a:cubicBezTo>
                  <a:cubicBezTo>
                    <a:pt x="237" y="95"/>
                    <a:pt x="237" y="95"/>
                    <a:pt x="237" y="94"/>
                  </a:cubicBezTo>
                  <a:cubicBezTo>
                    <a:pt x="237" y="94"/>
                    <a:pt x="237" y="93"/>
                    <a:pt x="237" y="93"/>
                  </a:cubicBezTo>
                  <a:cubicBezTo>
                    <a:pt x="237" y="93"/>
                    <a:pt x="237" y="93"/>
                    <a:pt x="236" y="93"/>
                  </a:cubicBezTo>
                  <a:cubicBezTo>
                    <a:pt x="236" y="93"/>
                    <a:pt x="236" y="93"/>
                    <a:pt x="236" y="93"/>
                  </a:cubicBezTo>
                  <a:cubicBezTo>
                    <a:pt x="235" y="93"/>
                    <a:pt x="235" y="92"/>
                    <a:pt x="235" y="92"/>
                  </a:cubicBezTo>
                  <a:cubicBezTo>
                    <a:pt x="235" y="91"/>
                    <a:pt x="235" y="91"/>
                    <a:pt x="235" y="90"/>
                  </a:cubicBezTo>
                  <a:cubicBezTo>
                    <a:pt x="234" y="91"/>
                    <a:pt x="233" y="91"/>
                    <a:pt x="232" y="90"/>
                  </a:cubicBezTo>
                  <a:cubicBezTo>
                    <a:pt x="231" y="89"/>
                    <a:pt x="230" y="89"/>
                    <a:pt x="230" y="87"/>
                  </a:cubicBezTo>
                  <a:cubicBezTo>
                    <a:pt x="230" y="87"/>
                    <a:pt x="231" y="85"/>
                    <a:pt x="232" y="85"/>
                  </a:cubicBezTo>
                  <a:cubicBezTo>
                    <a:pt x="232" y="84"/>
                    <a:pt x="232" y="84"/>
                    <a:pt x="233" y="83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35" y="81"/>
                    <a:pt x="235" y="81"/>
                    <a:pt x="235" y="81"/>
                  </a:cubicBezTo>
                  <a:cubicBezTo>
                    <a:pt x="236" y="82"/>
                    <a:pt x="236" y="82"/>
                    <a:pt x="236" y="82"/>
                  </a:cubicBezTo>
                  <a:close/>
                  <a:moveTo>
                    <a:pt x="236" y="86"/>
                  </a:moveTo>
                  <a:cubicBezTo>
                    <a:pt x="235" y="86"/>
                    <a:pt x="234" y="85"/>
                    <a:pt x="234" y="85"/>
                  </a:cubicBezTo>
                  <a:cubicBezTo>
                    <a:pt x="233" y="85"/>
                    <a:pt x="232" y="85"/>
                    <a:pt x="232" y="85"/>
                  </a:cubicBezTo>
                  <a:cubicBezTo>
                    <a:pt x="231" y="86"/>
                    <a:pt x="231" y="86"/>
                    <a:pt x="231" y="87"/>
                  </a:cubicBezTo>
                  <a:cubicBezTo>
                    <a:pt x="231" y="87"/>
                    <a:pt x="232" y="87"/>
                    <a:pt x="232" y="88"/>
                  </a:cubicBezTo>
                  <a:cubicBezTo>
                    <a:pt x="233" y="88"/>
                    <a:pt x="233" y="89"/>
                    <a:pt x="234" y="89"/>
                  </a:cubicBezTo>
                  <a:cubicBezTo>
                    <a:pt x="235" y="89"/>
                    <a:pt x="235" y="89"/>
                    <a:pt x="236" y="89"/>
                  </a:cubicBezTo>
                  <a:cubicBezTo>
                    <a:pt x="237" y="88"/>
                    <a:pt x="236" y="87"/>
                    <a:pt x="236" y="86"/>
                  </a:cubicBezTo>
                  <a:close/>
                  <a:moveTo>
                    <a:pt x="242" y="89"/>
                  </a:moveTo>
                  <a:cubicBezTo>
                    <a:pt x="242" y="89"/>
                    <a:pt x="241" y="89"/>
                    <a:pt x="240" y="89"/>
                  </a:cubicBezTo>
                  <a:cubicBezTo>
                    <a:pt x="240" y="90"/>
                    <a:pt x="240" y="90"/>
                    <a:pt x="239" y="91"/>
                  </a:cubicBezTo>
                  <a:cubicBezTo>
                    <a:pt x="238" y="92"/>
                    <a:pt x="238" y="92"/>
                    <a:pt x="237" y="93"/>
                  </a:cubicBezTo>
                  <a:cubicBezTo>
                    <a:pt x="237" y="93"/>
                    <a:pt x="238" y="94"/>
                    <a:pt x="238" y="95"/>
                  </a:cubicBezTo>
                  <a:cubicBezTo>
                    <a:pt x="239" y="95"/>
                    <a:pt x="240" y="95"/>
                    <a:pt x="241" y="93"/>
                  </a:cubicBezTo>
                  <a:cubicBezTo>
                    <a:pt x="242" y="93"/>
                    <a:pt x="242" y="91"/>
                    <a:pt x="243" y="91"/>
                  </a:cubicBezTo>
                  <a:cubicBezTo>
                    <a:pt x="243" y="90"/>
                    <a:pt x="242" y="89"/>
                    <a:pt x="242" y="89"/>
                  </a:cubicBezTo>
                  <a:close/>
                  <a:moveTo>
                    <a:pt x="242" y="73"/>
                  </a:moveTo>
                  <a:cubicBezTo>
                    <a:pt x="242" y="73"/>
                    <a:pt x="242" y="73"/>
                    <a:pt x="242" y="74"/>
                  </a:cubicBezTo>
                  <a:cubicBezTo>
                    <a:pt x="242" y="74"/>
                    <a:pt x="242" y="74"/>
                    <a:pt x="242" y="75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8" y="85"/>
                    <a:pt x="248" y="86"/>
                    <a:pt x="247" y="87"/>
                  </a:cubicBezTo>
                  <a:cubicBezTo>
                    <a:pt x="246" y="88"/>
                    <a:pt x="246" y="88"/>
                    <a:pt x="245" y="87"/>
                  </a:cubicBezTo>
                  <a:cubicBezTo>
                    <a:pt x="245" y="87"/>
                    <a:pt x="245" y="87"/>
                    <a:pt x="245" y="87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46" y="85"/>
                    <a:pt x="246" y="85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6" y="83"/>
                    <a:pt x="245" y="81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7" y="80"/>
                    <a:pt x="237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5" y="80"/>
                    <a:pt x="235" y="80"/>
                    <a:pt x="235" y="80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9"/>
                    <a:pt x="239" y="79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2" y="75"/>
                    <a:pt x="242" y="75"/>
                    <a:pt x="242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2" y="73"/>
                    <a:pt x="242" y="73"/>
                    <a:pt x="242" y="73"/>
                  </a:cubicBezTo>
                  <a:cubicBezTo>
                    <a:pt x="242" y="73"/>
                    <a:pt x="242" y="73"/>
                    <a:pt x="242" y="73"/>
                  </a:cubicBezTo>
                  <a:close/>
                  <a:moveTo>
                    <a:pt x="253" y="63"/>
                  </a:moveTo>
                  <a:cubicBezTo>
                    <a:pt x="254" y="64"/>
                    <a:pt x="255" y="65"/>
                    <a:pt x="255" y="66"/>
                  </a:cubicBezTo>
                  <a:cubicBezTo>
                    <a:pt x="256" y="67"/>
                    <a:pt x="256" y="68"/>
                    <a:pt x="255" y="69"/>
                  </a:cubicBezTo>
                  <a:cubicBezTo>
                    <a:pt x="254" y="71"/>
                    <a:pt x="253" y="71"/>
                    <a:pt x="252" y="71"/>
                  </a:cubicBezTo>
                  <a:cubicBezTo>
                    <a:pt x="251" y="72"/>
                    <a:pt x="250" y="71"/>
                    <a:pt x="248" y="71"/>
                  </a:cubicBezTo>
                  <a:cubicBezTo>
                    <a:pt x="247" y="70"/>
                    <a:pt x="246" y="69"/>
                    <a:pt x="246" y="68"/>
                  </a:cubicBezTo>
                  <a:cubicBezTo>
                    <a:pt x="246" y="67"/>
                    <a:pt x="246" y="66"/>
                    <a:pt x="246" y="65"/>
                  </a:cubicBezTo>
                  <a:cubicBezTo>
                    <a:pt x="247" y="63"/>
                    <a:pt x="248" y="63"/>
                    <a:pt x="249" y="62"/>
                  </a:cubicBezTo>
                  <a:cubicBezTo>
                    <a:pt x="250" y="62"/>
                    <a:pt x="252" y="62"/>
                    <a:pt x="253" y="63"/>
                  </a:cubicBezTo>
                  <a:close/>
                  <a:moveTo>
                    <a:pt x="252" y="65"/>
                  </a:moveTo>
                  <a:cubicBezTo>
                    <a:pt x="251" y="64"/>
                    <a:pt x="250" y="64"/>
                    <a:pt x="249" y="64"/>
                  </a:cubicBezTo>
                  <a:cubicBezTo>
                    <a:pt x="248" y="64"/>
                    <a:pt x="247" y="64"/>
                    <a:pt x="247" y="65"/>
                  </a:cubicBezTo>
                  <a:cubicBezTo>
                    <a:pt x="246" y="66"/>
                    <a:pt x="246" y="66"/>
                    <a:pt x="247" y="67"/>
                  </a:cubicBezTo>
                  <a:cubicBezTo>
                    <a:pt x="247" y="68"/>
                    <a:pt x="248" y="68"/>
                    <a:pt x="249" y="69"/>
                  </a:cubicBezTo>
                  <a:cubicBezTo>
                    <a:pt x="250" y="69"/>
                    <a:pt x="251" y="69"/>
                    <a:pt x="252" y="70"/>
                  </a:cubicBezTo>
                  <a:cubicBezTo>
                    <a:pt x="253" y="70"/>
                    <a:pt x="254" y="69"/>
                    <a:pt x="254" y="69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4" y="66"/>
                    <a:pt x="253" y="65"/>
                    <a:pt x="252" y="65"/>
                  </a:cubicBezTo>
                  <a:close/>
                  <a:moveTo>
                    <a:pt x="266" y="40"/>
                  </a:moveTo>
                  <a:cubicBezTo>
                    <a:pt x="267" y="42"/>
                    <a:pt x="267" y="44"/>
                    <a:pt x="266" y="46"/>
                  </a:cubicBezTo>
                  <a:cubicBezTo>
                    <a:pt x="265" y="48"/>
                    <a:pt x="264" y="49"/>
                    <a:pt x="262" y="50"/>
                  </a:cubicBezTo>
                  <a:cubicBezTo>
                    <a:pt x="261" y="51"/>
                    <a:pt x="259" y="51"/>
                    <a:pt x="257" y="50"/>
                  </a:cubicBezTo>
                  <a:cubicBezTo>
                    <a:pt x="255" y="49"/>
                    <a:pt x="254" y="48"/>
                    <a:pt x="253" y="47"/>
                  </a:cubicBezTo>
                  <a:cubicBezTo>
                    <a:pt x="252" y="45"/>
                    <a:pt x="252" y="43"/>
                    <a:pt x="253" y="41"/>
                  </a:cubicBezTo>
                  <a:cubicBezTo>
                    <a:pt x="254" y="41"/>
                    <a:pt x="254" y="40"/>
                    <a:pt x="254" y="39"/>
                  </a:cubicBezTo>
                  <a:cubicBezTo>
                    <a:pt x="255" y="39"/>
                    <a:pt x="255" y="38"/>
                    <a:pt x="255" y="38"/>
                  </a:cubicBezTo>
                  <a:cubicBezTo>
                    <a:pt x="255" y="38"/>
                    <a:pt x="255" y="37"/>
                    <a:pt x="255" y="37"/>
                  </a:cubicBezTo>
                  <a:cubicBezTo>
                    <a:pt x="255" y="37"/>
                    <a:pt x="255" y="37"/>
                    <a:pt x="255" y="37"/>
                  </a:cubicBezTo>
                  <a:cubicBezTo>
                    <a:pt x="259" y="38"/>
                    <a:pt x="259" y="38"/>
                    <a:pt x="259" y="38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9"/>
                    <a:pt x="257" y="39"/>
                    <a:pt x="256" y="39"/>
                  </a:cubicBezTo>
                  <a:cubicBezTo>
                    <a:pt x="255" y="39"/>
                    <a:pt x="254" y="40"/>
                    <a:pt x="254" y="41"/>
                  </a:cubicBezTo>
                  <a:cubicBezTo>
                    <a:pt x="254" y="43"/>
                    <a:pt x="254" y="44"/>
                    <a:pt x="254" y="45"/>
                  </a:cubicBezTo>
                  <a:cubicBezTo>
                    <a:pt x="255" y="47"/>
                    <a:pt x="256" y="47"/>
                    <a:pt x="258" y="48"/>
                  </a:cubicBezTo>
                  <a:cubicBezTo>
                    <a:pt x="260" y="49"/>
                    <a:pt x="261" y="49"/>
                    <a:pt x="263" y="49"/>
                  </a:cubicBezTo>
                  <a:cubicBezTo>
                    <a:pt x="264" y="48"/>
                    <a:pt x="265" y="47"/>
                    <a:pt x="266" y="46"/>
                  </a:cubicBezTo>
                  <a:cubicBezTo>
                    <a:pt x="266" y="45"/>
                    <a:pt x="266" y="43"/>
                    <a:pt x="266" y="42"/>
                  </a:cubicBezTo>
                  <a:cubicBezTo>
                    <a:pt x="266" y="42"/>
                    <a:pt x="266" y="41"/>
                    <a:pt x="266" y="40"/>
                  </a:cubicBezTo>
                  <a:cubicBezTo>
                    <a:pt x="266" y="40"/>
                    <a:pt x="266" y="40"/>
                    <a:pt x="266" y="40"/>
                  </a:cubicBezTo>
                  <a:close/>
                  <a:moveTo>
                    <a:pt x="270" y="30"/>
                  </a:moveTo>
                  <a:cubicBezTo>
                    <a:pt x="269" y="34"/>
                    <a:pt x="269" y="34"/>
                    <a:pt x="269" y="34"/>
                  </a:cubicBezTo>
                  <a:cubicBezTo>
                    <a:pt x="269" y="34"/>
                    <a:pt x="269" y="34"/>
                    <a:pt x="269" y="34"/>
                  </a:cubicBezTo>
                  <a:cubicBezTo>
                    <a:pt x="269" y="33"/>
                    <a:pt x="269" y="33"/>
                    <a:pt x="268" y="32"/>
                  </a:cubicBezTo>
                  <a:cubicBezTo>
                    <a:pt x="263" y="31"/>
                    <a:pt x="263" y="31"/>
                    <a:pt x="263" y="31"/>
                  </a:cubicBezTo>
                  <a:cubicBezTo>
                    <a:pt x="262" y="31"/>
                    <a:pt x="261" y="31"/>
                    <a:pt x="261" y="32"/>
                  </a:cubicBezTo>
                  <a:cubicBezTo>
                    <a:pt x="260" y="33"/>
                    <a:pt x="261" y="33"/>
                    <a:pt x="261" y="34"/>
                  </a:cubicBezTo>
                  <a:cubicBezTo>
                    <a:pt x="266" y="36"/>
                    <a:pt x="266" y="36"/>
                    <a:pt x="266" y="36"/>
                  </a:cubicBezTo>
                  <a:cubicBezTo>
                    <a:pt x="267" y="36"/>
                    <a:pt x="268" y="36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8"/>
                    <a:pt x="267" y="38"/>
                    <a:pt x="266" y="37"/>
                  </a:cubicBezTo>
                  <a:cubicBezTo>
                    <a:pt x="256" y="35"/>
                    <a:pt x="256" y="35"/>
                    <a:pt x="256" y="35"/>
                  </a:cubicBezTo>
                  <a:cubicBezTo>
                    <a:pt x="256" y="35"/>
                    <a:pt x="255" y="35"/>
                    <a:pt x="255" y="35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4" y="35"/>
                    <a:pt x="254" y="35"/>
                    <a:pt x="254" y="35"/>
                  </a:cubicBezTo>
                  <a:cubicBezTo>
                    <a:pt x="254" y="35"/>
                    <a:pt x="254" y="34"/>
                    <a:pt x="254" y="32"/>
                  </a:cubicBezTo>
                  <a:cubicBezTo>
                    <a:pt x="260" y="34"/>
                    <a:pt x="260" y="34"/>
                    <a:pt x="260" y="34"/>
                  </a:cubicBezTo>
                  <a:cubicBezTo>
                    <a:pt x="260" y="33"/>
                    <a:pt x="259" y="31"/>
                    <a:pt x="260" y="31"/>
                  </a:cubicBezTo>
                  <a:cubicBezTo>
                    <a:pt x="260" y="29"/>
                    <a:pt x="261" y="28"/>
                    <a:pt x="263" y="29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0" y="31"/>
                    <a:pt x="270" y="31"/>
                    <a:pt x="270" y="30"/>
                  </a:cubicBezTo>
                  <a:cubicBezTo>
                    <a:pt x="270" y="30"/>
                    <a:pt x="270" y="30"/>
                    <a:pt x="270" y="30"/>
                  </a:cubicBezTo>
                  <a:close/>
                  <a:moveTo>
                    <a:pt x="259" y="22"/>
                  </a:moveTo>
                  <a:cubicBezTo>
                    <a:pt x="259" y="22"/>
                    <a:pt x="259" y="22"/>
                    <a:pt x="260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59" y="24"/>
                    <a:pt x="260" y="24"/>
                    <a:pt x="259" y="24"/>
                  </a:cubicBezTo>
                  <a:cubicBezTo>
                    <a:pt x="259" y="24"/>
                    <a:pt x="259" y="25"/>
                    <a:pt x="258" y="24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3"/>
                    <a:pt x="257" y="23"/>
                    <a:pt x="258" y="23"/>
                  </a:cubicBezTo>
                  <a:cubicBezTo>
                    <a:pt x="258" y="23"/>
                    <a:pt x="258" y="23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lose/>
                  <a:moveTo>
                    <a:pt x="272" y="23"/>
                  </a:moveTo>
                  <a:cubicBezTo>
                    <a:pt x="271" y="28"/>
                    <a:pt x="271" y="28"/>
                    <a:pt x="271" y="28"/>
                  </a:cubicBezTo>
                  <a:cubicBezTo>
                    <a:pt x="270" y="28"/>
                    <a:pt x="270" y="28"/>
                    <a:pt x="270" y="28"/>
                  </a:cubicBezTo>
                  <a:cubicBezTo>
                    <a:pt x="270" y="27"/>
                    <a:pt x="270" y="26"/>
                    <a:pt x="269" y="26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3" y="25"/>
                    <a:pt x="262" y="25"/>
                    <a:pt x="262" y="26"/>
                  </a:cubicBezTo>
                  <a:cubicBezTo>
                    <a:pt x="262" y="26"/>
                    <a:pt x="262" y="26"/>
                    <a:pt x="262" y="27"/>
                  </a:cubicBezTo>
                  <a:cubicBezTo>
                    <a:pt x="262" y="27"/>
                    <a:pt x="262" y="27"/>
                    <a:pt x="262" y="27"/>
                  </a:cubicBezTo>
                  <a:cubicBezTo>
                    <a:pt x="262" y="23"/>
                    <a:pt x="262" y="23"/>
                    <a:pt x="262" y="23"/>
                  </a:cubicBezTo>
                  <a:cubicBezTo>
                    <a:pt x="269" y="24"/>
                    <a:pt x="269" y="24"/>
                    <a:pt x="269" y="24"/>
                  </a:cubicBezTo>
                  <a:cubicBezTo>
                    <a:pt x="271" y="25"/>
                    <a:pt x="271" y="24"/>
                    <a:pt x="272" y="23"/>
                  </a:cubicBezTo>
                  <a:cubicBezTo>
                    <a:pt x="272" y="23"/>
                    <a:pt x="272" y="23"/>
                    <a:pt x="272" y="23"/>
                  </a:cubicBezTo>
                  <a:close/>
                  <a:moveTo>
                    <a:pt x="273" y="12"/>
                  </a:moveTo>
                  <a:cubicBezTo>
                    <a:pt x="273" y="16"/>
                    <a:pt x="273" y="16"/>
                    <a:pt x="273" y="16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2" y="15"/>
                    <a:pt x="272" y="15"/>
                    <a:pt x="271" y="15"/>
                  </a:cubicBezTo>
                  <a:cubicBezTo>
                    <a:pt x="266" y="14"/>
                    <a:pt x="266" y="14"/>
                    <a:pt x="266" y="14"/>
                  </a:cubicBezTo>
                  <a:cubicBezTo>
                    <a:pt x="266" y="14"/>
                    <a:pt x="266" y="14"/>
                    <a:pt x="265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6"/>
                    <a:pt x="265" y="17"/>
                    <a:pt x="266" y="18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72" y="19"/>
                    <a:pt x="272" y="18"/>
                    <a:pt x="273" y="17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1"/>
                    <a:pt x="272" y="21"/>
                    <a:pt x="271" y="20"/>
                  </a:cubicBezTo>
                  <a:cubicBezTo>
                    <a:pt x="265" y="19"/>
                    <a:pt x="265" y="19"/>
                    <a:pt x="265" y="19"/>
                  </a:cubicBezTo>
                  <a:cubicBezTo>
                    <a:pt x="265" y="19"/>
                    <a:pt x="264" y="19"/>
                    <a:pt x="264" y="19"/>
                  </a:cubicBezTo>
                  <a:cubicBezTo>
                    <a:pt x="264" y="19"/>
                    <a:pt x="264" y="20"/>
                    <a:pt x="264" y="21"/>
                  </a:cubicBezTo>
                  <a:cubicBezTo>
                    <a:pt x="264" y="21"/>
                    <a:pt x="264" y="21"/>
                    <a:pt x="264" y="21"/>
                  </a:cubicBezTo>
                  <a:cubicBezTo>
                    <a:pt x="263" y="17"/>
                    <a:pt x="263" y="17"/>
                    <a:pt x="263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4" y="17"/>
                    <a:pt x="263" y="16"/>
                    <a:pt x="264" y="15"/>
                  </a:cubicBezTo>
                  <a:cubicBezTo>
                    <a:pt x="264" y="13"/>
                    <a:pt x="265" y="12"/>
                    <a:pt x="267" y="13"/>
                  </a:cubicBezTo>
                  <a:cubicBezTo>
                    <a:pt x="272" y="13"/>
                    <a:pt x="272" y="13"/>
                    <a:pt x="272" y="13"/>
                  </a:cubicBezTo>
                  <a:cubicBezTo>
                    <a:pt x="272" y="13"/>
                    <a:pt x="273" y="13"/>
                    <a:pt x="273" y="12"/>
                  </a:cubicBezTo>
                  <a:cubicBezTo>
                    <a:pt x="273" y="12"/>
                    <a:pt x="273" y="12"/>
                    <a:pt x="273" y="12"/>
                  </a:cubicBezTo>
                  <a:close/>
                  <a:moveTo>
                    <a:pt x="273" y="1"/>
                  </a:moveTo>
                  <a:cubicBezTo>
                    <a:pt x="273" y="2"/>
                    <a:pt x="273" y="2"/>
                    <a:pt x="274" y="2"/>
                  </a:cubicBezTo>
                  <a:cubicBezTo>
                    <a:pt x="274" y="3"/>
                    <a:pt x="274" y="3"/>
                    <a:pt x="274" y="3"/>
                  </a:cubicBezTo>
                  <a:cubicBezTo>
                    <a:pt x="274" y="4"/>
                    <a:pt x="274" y="4"/>
                    <a:pt x="272" y="5"/>
                  </a:cubicBezTo>
                  <a:cubicBezTo>
                    <a:pt x="273" y="5"/>
                    <a:pt x="273" y="5"/>
                    <a:pt x="274" y="6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8"/>
                    <a:pt x="274" y="9"/>
                    <a:pt x="273" y="9"/>
                  </a:cubicBezTo>
                  <a:cubicBezTo>
                    <a:pt x="273" y="9"/>
                    <a:pt x="272" y="10"/>
                    <a:pt x="272" y="10"/>
                  </a:cubicBezTo>
                  <a:cubicBezTo>
                    <a:pt x="270" y="10"/>
                    <a:pt x="270" y="9"/>
                    <a:pt x="269" y="8"/>
                  </a:cubicBezTo>
                  <a:cubicBezTo>
                    <a:pt x="268" y="7"/>
                    <a:pt x="268" y="6"/>
                    <a:pt x="268" y="5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5"/>
                    <a:pt x="264" y="5"/>
                    <a:pt x="264" y="6"/>
                  </a:cubicBezTo>
                  <a:cubicBezTo>
                    <a:pt x="264" y="7"/>
                    <a:pt x="265" y="7"/>
                    <a:pt x="265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7" y="8"/>
                  </a:cubicBezTo>
                  <a:cubicBezTo>
                    <a:pt x="267" y="8"/>
                    <a:pt x="267" y="8"/>
                    <a:pt x="267" y="9"/>
                  </a:cubicBezTo>
                  <a:cubicBezTo>
                    <a:pt x="267" y="9"/>
                    <a:pt x="267" y="9"/>
                    <a:pt x="267" y="9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66" y="10"/>
                    <a:pt x="265" y="9"/>
                    <a:pt x="265" y="9"/>
                  </a:cubicBezTo>
                  <a:cubicBezTo>
                    <a:pt x="264" y="8"/>
                    <a:pt x="264" y="7"/>
                    <a:pt x="264" y="7"/>
                  </a:cubicBezTo>
                  <a:cubicBezTo>
                    <a:pt x="264" y="5"/>
                    <a:pt x="265" y="5"/>
                    <a:pt x="265" y="4"/>
                  </a:cubicBezTo>
                  <a:cubicBezTo>
                    <a:pt x="266" y="4"/>
                    <a:pt x="266" y="3"/>
                    <a:pt x="268" y="3"/>
                  </a:cubicBezTo>
                  <a:cubicBezTo>
                    <a:pt x="272" y="3"/>
                    <a:pt x="272" y="3"/>
                    <a:pt x="272" y="3"/>
                  </a:cubicBezTo>
                  <a:cubicBezTo>
                    <a:pt x="272" y="3"/>
                    <a:pt x="273" y="3"/>
                    <a:pt x="273" y="3"/>
                  </a:cubicBezTo>
                  <a:cubicBezTo>
                    <a:pt x="273" y="3"/>
                    <a:pt x="273" y="3"/>
                    <a:pt x="272" y="2"/>
                  </a:cubicBezTo>
                  <a:cubicBezTo>
                    <a:pt x="273" y="1"/>
                    <a:pt x="273" y="1"/>
                    <a:pt x="273" y="1"/>
                  </a:cubicBezTo>
                  <a:close/>
                  <a:moveTo>
                    <a:pt x="272" y="5"/>
                  </a:moveTo>
                  <a:cubicBezTo>
                    <a:pt x="268" y="5"/>
                    <a:pt x="268" y="5"/>
                    <a:pt x="268" y="5"/>
                  </a:cubicBezTo>
                  <a:cubicBezTo>
                    <a:pt x="269" y="6"/>
                    <a:pt x="269" y="7"/>
                    <a:pt x="269" y="7"/>
                  </a:cubicBezTo>
                  <a:cubicBezTo>
                    <a:pt x="270" y="8"/>
                    <a:pt x="270" y="8"/>
                    <a:pt x="271" y="8"/>
                  </a:cubicBezTo>
                  <a:cubicBezTo>
                    <a:pt x="272" y="8"/>
                    <a:pt x="272" y="8"/>
                    <a:pt x="272" y="7"/>
                  </a:cubicBezTo>
                  <a:cubicBezTo>
                    <a:pt x="273" y="6"/>
                    <a:pt x="272" y="5"/>
                    <a:pt x="27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1"/>
            <p:cNvSpPr>
              <a:spLocks/>
            </p:cNvSpPr>
            <p:nvPr userDrawn="1"/>
          </p:nvSpPr>
          <p:spPr bwMode="auto">
            <a:xfrm>
              <a:off x="8913875" y="4712004"/>
              <a:ext cx="161925" cy="150813"/>
            </a:xfrm>
            <a:custGeom>
              <a:avLst/>
              <a:gdLst>
                <a:gd name="T0" fmla="*/ 86 w 108"/>
                <a:gd name="T1" fmla="*/ 99 h 100"/>
                <a:gd name="T2" fmla="*/ 46 w 108"/>
                <a:gd name="T3" fmla="*/ 0 h 100"/>
                <a:gd name="T4" fmla="*/ 56 w 108"/>
                <a:gd name="T5" fmla="*/ 58 h 100"/>
                <a:gd name="T6" fmla="*/ 0 w 108"/>
                <a:gd name="T7" fmla="*/ 100 h 100"/>
                <a:gd name="T8" fmla="*/ 57 w 108"/>
                <a:gd name="T9" fmla="*/ 59 h 100"/>
                <a:gd name="T10" fmla="*/ 65 w 108"/>
                <a:gd name="T11" fmla="*/ 18 h 100"/>
                <a:gd name="T12" fmla="*/ 41 w 108"/>
                <a:gd name="T13" fmla="*/ 97 h 100"/>
                <a:gd name="T14" fmla="*/ 64 w 108"/>
                <a:gd name="T15" fmla="*/ 14 h 100"/>
                <a:gd name="T16" fmla="*/ 65 w 108"/>
                <a:gd name="T17" fmla="*/ 98 h 100"/>
                <a:gd name="T18" fmla="*/ 62 w 108"/>
                <a:gd name="T19" fmla="*/ 9 h 100"/>
                <a:gd name="T20" fmla="*/ 86 w 108"/>
                <a:gd name="T21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0">
                  <a:moveTo>
                    <a:pt x="86" y="99"/>
                  </a:moveTo>
                  <a:cubicBezTo>
                    <a:pt x="108" y="48"/>
                    <a:pt x="88" y="16"/>
                    <a:pt x="46" y="0"/>
                  </a:cubicBezTo>
                  <a:cubicBezTo>
                    <a:pt x="71" y="10"/>
                    <a:pt x="66" y="42"/>
                    <a:pt x="56" y="58"/>
                  </a:cubicBezTo>
                  <a:cubicBezTo>
                    <a:pt x="45" y="74"/>
                    <a:pt x="28" y="87"/>
                    <a:pt x="0" y="100"/>
                  </a:cubicBezTo>
                  <a:cubicBezTo>
                    <a:pt x="30" y="88"/>
                    <a:pt x="48" y="73"/>
                    <a:pt x="57" y="59"/>
                  </a:cubicBezTo>
                  <a:cubicBezTo>
                    <a:pt x="65" y="44"/>
                    <a:pt x="67" y="32"/>
                    <a:pt x="65" y="18"/>
                  </a:cubicBezTo>
                  <a:cubicBezTo>
                    <a:pt x="78" y="47"/>
                    <a:pt x="67" y="72"/>
                    <a:pt x="41" y="97"/>
                  </a:cubicBezTo>
                  <a:cubicBezTo>
                    <a:pt x="71" y="71"/>
                    <a:pt x="81" y="43"/>
                    <a:pt x="64" y="14"/>
                  </a:cubicBezTo>
                  <a:cubicBezTo>
                    <a:pt x="89" y="42"/>
                    <a:pt x="82" y="72"/>
                    <a:pt x="65" y="98"/>
                  </a:cubicBezTo>
                  <a:cubicBezTo>
                    <a:pt x="86" y="68"/>
                    <a:pt x="90" y="36"/>
                    <a:pt x="62" y="9"/>
                  </a:cubicBezTo>
                  <a:cubicBezTo>
                    <a:pt x="96" y="30"/>
                    <a:pt x="101" y="59"/>
                    <a:pt x="86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2"/>
            <p:cNvSpPr>
              <a:spLocks/>
            </p:cNvSpPr>
            <p:nvPr userDrawn="1"/>
          </p:nvSpPr>
          <p:spPr bwMode="auto">
            <a:xfrm>
              <a:off x="8942450" y="4694541"/>
              <a:ext cx="49213" cy="20638"/>
            </a:xfrm>
            <a:custGeom>
              <a:avLst/>
              <a:gdLst>
                <a:gd name="T0" fmla="*/ 19 w 33"/>
                <a:gd name="T1" fmla="*/ 14 h 14"/>
                <a:gd name="T2" fmla="*/ 0 w 33"/>
                <a:gd name="T3" fmla="*/ 0 h 14"/>
                <a:gd name="T4" fmla="*/ 33 w 33"/>
                <a:gd name="T5" fmla="*/ 5 h 14"/>
                <a:gd name="T6" fmla="*/ 18 w 33"/>
                <a:gd name="T7" fmla="*/ 6 h 14"/>
                <a:gd name="T8" fmla="*/ 19 w 3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19" y="14"/>
                  </a:moveTo>
                  <a:cubicBezTo>
                    <a:pt x="13" y="8"/>
                    <a:pt x="8" y="4"/>
                    <a:pt x="0" y="0"/>
                  </a:cubicBezTo>
                  <a:cubicBezTo>
                    <a:pt x="11" y="0"/>
                    <a:pt x="25" y="3"/>
                    <a:pt x="33" y="5"/>
                  </a:cubicBezTo>
                  <a:cubicBezTo>
                    <a:pt x="24" y="4"/>
                    <a:pt x="20" y="5"/>
                    <a:pt x="18" y="6"/>
                  </a:cubicBezTo>
                  <a:cubicBezTo>
                    <a:pt x="16" y="8"/>
                    <a:pt x="17" y="10"/>
                    <a:pt x="1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3"/>
            <p:cNvSpPr>
              <a:spLocks/>
            </p:cNvSpPr>
            <p:nvPr userDrawn="1"/>
          </p:nvSpPr>
          <p:spPr bwMode="auto">
            <a:xfrm>
              <a:off x="8867838" y="4856466"/>
              <a:ext cx="195263" cy="30163"/>
            </a:xfrm>
            <a:custGeom>
              <a:avLst/>
              <a:gdLst>
                <a:gd name="T0" fmla="*/ 70 w 131"/>
                <a:gd name="T1" fmla="*/ 20 h 20"/>
                <a:gd name="T2" fmla="*/ 77 w 131"/>
                <a:gd name="T3" fmla="*/ 12 h 20"/>
                <a:gd name="T4" fmla="*/ 100 w 131"/>
                <a:gd name="T5" fmla="*/ 12 h 20"/>
                <a:gd name="T6" fmla="*/ 131 w 131"/>
                <a:gd name="T7" fmla="*/ 14 h 20"/>
                <a:gd name="T8" fmla="*/ 124 w 131"/>
                <a:gd name="T9" fmla="*/ 8 h 20"/>
                <a:gd name="T10" fmla="*/ 101 w 131"/>
                <a:gd name="T11" fmla="*/ 5 h 20"/>
                <a:gd name="T12" fmla="*/ 77 w 131"/>
                <a:gd name="T13" fmla="*/ 0 h 20"/>
                <a:gd name="T14" fmla="*/ 65 w 131"/>
                <a:gd name="T15" fmla="*/ 12 h 20"/>
                <a:gd name="T16" fmla="*/ 53 w 131"/>
                <a:gd name="T17" fmla="*/ 0 h 20"/>
                <a:gd name="T18" fmla="*/ 30 w 131"/>
                <a:gd name="T19" fmla="*/ 5 h 20"/>
                <a:gd name="T20" fmla="*/ 7 w 131"/>
                <a:gd name="T21" fmla="*/ 8 h 20"/>
                <a:gd name="T22" fmla="*/ 0 w 131"/>
                <a:gd name="T23" fmla="*/ 14 h 20"/>
                <a:gd name="T24" fmla="*/ 31 w 131"/>
                <a:gd name="T25" fmla="*/ 12 h 20"/>
                <a:gd name="T26" fmla="*/ 54 w 131"/>
                <a:gd name="T27" fmla="*/ 12 h 20"/>
                <a:gd name="T28" fmla="*/ 61 w 131"/>
                <a:gd name="T29" fmla="*/ 20 h 20"/>
                <a:gd name="T30" fmla="*/ 70 w 131"/>
                <a:gd name="T3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20">
                  <a:moveTo>
                    <a:pt x="70" y="20"/>
                  </a:moveTo>
                  <a:cubicBezTo>
                    <a:pt x="70" y="16"/>
                    <a:pt x="71" y="14"/>
                    <a:pt x="77" y="12"/>
                  </a:cubicBezTo>
                  <a:cubicBezTo>
                    <a:pt x="83" y="10"/>
                    <a:pt x="89" y="11"/>
                    <a:pt x="100" y="12"/>
                  </a:cubicBezTo>
                  <a:cubicBezTo>
                    <a:pt x="111" y="14"/>
                    <a:pt x="120" y="15"/>
                    <a:pt x="131" y="14"/>
                  </a:cubicBezTo>
                  <a:cubicBezTo>
                    <a:pt x="127" y="12"/>
                    <a:pt x="126" y="10"/>
                    <a:pt x="124" y="8"/>
                  </a:cubicBezTo>
                  <a:cubicBezTo>
                    <a:pt x="115" y="8"/>
                    <a:pt x="109" y="7"/>
                    <a:pt x="101" y="5"/>
                  </a:cubicBezTo>
                  <a:cubicBezTo>
                    <a:pt x="93" y="2"/>
                    <a:pt x="83" y="0"/>
                    <a:pt x="77" y="0"/>
                  </a:cubicBezTo>
                  <a:cubicBezTo>
                    <a:pt x="71" y="1"/>
                    <a:pt x="67" y="4"/>
                    <a:pt x="65" y="12"/>
                  </a:cubicBezTo>
                  <a:cubicBezTo>
                    <a:pt x="63" y="4"/>
                    <a:pt x="59" y="1"/>
                    <a:pt x="53" y="0"/>
                  </a:cubicBezTo>
                  <a:cubicBezTo>
                    <a:pt x="47" y="0"/>
                    <a:pt x="38" y="2"/>
                    <a:pt x="30" y="5"/>
                  </a:cubicBezTo>
                  <a:cubicBezTo>
                    <a:pt x="22" y="7"/>
                    <a:pt x="16" y="8"/>
                    <a:pt x="7" y="8"/>
                  </a:cubicBezTo>
                  <a:cubicBezTo>
                    <a:pt x="5" y="10"/>
                    <a:pt x="4" y="12"/>
                    <a:pt x="0" y="14"/>
                  </a:cubicBezTo>
                  <a:cubicBezTo>
                    <a:pt x="11" y="15"/>
                    <a:pt x="20" y="14"/>
                    <a:pt x="31" y="12"/>
                  </a:cubicBezTo>
                  <a:cubicBezTo>
                    <a:pt x="41" y="11"/>
                    <a:pt x="48" y="10"/>
                    <a:pt x="54" y="12"/>
                  </a:cubicBezTo>
                  <a:cubicBezTo>
                    <a:pt x="60" y="14"/>
                    <a:pt x="61" y="16"/>
                    <a:pt x="61" y="20"/>
                  </a:cubicBezTo>
                  <a:cubicBezTo>
                    <a:pt x="70" y="20"/>
                    <a:pt x="70" y="20"/>
                    <a:pt x="7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4"/>
            <p:cNvSpPr>
              <a:spLocks noEditPoints="1"/>
            </p:cNvSpPr>
            <p:nvPr userDrawn="1"/>
          </p:nvSpPr>
          <p:spPr bwMode="auto">
            <a:xfrm>
              <a:off x="8840850" y="4681841"/>
              <a:ext cx="252413" cy="257175"/>
            </a:xfrm>
            <a:custGeom>
              <a:avLst/>
              <a:gdLst>
                <a:gd name="T0" fmla="*/ 85 w 170"/>
                <a:gd name="T1" fmla="*/ 0 h 171"/>
                <a:gd name="T2" fmla="*/ 0 w 170"/>
                <a:gd name="T3" fmla="*/ 86 h 171"/>
                <a:gd name="T4" fmla="*/ 85 w 170"/>
                <a:gd name="T5" fmla="*/ 171 h 171"/>
                <a:gd name="T6" fmla="*/ 170 w 170"/>
                <a:gd name="T7" fmla="*/ 86 h 171"/>
                <a:gd name="T8" fmla="*/ 85 w 170"/>
                <a:gd name="T9" fmla="*/ 0 h 171"/>
                <a:gd name="T10" fmla="*/ 85 w 170"/>
                <a:gd name="T11" fmla="*/ 168 h 171"/>
                <a:gd name="T12" fmla="*/ 2 w 170"/>
                <a:gd name="T13" fmla="*/ 85 h 171"/>
                <a:gd name="T14" fmla="*/ 85 w 170"/>
                <a:gd name="T15" fmla="*/ 3 h 171"/>
                <a:gd name="T16" fmla="*/ 167 w 170"/>
                <a:gd name="T17" fmla="*/ 85 h 171"/>
                <a:gd name="T18" fmla="*/ 85 w 170"/>
                <a:gd name="T19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1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1"/>
                    <a:pt x="85" y="171"/>
                  </a:cubicBezTo>
                  <a:cubicBezTo>
                    <a:pt x="132" y="171"/>
                    <a:pt x="170" y="133"/>
                    <a:pt x="170" y="86"/>
                  </a:cubicBezTo>
                  <a:cubicBezTo>
                    <a:pt x="170" y="38"/>
                    <a:pt x="132" y="0"/>
                    <a:pt x="85" y="0"/>
                  </a:cubicBezTo>
                  <a:close/>
                  <a:moveTo>
                    <a:pt x="85" y="168"/>
                  </a:moveTo>
                  <a:cubicBezTo>
                    <a:pt x="39" y="168"/>
                    <a:pt x="2" y="131"/>
                    <a:pt x="2" y="85"/>
                  </a:cubicBezTo>
                  <a:cubicBezTo>
                    <a:pt x="2" y="40"/>
                    <a:pt x="39" y="3"/>
                    <a:pt x="85" y="3"/>
                  </a:cubicBezTo>
                  <a:cubicBezTo>
                    <a:pt x="130" y="3"/>
                    <a:pt x="167" y="40"/>
                    <a:pt x="167" y="85"/>
                  </a:cubicBezTo>
                  <a:cubicBezTo>
                    <a:pt x="167" y="131"/>
                    <a:pt x="130" y="168"/>
                    <a:pt x="8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5"/>
            <p:cNvSpPr>
              <a:spLocks noEditPoints="1"/>
            </p:cNvSpPr>
            <p:nvPr userDrawn="1"/>
          </p:nvSpPr>
          <p:spPr bwMode="auto">
            <a:xfrm>
              <a:off x="9091675" y="4667554"/>
              <a:ext cx="39688" cy="36513"/>
            </a:xfrm>
            <a:custGeom>
              <a:avLst/>
              <a:gdLst>
                <a:gd name="T0" fmla="*/ 13 w 26"/>
                <a:gd name="T1" fmla="*/ 16 h 25"/>
                <a:gd name="T2" fmla="*/ 11 w 26"/>
                <a:gd name="T3" fmla="*/ 25 h 25"/>
                <a:gd name="T4" fmla="*/ 7 w 26"/>
                <a:gd name="T5" fmla="*/ 24 h 25"/>
                <a:gd name="T6" fmla="*/ 9 w 26"/>
                <a:gd name="T7" fmla="*/ 19 h 25"/>
                <a:gd name="T8" fmla="*/ 10 w 26"/>
                <a:gd name="T9" fmla="*/ 14 h 25"/>
                <a:gd name="T10" fmla="*/ 10 w 26"/>
                <a:gd name="T11" fmla="*/ 14 h 25"/>
                <a:gd name="T12" fmla="*/ 13 w 26"/>
                <a:gd name="T13" fmla="*/ 16 h 25"/>
                <a:gd name="T14" fmla="*/ 25 w 26"/>
                <a:gd name="T15" fmla="*/ 0 h 25"/>
                <a:gd name="T16" fmla="*/ 26 w 26"/>
                <a:gd name="T17" fmla="*/ 2 h 25"/>
                <a:gd name="T18" fmla="*/ 21 w 26"/>
                <a:gd name="T19" fmla="*/ 7 h 25"/>
                <a:gd name="T20" fmla="*/ 18 w 26"/>
                <a:gd name="T21" fmla="*/ 9 h 25"/>
                <a:gd name="T22" fmla="*/ 22 w 26"/>
                <a:gd name="T23" fmla="*/ 11 h 25"/>
                <a:gd name="T24" fmla="*/ 22 w 26"/>
                <a:gd name="T25" fmla="*/ 11 h 25"/>
                <a:gd name="T26" fmla="*/ 23 w 26"/>
                <a:gd name="T27" fmla="*/ 9 h 25"/>
                <a:gd name="T28" fmla="*/ 23 w 26"/>
                <a:gd name="T29" fmla="*/ 9 h 25"/>
                <a:gd name="T30" fmla="*/ 24 w 26"/>
                <a:gd name="T31" fmla="*/ 9 h 25"/>
                <a:gd name="T32" fmla="*/ 25 w 26"/>
                <a:gd name="T33" fmla="*/ 14 h 25"/>
                <a:gd name="T34" fmla="*/ 26 w 26"/>
                <a:gd name="T35" fmla="*/ 15 h 25"/>
                <a:gd name="T36" fmla="*/ 26 w 26"/>
                <a:gd name="T37" fmla="*/ 16 h 25"/>
                <a:gd name="T38" fmla="*/ 25 w 26"/>
                <a:gd name="T39" fmla="*/ 16 h 25"/>
                <a:gd name="T40" fmla="*/ 23 w 26"/>
                <a:gd name="T41" fmla="*/ 16 h 25"/>
                <a:gd name="T42" fmla="*/ 22 w 26"/>
                <a:gd name="T43" fmla="*/ 15 h 25"/>
                <a:gd name="T44" fmla="*/ 13 w 26"/>
                <a:gd name="T45" fmla="*/ 11 h 25"/>
                <a:gd name="T46" fmla="*/ 4 w 26"/>
                <a:gd name="T47" fmla="*/ 13 h 25"/>
                <a:gd name="T48" fmla="*/ 2 w 26"/>
                <a:gd name="T49" fmla="*/ 8 h 25"/>
                <a:gd name="T50" fmla="*/ 2 w 26"/>
                <a:gd name="T51" fmla="*/ 8 h 25"/>
                <a:gd name="T52" fmla="*/ 3 w 26"/>
                <a:gd name="T53" fmla="*/ 8 h 25"/>
                <a:gd name="T54" fmla="*/ 5 w 26"/>
                <a:gd name="T55" fmla="*/ 10 h 25"/>
                <a:gd name="T56" fmla="*/ 11 w 26"/>
                <a:gd name="T57" fmla="*/ 10 h 25"/>
                <a:gd name="T58" fmla="*/ 11 w 26"/>
                <a:gd name="T59" fmla="*/ 9 h 25"/>
                <a:gd name="T60" fmla="*/ 8 w 26"/>
                <a:gd name="T61" fmla="*/ 3 h 25"/>
                <a:gd name="T62" fmla="*/ 9 w 26"/>
                <a:gd name="T63" fmla="*/ 2 h 25"/>
                <a:gd name="T64" fmla="*/ 10 w 26"/>
                <a:gd name="T65" fmla="*/ 2 h 25"/>
                <a:gd name="T66" fmla="*/ 11 w 26"/>
                <a:gd name="T67" fmla="*/ 5 h 25"/>
                <a:gd name="T68" fmla="*/ 12 w 26"/>
                <a:gd name="T69" fmla="*/ 6 h 25"/>
                <a:gd name="T70" fmla="*/ 15 w 26"/>
                <a:gd name="T71" fmla="*/ 8 h 25"/>
                <a:gd name="T72" fmla="*/ 22 w 26"/>
                <a:gd name="T73" fmla="*/ 2 h 25"/>
                <a:gd name="T74" fmla="*/ 24 w 26"/>
                <a:gd name="T75" fmla="*/ 0 h 25"/>
                <a:gd name="T76" fmla="*/ 25 w 26"/>
                <a:gd name="T7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5">
                  <a:moveTo>
                    <a:pt x="13" y="16"/>
                  </a:moveTo>
                  <a:cubicBezTo>
                    <a:pt x="14" y="18"/>
                    <a:pt x="13" y="24"/>
                    <a:pt x="11" y="25"/>
                  </a:cubicBezTo>
                  <a:cubicBezTo>
                    <a:pt x="10" y="25"/>
                    <a:pt x="7" y="25"/>
                    <a:pt x="7" y="24"/>
                  </a:cubicBezTo>
                  <a:cubicBezTo>
                    <a:pt x="7" y="22"/>
                    <a:pt x="8" y="21"/>
                    <a:pt x="9" y="19"/>
                  </a:cubicBezTo>
                  <a:cubicBezTo>
                    <a:pt x="10" y="18"/>
                    <a:pt x="9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2" y="15"/>
                    <a:pt x="13" y="16"/>
                  </a:cubicBezTo>
                  <a:close/>
                  <a:moveTo>
                    <a:pt x="25" y="0"/>
                  </a:moveTo>
                  <a:cubicBezTo>
                    <a:pt x="25" y="0"/>
                    <a:pt x="26" y="1"/>
                    <a:pt x="26" y="2"/>
                  </a:cubicBezTo>
                  <a:cubicBezTo>
                    <a:pt x="26" y="3"/>
                    <a:pt x="23" y="6"/>
                    <a:pt x="21" y="7"/>
                  </a:cubicBezTo>
                  <a:cubicBezTo>
                    <a:pt x="20" y="8"/>
                    <a:pt x="19" y="8"/>
                    <a:pt x="18" y="9"/>
                  </a:cubicBezTo>
                  <a:cubicBezTo>
                    <a:pt x="19" y="10"/>
                    <a:pt x="20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0"/>
                    <a:pt x="23" y="10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4" y="9"/>
                  </a:cubicBezTo>
                  <a:cubicBezTo>
                    <a:pt x="23" y="11"/>
                    <a:pt x="24" y="12"/>
                    <a:pt x="25" y="14"/>
                  </a:cubicBezTo>
                  <a:cubicBezTo>
                    <a:pt x="26" y="14"/>
                    <a:pt x="25" y="15"/>
                    <a:pt x="26" y="15"/>
                  </a:cubicBezTo>
                  <a:cubicBezTo>
                    <a:pt x="26" y="16"/>
                    <a:pt x="26" y="15"/>
                    <a:pt x="2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4" y="16"/>
                    <a:pt x="23" y="16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19" y="13"/>
                    <a:pt x="16" y="11"/>
                    <a:pt x="13" y="11"/>
                  </a:cubicBezTo>
                  <a:cubicBezTo>
                    <a:pt x="11" y="12"/>
                    <a:pt x="6" y="14"/>
                    <a:pt x="4" y="13"/>
                  </a:cubicBezTo>
                  <a:cubicBezTo>
                    <a:pt x="2" y="13"/>
                    <a:pt x="0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7" y="10"/>
                    <a:pt x="10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6"/>
                    <a:pt x="7" y="6"/>
                    <a:pt x="8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3"/>
                    <a:pt x="11" y="4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4" y="8"/>
                    <a:pt x="15" y="8"/>
                  </a:cubicBezTo>
                  <a:cubicBezTo>
                    <a:pt x="16" y="8"/>
                    <a:pt x="21" y="4"/>
                    <a:pt x="22" y="2"/>
                  </a:cubicBezTo>
                  <a:cubicBezTo>
                    <a:pt x="23" y="2"/>
                    <a:pt x="23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6"/>
            <p:cNvSpPr>
              <a:spLocks noEditPoints="1"/>
            </p:cNvSpPr>
            <p:nvPr userDrawn="1"/>
          </p:nvSpPr>
          <p:spPr bwMode="auto">
            <a:xfrm>
              <a:off x="9120250" y="4715179"/>
              <a:ext cx="53975" cy="44450"/>
            </a:xfrm>
            <a:custGeom>
              <a:avLst/>
              <a:gdLst>
                <a:gd name="T0" fmla="*/ 32 w 36"/>
                <a:gd name="T1" fmla="*/ 11 h 30"/>
                <a:gd name="T2" fmla="*/ 36 w 36"/>
                <a:gd name="T3" fmla="*/ 16 h 30"/>
                <a:gd name="T4" fmla="*/ 30 w 36"/>
                <a:gd name="T5" fmla="*/ 16 h 30"/>
                <a:gd name="T6" fmla="*/ 26 w 36"/>
                <a:gd name="T7" fmla="*/ 13 h 30"/>
                <a:gd name="T8" fmla="*/ 27 w 36"/>
                <a:gd name="T9" fmla="*/ 16 h 30"/>
                <a:gd name="T10" fmla="*/ 23 w 36"/>
                <a:gd name="T11" fmla="*/ 22 h 30"/>
                <a:gd name="T12" fmla="*/ 14 w 36"/>
                <a:gd name="T13" fmla="*/ 21 h 30"/>
                <a:gd name="T14" fmla="*/ 14 w 36"/>
                <a:gd name="T15" fmla="*/ 24 h 30"/>
                <a:gd name="T16" fmla="*/ 14 w 36"/>
                <a:gd name="T17" fmla="*/ 30 h 30"/>
                <a:gd name="T18" fmla="*/ 10 w 36"/>
                <a:gd name="T19" fmla="*/ 24 h 30"/>
                <a:gd name="T20" fmla="*/ 1 w 36"/>
                <a:gd name="T21" fmla="*/ 18 h 30"/>
                <a:gd name="T22" fmla="*/ 3 w 36"/>
                <a:gd name="T23" fmla="*/ 19 h 30"/>
                <a:gd name="T24" fmla="*/ 9 w 36"/>
                <a:gd name="T25" fmla="*/ 24 h 30"/>
                <a:gd name="T26" fmla="*/ 9 w 36"/>
                <a:gd name="T27" fmla="*/ 23 h 30"/>
                <a:gd name="T28" fmla="*/ 6 w 36"/>
                <a:gd name="T29" fmla="*/ 20 h 30"/>
                <a:gd name="T30" fmla="*/ 4 w 36"/>
                <a:gd name="T31" fmla="*/ 12 h 30"/>
                <a:gd name="T32" fmla="*/ 8 w 36"/>
                <a:gd name="T33" fmla="*/ 18 h 30"/>
                <a:gd name="T34" fmla="*/ 12 w 36"/>
                <a:gd name="T35" fmla="*/ 20 h 30"/>
                <a:gd name="T36" fmla="*/ 17 w 36"/>
                <a:gd name="T37" fmla="*/ 19 h 30"/>
                <a:gd name="T38" fmla="*/ 14 w 36"/>
                <a:gd name="T39" fmla="*/ 16 h 30"/>
                <a:gd name="T40" fmla="*/ 21 w 36"/>
                <a:gd name="T41" fmla="*/ 20 h 30"/>
                <a:gd name="T42" fmla="*/ 24 w 36"/>
                <a:gd name="T43" fmla="*/ 18 h 30"/>
                <a:gd name="T44" fmla="*/ 14 w 36"/>
                <a:gd name="T45" fmla="*/ 12 h 30"/>
                <a:gd name="T46" fmla="*/ 10 w 36"/>
                <a:gd name="T47" fmla="*/ 14 h 30"/>
                <a:gd name="T48" fmla="*/ 10 w 36"/>
                <a:gd name="T49" fmla="*/ 12 h 30"/>
                <a:gd name="T50" fmla="*/ 14 w 36"/>
                <a:gd name="T51" fmla="*/ 6 h 30"/>
                <a:gd name="T52" fmla="*/ 21 w 36"/>
                <a:gd name="T53" fmla="*/ 10 h 30"/>
                <a:gd name="T54" fmla="*/ 32 w 36"/>
                <a:gd name="T55" fmla="*/ 14 h 30"/>
                <a:gd name="T56" fmla="*/ 32 w 36"/>
                <a:gd name="T57" fmla="*/ 14 h 30"/>
                <a:gd name="T58" fmla="*/ 29 w 36"/>
                <a:gd name="T59" fmla="*/ 6 h 30"/>
                <a:gd name="T60" fmla="*/ 32 w 36"/>
                <a:gd name="T61" fmla="*/ 6 h 30"/>
                <a:gd name="T62" fmla="*/ 34 w 36"/>
                <a:gd name="T63" fmla="*/ 0 h 30"/>
                <a:gd name="T64" fmla="*/ 29 w 36"/>
                <a:gd name="T6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30">
                  <a:moveTo>
                    <a:pt x="32" y="6"/>
                  </a:moveTo>
                  <a:cubicBezTo>
                    <a:pt x="33" y="8"/>
                    <a:pt x="31" y="10"/>
                    <a:pt x="32" y="11"/>
                  </a:cubicBezTo>
                  <a:cubicBezTo>
                    <a:pt x="32" y="11"/>
                    <a:pt x="32" y="12"/>
                    <a:pt x="32" y="12"/>
                  </a:cubicBezTo>
                  <a:cubicBezTo>
                    <a:pt x="34" y="12"/>
                    <a:pt x="36" y="14"/>
                    <a:pt x="36" y="16"/>
                  </a:cubicBezTo>
                  <a:cubicBezTo>
                    <a:pt x="36" y="17"/>
                    <a:pt x="34" y="19"/>
                    <a:pt x="33" y="19"/>
                  </a:cubicBezTo>
                  <a:cubicBezTo>
                    <a:pt x="32" y="18"/>
                    <a:pt x="30" y="16"/>
                    <a:pt x="30" y="16"/>
                  </a:cubicBezTo>
                  <a:cubicBezTo>
                    <a:pt x="29" y="14"/>
                    <a:pt x="27" y="14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7" y="14"/>
                    <a:pt x="27" y="16"/>
                  </a:cubicBezTo>
                  <a:cubicBezTo>
                    <a:pt x="27" y="18"/>
                    <a:pt x="28" y="21"/>
                    <a:pt x="24" y="23"/>
                  </a:cubicBezTo>
                  <a:cubicBezTo>
                    <a:pt x="24" y="22"/>
                    <a:pt x="24" y="22"/>
                    <a:pt x="23" y="22"/>
                  </a:cubicBezTo>
                  <a:cubicBezTo>
                    <a:pt x="22" y="22"/>
                    <a:pt x="21" y="20"/>
                    <a:pt x="20" y="20"/>
                  </a:cubicBezTo>
                  <a:cubicBezTo>
                    <a:pt x="19" y="22"/>
                    <a:pt x="16" y="21"/>
                    <a:pt x="14" y="21"/>
                  </a:cubicBezTo>
                  <a:cubicBezTo>
                    <a:pt x="13" y="21"/>
                    <a:pt x="13" y="22"/>
                    <a:pt x="13" y="22"/>
                  </a:cubicBezTo>
                  <a:cubicBezTo>
                    <a:pt x="14" y="22"/>
                    <a:pt x="14" y="23"/>
                    <a:pt x="14" y="24"/>
                  </a:cubicBezTo>
                  <a:cubicBezTo>
                    <a:pt x="15" y="24"/>
                    <a:pt x="18" y="26"/>
                    <a:pt x="18" y="28"/>
                  </a:cubicBezTo>
                  <a:cubicBezTo>
                    <a:pt x="18" y="29"/>
                    <a:pt x="16" y="30"/>
                    <a:pt x="14" y="30"/>
                  </a:cubicBezTo>
                  <a:cubicBezTo>
                    <a:pt x="14" y="28"/>
                    <a:pt x="13" y="26"/>
                    <a:pt x="11" y="25"/>
                  </a:cubicBezTo>
                  <a:cubicBezTo>
                    <a:pt x="10" y="25"/>
                    <a:pt x="11" y="24"/>
                    <a:pt x="10" y="24"/>
                  </a:cubicBezTo>
                  <a:cubicBezTo>
                    <a:pt x="9" y="25"/>
                    <a:pt x="8" y="26"/>
                    <a:pt x="7" y="26"/>
                  </a:cubicBezTo>
                  <a:cubicBezTo>
                    <a:pt x="3" y="25"/>
                    <a:pt x="0" y="22"/>
                    <a:pt x="1" y="18"/>
                  </a:cubicBezTo>
                  <a:cubicBezTo>
                    <a:pt x="2" y="17"/>
                    <a:pt x="2" y="16"/>
                    <a:pt x="2" y="15"/>
                  </a:cubicBezTo>
                  <a:cubicBezTo>
                    <a:pt x="3" y="16"/>
                    <a:pt x="3" y="18"/>
                    <a:pt x="3" y="19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22"/>
                    <a:pt x="7" y="23"/>
                    <a:pt x="9" y="24"/>
                  </a:cubicBezTo>
                  <a:cubicBezTo>
                    <a:pt x="9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8" y="22"/>
                    <a:pt x="8" y="21"/>
                  </a:cubicBezTo>
                  <a:cubicBezTo>
                    <a:pt x="8" y="21"/>
                    <a:pt x="7" y="20"/>
                    <a:pt x="6" y="20"/>
                  </a:cubicBezTo>
                  <a:cubicBezTo>
                    <a:pt x="5" y="19"/>
                    <a:pt x="3" y="14"/>
                    <a:pt x="4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6"/>
                    <a:pt x="8" y="18"/>
                  </a:cubicBezTo>
                  <a:cubicBezTo>
                    <a:pt x="9" y="18"/>
                    <a:pt x="10" y="19"/>
                    <a:pt x="11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3" y="19"/>
                    <a:pt x="14" y="19"/>
                    <a:pt x="16" y="19"/>
                  </a:cubicBezTo>
                  <a:cubicBezTo>
                    <a:pt x="16" y="19"/>
                    <a:pt x="17" y="19"/>
                    <a:pt x="17" y="19"/>
                  </a:cubicBezTo>
                  <a:cubicBezTo>
                    <a:pt x="17" y="18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6" y="14"/>
                    <a:pt x="17" y="16"/>
                    <a:pt x="19" y="18"/>
                  </a:cubicBezTo>
                  <a:cubicBezTo>
                    <a:pt x="20" y="19"/>
                    <a:pt x="20" y="19"/>
                    <a:pt x="21" y="20"/>
                  </a:cubicBezTo>
                  <a:cubicBezTo>
                    <a:pt x="22" y="20"/>
                    <a:pt x="23" y="21"/>
                    <a:pt x="24" y="20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4" y="15"/>
                    <a:pt x="20" y="12"/>
                    <a:pt x="17" y="12"/>
                  </a:cubicBezTo>
                  <a:cubicBezTo>
                    <a:pt x="16" y="11"/>
                    <a:pt x="14" y="10"/>
                    <a:pt x="14" y="12"/>
                  </a:cubicBezTo>
                  <a:cubicBezTo>
                    <a:pt x="14" y="12"/>
                    <a:pt x="13" y="14"/>
                    <a:pt x="13" y="14"/>
                  </a:cubicBezTo>
                  <a:cubicBezTo>
                    <a:pt x="12" y="14"/>
                    <a:pt x="11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10"/>
                    <a:pt x="13" y="6"/>
                    <a:pt x="14" y="6"/>
                  </a:cubicBezTo>
                  <a:cubicBezTo>
                    <a:pt x="16" y="8"/>
                    <a:pt x="17" y="8"/>
                    <a:pt x="19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3" y="11"/>
                    <a:pt x="24" y="11"/>
                    <a:pt x="26" y="12"/>
                  </a:cubicBezTo>
                  <a:cubicBezTo>
                    <a:pt x="28" y="12"/>
                    <a:pt x="30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3"/>
                    <a:pt x="27" y="12"/>
                    <a:pt x="28" y="10"/>
                  </a:cubicBezTo>
                  <a:cubicBezTo>
                    <a:pt x="28" y="8"/>
                    <a:pt x="30" y="8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6"/>
                    <a:pt x="31" y="6"/>
                    <a:pt x="32" y="6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3" y="2"/>
                    <a:pt x="29" y="6"/>
                    <a:pt x="26" y="6"/>
                  </a:cubicBezTo>
                  <a:cubicBezTo>
                    <a:pt x="25" y="4"/>
                    <a:pt x="27" y="2"/>
                    <a:pt x="29" y="0"/>
                  </a:cubicBezTo>
                  <a:cubicBezTo>
                    <a:pt x="30" y="1"/>
                    <a:pt x="32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7"/>
            <p:cNvSpPr>
              <a:spLocks noEditPoints="1"/>
            </p:cNvSpPr>
            <p:nvPr userDrawn="1"/>
          </p:nvSpPr>
          <p:spPr bwMode="auto">
            <a:xfrm>
              <a:off x="9037700" y="4621516"/>
              <a:ext cx="53975" cy="46038"/>
            </a:xfrm>
            <a:custGeom>
              <a:avLst/>
              <a:gdLst>
                <a:gd name="T0" fmla="*/ 13 w 36"/>
                <a:gd name="T1" fmla="*/ 14 h 30"/>
                <a:gd name="T2" fmla="*/ 10 w 36"/>
                <a:gd name="T3" fmla="*/ 17 h 30"/>
                <a:gd name="T4" fmla="*/ 10 w 36"/>
                <a:gd name="T5" fmla="*/ 17 h 30"/>
                <a:gd name="T6" fmla="*/ 13 w 36"/>
                <a:gd name="T7" fmla="*/ 14 h 30"/>
                <a:gd name="T8" fmla="*/ 13 w 36"/>
                <a:gd name="T9" fmla="*/ 14 h 30"/>
                <a:gd name="T10" fmla="*/ 26 w 36"/>
                <a:gd name="T11" fmla="*/ 1 h 30"/>
                <a:gd name="T12" fmla="*/ 27 w 36"/>
                <a:gd name="T13" fmla="*/ 1 h 30"/>
                <a:gd name="T14" fmla="*/ 25 w 36"/>
                <a:gd name="T15" fmla="*/ 7 h 30"/>
                <a:gd name="T16" fmla="*/ 22 w 36"/>
                <a:gd name="T17" fmla="*/ 10 h 30"/>
                <a:gd name="T18" fmla="*/ 22 w 36"/>
                <a:gd name="T19" fmla="*/ 11 h 30"/>
                <a:gd name="T20" fmla="*/ 25 w 36"/>
                <a:gd name="T21" fmla="*/ 11 h 30"/>
                <a:gd name="T22" fmla="*/ 26 w 36"/>
                <a:gd name="T23" fmla="*/ 10 h 30"/>
                <a:gd name="T24" fmla="*/ 29 w 36"/>
                <a:gd name="T25" fmla="*/ 13 h 30"/>
                <a:gd name="T26" fmla="*/ 28 w 36"/>
                <a:gd name="T27" fmla="*/ 14 h 30"/>
                <a:gd name="T28" fmla="*/ 21 w 36"/>
                <a:gd name="T29" fmla="*/ 14 h 30"/>
                <a:gd name="T30" fmla="*/ 19 w 36"/>
                <a:gd name="T31" fmla="*/ 13 h 30"/>
                <a:gd name="T32" fmla="*/ 16 w 36"/>
                <a:gd name="T33" fmla="*/ 18 h 30"/>
                <a:gd name="T34" fmla="*/ 16 w 36"/>
                <a:gd name="T35" fmla="*/ 18 h 30"/>
                <a:gd name="T36" fmla="*/ 21 w 36"/>
                <a:gd name="T37" fmla="*/ 20 h 30"/>
                <a:gd name="T38" fmla="*/ 20 w 36"/>
                <a:gd name="T39" fmla="*/ 24 h 30"/>
                <a:gd name="T40" fmla="*/ 20 w 36"/>
                <a:gd name="T41" fmla="*/ 27 h 30"/>
                <a:gd name="T42" fmla="*/ 14 w 36"/>
                <a:gd name="T43" fmla="*/ 27 h 30"/>
                <a:gd name="T44" fmla="*/ 15 w 36"/>
                <a:gd name="T45" fmla="*/ 21 h 30"/>
                <a:gd name="T46" fmla="*/ 14 w 36"/>
                <a:gd name="T47" fmla="*/ 21 h 30"/>
                <a:gd name="T48" fmla="*/ 9 w 36"/>
                <a:gd name="T49" fmla="*/ 28 h 30"/>
                <a:gd name="T50" fmla="*/ 9 w 36"/>
                <a:gd name="T51" fmla="*/ 28 h 30"/>
                <a:gd name="T52" fmla="*/ 9 w 36"/>
                <a:gd name="T53" fmla="*/ 22 h 30"/>
                <a:gd name="T54" fmla="*/ 11 w 36"/>
                <a:gd name="T55" fmla="*/ 20 h 30"/>
                <a:gd name="T56" fmla="*/ 8 w 36"/>
                <a:gd name="T57" fmla="*/ 20 h 30"/>
                <a:gd name="T58" fmla="*/ 6 w 36"/>
                <a:gd name="T59" fmla="*/ 21 h 30"/>
                <a:gd name="T60" fmla="*/ 1 w 36"/>
                <a:gd name="T61" fmla="*/ 23 h 30"/>
                <a:gd name="T62" fmla="*/ 0 w 36"/>
                <a:gd name="T63" fmla="*/ 22 h 30"/>
                <a:gd name="T64" fmla="*/ 1 w 36"/>
                <a:gd name="T65" fmla="*/ 19 h 30"/>
                <a:gd name="T66" fmla="*/ 3 w 36"/>
                <a:gd name="T67" fmla="*/ 15 h 30"/>
                <a:gd name="T68" fmla="*/ 13 w 36"/>
                <a:gd name="T69" fmla="*/ 13 h 30"/>
                <a:gd name="T70" fmla="*/ 16 w 36"/>
                <a:gd name="T71" fmla="*/ 14 h 30"/>
                <a:gd name="T72" fmla="*/ 16 w 36"/>
                <a:gd name="T73" fmla="*/ 14 h 30"/>
                <a:gd name="T74" fmla="*/ 16 w 36"/>
                <a:gd name="T75" fmla="*/ 13 h 30"/>
                <a:gd name="T76" fmla="*/ 15 w 36"/>
                <a:gd name="T77" fmla="*/ 13 h 30"/>
                <a:gd name="T78" fmla="*/ 13 w 36"/>
                <a:gd name="T79" fmla="*/ 8 h 30"/>
                <a:gd name="T80" fmla="*/ 13 w 36"/>
                <a:gd name="T81" fmla="*/ 8 h 30"/>
                <a:gd name="T82" fmla="*/ 18 w 36"/>
                <a:gd name="T83" fmla="*/ 11 h 30"/>
                <a:gd name="T84" fmla="*/ 20 w 36"/>
                <a:gd name="T85" fmla="*/ 9 h 30"/>
                <a:gd name="T86" fmla="*/ 21 w 36"/>
                <a:gd name="T87" fmla="*/ 7 h 30"/>
                <a:gd name="T88" fmla="*/ 24 w 36"/>
                <a:gd name="T89" fmla="*/ 4 h 30"/>
                <a:gd name="T90" fmla="*/ 26 w 36"/>
                <a:gd name="T91" fmla="*/ 1 h 30"/>
                <a:gd name="T92" fmla="*/ 26 w 36"/>
                <a:gd name="T93" fmla="*/ 1 h 30"/>
                <a:gd name="T94" fmla="*/ 31 w 36"/>
                <a:gd name="T95" fmla="*/ 3 h 30"/>
                <a:gd name="T96" fmla="*/ 35 w 36"/>
                <a:gd name="T97" fmla="*/ 7 h 30"/>
                <a:gd name="T98" fmla="*/ 36 w 36"/>
                <a:gd name="T99" fmla="*/ 9 h 30"/>
                <a:gd name="T100" fmla="*/ 31 w 36"/>
                <a:gd name="T101" fmla="*/ 10 h 30"/>
                <a:gd name="T102" fmla="*/ 31 w 36"/>
                <a:gd name="T103" fmla="*/ 8 h 30"/>
                <a:gd name="T104" fmla="*/ 30 w 36"/>
                <a:gd name="T105" fmla="*/ 8 h 30"/>
                <a:gd name="T106" fmla="*/ 31 w 36"/>
                <a:gd name="T10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0">
                  <a:moveTo>
                    <a:pt x="13" y="14"/>
                  </a:moveTo>
                  <a:cubicBezTo>
                    <a:pt x="13" y="14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9"/>
                    <a:pt x="14" y="17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26" y="1"/>
                  </a:moveTo>
                  <a:cubicBezTo>
                    <a:pt x="26" y="1"/>
                    <a:pt x="26" y="1"/>
                    <a:pt x="27" y="1"/>
                  </a:cubicBezTo>
                  <a:cubicBezTo>
                    <a:pt x="27" y="2"/>
                    <a:pt x="25" y="6"/>
                    <a:pt x="25" y="7"/>
                  </a:cubicBezTo>
                  <a:cubicBezTo>
                    <a:pt x="24" y="8"/>
                    <a:pt x="22" y="10"/>
                    <a:pt x="22" y="10"/>
                  </a:cubicBezTo>
                  <a:cubicBezTo>
                    <a:pt x="22" y="10"/>
                    <a:pt x="22" y="10"/>
                    <a:pt x="22" y="11"/>
                  </a:cubicBezTo>
                  <a:cubicBezTo>
                    <a:pt x="23" y="12"/>
                    <a:pt x="25" y="12"/>
                    <a:pt x="25" y="11"/>
                  </a:cubicBezTo>
                  <a:cubicBezTo>
                    <a:pt x="26" y="10"/>
                    <a:pt x="25" y="10"/>
                    <a:pt x="26" y="10"/>
                  </a:cubicBezTo>
                  <a:cubicBezTo>
                    <a:pt x="27" y="10"/>
                    <a:pt x="29" y="12"/>
                    <a:pt x="29" y="13"/>
                  </a:cubicBezTo>
                  <a:cubicBezTo>
                    <a:pt x="29" y="13"/>
                    <a:pt x="29" y="14"/>
                    <a:pt x="28" y="14"/>
                  </a:cubicBezTo>
                  <a:cubicBezTo>
                    <a:pt x="25" y="13"/>
                    <a:pt x="23" y="14"/>
                    <a:pt x="21" y="14"/>
                  </a:cubicBezTo>
                  <a:cubicBezTo>
                    <a:pt x="20" y="14"/>
                    <a:pt x="20" y="13"/>
                    <a:pt x="19" y="13"/>
                  </a:cubicBezTo>
                  <a:cubicBezTo>
                    <a:pt x="18" y="14"/>
                    <a:pt x="16" y="17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19"/>
                    <a:pt x="19" y="17"/>
                    <a:pt x="21" y="20"/>
                  </a:cubicBezTo>
                  <a:cubicBezTo>
                    <a:pt x="21" y="22"/>
                    <a:pt x="20" y="22"/>
                    <a:pt x="20" y="24"/>
                  </a:cubicBezTo>
                  <a:cubicBezTo>
                    <a:pt x="19" y="25"/>
                    <a:pt x="20" y="26"/>
                    <a:pt x="20" y="27"/>
                  </a:cubicBezTo>
                  <a:cubicBezTo>
                    <a:pt x="19" y="30"/>
                    <a:pt x="15" y="29"/>
                    <a:pt x="14" y="27"/>
                  </a:cubicBezTo>
                  <a:cubicBezTo>
                    <a:pt x="13" y="26"/>
                    <a:pt x="15" y="22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1" y="22"/>
                    <a:pt x="11" y="26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9" y="24"/>
                    <a:pt x="9" y="22"/>
                  </a:cubicBezTo>
                  <a:cubicBezTo>
                    <a:pt x="10" y="22"/>
                    <a:pt x="11" y="21"/>
                    <a:pt x="11" y="20"/>
                  </a:cubicBezTo>
                  <a:cubicBezTo>
                    <a:pt x="10" y="20"/>
                    <a:pt x="9" y="19"/>
                    <a:pt x="8" y="20"/>
                  </a:cubicBezTo>
                  <a:cubicBezTo>
                    <a:pt x="7" y="20"/>
                    <a:pt x="7" y="21"/>
                    <a:pt x="6" y="21"/>
                  </a:cubicBezTo>
                  <a:cubicBezTo>
                    <a:pt x="5" y="22"/>
                    <a:pt x="3" y="23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8"/>
                    <a:pt x="3" y="17"/>
                    <a:pt x="3" y="15"/>
                  </a:cubicBezTo>
                  <a:cubicBezTo>
                    <a:pt x="7" y="15"/>
                    <a:pt x="9" y="13"/>
                    <a:pt x="13" y="13"/>
                  </a:cubicBezTo>
                  <a:cubicBezTo>
                    <a:pt x="14" y="13"/>
                    <a:pt x="15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2" y="12"/>
                    <a:pt x="12" y="10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10"/>
                    <a:pt x="17" y="11"/>
                    <a:pt x="18" y="11"/>
                  </a:cubicBezTo>
                  <a:cubicBezTo>
                    <a:pt x="19" y="10"/>
                    <a:pt x="19" y="10"/>
                    <a:pt x="20" y="9"/>
                  </a:cubicBezTo>
                  <a:cubicBezTo>
                    <a:pt x="20" y="8"/>
                    <a:pt x="21" y="8"/>
                    <a:pt x="21" y="7"/>
                  </a:cubicBezTo>
                  <a:cubicBezTo>
                    <a:pt x="22" y="6"/>
                    <a:pt x="23" y="5"/>
                    <a:pt x="24" y="4"/>
                  </a:cubicBezTo>
                  <a:cubicBezTo>
                    <a:pt x="24" y="4"/>
                    <a:pt x="25" y="1"/>
                    <a:pt x="26" y="1"/>
                  </a:cubicBezTo>
                  <a:cubicBezTo>
                    <a:pt x="25" y="0"/>
                    <a:pt x="26" y="1"/>
                    <a:pt x="26" y="1"/>
                  </a:cubicBezTo>
                  <a:close/>
                  <a:moveTo>
                    <a:pt x="31" y="3"/>
                  </a:moveTo>
                  <a:cubicBezTo>
                    <a:pt x="32" y="4"/>
                    <a:pt x="34" y="5"/>
                    <a:pt x="35" y="7"/>
                  </a:cubicBezTo>
                  <a:cubicBezTo>
                    <a:pt x="35" y="8"/>
                    <a:pt x="36" y="9"/>
                    <a:pt x="36" y="9"/>
                  </a:cubicBezTo>
                  <a:cubicBezTo>
                    <a:pt x="35" y="12"/>
                    <a:pt x="32" y="12"/>
                    <a:pt x="31" y="10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29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8"/>
            <p:cNvSpPr>
              <a:spLocks noEditPoints="1"/>
            </p:cNvSpPr>
            <p:nvPr userDrawn="1"/>
          </p:nvSpPr>
          <p:spPr bwMode="auto">
            <a:xfrm>
              <a:off x="8913875" y="4588179"/>
              <a:ext cx="36513" cy="52388"/>
            </a:xfrm>
            <a:custGeom>
              <a:avLst/>
              <a:gdLst>
                <a:gd name="T0" fmla="*/ 14 w 24"/>
                <a:gd name="T1" fmla="*/ 5 h 34"/>
                <a:gd name="T2" fmla="*/ 14 w 24"/>
                <a:gd name="T3" fmla="*/ 5 h 34"/>
                <a:gd name="T4" fmla="*/ 14 w 24"/>
                <a:gd name="T5" fmla="*/ 5 h 34"/>
                <a:gd name="T6" fmla="*/ 14 w 24"/>
                <a:gd name="T7" fmla="*/ 4 h 34"/>
                <a:gd name="T8" fmla="*/ 14 w 24"/>
                <a:gd name="T9" fmla="*/ 4 h 34"/>
                <a:gd name="T10" fmla="*/ 14 w 24"/>
                <a:gd name="T11" fmla="*/ 4 h 34"/>
                <a:gd name="T12" fmla="*/ 14 w 24"/>
                <a:gd name="T13" fmla="*/ 4 h 34"/>
                <a:gd name="T14" fmla="*/ 20 w 24"/>
                <a:gd name="T15" fmla="*/ 2 h 34"/>
                <a:gd name="T16" fmla="*/ 14 w 24"/>
                <a:gd name="T17" fmla="*/ 7 h 34"/>
                <a:gd name="T18" fmla="*/ 22 w 24"/>
                <a:gd name="T19" fmla="*/ 15 h 34"/>
                <a:gd name="T20" fmla="*/ 16 w 24"/>
                <a:gd name="T21" fmla="*/ 18 h 34"/>
                <a:gd name="T22" fmla="*/ 15 w 24"/>
                <a:gd name="T23" fmla="*/ 23 h 34"/>
                <a:gd name="T24" fmla="*/ 17 w 24"/>
                <a:gd name="T25" fmla="*/ 22 h 34"/>
                <a:gd name="T26" fmla="*/ 24 w 24"/>
                <a:gd name="T27" fmla="*/ 24 h 34"/>
                <a:gd name="T28" fmla="*/ 18 w 24"/>
                <a:gd name="T29" fmla="*/ 26 h 34"/>
                <a:gd name="T30" fmla="*/ 9 w 24"/>
                <a:gd name="T31" fmla="*/ 32 h 34"/>
                <a:gd name="T32" fmla="*/ 16 w 24"/>
                <a:gd name="T33" fmla="*/ 27 h 34"/>
                <a:gd name="T34" fmla="*/ 10 w 24"/>
                <a:gd name="T35" fmla="*/ 29 h 34"/>
                <a:gd name="T36" fmla="*/ 7 w 24"/>
                <a:gd name="T37" fmla="*/ 28 h 34"/>
                <a:gd name="T38" fmla="*/ 14 w 24"/>
                <a:gd name="T39" fmla="*/ 25 h 34"/>
                <a:gd name="T40" fmla="*/ 13 w 24"/>
                <a:gd name="T41" fmla="*/ 24 h 34"/>
                <a:gd name="T42" fmla="*/ 14 w 24"/>
                <a:gd name="T43" fmla="*/ 19 h 34"/>
                <a:gd name="T44" fmla="*/ 9 w 24"/>
                <a:gd name="T45" fmla="*/ 22 h 34"/>
                <a:gd name="T46" fmla="*/ 9 w 24"/>
                <a:gd name="T47" fmla="*/ 20 h 34"/>
                <a:gd name="T48" fmla="*/ 17 w 24"/>
                <a:gd name="T49" fmla="*/ 16 h 34"/>
                <a:gd name="T50" fmla="*/ 14 w 24"/>
                <a:gd name="T51" fmla="*/ 10 h 34"/>
                <a:gd name="T52" fmla="*/ 7 w 24"/>
                <a:gd name="T53" fmla="*/ 17 h 34"/>
                <a:gd name="T54" fmla="*/ 4 w 24"/>
                <a:gd name="T55" fmla="*/ 26 h 34"/>
                <a:gd name="T56" fmla="*/ 2 w 24"/>
                <a:gd name="T57" fmla="*/ 19 h 34"/>
                <a:gd name="T58" fmla="*/ 6 w 24"/>
                <a:gd name="T59" fmla="*/ 12 h 34"/>
                <a:gd name="T60" fmla="*/ 12 w 24"/>
                <a:gd name="T61" fmla="*/ 7 h 34"/>
                <a:gd name="T62" fmla="*/ 8 w 24"/>
                <a:gd name="T63" fmla="*/ 6 h 34"/>
                <a:gd name="T64" fmla="*/ 1 w 24"/>
                <a:gd name="T65" fmla="*/ 3 h 34"/>
                <a:gd name="T66" fmla="*/ 4 w 24"/>
                <a:gd name="T67" fmla="*/ 7 h 34"/>
                <a:gd name="T68" fmla="*/ 0 w 24"/>
                <a:gd name="T69" fmla="*/ 5 h 34"/>
                <a:gd name="T70" fmla="*/ 1 w 24"/>
                <a:gd name="T7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34"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6" y="1"/>
                  </a:moveTo>
                  <a:cubicBezTo>
                    <a:pt x="17" y="0"/>
                    <a:pt x="19" y="1"/>
                    <a:pt x="20" y="2"/>
                  </a:cubicBezTo>
                  <a:cubicBezTo>
                    <a:pt x="20" y="2"/>
                    <a:pt x="21" y="2"/>
                    <a:pt x="20" y="2"/>
                  </a:cubicBezTo>
                  <a:cubicBezTo>
                    <a:pt x="20" y="4"/>
                    <a:pt x="16" y="5"/>
                    <a:pt x="14" y="7"/>
                  </a:cubicBezTo>
                  <a:cubicBezTo>
                    <a:pt x="15" y="8"/>
                    <a:pt x="16" y="7"/>
                    <a:pt x="18" y="8"/>
                  </a:cubicBezTo>
                  <a:cubicBezTo>
                    <a:pt x="20" y="8"/>
                    <a:pt x="24" y="12"/>
                    <a:pt x="22" y="15"/>
                  </a:cubicBezTo>
                  <a:cubicBezTo>
                    <a:pt x="21" y="16"/>
                    <a:pt x="20" y="16"/>
                    <a:pt x="19" y="16"/>
                  </a:cubicBezTo>
                  <a:cubicBezTo>
                    <a:pt x="18" y="17"/>
                    <a:pt x="17" y="16"/>
                    <a:pt x="16" y="18"/>
                  </a:cubicBezTo>
                  <a:cubicBezTo>
                    <a:pt x="16" y="18"/>
                    <a:pt x="16" y="19"/>
                    <a:pt x="17" y="20"/>
                  </a:cubicBezTo>
                  <a:cubicBezTo>
                    <a:pt x="16" y="21"/>
                    <a:pt x="16" y="22"/>
                    <a:pt x="15" y="23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17" y="23"/>
                    <a:pt x="17" y="23"/>
                    <a:pt x="17" y="22"/>
                  </a:cubicBezTo>
                  <a:cubicBezTo>
                    <a:pt x="18" y="22"/>
                    <a:pt x="21" y="22"/>
                    <a:pt x="22" y="22"/>
                  </a:cubicBezTo>
                  <a:cubicBezTo>
                    <a:pt x="23" y="22"/>
                    <a:pt x="23" y="24"/>
                    <a:pt x="24" y="24"/>
                  </a:cubicBezTo>
                  <a:cubicBezTo>
                    <a:pt x="23" y="25"/>
                    <a:pt x="23" y="25"/>
                    <a:pt x="23" y="26"/>
                  </a:cubicBezTo>
                  <a:cubicBezTo>
                    <a:pt x="21" y="27"/>
                    <a:pt x="20" y="24"/>
                    <a:pt x="18" y="26"/>
                  </a:cubicBezTo>
                  <a:cubicBezTo>
                    <a:pt x="17" y="27"/>
                    <a:pt x="19" y="29"/>
                    <a:pt x="19" y="31"/>
                  </a:cubicBezTo>
                  <a:cubicBezTo>
                    <a:pt x="18" y="34"/>
                    <a:pt x="11" y="3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0"/>
                    <a:pt x="16" y="30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7"/>
                    <a:pt x="12" y="29"/>
                    <a:pt x="10" y="29"/>
                  </a:cubicBezTo>
                  <a:cubicBezTo>
                    <a:pt x="10" y="29"/>
                    <a:pt x="8" y="29"/>
                    <a:pt x="8" y="29"/>
                  </a:cubicBezTo>
                  <a:cubicBezTo>
                    <a:pt x="8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14" y="26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3" y="24"/>
                    <a:pt x="13" y="24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3" y="21"/>
                    <a:pt x="14" y="20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2" y="18"/>
                    <a:pt x="10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9" y="20"/>
                  </a:cubicBezTo>
                  <a:cubicBezTo>
                    <a:pt x="9" y="18"/>
                    <a:pt x="12" y="16"/>
                    <a:pt x="14" y="17"/>
                  </a:cubicBezTo>
                  <a:cubicBezTo>
                    <a:pt x="15" y="17"/>
                    <a:pt x="16" y="16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9" y="11"/>
                    <a:pt x="16" y="10"/>
                    <a:pt x="14" y="10"/>
                  </a:cubicBezTo>
                  <a:cubicBezTo>
                    <a:pt x="12" y="10"/>
                    <a:pt x="10" y="12"/>
                    <a:pt x="10" y="13"/>
                  </a:cubicBezTo>
                  <a:cubicBezTo>
                    <a:pt x="9" y="14"/>
                    <a:pt x="8" y="16"/>
                    <a:pt x="7" y="17"/>
                  </a:cubicBezTo>
                  <a:cubicBezTo>
                    <a:pt x="6" y="18"/>
                    <a:pt x="6" y="19"/>
                    <a:pt x="5" y="20"/>
                  </a:cubicBezTo>
                  <a:cubicBezTo>
                    <a:pt x="4" y="22"/>
                    <a:pt x="5" y="24"/>
                    <a:pt x="4" y="26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1" y="20"/>
                    <a:pt x="2" y="19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4" y="15"/>
                    <a:pt x="5" y="14"/>
                    <a:pt x="6" y="12"/>
                  </a:cubicBezTo>
                  <a:cubicBezTo>
                    <a:pt x="8" y="11"/>
                    <a:pt x="11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2" y="4"/>
                    <a:pt x="14" y="2"/>
                    <a:pt x="16" y="1"/>
                  </a:cubicBezTo>
                  <a:close/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4" y="7"/>
                    <a:pt x="4" y="7"/>
                  </a:cubicBezTo>
                  <a:cubicBezTo>
                    <a:pt x="4" y="9"/>
                    <a:pt x="5" y="9"/>
                    <a:pt x="4" y="10"/>
                  </a:cubicBezTo>
                  <a:cubicBezTo>
                    <a:pt x="1" y="10"/>
                    <a:pt x="0" y="9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9"/>
            <p:cNvSpPr>
              <a:spLocks noEditPoints="1"/>
            </p:cNvSpPr>
            <p:nvPr userDrawn="1"/>
          </p:nvSpPr>
          <p:spPr bwMode="auto">
            <a:xfrm>
              <a:off x="8971025" y="4589766"/>
              <a:ext cx="50800" cy="52388"/>
            </a:xfrm>
            <a:custGeom>
              <a:avLst/>
              <a:gdLst>
                <a:gd name="T0" fmla="*/ 17 w 34"/>
                <a:gd name="T1" fmla="*/ 16 h 34"/>
                <a:gd name="T2" fmla="*/ 20 w 34"/>
                <a:gd name="T3" fmla="*/ 27 h 34"/>
                <a:gd name="T4" fmla="*/ 18 w 34"/>
                <a:gd name="T5" fmla="*/ 21 h 34"/>
                <a:gd name="T6" fmla="*/ 20 w 34"/>
                <a:gd name="T7" fmla="*/ 21 h 34"/>
                <a:gd name="T8" fmla="*/ 25 w 34"/>
                <a:gd name="T9" fmla="*/ 18 h 34"/>
                <a:gd name="T10" fmla="*/ 22 w 34"/>
                <a:gd name="T11" fmla="*/ 20 h 34"/>
                <a:gd name="T12" fmla="*/ 21 w 34"/>
                <a:gd name="T13" fmla="*/ 14 h 34"/>
                <a:gd name="T14" fmla="*/ 28 w 34"/>
                <a:gd name="T15" fmla="*/ 6 h 34"/>
                <a:gd name="T16" fmla="*/ 26 w 34"/>
                <a:gd name="T17" fmla="*/ 10 h 34"/>
                <a:gd name="T18" fmla="*/ 28 w 34"/>
                <a:gd name="T19" fmla="*/ 6 h 34"/>
                <a:gd name="T20" fmla="*/ 26 w 34"/>
                <a:gd name="T21" fmla="*/ 0 h 34"/>
                <a:gd name="T22" fmla="*/ 28 w 34"/>
                <a:gd name="T23" fmla="*/ 5 h 34"/>
                <a:gd name="T24" fmla="*/ 34 w 34"/>
                <a:gd name="T25" fmla="*/ 9 h 34"/>
                <a:gd name="T26" fmla="*/ 28 w 34"/>
                <a:gd name="T27" fmla="*/ 13 h 34"/>
                <a:gd name="T28" fmla="*/ 28 w 34"/>
                <a:gd name="T29" fmla="*/ 17 h 34"/>
                <a:gd name="T30" fmla="*/ 27 w 34"/>
                <a:gd name="T31" fmla="*/ 25 h 34"/>
                <a:gd name="T32" fmla="*/ 32 w 34"/>
                <a:gd name="T33" fmla="*/ 31 h 34"/>
                <a:gd name="T34" fmla="*/ 26 w 34"/>
                <a:gd name="T35" fmla="*/ 30 h 34"/>
                <a:gd name="T36" fmla="*/ 22 w 34"/>
                <a:gd name="T37" fmla="*/ 30 h 34"/>
                <a:gd name="T38" fmla="*/ 15 w 34"/>
                <a:gd name="T39" fmla="*/ 29 h 34"/>
                <a:gd name="T40" fmla="*/ 13 w 34"/>
                <a:gd name="T41" fmla="*/ 26 h 34"/>
                <a:gd name="T42" fmla="*/ 13 w 34"/>
                <a:gd name="T43" fmla="*/ 31 h 34"/>
                <a:gd name="T44" fmla="*/ 10 w 34"/>
                <a:gd name="T45" fmla="*/ 27 h 34"/>
                <a:gd name="T46" fmla="*/ 8 w 34"/>
                <a:gd name="T47" fmla="*/ 23 h 34"/>
                <a:gd name="T48" fmla="*/ 2 w 34"/>
                <a:gd name="T49" fmla="*/ 19 h 34"/>
                <a:gd name="T50" fmla="*/ 4 w 34"/>
                <a:gd name="T51" fmla="*/ 16 h 34"/>
                <a:gd name="T52" fmla="*/ 13 w 34"/>
                <a:gd name="T53" fmla="*/ 15 h 34"/>
                <a:gd name="T54" fmla="*/ 16 w 34"/>
                <a:gd name="T55" fmla="*/ 9 h 34"/>
                <a:gd name="T56" fmla="*/ 11 w 34"/>
                <a:gd name="T57" fmla="*/ 7 h 34"/>
                <a:gd name="T58" fmla="*/ 10 w 34"/>
                <a:gd name="T59" fmla="*/ 5 h 34"/>
                <a:gd name="T60" fmla="*/ 12 w 34"/>
                <a:gd name="T61" fmla="*/ 6 h 34"/>
                <a:gd name="T62" fmla="*/ 20 w 34"/>
                <a:gd name="T63" fmla="*/ 0 h 34"/>
                <a:gd name="T64" fmla="*/ 23 w 34"/>
                <a:gd name="T65" fmla="*/ 1 h 34"/>
                <a:gd name="T66" fmla="*/ 17 w 34"/>
                <a:gd name="T67" fmla="*/ 11 h 34"/>
                <a:gd name="T68" fmla="*/ 19 w 34"/>
                <a:gd name="T69" fmla="*/ 11 h 34"/>
                <a:gd name="T70" fmla="*/ 23 w 34"/>
                <a:gd name="T71" fmla="*/ 7 h 34"/>
                <a:gd name="T72" fmla="*/ 26 w 34"/>
                <a:gd name="T7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4">
                  <a:moveTo>
                    <a:pt x="21" y="13"/>
                  </a:moveTo>
                  <a:cubicBezTo>
                    <a:pt x="19" y="14"/>
                    <a:pt x="18" y="15"/>
                    <a:pt x="17" y="16"/>
                  </a:cubicBezTo>
                  <a:cubicBezTo>
                    <a:pt x="16" y="18"/>
                    <a:pt x="12" y="21"/>
                    <a:pt x="14" y="24"/>
                  </a:cubicBezTo>
                  <a:cubicBezTo>
                    <a:pt x="15" y="26"/>
                    <a:pt x="17" y="28"/>
                    <a:pt x="20" y="27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0" y="25"/>
                    <a:pt x="19" y="22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1" y="22"/>
                    <a:pt x="24" y="24"/>
                    <a:pt x="24" y="23"/>
                  </a:cubicBezTo>
                  <a:cubicBezTo>
                    <a:pt x="25" y="22"/>
                    <a:pt x="26" y="19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19"/>
                    <a:pt x="21" y="19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2" y="13"/>
                    <a:pt x="21" y="13"/>
                    <a:pt x="21" y="13"/>
                  </a:cubicBezTo>
                  <a:close/>
                  <a:moveTo>
                    <a:pt x="28" y="6"/>
                  </a:moveTo>
                  <a:cubicBezTo>
                    <a:pt x="28" y="7"/>
                    <a:pt x="26" y="9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10"/>
                    <a:pt x="30" y="9"/>
                    <a:pt x="30" y="9"/>
                  </a:cubicBezTo>
                  <a:cubicBezTo>
                    <a:pt x="30" y="8"/>
                    <a:pt x="29" y="7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lose/>
                  <a:moveTo>
                    <a:pt x="26" y="0"/>
                  </a:moveTo>
                  <a:cubicBezTo>
                    <a:pt x="28" y="1"/>
                    <a:pt x="29" y="1"/>
                    <a:pt x="29" y="3"/>
                  </a:cubicBezTo>
                  <a:cubicBezTo>
                    <a:pt x="29" y="3"/>
                    <a:pt x="28" y="4"/>
                    <a:pt x="28" y="5"/>
                  </a:cubicBezTo>
                  <a:cubicBezTo>
                    <a:pt x="29" y="7"/>
                    <a:pt x="32" y="7"/>
                    <a:pt x="34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11"/>
                    <a:pt x="30" y="11"/>
                    <a:pt x="29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6" y="13"/>
                    <a:pt x="25" y="13"/>
                    <a:pt x="24" y="15"/>
                  </a:cubicBezTo>
                  <a:cubicBezTo>
                    <a:pt x="25" y="16"/>
                    <a:pt x="28" y="16"/>
                    <a:pt x="28" y="17"/>
                  </a:cubicBezTo>
                  <a:cubicBezTo>
                    <a:pt x="28" y="18"/>
                    <a:pt x="28" y="21"/>
                    <a:pt x="28" y="22"/>
                  </a:cubicBezTo>
                  <a:cubicBezTo>
                    <a:pt x="27" y="23"/>
                    <a:pt x="26" y="24"/>
                    <a:pt x="27" y="25"/>
                  </a:cubicBezTo>
                  <a:cubicBezTo>
                    <a:pt x="27" y="26"/>
                    <a:pt x="29" y="26"/>
                    <a:pt x="30" y="27"/>
                  </a:cubicBezTo>
                  <a:cubicBezTo>
                    <a:pt x="31" y="28"/>
                    <a:pt x="32" y="29"/>
                    <a:pt x="32" y="31"/>
                  </a:cubicBezTo>
                  <a:cubicBezTo>
                    <a:pt x="32" y="32"/>
                    <a:pt x="30" y="34"/>
                    <a:pt x="28" y="33"/>
                  </a:cubicBezTo>
                  <a:cubicBezTo>
                    <a:pt x="27" y="33"/>
                    <a:pt x="26" y="31"/>
                    <a:pt x="26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29"/>
                    <a:pt x="22" y="30"/>
                    <a:pt x="22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19" y="30"/>
                    <a:pt x="17" y="30"/>
                    <a:pt x="15" y="29"/>
                  </a:cubicBezTo>
                  <a:cubicBezTo>
                    <a:pt x="15" y="28"/>
                    <a:pt x="14" y="27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4" y="31"/>
                    <a:pt x="13" y="31"/>
                  </a:cubicBezTo>
                  <a:cubicBezTo>
                    <a:pt x="12" y="31"/>
                    <a:pt x="12" y="30"/>
                    <a:pt x="11" y="30"/>
                  </a:cubicBezTo>
                  <a:cubicBezTo>
                    <a:pt x="10" y="29"/>
                    <a:pt x="11" y="28"/>
                    <a:pt x="10" y="27"/>
                  </a:cubicBezTo>
                  <a:cubicBezTo>
                    <a:pt x="10" y="26"/>
                    <a:pt x="9" y="25"/>
                    <a:pt x="9" y="25"/>
                  </a:cubicBezTo>
                  <a:cubicBezTo>
                    <a:pt x="8" y="24"/>
                    <a:pt x="9" y="23"/>
                    <a:pt x="8" y="23"/>
                  </a:cubicBezTo>
                  <a:cubicBezTo>
                    <a:pt x="8" y="23"/>
                    <a:pt x="4" y="24"/>
                    <a:pt x="3" y="23"/>
                  </a:cubicBezTo>
                  <a:cubicBezTo>
                    <a:pt x="2" y="23"/>
                    <a:pt x="0" y="21"/>
                    <a:pt x="2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4" y="18"/>
                    <a:pt x="3" y="17"/>
                    <a:pt x="4" y="16"/>
                  </a:cubicBezTo>
                  <a:cubicBezTo>
                    <a:pt x="4" y="16"/>
                    <a:pt x="6" y="17"/>
                    <a:pt x="6" y="17"/>
                  </a:cubicBezTo>
                  <a:cubicBezTo>
                    <a:pt x="8" y="17"/>
                    <a:pt x="12" y="16"/>
                    <a:pt x="13" y="15"/>
                  </a:cubicBezTo>
                  <a:cubicBezTo>
                    <a:pt x="13" y="14"/>
                    <a:pt x="14" y="12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6" y="9"/>
                    <a:pt x="15" y="8"/>
                  </a:cubicBezTo>
                  <a:cubicBezTo>
                    <a:pt x="14" y="8"/>
                    <a:pt x="13" y="8"/>
                    <a:pt x="11" y="7"/>
                  </a:cubicBezTo>
                  <a:cubicBezTo>
                    <a:pt x="11" y="7"/>
                    <a:pt x="11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7" y="5"/>
                    <a:pt x="17" y="4"/>
                  </a:cubicBezTo>
                  <a:cubicBezTo>
                    <a:pt x="18" y="3"/>
                    <a:pt x="18" y="1"/>
                    <a:pt x="20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3"/>
                    <a:pt x="21" y="3"/>
                    <a:pt x="20" y="5"/>
                  </a:cubicBezTo>
                  <a:cubicBezTo>
                    <a:pt x="18" y="6"/>
                    <a:pt x="18" y="9"/>
                    <a:pt x="17" y="11"/>
                  </a:cubicBezTo>
                  <a:cubicBezTo>
                    <a:pt x="17" y="11"/>
                    <a:pt x="16" y="12"/>
                    <a:pt x="16" y="13"/>
                  </a:cubicBezTo>
                  <a:cubicBezTo>
                    <a:pt x="18" y="13"/>
                    <a:pt x="18" y="11"/>
                    <a:pt x="19" y="11"/>
                  </a:cubicBezTo>
                  <a:cubicBezTo>
                    <a:pt x="20" y="11"/>
                    <a:pt x="22" y="11"/>
                    <a:pt x="22" y="10"/>
                  </a:cubicBezTo>
                  <a:cubicBezTo>
                    <a:pt x="23" y="9"/>
                    <a:pt x="22" y="8"/>
                    <a:pt x="23" y="7"/>
                  </a:cubicBezTo>
                  <a:cubicBezTo>
                    <a:pt x="24" y="6"/>
                    <a:pt x="24" y="4"/>
                    <a:pt x="25" y="3"/>
                  </a:cubicBezTo>
                  <a:cubicBezTo>
                    <a:pt x="26" y="2"/>
                    <a:pt x="2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0"/>
            <p:cNvSpPr>
              <a:spLocks noEditPoints="1"/>
            </p:cNvSpPr>
            <p:nvPr userDrawn="1"/>
          </p:nvSpPr>
          <p:spPr bwMode="auto">
            <a:xfrm>
              <a:off x="8756713" y="4715179"/>
              <a:ext cx="52388" cy="44450"/>
            </a:xfrm>
            <a:custGeom>
              <a:avLst/>
              <a:gdLst>
                <a:gd name="T0" fmla="*/ 15 w 35"/>
                <a:gd name="T1" fmla="*/ 20 h 30"/>
                <a:gd name="T2" fmla="*/ 16 w 35"/>
                <a:gd name="T3" fmla="*/ 24 h 30"/>
                <a:gd name="T4" fmla="*/ 18 w 35"/>
                <a:gd name="T5" fmla="*/ 23 h 30"/>
                <a:gd name="T6" fmla="*/ 20 w 35"/>
                <a:gd name="T7" fmla="*/ 24 h 30"/>
                <a:gd name="T8" fmla="*/ 20 w 35"/>
                <a:gd name="T9" fmla="*/ 24 h 30"/>
                <a:gd name="T10" fmla="*/ 21 w 35"/>
                <a:gd name="T11" fmla="*/ 22 h 30"/>
                <a:gd name="T12" fmla="*/ 16 w 35"/>
                <a:gd name="T13" fmla="*/ 20 h 30"/>
                <a:gd name="T14" fmla="*/ 15 w 35"/>
                <a:gd name="T15" fmla="*/ 20 h 30"/>
                <a:gd name="T16" fmla="*/ 14 w 35"/>
                <a:gd name="T17" fmla="*/ 7 h 30"/>
                <a:gd name="T18" fmla="*/ 16 w 35"/>
                <a:gd name="T19" fmla="*/ 13 h 30"/>
                <a:gd name="T20" fmla="*/ 18 w 35"/>
                <a:gd name="T21" fmla="*/ 13 h 30"/>
                <a:gd name="T22" fmla="*/ 18 w 35"/>
                <a:gd name="T23" fmla="*/ 13 h 30"/>
                <a:gd name="T24" fmla="*/ 14 w 35"/>
                <a:gd name="T25" fmla="*/ 6 h 30"/>
                <a:gd name="T26" fmla="*/ 14 w 35"/>
                <a:gd name="T27" fmla="*/ 6 h 30"/>
                <a:gd name="T28" fmla="*/ 14 w 35"/>
                <a:gd name="T29" fmla="*/ 7 h 30"/>
                <a:gd name="T30" fmla="*/ 0 w 35"/>
                <a:gd name="T31" fmla="*/ 14 h 30"/>
                <a:gd name="T32" fmla="*/ 6 w 35"/>
                <a:gd name="T33" fmla="*/ 9 h 30"/>
                <a:gd name="T34" fmla="*/ 11 w 35"/>
                <a:gd name="T35" fmla="*/ 10 h 30"/>
                <a:gd name="T36" fmla="*/ 12 w 35"/>
                <a:gd name="T37" fmla="*/ 3 h 30"/>
                <a:gd name="T38" fmla="*/ 15 w 35"/>
                <a:gd name="T39" fmla="*/ 0 h 30"/>
                <a:gd name="T40" fmla="*/ 18 w 35"/>
                <a:gd name="T41" fmla="*/ 6 h 30"/>
                <a:gd name="T42" fmla="*/ 20 w 35"/>
                <a:gd name="T43" fmla="*/ 10 h 30"/>
                <a:gd name="T44" fmla="*/ 20 w 35"/>
                <a:gd name="T45" fmla="*/ 9 h 30"/>
                <a:gd name="T46" fmla="*/ 22 w 35"/>
                <a:gd name="T47" fmla="*/ 5 h 30"/>
                <a:gd name="T48" fmla="*/ 24 w 35"/>
                <a:gd name="T49" fmla="*/ 5 h 30"/>
                <a:gd name="T50" fmla="*/ 24 w 35"/>
                <a:gd name="T51" fmla="*/ 9 h 30"/>
                <a:gd name="T52" fmla="*/ 25 w 35"/>
                <a:gd name="T53" fmla="*/ 14 h 30"/>
                <a:gd name="T54" fmla="*/ 25 w 35"/>
                <a:gd name="T55" fmla="*/ 16 h 30"/>
                <a:gd name="T56" fmla="*/ 30 w 35"/>
                <a:gd name="T57" fmla="*/ 18 h 30"/>
                <a:gd name="T58" fmla="*/ 31 w 35"/>
                <a:gd name="T59" fmla="*/ 20 h 30"/>
                <a:gd name="T60" fmla="*/ 34 w 35"/>
                <a:gd name="T61" fmla="*/ 22 h 30"/>
                <a:gd name="T62" fmla="*/ 35 w 35"/>
                <a:gd name="T63" fmla="*/ 23 h 30"/>
                <a:gd name="T64" fmla="*/ 35 w 35"/>
                <a:gd name="T65" fmla="*/ 23 h 30"/>
                <a:gd name="T66" fmla="*/ 29 w 35"/>
                <a:gd name="T67" fmla="*/ 23 h 30"/>
                <a:gd name="T68" fmla="*/ 26 w 35"/>
                <a:gd name="T69" fmla="*/ 23 h 30"/>
                <a:gd name="T70" fmla="*/ 25 w 35"/>
                <a:gd name="T71" fmla="*/ 24 h 30"/>
                <a:gd name="T72" fmla="*/ 21 w 35"/>
                <a:gd name="T73" fmla="*/ 26 h 30"/>
                <a:gd name="T74" fmla="*/ 21 w 35"/>
                <a:gd name="T75" fmla="*/ 28 h 30"/>
                <a:gd name="T76" fmla="*/ 19 w 35"/>
                <a:gd name="T77" fmla="*/ 28 h 30"/>
                <a:gd name="T78" fmla="*/ 17 w 35"/>
                <a:gd name="T79" fmla="*/ 30 h 30"/>
                <a:gd name="T80" fmla="*/ 14 w 35"/>
                <a:gd name="T81" fmla="*/ 30 h 30"/>
                <a:gd name="T82" fmla="*/ 14 w 35"/>
                <a:gd name="T83" fmla="*/ 30 h 30"/>
                <a:gd name="T84" fmla="*/ 9 w 35"/>
                <a:gd name="T85" fmla="*/ 28 h 30"/>
                <a:gd name="T86" fmla="*/ 11 w 35"/>
                <a:gd name="T87" fmla="*/ 26 h 30"/>
                <a:gd name="T88" fmla="*/ 11 w 35"/>
                <a:gd name="T89" fmla="*/ 23 h 30"/>
                <a:gd name="T90" fmla="*/ 10 w 35"/>
                <a:gd name="T91" fmla="*/ 17 h 30"/>
                <a:gd name="T92" fmla="*/ 8 w 35"/>
                <a:gd name="T93" fmla="*/ 16 h 30"/>
                <a:gd name="T94" fmla="*/ 6 w 35"/>
                <a:gd name="T95" fmla="*/ 16 h 30"/>
                <a:gd name="T96" fmla="*/ 4 w 35"/>
                <a:gd name="T97" fmla="*/ 15 h 30"/>
                <a:gd name="T98" fmla="*/ 0 w 35"/>
                <a:gd name="T99" fmla="*/ 14 h 30"/>
                <a:gd name="T100" fmla="*/ 0 w 35"/>
                <a:gd name="T101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" h="30">
                  <a:moveTo>
                    <a:pt x="15" y="20"/>
                  </a:moveTo>
                  <a:cubicBezTo>
                    <a:pt x="15" y="22"/>
                    <a:pt x="16" y="22"/>
                    <a:pt x="16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9" y="23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0" y="21"/>
                    <a:pt x="18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lose/>
                  <a:moveTo>
                    <a:pt x="14" y="7"/>
                  </a:moveTo>
                  <a:cubicBezTo>
                    <a:pt x="14" y="10"/>
                    <a:pt x="12" y="12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1"/>
                    <a:pt x="16" y="8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7"/>
                  </a:cubicBezTo>
                  <a:close/>
                  <a:moveTo>
                    <a:pt x="0" y="14"/>
                  </a:moveTo>
                  <a:cubicBezTo>
                    <a:pt x="1" y="13"/>
                    <a:pt x="5" y="9"/>
                    <a:pt x="6" y="9"/>
                  </a:cubicBezTo>
                  <a:cubicBezTo>
                    <a:pt x="8" y="9"/>
                    <a:pt x="9" y="10"/>
                    <a:pt x="11" y="10"/>
                  </a:cubicBezTo>
                  <a:cubicBezTo>
                    <a:pt x="12" y="8"/>
                    <a:pt x="12" y="6"/>
                    <a:pt x="12" y="3"/>
                  </a:cubicBezTo>
                  <a:cubicBezTo>
                    <a:pt x="12" y="2"/>
                    <a:pt x="14" y="0"/>
                    <a:pt x="15" y="0"/>
                  </a:cubicBezTo>
                  <a:cubicBezTo>
                    <a:pt x="16" y="2"/>
                    <a:pt x="17" y="4"/>
                    <a:pt x="18" y="6"/>
                  </a:cubicBezTo>
                  <a:cubicBezTo>
                    <a:pt x="18" y="7"/>
                    <a:pt x="18" y="9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21" y="9"/>
                    <a:pt x="21" y="6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5" y="6"/>
                    <a:pt x="24" y="8"/>
                    <a:pt x="24" y="9"/>
                  </a:cubicBezTo>
                  <a:cubicBezTo>
                    <a:pt x="24" y="11"/>
                    <a:pt x="25" y="12"/>
                    <a:pt x="25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6" y="18"/>
                    <a:pt x="29" y="17"/>
                    <a:pt x="30" y="18"/>
                  </a:cubicBezTo>
                  <a:cubicBezTo>
                    <a:pt x="31" y="19"/>
                    <a:pt x="31" y="20"/>
                    <a:pt x="31" y="20"/>
                  </a:cubicBezTo>
                  <a:cubicBezTo>
                    <a:pt x="32" y="21"/>
                    <a:pt x="33" y="21"/>
                    <a:pt x="34" y="22"/>
                  </a:cubicBezTo>
                  <a:cubicBezTo>
                    <a:pt x="34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2"/>
                    <a:pt x="31" y="23"/>
                    <a:pt x="29" y="23"/>
                  </a:cubicBezTo>
                  <a:cubicBezTo>
                    <a:pt x="28" y="23"/>
                    <a:pt x="27" y="22"/>
                    <a:pt x="26" y="23"/>
                  </a:cubicBezTo>
                  <a:cubicBezTo>
                    <a:pt x="26" y="23"/>
                    <a:pt x="25" y="24"/>
                    <a:pt x="25" y="24"/>
                  </a:cubicBezTo>
                  <a:cubicBezTo>
                    <a:pt x="24" y="25"/>
                    <a:pt x="22" y="24"/>
                    <a:pt x="21" y="26"/>
                  </a:cubicBezTo>
                  <a:cubicBezTo>
                    <a:pt x="21" y="26"/>
                    <a:pt x="21" y="27"/>
                    <a:pt x="21" y="28"/>
                  </a:cubicBezTo>
                  <a:cubicBezTo>
                    <a:pt x="20" y="28"/>
                    <a:pt x="20" y="28"/>
                    <a:pt x="19" y="28"/>
                  </a:cubicBezTo>
                  <a:cubicBezTo>
                    <a:pt x="18" y="28"/>
                    <a:pt x="18" y="29"/>
                    <a:pt x="17" y="30"/>
                  </a:cubicBezTo>
                  <a:cubicBezTo>
                    <a:pt x="16" y="30"/>
                    <a:pt x="15" y="28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28"/>
                    <a:pt x="11" y="28"/>
                    <a:pt x="9" y="28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2" y="25"/>
                    <a:pt x="11" y="24"/>
                    <a:pt x="11" y="23"/>
                  </a:cubicBezTo>
                  <a:cubicBezTo>
                    <a:pt x="10" y="21"/>
                    <a:pt x="10" y="19"/>
                    <a:pt x="10" y="17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7" y="16"/>
                    <a:pt x="6" y="16"/>
                    <a:pt x="6" y="16"/>
                  </a:cubicBezTo>
                  <a:cubicBezTo>
                    <a:pt x="5" y="16"/>
                    <a:pt x="4" y="15"/>
                    <a:pt x="4" y="15"/>
                  </a:cubicBezTo>
                  <a:cubicBezTo>
                    <a:pt x="2" y="14"/>
                    <a:pt x="1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1"/>
            <p:cNvSpPr>
              <a:spLocks noEditPoints="1"/>
            </p:cNvSpPr>
            <p:nvPr userDrawn="1"/>
          </p:nvSpPr>
          <p:spPr bwMode="auto">
            <a:xfrm>
              <a:off x="8791638" y="4653266"/>
              <a:ext cx="50800" cy="55563"/>
            </a:xfrm>
            <a:custGeom>
              <a:avLst/>
              <a:gdLst>
                <a:gd name="T0" fmla="*/ 20 w 34"/>
                <a:gd name="T1" fmla="*/ 18 h 37"/>
                <a:gd name="T2" fmla="*/ 22 w 34"/>
                <a:gd name="T3" fmla="*/ 19 h 37"/>
                <a:gd name="T4" fmla="*/ 20 w 34"/>
                <a:gd name="T5" fmla="*/ 17 h 37"/>
                <a:gd name="T6" fmla="*/ 14 w 34"/>
                <a:gd name="T7" fmla="*/ 22 h 37"/>
                <a:gd name="T8" fmla="*/ 14 w 34"/>
                <a:gd name="T9" fmla="*/ 24 h 37"/>
                <a:gd name="T10" fmla="*/ 15 w 34"/>
                <a:gd name="T11" fmla="*/ 22 h 37"/>
                <a:gd name="T12" fmla="*/ 14 w 34"/>
                <a:gd name="T13" fmla="*/ 22 h 37"/>
                <a:gd name="T14" fmla="*/ 16 w 34"/>
                <a:gd name="T15" fmla="*/ 20 h 37"/>
                <a:gd name="T16" fmla="*/ 16 w 34"/>
                <a:gd name="T17" fmla="*/ 20 h 37"/>
                <a:gd name="T18" fmla="*/ 16 w 34"/>
                <a:gd name="T19" fmla="*/ 19 h 37"/>
                <a:gd name="T20" fmla="*/ 10 w 34"/>
                <a:gd name="T21" fmla="*/ 5 h 37"/>
                <a:gd name="T22" fmla="*/ 6 w 34"/>
                <a:gd name="T23" fmla="*/ 17 h 37"/>
                <a:gd name="T24" fmla="*/ 8 w 34"/>
                <a:gd name="T25" fmla="*/ 20 h 37"/>
                <a:gd name="T26" fmla="*/ 15 w 34"/>
                <a:gd name="T27" fmla="*/ 16 h 37"/>
                <a:gd name="T28" fmla="*/ 20 w 34"/>
                <a:gd name="T29" fmla="*/ 14 h 37"/>
                <a:gd name="T30" fmla="*/ 25 w 34"/>
                <a:gd name="T31" fmla="*/ 15 h 37"/>
                <a:gd name="T32" fmla="*/ 23 w 34"/>
                <a:gd name="T33" fmla="*/ 27 h 37"/>
                <a:gd name="T34" fmla="*/ 18 w 34"/>
                <a:gd name="T35" fmla="*/ 27 h 37"/>
                <a:gd name="T36" fmla="*/ 17 w 34"/>
                <a:gd name="T37" fmla="*/ 24 h 37"/>
                <a:gd name="T38" fmla="*/ 13 w 34"/>
                <a:gd name="T39" fmla="*/ 25 h 37"/>
                <a:gd name="T40" fmla="*/ 12 w 34"/>
                <a:gd name="T41" fmla="*/ 17 h 37"/>
                <a:gd name="T42" fmla="*/ 10 w 34"/>
                <a:gd name="T43" fmla="*/ 22 h 37"/>
                <a:gd name="T44" fmla="*/ 17 w 34"/>
                <a:gd name="T45" fmla="*/ 32 h 37"/>
                <a:gd name="T46" fmla="*/ 20 w 34"/>
                <a:gd name="T47" fmla="*/ 33 h 37"/>
                <a:gd name="T48" fmla="*/ 24 w 34"/>
                <a:gd name="T49" fmla="*/ 29 h 37"/>
                <a:gd name="T50" fmla="*/ 23 w 34"/>
                <a:gd name="T51" fmla="*/ 28 h 37"/>
                <a:gd name="T52" fmla="*/ 26 w 34"/>
                <a:gd name="T53" fmla="*/ 25 h 37"/>
                <a:gd name="T54" fmla="*/ 21 w 34"/>
                <a:gd name="T55" fmla="*/ 10 h 37"/>
                <a:gd name="T56" fmla="*/ 17 w 34"/>
                <a:gd name="T57" fmla="*/ 6 h 37"/>
                <a:gd name="T58" fmla="*/ 10 w 34"/>
                <a:gd name="T59" fmla="*/ 5 h 37"/>
                <a:gd name="T60" fmla="*/ 12 w 34"/>
                <a:gd name="T61" fmla="*/ 1 h 37"/>
                <a:gd name="T62" fmla="*/ 27 w 34"/>
                <a:gd name="T63" fmla="*/ 12 h 37"/>
                <a:gd name="T64" fmla="*/ 31 w 34"/>
                <a:gd name="T65" fmla="*/ 27 h 37"/>
                <a:gd name="T66" fmla="*/ 26 w 34"/>
                <a:gd name="T67" fmla="*/ 30 h 37"/>
                <a:gd name="T68" fmla="*/ 20 w 34"/>
                <a:gd name="T69" fmla="*/ 35 h 37"/>
                <a:gd name="T70" fmla="*/ 19 w 34"/>
                <a:gd name="T71" fmla="*/ 37 h 37"/>
                <a:gd name="T72" fmla="*/ 14 w 34"/>
                <a:gd name="T73" fmla="*/ 35 h 37"/>
                <a:gd name="T74" fmla="*/ 8 w 34"/>
                <a:gd name="T75" fmla="*/ 27 h 37"/>
                <a:gd name="T76" fmla="*/ 3 w 34"/>
                <a:gd name="T77" fmla="*/ 23 h 37"/>
                <a:gd name="T78" fmla="*/ 4 w 34"/>
                <a:gd name="T79" fmla="*/ 8 h 37"/>
                <a:gd name="T80" fmla="*/ 5 w 34"/>
                <a:gd name="T81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7">
                  <a:moveTo>
                    <a:pt x="20" y="17"/>
                  </a:moveTo>
                  <a:cubicBezTo>
                    <a:pt x="20" y="17"/>
                    <a:pt x="20" y="18"/>
                    <a:pt x="20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lose/>
                  <a:moveTo>
                    <a:pt x="14" y="22"/>
                  </a:moveTo>
                  <a:cubicBezTo>
                    <a:pt x="14" y="23"/>
                    <a:pt x="14" y="23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3"/>
                    <a:pt x="14" y="23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lose/>
                  <a:moveTo>
                    <a:pt x="16" y="19"/>
                  </a:moveTo>
                  <a:cubicBezTo>
                    <a:pt x="16" y="19"/>
                    <a:pt x="16" y="19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0" y="5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11"/>
                    <a:pt x="6" y="14"/>
                    <a:pt x="6" y="17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8" y="12"/>
                    <a:pt x="12" y="12"/>
                  </a:cubicBezTo>
                  <a:cubicBezTo>
                    <a:pt x="13" y="12"/>
                    <a:pt x="14" y="15"/>
                    <a:pt x="15" y="16"/>
                  </a:cubicBezTo>
                  <a:cubicBezTo>
                    <a:pt x="16" y="16"/>
                    <a:pt x="18" y="16"/>
                    <a:pt x="19" y="15"/>
                  </a:cubicBezTo>
                  <a:cubicBezTo>
                    <a:pt x="19" y="15"/>
                    <a:pt x="19" y="15"/>
                    <a:pt x="20" y="14"/>
                  </a:cubicBezTo>
                  <a:cubicBezTo>
                    <a:pt x="21" y="14"/>
                    <a:pt x="22" y="13"/>
                    <a:pt x="24" y="13"/>
                  </a:cubicBezTo>
                  <a:cubicBezTo>
                    <a:pt x="24" y="14"/>
                    <a:pt x="24" y="14"/>
                    <a:pt x="25" y="15"/>
                  </a:cubicBezTo>
                  <a:cubicBezTo>
                    <a:pt x="25" y="16"/>
                    <a:pt x="24" y="17"/>
                    <a:pt x="24" y="18"/>
                  </a:cubicBezTo>
                  <a:cubicBezTo>
                    <a:pt x="24" y="21"/>
                    <a:pt x="24" y="24"/>
                    <a:pt x="23" y="27"/>
                  </a:cubicBezTo>
                  <a:cubicBezTo>
                    <a:pt x="22" y="27"/>
                    <a:pt x="22" y="28"/>
                    <a:pt x="21" y="29"/>
                  </a:cubicBezTo>
                  <a:cubicBezTo>
                    <a:pt x="20" y="28"/>
                    <a:pt x="19" y="28"/>
                    <a:pt x="18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5"/>
                    <a:pt x="17" y="25"/>
                    <a:pt x="17" y="24"/>
                  </a:cubicBezTo>
                  <a:cubicBezTo>
                    <a:pt x="17" y="24"/>
                    <a:pt x="17" y="25"/>
                    <a:pt x="16" y="25"/>
                  </a:cubicBezTo>
                  <a:cubicBezTo>
                    <a:pt x="15" y="25"/>
                    <a:pt x="14" y="26"/>
                    <a:pt x="13" y="25"/>
                  </a:cubicBezTo>
                  <a:cubicBezTo>
                    <a:pt x="13" y="25"/>
                    <a:pt x="12" y="24"/>
                    <a:pt x="12" y="24"/>
                  </a:cubicBezTo>
                  <a:cubicBezTo>
                    <a:pt x="12" y="23"/>
                    <a:pt x="15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0" y="21"/>
                    <a:pt x="10" y="22"/>
                  </a:cubicBezTo>
                  <a:cubicBezTo>
                    <a:pt x="10" y="23"/>
                    <a:pt x="11" y="23"/>
                    <a:pt x="11" y="25"/>
                  </a:cubicBezTo>
                  <a:cubicBezTo>
                    <a:pt x="12" y="27"/>
                    <a:pt x="15" y="30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1" y="33"/>
                    <a:pt x="23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7"/>
                    <a:pt x="25" y="28"/>
                    <a:pt x="26" y="27"/>
                  </a:cubicBezTo>
                  <a:cubicBezTo>
                    <a:pt x="26" y="26"/>
                    <a:pt x="26" y="25"/>
                    <a:pt x="26" y="25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19"/>
                    <a:pt x="25" y="12"/>
                    <a:pt x="21" y="10"/>
                  </a:cubicBezTo>
                  <a:cubicBezTo>
                    <a:pt x="21" y="9"/>
                    <a:pt x="20" y="8"/>
                    <a:pt x="19" y="7"/>
                  </a:cubicBezTo>
                  <a:cubicBezTo>
                    <a:pt x="18" y="7"/>
                    <a:pt x="18" y="7"/>
                    <a:pt x="17" y="6"/>
                  </a:cubicBezTo>
                  <a:cubicBezTo>
                    <a:pt x="15" y="5"/>
                    <a:pt x="14" y="3"/>
                    <a:pt x="12" y="3"/>
                  </a:cubicBezTo>
                  <a:cubicBezTo>
                    <a:pt x="11" y="3"/>
                    <a:pt x="10" y="4"/>
                    <a:pt x="10" y="5"/>
                  </a:cubicBezTo>
                  <a:close/>
                  <a:moveTo>
                    <a:pt x="7" y="5"/>
                  </a:moveTo>
                  <a:cubicBezTo>
                    <a:pt x="9" y="3"/>
                    <a:pt x="10" y="1"/>
                    <a:pt x="12" y="1"/>
                  </a:cubicBezTo>
                  <a:cubicBezTo>
                    <a:pt x="16" y="0"/>
                    <a:pt x="20" y="5"/>
                    <a:pt x="24" y="9"/>
                  </a:cubicBezTo>
                  <a:cubicBezTo>
                    <a:pt x="25" y="10"/>
                    <a:pt x="26" y="11"/>
                    <a:pt x="27" y="12"/>
                  </a:cubicBezTo>
                  <a:cubicBezTo>
                    <a:pt x="29" y="15"/>
                    <a:pt x="33" y="17"/>
                    <a:pt x="34" y="20"/>
                  </a:cubicBezTo>
                  <a:cubicBezTo>
                    <a:pt x="34" y="21"/>
                    <a:pt x="33" y="27"/>
                    <a:pt x="31" y="27"/>
                  </a:cubicBezTo>
                  <a:cubicBezTo>
                    <a:pt x="30" y="28"/>
                    <a:pt x="27" y="27"/>
                    <a:pt x="26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6" y="31"/>
                    <a:pt x="23" y="34"/>
                    <a:pt x="22" y="35"/>
                  </a:cubicBezTo>
                  <a:cubicBezTo>
                    <a:pt x="21" y="35"/>
                    <a:pt x="20" y="35"/>
                    <a:pt x="20" y="35"/>
                  </a:cubicBezTo>
                  <a:cubicBezTo>
                    <a:pt x="19" y="36"/>
                    <a:pt x="20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6" y="37"/>
                    <a:pt x="14" y="35"/>
                    <a:pt x="14" y="35"/>
                  </a:cubicBezTo>
                  <a:cubicBezTo>
                    <a:pt x="14" y="33"/>
                    <a:pt x="12" y="31"/>
                    <a:pt x="11" y="29"/>
                  </a:cubicBezTo>
                  <a:cubicBezTo>
                    <a:pt x="10" y="28"/>
                    <a:pt x="8" y="27"/>
                    <a:pt x="8" y="27"/>
                  </a:cubicBezTo>
                  <a:cubicBezTo>
                    <a:pt x="7" y="26"/>
                    <a:pt x="6" y="25"/>
                    <a:pt x="5" y="25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0" y="18"/>
                    <a:pt x="1" y="17"/>
                    <a:pt x="2" y="12"/>
                  </a:cubicBezTo>
                  <a:cubicBezTo>
                    <a:pt x="2" y="11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2"/>
            <p:cNvSpPr>
              <a:spLocks noEditPoints="1"/>
            </p:cNvSpPr>
            <p:nvPr userDrawn="1"/>
          </p:nvSpPr>
          <p:spPr bwMode="auto">
            <a:xfrm>
              <a:off x="8847200" y="4611991"/>
              <a:ext cx="46038" cy="58738"/>
            </a:xfrm>
            <a:custGeom>
              <a:avLst/>
              <a:gdLst>
                <a:gd name="T0" fmla="*/ 8 w 31"/>
                <a:gd name="T1" fmla="*/ 31 h 39"/>
                <a:gd name="T2" fmla="*/ 9 w 31"/>
                <a:gd name="T3" fmla="*/ 30 h 39"/>
                <a:gd name="T4" fmla="*/ 8 w 31"/>
                <a:gd name="T5" fmla="*/ 26 h 39"/>
                <a:gd name="T6" fmla="*/ 18 w 31"/>
                <a:gd name="T7" fmla="*/ 18 h 39"/>
                <a:gd name="T8" fmla="*/ 18 w 31"/>
                <a:gd name="T9" fmla="*/ 21 h 39"/>
                <a:gd name="T10" fmla="*/ 19 w 31"/>
                <a:gd name="T11" fmla="*/ 18 h 39"/>
                <a:gd name="T12" fmla="*/ 7 w 31"/>
                <a:gd name="T13" fmla="*/ 22 h 39"/>
                <a:gd name="T14" fmla="*/ 6 w 31"/>
                <a:gd name="T15" fmla="*/ 23 h 39"/>
                <a:gd name="T16" fmla="*/ 7 w 31"/>
                <a:gd name="T17" fmla="*/ 22 h 39"/>
                <a:gd name="T18" fmla="*/ 7 w 31"/>
                <a:gd name="T19" fmla="*/ 22 h 39"/>
                <a:gd name="T20" fmla="*/ 23 w 31"/>
                <a:gd name="T21" fmla="*/ 12 h 39"/>
                <a:gd name="T22" fmla="*/ 23 w 31"/>
                <a:gd name="T23" fmla="*/ 12 h 39"/>
                <a:gd name="T24" fmla="*/ 23 w 31"/>
                <a:gd name="T25" fmla="*/ 11 h 39"/>
                <a:gd name="T26" fmla="*/ 10 w 31"/>
                <a:gd name="T27" fmla="*/ 19 h 39"/>
                <a:gd name="T28" fmla="*/ 10 w 31"/>
                <a:gd name="T29" fmla="*/ 23 h 39"/>
                <a:gd name="T30" fmla="*/ 10 w 31"/>
                <a:gd name="T31" fmla="*/ 19 h 39"/>
                <a:gd name="T32" fmla="*/ 15 w 31"/>
                <a:gd name="T33" fmla="*/ 13 h 39"/>
                <a:gd name="T34" fmla="*/ 16 w 31"/>
                <a:gd name="T35" fmla="*/ 14 h 39"/>
                <a:gd name="T36" fmla="*/ 15 w 31"/>
                <a:gd name="T37" fmla="*/ 13 h 39"/>
                <a:gd name="T38" fmla="*/ 9 w 31"/>
                <a:gd name="T39" fmla="*/ 16 h 39"/>
                <a:gd name="T40" fmla="*/ 9 w 31"/>
                <a:gd name="T41" fmla="*/ 18 h 39"/>
                <a:gd name="T42" fmla="*/ 9 w 31"/>
                <a:gd name="T43" fmla="*/ 16 h 39"/>
                <a:gd name="T44" fmla="*/ 19 w 31"/>
                <a:gd name="T45" fmla="*/ 4 h 39"/>
                <a:gd name="T46" fmla="*/ 23 w 31"/>
                <a:gd name="T47" fmla="*/ 7 h 39"/>
                <a:gd name="T48" fmla="*/ 29 w 31"/>
                <a:gd name="T49" fmla="*/ 9 h 39"/>
                <a:gd name="T50" fmla="*/ 25 w 31"/>
                <a:gd name="T51" fmla="*/ 16 h 39"/>
                <a:gd name="T52" fmla="*/ 29 w 31"/>
                <a:gd name="T53" fmla="*/ 26 h 39"/>
                <a:gd name="T54" fmla="*/ 30 w 31"/>
                <a:gd name="T55" fmla="*/ 30 h 39"/>
                <a:gd name="T56" fmla="*/ 31 w 31"/>
                <a:gd name="T57" fmla="*/ 32 h 39"/>
                <a:gd name="T58" fmla="*/ 22 w 31"/>
                <a:gd name="T59" fmla="*/ 23 h 39"/>
                <a:gd name="T60" fmla="*/ 16 w 31"/>
                <a:gd name="T61" fmla="*/ 29 h 39"/>
                <a:gd name="T62" fmla="*/ 15 w 31"/>
                <a:gd name="T63" fmla="*/ 22 h 39"/>
                <a:gd name="T64" fmla="*/ 15 w 31"/>
                <a:gd name="T65" fmla="*/ 19 h 39"/>
                <a:gd name="T66" fmla="*/ 12 w 31"/>
                <a:gd name="T67" fmla="*/ 19 h 39"/>
                <a:gd name="T68" fmla="*/ 13 w 31"/>
                <a:gd name="T69" fmla="*/ 29 h 39"/>
                <a:gd name="T70" fmla="*/ 17 w 31"/>
                <a:gd name="T71" fmla="*/ 34 h 39"/>
                <a:gd name="T72" fmla="*/ 14 w 31"/>
                <a:gd name="T73" fmla="*/ 33 h 39"/>
                <a:gd name="T74" fmla="*/ 12 w 31"/>
                <a:gd name="T75" fmla="*/ 32 h 39"/>
                <a:gd name="T76" fmla="*/ 7 w 31"/>
                <a:gd name="T77" fmla="*/ 39 h 39"/>
                <a:gd name="T78" fmla="*/ 6 w 31"/>
                <a:gd name="T79" fmla="*/ 33 h 39"/>
                <a:gd name="T80" fmla="*/ 6 w 31"/>
                <a:gd name="T81" fmla="*/ 26 h 39"/>
                <a:gd name="T82" fmla="*/ 2 w 31"/>
                <a:gd name="T83" fmla="*/ 29 h 39"/>
                <a:gd name="T84" fmla="*/ 4 w 31"/>
                <a:gd name="T85" fmla="*/ 13 h 39"/>
                <a:gd name="T86" fmla="*/ 6 w 31"/>
                <a:gd name="T87" fmla="*/ 9 h 39"/>
                <a:gd name="T88" fmla="*/ 3 w 31"/>
                <a:gd name="T89" fmla="*/ 23 h 39"/>
                <a:gd name="T90" fmla="*/ 3 w 31"/>
                <a:gd name="T91" fmla="*/ 27 h 39"/>
                <a:gd name="T92" fmla="*/ 9 w 31"/>
                <a:gd name="T93" fmla="*/ 14 h 39"/>
                <a:gd name="T94" fmla="*/ 13 w 31"/>
                <a:gd name="T95" fmla="*/ 15 h 39"/>
                <a:gd name="T96" fmla="*/ 12 w 31"/>
                <a:gd name="T97" fmla="*/ 9 h 39"/>
                <a:gd name="T98" fmla="*/ 11 w 31"/>
                <a:gd name="T9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9">
                  <a:moveTo>
                    <a:pt x="8" y="26"/>
                  </a:moveTo>
                  <a:cubicBezTo>
                    <a:pt x="8" y="27"/>
                    <a:pt x="8" y="30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9" y="31"/>
                    <a:pt x="9" y="30"/>
                  </a:cubicBezTo>
                  <a:cubicBezTo>
                    <a:pt x="9" y="29"/>
                    <a:pt x="11" y="27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9" y="26"/>
                    <a:pt x="8" y="26"/>
                    <a:pt x="8" y="26"/>
                  </a:cubicBezTo>
                  <a:close/>
                  <a:moveTo>
                    <a:pt x="18" y="18"/>
                  </a:moveTo>
                  <a:cubicBezTo>
                    <a:pt x="18" y="19"/>
                    <a:pt x="17" y="20"/>
                    <a:pt x="17" y="21"/>
                  </a:cubicBezTo>
                  <a:cubicBezTo>
                    <a:pt x="17" y="21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1" y="19"/>
                    <a:pt x="19" y="18"/>
                  </a:cubicBezTo>
                  <a:cubicBezTo>
                    <a:pt x="19" y="17"/>
                    <a:pt x="19" y="17"/>
                    <a:pt x="18" y="18"/>
                  </a:cubicBezTo>
                  <a:close/>
                  <a:moveTo>
                    <a:pt x="7" y="22"/>
                  </a:moveTo>
                  <a:cubicBezTo>
                    <a:pt x="7" y="22"/>
                    <a:pt x="7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lose/>
                  <a:moveTo>
                    <a:pt x="23" y="11"/>
                  </a:move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10" y="19"/>
                  </a:moveTo>
                  <a:cubicBezTo>
                    <a:pt x="9" y="20"/>
                    <a:pt x="9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0"/>
                    <a:pt x="11" y="19"/>
                  </a:cubicBezTo>
                  <a:cubicBezTo>
                    <a:pt x="11" y="19"/>
                    <a:pt x="10" y="19"/>
                    <a:pt x="10" y="19"/>
                  </a:cubicBezTo>
                  <a:close/>
                  <a:moveTo>
                    <a:pt x="15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6" y="13"/>
                    <a:pt x="16" y="13"/>
                    <a:pt x="15" y="13"/>
                  </a:cubicBezTo>
                  <a:cubicBezTo>
                    <a:pt x="16" y="13"/>
                    <a:pt x="16" y="13"/>
                    <a:pt x="15" y="13"/>
                  </a:cubicBezTo>
                  <a:close/>
                  <a:moveTo>
                    <a:pt x="9" y="16"/>
                  </a:moveTo>
                  <a:cubicBezTo>
                    <a:pt x="8" y="17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9" y="15"/>
                    <a:pt x="9" y="16"/>
                    <a:pt x="9" y="16"/>
                  </a:cubicBezTo>
                  <a:close/>
                  <a:moveTo>
                    <a:pt x="11" y="1"/>
                  </a:moveTo>
                  <a:cubicBezTo>
                    <a:pt x="13" y="0"/>
                    <a:pt x="17" y="2"/>
                    <a:pt x="19" y="4"/>
                  </a:cubicBezTo>
                  <a:cubicBezTo>
                    <a:pt x="19" y="5"/>
                    <a:pt x="19" y="6"/>
                    <a:pt x="20" y="6"/>
                  </a:cubicBezTo>
                  <a:cubicBezTo>
                    <a:pt x="21" y="7"/>
                    <a:pt x="22" y="7"/>
                    <a:pt x="23" y="7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7" y="9"/>
                    <a:pt x="28" y="9"/>
                    <a:pt x="29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8" y="12"/>
                    <a:pt x="25" y="14"/>
                    <a:pt x="25" y="16"/>
                  </a:cubicBezTo>
                  <a:cubicBezTo>
                    <a:pt x="25" y="18"/>
                    <a:pt x="27" y="19"/>
                    <a:pt x="27" y="21"/>
                  </a:cubicBezTo>
                  <a:cubicBezTo>
                    <a:pt x="28" y="23"/>
                    <a:pt x="29" y="24"/>
                    <a:pt x="29" y="26"/>
                  </a:cubicBezTo>
                  <a:cubicBezTo>
                    <a:pt x="29" y="26"/>
                    <a:pt x="29" y="27"/>
                    <a:pt x="30" y="27"/>
                  </a:cubicBezTo>
                  <a:cubicBezTo>
                    <a:pt x="30" y="28"/>
                    <a:pt x="30" y="29"/>
                    <a:pt x="30" y="30"/>
                  </a:cubicBezTo>
                  <a:cubicBezTo>
                    <a:pt x="30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1"/>
                    <a:pt x="27" y="30"/>
                    <a:pt x="25" y="28"/>
                  </a:cubicBezTo>
                  <a:cubicBezTo>
                    <a:pt x="24" y="26"/>
                    <a:pt x="23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0" y="25"/>
                    <a:pt x="19" y="27"/>
                    <a:pt x="16" y="29"/>
                  </a:cubicBezTo>
                  <a:cubicBezTo>
                    <a:pt x="15" y="28"/>
                    <a:pt x="13" y="26"/>
                    <a:pt x="14" y="25"/>
                  </a:cubicBezTo>
                  <a:cubicBezTo>
                    <a:pt x="14" y="24"/>
                    <a:pt x="15" y="23"/>
                    <a:pt x="15" y="22"/>
                  </a:cubicBezTo>
                  <a:cubicBezTo>
                    <a:pt x="15" y="22"/>
                    <a:pt x="14" y="21"/>
                    <a:pt x="14" y="21"/>
                  </a:cubicBezTo>
                  <a:cubicBezTo>
                    <a:pt x="14" y="20"/>
                    <a:pt x="14" y="19"/>
                    <a:pt x="15" y="19"/>
                  </a:cubicBezTo>
                  <a:cubicBezTo>
                    <a:pt x="15" y="18"/>
                    <a:pt x="14" y="15"/>
                    <a:pt x="13" y="16"/>
                  </a:cubicBezTo>
                  <a:cubicBezTo>
                    <a:pt x="12" y="16"/>
                    <a:pt x="12" y="18"/>
                    <a:pt x="12" y="19"/>
                  </a:cubicBezTo>
                  <a:cubicBezTo>
                    <a:pt x="12" y="20"/>
                    <a:pt x="13" y="21"/>
                    <a:pt x="13" y="23"/>
                  </a:cubicBezTo>
                  <a:cubicBezTo>
                    <a:pt x="13" y="25"/>
                    <a:pt x="11" y="26"/>
                    <a:pt x="13" y="29"/>
                  </a:cubicBezTo>
                  <a:cubicBezTo>
                    <a:pt x="14" y="31"/>
                    <a:pt x="17" y="33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4"/>
                    <a:pt x="15" y="34"/>
                    <a:pt x="14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4"/>
                    <a:pt x="11" y="37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5" y="36"/>
                    <a:pt x="5" y="35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6" y="31"/>
                    <a:pt x="6" y="28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3" y="29"/>
                    <a:pt x="2" y="29"/>
                  </a:cubicBezTo>
                  <a:cubicBezTo>
                    <a:pt x="0" y="27"/>
                    <a:pt x="2" y="23"/>
                    <a:pt x="3" y="21"/>
                  </a:cubicBezTo>
                  <a:cubicBezTo>
                    <a:pt x="3" y="19"/>
                    <a:pt x="4" y="14"/>
                    <a:pt x="4" y="13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5" y="17"/>
                    <a:pt x="4" y="21"/>
                    <a:pt x="3" y="23"/>
                  </a:cubicBezTo>
                  <a:cubicBezTo>
                    <a:pt x="3" y="24"/>
                    <a:pt x="3" y="25"/>
                    <a:pt x="3" y="26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6"/>
                    <a:pt x="8" y="22"/>
                    <a:pt x="8" y="22"/>
                  </a:cubicBezTo>
                  <a:cubicBezTo>
                    <a:pt x="9" y="20"/>
                    <a:pt x="5" y="15"/>
                    <a:pt x="9" y="14"/>
                  </a:cubicBezTo>
                  <a:cubicBezTo>
                    <a:pt x="10" y="15"/>
                    <a:pt x="12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3"/>
                    <a:pt x="13" y="13"/>
                    <a:pt x="11" y="12"/>
                  </a:cubicBezTo>
                  <a:cubicBezTo>
                    <a:pt x="11" y="11"/>
                    <a:pt x="11" y="10"/>
                    <a:pt x="12" y="9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5" y="7"/>
                    <a:pt x="11" y="3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7392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g_right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05" r="22916"/>
          <a:stretch/>
        </p:blipFill>
        <p:spPr>
          <a:xfrm>
            <a:off x="8128000" y="-2621"/>
            <a:ext cx="4064000" cy="6858000"/>
          </a:xfrm>
          <a:prstGeom prst="rect">
            <a:avLst/>
          </a:prstGeom>
        </p:spPr>
      </p:pic>
      <p:pic>
        <p:nvPicPr>
          <p:cNvPr id="8" name="bg_lef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9" name="abg_main_theme"/>
          <p:cNvSpPr/>
          <p:nvPr userDrawn="1"/>
        </p:nvSpPr>
        <p:spPr>
          <a:xfrm>
            <a:off x="312912" y="0"/>
            <a:ext cx="954335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ttern"/>
          <p:cNvSpPr/>
          <p:nvPr userDrawn="1"/>
        </p:nvSpPr>
        <p:spPr>
          <a:xfrm>
            <a:off x="312912" y="2951480"/>
            <a:ext cx="9540000" cy="3903899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l="-10944" t="-11784" r="-378" b="-99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main_board"/>
          <p:cNvGrpSpPr/>
          <p:nvPr userDrawn="1"/>
        </p:nvGrpSpPr>
        <p:grpSpPr>
          <a:xfrm>
            <a:off x="726439" y="2305227"/>
            <a:ext cx="9539301" cy="1928259"/>
            <a:chOff x="685800" y="1400452"/>
            <a:chExt cx="8600440" cy="2709268"/>
          </a:xfrm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grpSpPr>
        <p:sp>
          <p:nvSpPr>
            <p:cNvPr id="14" name="矩形 13"/>
            <p:cNvSpPr/>
            <p:nvPr userDrawn="1"/>
          </p:nvSpPr>
          <p:spPr>
            <a:xfrm>
              <a:off x="685800" y="1400452"/>
              <a:ext cx="8600440" cy="2595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85800" y="1542955"/>
              <a:ext cx="8600440" cy="2566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808158" y="2774484"/>
            <a:ext cx="7726680" cy="833633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dirty="0"/>
              <a:t>单击编辑小节标题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808158" y="3617738"/>
            <a:ext cx="7726680" cy="40991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单击以编辑副标题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727075" y="2800739"/>
            <a:ext cx="898525" cy="883066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grpSp>
        <p:nvGrpSpPr>
          <p:cNvPr id="41" name="jwc_logo"/>
          <p:cNvGrpSpPr/>
          <p:nvPr userDrawn="1"/>
        </p:nvGrpSpPr>
        <p:grpSpPr>
          <a:xfrm>
            <a:off x="1146090" y="6242962"/>
            <a:ext cx="1809740" cy="305514"/>
            <a:chOff x="8729725" y="4570716"/>
            <a:chExt cx="2830513" cy="477838"/>
          </a:xfrm>
          <a:solidFill>
            <a:schemeClr val="bg1">
              <a:alpha val="50000"/>
            </a:schemeClr>
          </a:solidFill>
        </p:grpSpPr>
        <p:sp>
          <p:nvSpPr>
            <p:cNvPr id="42" name="Freeform 34"/>
            <p:cNvSpPr>
              <a:spLocks noEditPoints="1"/>
            </p:cNvSpPr>
            <p:nvPr userDrawn="1"/>
          </p:nvSpPr>
          <p:spPr bwMode="auto">
            <a:xfrm>
              <a:off x="9304400" y="4945366"/>
              <a:ext cx="1363663" cy="101600"/>
            </a:xfrm>
            <a:custGeom>
              <a:avLst/>
              <a:gdLst>
                <a:gd name="T0" fmla="*/ 15 w 915"/>
                <a:gd name="T1" fmla="*/ 51 h 68"/>
                <a:gd name="T2" fmla="*/ 14 w 915"/>
                <a:gd name="T3" fmla="*/ 11 h 68"/>
                <a:gd name="T4" fmla="*/ 35 w 915"/>
                <a:gd name="T5" fmla="*/ 4 h 68"/>
                <a:gd name="T6" fmla="*/ 77 w 915"/>
                <a:gd name="T7" fmla="*/ 51 h 68"/>
                <a:gd name="T8" fmla="*/ 74 w 915"/>
                <a:gd name="T9" fmla="*/ 51 h 68"/>
                <a:gd name="T10" fmla="*/ 57 w 915"/>
                <a:gd name="T11" fmla="*/ 21 h 68"/>
                <a:gd name="T12" fmla="*/ 108 w 915"/>
                <a:gd name="T13" fmla="*/ 0 h 68"/>
                <a:gd name="T14" fmla="*/ 104 w 915"/>
                <a:gd name="T15" fmla="*/ 32 h 68"/>
                <a:gd name="T16" fmla="*/ 134 w 915"/>
                <a:gd name="T17" fmla="*/ 21 h 68"/>
                <a:gd name="T18" fmla="*/ 155 w 915"/>
                <a:gd name="T19" fmla="*/ 21 h 68"/>
                <a:gd name="T20" fmla="*/ 187 w 915"/>
                <a:gd name="T21" fmla="*/ 46 h 68"/>
                <a:gd name="T22" fmla="*/ 169 w 915"/>
                <a:gd name="T23" fmla="*/ 29 h 68"/>
                <a:gd name="T24" fmla="*/ 221 w 915"/>
                <a:gd name="T25" fmla="*/ 24 h 68"/>
                <a:gd name="T26" fmla="*/ 198 w 915"/>
                <a:gd name="T27" fmla="*/ 52 h 68"/>
                <a:gd name="T28" fmla="*/ 209 w 915"/>
                <a:gd name="T29" fmla="*/ 18 h 68"/>
                <a:gd name="T30" fmla="*/ 247 w 915"/>
                <a:gd name="T31" fmla="*/ 51 h 68"/>
                <a:gd name="T32" fmla="*/ 244 w 915"/>
                <a:gd name="T33" fmla="*/ 42 h 68"/>
                <a:gd name="T34" fmla="*/ 271 w 915"/>
                <a:gd name="T35" fmla="*/ 1 h 68"/>
                <a:gd name="T36" fmla="*/ 276 w 915"/>
                <a:gd name="T37" fmla="*/ 51 h 68"/>
                <a:gd name="T38" fmla="*/ 259 w 915"/>
                <a:gd name="T39" fmla="*/ 22 h 68"/>
                <a:gd name="T40" fmla="*/ 301 w 915"/>
                <a:gd name="T41" fmla="*/ 46 h 68"/>
                <a:gd name="T42" fmla="*/ 292 w 915"/>
                <a:gd name="T43" fmla="*/ 7 h 68"/>
                <a:gd name="T44" fmla="*/ 333 w 915"/>
                <a:gd name="T45" fmla="*/ 20 h 68"/>
                <a:gd name="T46" fmla="*/ 309 w 915"/>
                <a:gd name="T47" fmla="*/ 67 h 68"/>
                <a:gd name="T48" fmla="*/ 305 w 915"/>
                <a:gd name="T49" fmla="*/ 19 h 68"/>
                <a:gd name="T50" fmla="*/ 379 w 915"/>
                <a:gd name="T51" fmla="*/ 18 h 68"/>
                <a:gd name="T52" fmla="*/ 415 w 915"/>
                <a:gd name="T53" fmla="*/ 44 h 68"/>
                <a:gd name="T54" fmla="*/ 403 w 915"/>
                <a:gd name="T55" fmla="*/ 21 h 68"/>
                <a:gd name="T56" fmla="*/ 425 w 915"/>
                <a:gd name="T57" fmla="*/ 5 h 68"/>
                <a:gd name="T58" fmla="*/ 475 w 915"/>
                <a:gd name="T59" fmla="*/ 19 h 68"/>
                <a:gd name="T60" fmla="*/ 465 w 915"/>
                <a:gd name="T61" fmla="*/ 54 h 68"/>
                <a:gd name="T62" fmla="*/ 471 w 915"/>
                <a:gd name="T63" fmla="*/ 48 h 68"/>
                <a:gd name="T64" fmla="*/ 474 w 915"/>
                <a:gd name="T65" fmla="*/ 4 h 68"/>
                <a:gd name="T66" fmla="*/ 516 w 915"/>
                <a:gd name="T67" fmla="*/ 28 h 68"/>
                <a:gd name="T68" fmla="*/ 517 w 915"/>
                <a:gd name="T69" fmla="*/ 40 h 68"/>
                <a:gd name="T70" fmla="*/ 537 w 915"/>
                <a:gd name="T71" fmla="*/ 49 h 68"/>
                <a:gd name="T72" fmla="*/ 528 w 915"/>
                <a:gd name="T73" fmla="*/ 23 h 68"/>
                <a:gd name="T74" fmla="*/ 565 w 915"/>
                <a:gd name="T75" fmla="*/ 53 h 68"/>
                <a:gd name="T76" fmla="*/ 563 w 915"/>
                <a:gd name="T77" fmla="*/ 21 h 68"/>
                <a:gd name="T78" fmla="*/ 620 w 915"/>
                <a:gd name="T79" fmla="*/ 52 h 68"/>
                <a:gd name="T80" fmla="*/ 596 w 915"/>
                <a:gd name="T81" fmla="*/ 49 h 68"/>
                <a:gd name="T82" fmla="*/ 587 w 915"/>
                <a:gd name="T83" fmla="*/ 22 h 68"/>
                <a:gd name="T84" fmla="*/ 642 w 915"/>
                <a:gd name="T85" fmla="*/ 17 h 68"/>
                <a:gd name="T86" fmla="*/ 643 w 915"/>
                <a:gd name="T87" fmla="*/ 48 h 68"/>
                <a:gd name="T88" fmla="*/ 667 w 915"/>
                <a:gd name="T89" fmla="*/ 49 h 68"/>
                <a:gd name="T90" fmla="*/ 671 w 915"/>
                <a:gd name="T91" fmla="*/ 23 h 68"/>
                <a:gd name="T92" fmla="*/ 726 w 915"/>
                <a:gd name="T93" fmla="*/ 20 h 68"/>
                <a:gd name="T94" fmla="*/ 739 w 915"/>
                <a:gd name="T95" fmla="*/ 29 h 68"/>
                <a:gd name="T96" fmla="*/ 731 w 915"/>
                <a:gd name="T97" fmla="*/ 33 h 68"/>
                <a:gd name="T98" fmla="*/ 778 w 915"/>
                <a:gd name="T99" fmla="*/ 45 h 68"/>
                <a:gd name="T100" fmla="*/ 771 w 915"/>
                <a:gd name="T101" fmla="*/ 24 h 68"/>
                <a:gd name="T102" fmla="*/ 753 w 915"/>
                <a:gd name="T103" fmla="*/ 45 h 68"/>
                <a:gd name="T104" fmla="*/ 803 w 915"/>
                <a:gd name="T105" fmla="*/ 54 h 68"/>
                <a:gd name="T106" fmla="*/ 816 w 915"/>
                <a:gd name="T107" fmla="*/ 0 h 68"/>
                <a:gd name="T108" fmla="*/ 812 w 915"/>
                <a:gd name="T109" fmla="*/ 29 h 68"/>
                <a:gd name="T110" fmla="*/ 881 w 915"/>
                <a:gd name="T111" fmla="*/ 10 h 68"/>
                <a:gd name="T112" fmla="*/ 859 w 915"/>
                <a:gd name="T113" fmla="*/ 49 h 68"/>
                <a:gd name="T114" fmla="*/ 903 w 915"/>
                <a:gd name="T115" fmla="*/ 48 h 68"/>
                <a:gd name="T116" fmla="*/ 891 w 915"/>
                <a:gd name="T117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5" h="68">
                  <a:moveTo>
                    <a:pt x="35" y="4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4"/>
                    <a:pt x="47" y="5"/>
                    <a:pt x="46" y="6"/>
                  </a:cubicBezTo>
                  <a:cubicBezTo>
                    <a:pt x="46" y="7"/>
                    <a:pt x="45" y="9"/>
                    <a:pt x="45" y="11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7"/>
                    <a:pt x="45" y="41"/>
                    <a:pt x="44" y="43"/>
                  </a:cubicBezTo>
                  <a:cubicBezTo>
                    <a:pt x="43" y="46"/>
                    <a:pt x="41" y="49"/>
                    <a:pt x="38" y="51"/>
                  </a:cubicBezTo>
                  <a:cubicBezTo>
                    <a:pt x="35" y="53"/>
                    <a:pt x="31" y="53"/>
                    <a:pt x="27" y="53"/>
                  </a:cubicBezTo>
                  <a:cubicBezTo>
                    <a:pt x="21" y="53"/>
                    <a:pt x="17" y="53"/>
                    <a:pt x="15" y="51"/>
                  </a:cubicBezTo>
                  <a:cubicBezTo>
                    <a:pt x="12" y="49"/>
                    <a:pt x="10" y="46"/>
                    <a:pt x="9" y="43"/>
                  </a:cubicBezTo>
                  <a:cubicBezTo>
                    <a:pt x="8" y="41"/>
                    <a:pt x="7" y="37"/>
                    <a:pt x="7" y="3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8"/>
                    <a:pt x="7" y="6"/>
                    <a:pt x="6" y="5"/>
                  </a:cubicBezTo>
                  <a:cubicBezTo>
                    <a:pt x="5" y="4"/>
                    <a:pt x="4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5" y="4"/>
                    <a:pt x="15" y="5"/>
                  </a:cubicBezTo>
                  <a:cubicBezTo>
                    <a:pt x="14" y="6"/>
                    <a:pt x="14" y="8"/>
                    <a:pt x="14" y="11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5"/>
                    <a:pt x="14" y="37"/>
                    <a:pt x="14" y="40"/>
                  </a:cubicBezTo>
                  <a:cubicBezTo>
                    <a:pt x="15" y="43"/>
                    <a:pt x="15" y="45"/>
                    <a:pt x="16" y="46"/>
                  </a:cubicBezTo>
                  <a:cubicBezTo>
                    <a:pt x="17" y="48"/>
                    <a:pt x="19" y="49"/>
                    <a:pt x="20" y="50"/>
                  </a:cubicBezTo>
                  <a:cubicBezTo>
                    <a:pt x="22" y="51"/>
                    <a:pt x="24" y="51"/>
                    <a:pt x="27" y="51"/>
                  </a:cubicBezTo>
                  <a:cubicBezTo>
                    <a:pt x="30" y="51"/>
                    <a:pt x="33" y="50"/>
                    <a:pt x="35" y="49"/>
                  </a:cubicBezTo>
                  <a:cubicBezTo>
                    <a:pt x="37" y="47"/>
                    <a:pt x="39" y="46"/>
                    <a:pt x="40" y="43"/>
                  </a:cubicBezTo>
                  <a:cubicBezTo>
                    <a:pt x="41" y="41"/>
                    <a:pt x="41" y="37"/>
                    <a:pt x="41" y="3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9"/>
                    <a:pt x="41" y="7"/>
                    <a:pt x="40" y="6"/>
                  </a:cubicBezTo>
                  <a:cubicBezTo>
                    <a:pt x="39" y="5"/>
                    <a:pt x="38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69" y="25"/>
                  </a:moveTo>
                  <a:cubicBezTo>
                    <a:pt x="73" y="20"/>
                    <a:pt x="76" y="18"/>
                    <a:pt x="79" y="18"/>
                  </a:cubicBezTo>
                  <a:cubicBezTo>
                    <a:pt x="81" y="18"/>
                    <a:pt x="83" y="18"/>
                    <a:pt x="84" y="19"/>
                  </a:cubicBezTo>
                  <a:cubicBezTo>
                    <a:pt x="85" y="20"/>
                    <a:pt x="87" y="21"/>
                    <a:pt x="87" y="23"/>
                  </a:cubicBezTo>
                  <a:cubicBezTo>
                    <a:pt x="88" y="25"/>
                    <a:pt x="88" y="27"/>
                    <a:pt x="88" y="30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8" y="47"/>
                    <a:pt x="88" y="48"/>
                    <a:pt x="89" y="49"/>
                  </a:cubicBezTo>
                  <a:cubicBezTo>
                    <a:pt x="89" y="50"/>
                    <a:pt x="89" y="50"/>
                    <a:pt x="90" y="51"/>
                  </a:cubicBezTo>
                  <a:cubicBezTo>
                    <a:pt x="90" y="51"/>
                    <a:pt x="91" y="51"/>
                    <a:pt x="93" y="51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9" y="51"/>
                    <a:pt x="80" y="51"/>
                    <a:pt x="81" y="50"/>
                  </a:cubicBezTo>
                  <a:cubicBezTo>
                    <a:pt x="82" y="50"/>
                    <a:pt x="82" y="49"/>
                    <a:pt x="82" y="48"/>
                  </a:cubicBezTo>
                  <a:cubicBezTo>
                    <a:pt x="82" y="48"/>
                    <a:pt x="82" y="47"/>
                    <a:pt x="82" y="4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2" y="27"/>
                    <a:pt x="82" y="25"/>
                    <a:pt x="81" y="24"/>
                  </a:cubicBezTo>
                  <a:cubicBezTo>
                    <a:pt x="80" y="23"/>
                    <a:pt x="79" y="22"/>
                    <a:pt x="77" y="22"/>
                  </a:cubicBezTo>
                  <a:cubicBezTo>
                    <a:pt x="74" y="22"/>
                    <a:pt x="71" y="23"/>
                    <a:pt x="69" y="27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7"/>
                    <a:pt x="69" y="48"/>
                    <a:pt x="69" y="49"/>
                  </a:cubicBezTo>
                  <a:cubicBezTo>
                    <a:pt x="69" y="50"/>
                    <a:pt x="70" y="50"/>
                    <a:pt x="70" y="51"/>
                  </a:cubicBezTo>
                  <a:cubicBezTo>
                    <a:pt x="71" y="51"/>
                    <a:pt x="72" y="51"/>
                    <a:pt x="74" y="51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1"/>
                    <a:pt x="61" y="51"/>
                    <a:pt x="62" y="50"/>
                  </a:cubicBezTo>
                  <a:cubicBezTo>
                    <a:pt x="62" y="49"/>
                    <a:pt x="63" y="47"/>
                    <a:pt x="63" y="45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28"/>
                    <a:pt x="63" y="25"/>
                    <a:pt x="62" y="24"/>
                  </a:cubicBezTo>
                  <a:cubicBezTo>
                    <a:pt x="62" y="23"/>
                    <a:pt x="62" y="23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25"/>
                    <a:pt x="69" y="25"/>
                    <a:pt x="69" y="25"/>
                  </a:cubicBezTo>
                  <a:close/>
                  <a:moveTo>
                    <a:pt x="108" y="0"/>
                  </a:moveTo>
                  <a:cubicBezTo>
                    <a:pt x="109" y="0"/>
                    <a:pt x="110" y="0"/>
                    <a:pt x="110" y="1"/>
                  </a:cubicBezTo>
                  <a:cubicBezTo>
                    <a:pt x="111" y="2"/>
                    <a:pt x="111" y="3"/>
                    <a:pt x="111" y="4"/>
                  </a:cubicBezTo>
                  <a:cubicBezTo>
                    <a:pt x="111" y="5"/>
                    <a:pt x="111" y="6"/>
                    <a:pt x="110" y="7"/>
                  </a:cubicBezTo>
                  <a:cubicBezTo>
                    <a:pt x="109" y="7"/>
                    <a:pt x="109" y="8"/>
                    <a:pt x="108" y="8"/>
                  </a:cubicBezTo>
                  <a:cubicBezTo>
                    <a:pt x="107" y="8"/>
                    <a:pt x="106" y="7"/>
                    <a:pt x="105" y="7"/>
                  </a:cubicBezTo>
                  <a:cubicBezTo>
                    <a:pt x="105" y="6"/>
                    <a:pt x="104" y="5"/>
                    <a:pt x="104" y="4"/>
                  </a:cubicBezTo>
                  <a:cubicBezTo>
                    <a:pt x="104" y="3"/>
                    <a:pt x="105" y="2"/>
                    <a:pt x="105" y="1"/>
                  </a:cubicBezTo>
                  <a:cubicBezTo>
                    <a:pt x="106" y="0"/>
                    <a:pt x="107" y="0"/>
                    <a:pt x="108" y="0"/>
                  </a:cubicBezTo>
                  <a:close/>
                  <a:moveTo>
                    <a:pt x="111" y="18"/>
                  </a:moveTo>
                  <a:cubicBezTo>
                    <a:pt x="111" y="45"/>
                    <a:pt x="111" y="45"/>
                    <a:pt x="111" y="45"/>
                  </a:cubicBezTo>
                  <a:cubicBezTo>
                    <a:pt x="111" y="47"/>
                    <a:pt x="111" y="49"/>
                    <a:pt x="111" y="49"/>
                  </a:cubicBezTo>
                  <a:cubicBezTo>
                    <a:pt x="111" y="50"/>
                    <a:pt x="112" y="51"/>
                    <a:pt x="112" y="51"/>
                  </a:cubicBezTo>
                  <a:cubicBezTo>
                    <a:pt x="113" y="51"/>
                    <a:pt x="114" y="51"/>
                    <a:pt x="115" y="51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3" y="51"/>
                    <a:pt x="103" y="50"/>
                    <a:pt x="104" y="49"/>
                  </a:cubicBezTo>
                  <a:cubicBezTo>
                    <a:pt x="104" y="49"/>
                    <a:pt x="104" y="47"/>
                    <a:pt x="104" y="45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8"/>
                    <a:pt x="104" y="26"/>
                    <a:pt x="104" y="25"/>
                  </a:cubicBezTo>
                  <a:cubicBezTo>
                    <a:pt x="104" y="24"/>
                    <a:pt x="103" y="23"/>
                    <a:pt x="103" y="23"/>
                  </a:cubicBezTo>
                  <a:cubicBezTo>
                    <a:pt x="103" y="23"/>
                    <a:pt x="102" y="23"/>
                    <a:pt x="101" y="23"/>
                  </a:cubicBezTo>
                  <a:cubicBezTo>
                    <a:pt x="101" y="23"/>
                    <a:pt x="100" y="23"/>
                    <a:pt x="99" y="23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1" y="18"/>
                    <a:pt x="111" y="18"/>
                    <a:pt x="111" y="18"/>
                  </a:cubicBezTo>
                  <a:close/>
                  <a:moveTo>
                    <a:pt x="122" y="19"/>
                  </a:moveTo>
                  <a:cubicBezTo>
                    <a:pt x="137" y="19"/>
                    <a:pt x="137" y="19"/>
                    <a:pt x="137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20"/>
                    <a:pt x="134" y="20"/>
                    <a:pt x="134" y="21"/>
                  </a:cubicBezTo>
                  <a:cubicBezTo>
                    <a:pt x="133" y="21"/>
                    <a:pt x="133" y="22"/>
                    <a:pt x="133" y="23"/>
                  </a:cubicBezTo>
                  <a:cubicBezTo>
                    <a:pt x="133" y="23"/>
                    <a:pt x="133" y="25"/>
                    <a:pt x="134" y="26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9" y="24"/>
                    <a:pt x="150" y="23"/>
                    <a:pt x="150" y="22"/>
                  </a:cubicBezTo>
                  <a:cubicBezTo>
                    <a:pt x="150" y="21"/>
                    <a:pt x="150" y="21"/>
                    <a:pt x="149" y="21"/>
                  </a:cubicBezTo>
                  <a:cubicBezTo>
                    <a:pt x="149" y="21"/>
                    <a:pt x="149" y="20"/>
                    <a:pt x="149" y="20"/>
                  </a:cubicBezTo>
                  <a:cubicBezTo>
                    <a:pt x="148" y="20"/>
                    <a:pt x="147" y="20"/>
                    <a:pt x="146" y="20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6" y="20"/>
                    <a:pt x="155" y="20"/>
                    <a:pt x="155" y="21"/>
                  </a:cubicBezTo>
                  <a:cubicBezTo>
                    <a:pt x="154" y="21"/>
                    <a:pt x="153" y="23"/>
                    <a:pt x="152" y="2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7" y="23"/>
                    <a:pt x="126" y="22"/>
                    <a:pt x="126" y="22"/>
                  </a:cubicBezTo>
                  <a:cubicBezTo>
                    <a:pt x="125" y="21"/>
                    <a:pt x="125" y="21"/>
                    <a:pt x="124" y="20"/>
                  </a:cubicBezTo>
                  <a:cubicBezTo>
                    <a:pt x="123" y="20"/>
                    <a:pt x="123" y="20"/>
                    <a:pt x="121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69" y="31"/>
                  </a:moveTo>
                  <a:cubicBezTo>
                    <a:pt x="169" y="37"/>
                    <a:pt x="170" y="40"/>
                    <a:pt x="173" y="43"/>
                  </a:cubicBezTo>
                  <a:cubicBezTo>
                    <a:pt x="175" y="46"/>
                    <a:pt x="178" y="48"/>
                    <a:pt x="181" y="48"/>
                  </a:cubicBezTo>
                  <a:cubicBezTo>
                    <a:pt x="183" y="48"/>
                    <a:pt x="185" y="47"/>
                    <a:pt x="187" y="46"/>
                  </a:cubicBezTo>
                  <a:cubicBezTo>
                    <a:pt x="188" y="45"/>
                    <a:pt x="189" y="43"/>
                    <a:pt x="191" y="39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91" y="43"/>
                    <a:pt x="190" y="47"/>
                    <a:pt x="187" y="49"/>
                  </a:cubicBezTo>
                  <a:cubicBezTo>
                    <a:pt x="185" y="52"/>
                    <a:pt x="182" y="53"/>
                    <a:pt x="178" y="53"/>
                  </a:cubicBezTo>
                  <a:cubicBezTo>
                    <a:pt x="174" y="53"/>
                    <a:pt x="171" y="52"/>
                    <a:pt x="168" y="49"/>
                  </a:cubicBezTo>
                  <a:cubicBezTo>
                    <a:pt x="165" y="45"/>
                    <a:pt x="164" y="41"/>
                    <a:pt x="164" y="36"/>
                  </a:cubicBezTo>
                  <a:cubicBezTo>
                    <a:pt x="164" y="30"/>
                    <a:pt x="166" y="25"/>
                    <a:pt x="169" y="22"/>
                  </a:cubicBezTo>
                  <a:cubicBezTo>
                    <a:pt x="171" y="19"/>
                    <a:pt x="175" y="17"/>
                    <a:pt x="179" y="17"/>
                  </a:cubicBezTo>
                  <a:cubicBezTo>
                    <a:pt x="183" y="17"/>
                    <a:pt x="186" y="19"/>
                    <a:pt x="189" y="21"/>
                  </a:cubicBezTo>
                  <a:cubicBezTo>
                    <a:pt x="191" y="23"/>
                    <a:pt x="192" y="27"/>
                    <a:pt x="192" y="31"/>
                  </a:cubicBezTo>
                  <a:cubicBezTo>
                    <a:pt x="169" y="31"/>
                    <a:pt x="169" y="31"/>
                    <a:pt x="169" y="31"/>
                  </a:cubicBezTo>
                  <a:close/>
                  <a:moveTo>
                    <a:pt x="169" y="29"/>
                  </a:moveTo>
                  <a:cubicBezTo>
                    <a:pt x="184" y="29"/>
                    <a:pt x="184" y="29"/>
                    <a:pt x="184" y="29"/>
                  </a:cubicBezTo>
                  <a:cubicBezTo>
                    <a:pt x="184" y="27"/>
                    <a:pt x="184" y="26"/>
                    <a:pt x="183" y="25"/>
                  </a:cubicBezTo>
                  <a:cubicBezTo>
                    <a:pt x="183" y="24"/>
                    <a:pt x="182" y="23"/>
                    <a:pt x="181" y="22"/>
                  </a:cubicBezTo>
                  <a:cubicBezTo>
                    <a:pt x="179" y="21"/>
                    <a:pt x="178" y="21"/>
                    <a:pt x="177" y="21"/>
                  </a:cubicBezTo>
                  <a:cubicBezTo>
                    <a:pt x="175" y="21"/>
                    <a:pt x="173" y="21"/>
                    <a:pt x="172" y="23"/>
                  </a:cubicBezTo>
                  <a:cubicBezTo>
                    <a:pt x="170" y="24"/>
                    <a:pt x="169" y="27"/>
                    <a:pt x="169" y="29"/>
                  </a:cubicBezTo>
                  <a:close/>
                  <a:moveTo>
                    <a:pt x="209" y="18"/>
                  </a:moveTo>
                  <a:cubicBezTo>
                    <a:pt x="209" y="25"/>
                    <a:pt x="209" y="25"/>
                    <a:pt x="209" y="25"/>
                  </a:cubicBezTo>
                  <a:cubicBezTo>
                    <a:pt x="212" y="20"/>
                    <a:pt x="215" y="18"/>
                    <a:pt x="218" y="18"/>
                  </a:cubicBezTo>
                  <a:cubicBezTo>
                    <a:pt x="219" y="18"/>
                    <a:pt x="220" y="18"/>
                    <a:pt x="221" y="19"/>
                  </a:cubicBezTo>
                  <a:cubicBezTo>
                    <a:pt x="222" y="20"/>
                    <a:pt x="222" y="21"/>
                    <a:pt x="222" y="22"/>
                  </a:cubicBezTo>
                  <a:cubicBezTo>
                    <a:pt x="222" y="23"/>
                    <a:pt x="222" y="23"/>
                    <a:pt x="221" y="24"/>
                  </a:cubicBezTo>
                  <a:cubicBezTo>
                    <a:pt x="221" y="25"/>
                    <a:pt x="220" y="25"/>
                    <a:pt x="219" y="25"/>
                  </a:cubicBezTo>
                  <a:cubicBezTo>
                    <a:pt x="218" y="25"/>
                    <a:pt x="217" y="25"/>
                    <a:pt x="216" y="24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3" y="23"/>
                    <a:pt x="213" y="23"/>
                    <a:pt x="213" y="24"/>
                  </a:cubicBezTo>
                  <a:cubicBezTo>
                    <a:pt x="211" y="25"/>
                    <a:pt x="211" y="27"/>
                    <a:pt x="209" y="29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209" y="47"/>
                    <a:pt x="210" y="49"/>
                    <a:pt x="210" y="50"/>
                  </a:cubicBezTo>
                  <a:cubicBezTo>
                    <a:pt x="211" y="51"/>
                    <a:pt x="211" y="51"/>
                    <a:pt x="212" y="51"/>
                  </a:cubicBezTo>
                  <a:cubicBezTo>
                    <a:pt x="213" y="52"/>
                    <a:pt x="214" y="52"/>
                    <a:pt x="215" y="52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200" y="52"/>
                    <a:pt x="201" y="52"/>
                    <a:pt x="202" y="51"/>
                  </a:cubicBezTo>
                  <a:cubicBezTo>
                    <a:pt x="202" y="51"/>
                    <a:pt x="203" y="50"/>
                    <a:pt x="203" y="49"/>
                  </a:cubicBezTo>
                  <a:cubicBezTo>
                    <a:pt x="203" y="49"/>
                    <a:pt x="203" y="48"/>
                    <a:pt x="203" y="46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3" y="29"/>
                    <a:pt x="203" y="26"/>
                    <a:pt x="203" y="25"/>
                  </a:cubicBezTo>
                  <a:cubicBezTo>
                    <a:pt x="203" y="25"/>
                    <a:pt x="202" y="24"/>
                    <a:pt x="202" y="24"/>
                  </a:cubicBezTo>
                  <a:cubicBezTo>
                    <a:pt x="201" y="23"/>
                    <a:pt x="201" y="23"/>
                    <a:pt x="200" y="23"/>
                  </a:cubicBezTo>
                  <a:cubicBezTo>
                    <a:pt x="199" y="23"/>
                    <a:pt x="199" y="23"/>
                    <a:pt x="198" y="24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207" y="19"/>
                    <a:pt x="207" y="19"/>
                    <a:pt x="207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9" y="18"/>
                    <a:pt x="209" y="18"/>
                    <a:pt x="209" y="18"/>
                  </a:cubicBezTo>
                  <a:close/>
                  <a:moveTo>
                    <a:pt x="249" y="18"/>
                  </a:moveTo>
                  <a:cubicBezTo>
                    <a:pt x="249" y="29"/>
                    <a:pt x="249" y="29"/>
                    <a:pt x="249" y="29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6"/>
                    <a:pt x="245" y="23"/>
                    <a:pt x="244" y="22"/>
                  </a:cubicBezTo>
                  <a:cubicBezTo>
                    <a:pt x="242" y="21"/>
                    <a:pt x="241" y="20"/>
                    <a:pt x="238" y="20"/>
                  </a:cubicBezTo>
                  <a:cubicBezTo>
                    <a:pt x="237" y="20"/>
                    <a:pt x="235" y="20"/>
                    <a:pt x="234" y="21"/>
                  </a:cubicBezTo>
                  <a:cubicBezTo>
                    <a:pt x="233" y="22"/>
                    <a:pt x="233" y="23"/>
                    <a:pt x="233" y="24"/>
                  </a:cubicBezTo>
                  <a:cubicBezTo>
                    <a:pt x="233" y="25"/>
                    <a:pt x="233" y="27"/>
                    <a:pt x="234" y="28"/>
                  </a:cubicBezTo>
                  <a:cubicBezTo>
                    <a:pt x="235" y="29"/>
                    <a:pt x="236" y="30"/>
                    <a:pt x="238" y="31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8" y="36"/>
                    <a:pt x="251" y="39"/>
                    <a:pt x="251" y="43"/>
                  </a:cubicBezTo>
                  <a:cubicBezTo>
                    <a:pt x="251" y="47"/>
                    <a:pt x="249" y="49"/>
                    <a:pt x="247" y="51"/>
                  </a:cubicBezTo>
                  <a:cubicBezTo>
                    <a:pt x="245" y="53"/>
                    <a:pt x="243" y="54"/>
                    <a:pt x="240" y="54"/>
                  </a:cubicBezTo>
                  <a:cubicBezTo>
                    <a:pt x="238" y="54"/>
                    <a:pt x="235" y="53"/>
                    <a:pt x="233" y="53"/>
                  </a:cubicBezTo>
                  <a:cubicBezTo>
                    <a:pt x="232" y="52"/>
                    <a:pt x="231" y="52"/>
                    <a:pt x="231" y="52"/>
                  </a:cubicBezTo>
                  <a:cubicBezTo>
                    <a:pt x="231" y="52"/>
                    <a:pt x="230" y="53"/>
                    <a:pt x="230" y="53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31" y="45"/>
                    <a:pt x="232" y="47"/>
                    <a:pt x="234" y="49"/>
                  </a:cubicBezTo>
                  <a:cubicBezTo>
                    <a:pt x="236" y="51"/>
                    <a:pt x="238" y="52"/>
                    <a:pt x="240" y="52"/>
                  </a:cubicBezTo>
                  <a:cubicBezTo>
                    <a:pt x="242" y="52"/>
                    <a:pt x="243" y="51"/>
                    <a:pt x="244" y="50"/>
                  </a:cubicBezTo>
                  <a:cubicBezTo>
                    <a:pt x="245" y="49"/>
                    <a:pt x="246" y="48"/>
                    <a:pt x="246" y="47"/>
                  </a:cubicBezTo>
                  <a:cubicBezTo>
                    <a:pt x="246" y="45"/>
                    <a:pt x="245" y="43"/>
                    <a:pt x="244" y="42"/>
                  </a:cubicBezTo>
                  <a:cubicBezTo>
                    <a:pt x="243" y="41"/>
                    <a:pt x="241" y="39"/>
                    <a:pt x="237" y="38"/>
                  </a:cubicBezTo>
                  <a:cubicBezTo>
                    <a:pt x="234" y="36"/>
                    <a:pt x="232" y="35"/>
                    <a:pt x="231" y="33"/>
                  </a:cubicBezTo>
                  <a:cubicBezTo>
                    <a:pt x="229" y="31"/>
                    <a:pt x="229" y="30"/>
                    <a:pt x="229" y="28"/>
                  </a:cubicBezTo>
                  <a:cubicBezTo>
                    <a:pt x="229" y="25"/>
                    <a:pt x="230" y="23"/>
                    <a:pt x="232" y="21"/>
                  </a:cubicBezTo>
                  <a:cubicBezTo>
                    <a:pt x="234" y="19"/>
                    <a:pt x="236" y="18"/>
                    <a:pt x="239" y="18"/>
                  </a:cubicBezTo>
                  <a:cubicBezTo>
                    <a:pt x="240" y="18"/>
                    <a:pt x="242" y="18"/>
                    <a:pt x="244" y="19"/>
                  </a:cubicBezTo>
                  <a:cubicBezTo>
                    <a:pt x="245" y="19"/>
                    <a:pt x="246" y="19"/>
                    <a:pt x="246" y="19"/>
                  </a:cubicBezTo>
                  <a:cubicBezTo>
                    <a:pt x="247" y="19"/>
                    <a:pt x="247" y="19"/>
                    <a:pt x="247" y="19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9" y="18"/>
                    <a:pt x="249" y="18"/>
                    <a:pt x="249" y="18"/>
                  </a:cubicBezTo>
                  <a:close/>
                  <a:moveTo>
                    <a:pt x="268" y="0"/>
                  </a:moveTo>
                  <a:cubicBezTo>
                    <a:pt x="269" y="0"/>
                    <a:pt x="270" y="0"/>
                    <a:pt x="271" y="1"/>
                  </a:cubicBezTo>
                  <a:cubicBezTo>
                    <a:pt x="271" y="2"/>
                    <a:pt x="272" y="3"/>
                    <a:pt x="272" y="4"/>
                  </a:cubicBezTo>
                  <a:cubicBezTo>
                    <a:pt x="272" y="5"/>
                    <a:pt x="271" y="6"/>
                    <a:pt x="271" y="7"/>
                  </a:cubicBezTo>
                  <a:cubicBezTo>
                    <a:pt x="270" y="7"/>
                    <a:pt x="269" y="8"/>
                    <a:pt x="268" y="8"/>
                  </a:cubicBezTo>
                  <a:cubicBezTo>
                    <a:pt x="267" y="8"/>
                    <a:pt x="266" y="7"/>
                    <a:pt x="266" y="7"/>
                  </a:cubicBezTo>
                  <a:cubicBezTo>
                    <a:pt x="265" y="6"/>
                    <a:pt x="265" y="5"/>
                    <a:pt x="265" y="4"/>
                  </a:cubicBezTo>
                  <a:cubicBezTo>
                    <a:pt x="265" y="3"/>
                    <a:pt x="265" y="2"/>
                    <a:pt x="266" y="1"/>
                  </a:cubicBezTo>
                  <a:cubicBezTo>
                    <a:pt x="266" y="0"/>
                    <a:pt x="267" y="0"/>
                    <a:pt x="268" y="0"/>
                  </a:cubicBezTo>
                  <a:close/>
                  <a:moveTo>
                    <a:pt x="271" y="18"/>
                  </a:moveTo>
                  <a:cubicBezTo>
                    <a:pt x="271" y="45"/>
                    <a:pt x="271" y="45"/>
                    <a:pt x="271" y="45"/>
                  </a:cubicBezTo>
                  <a:cubicBezTo>
                    <a:pt x="271" y="47"/>
                    <a:pt x="271" y="49"/>
                    <a:pt x="271" y="49"/>
                  </a:cubicBezTo>
                  <a:cubicBezTo>
                    <a:pt x="272" y="50"/>
                    <a:pt x="272" y="51"/>
                    <a:pt x="273" y="51"/>
                  </a:cubicBezTo>
                  <a:cubicBezTo>
                    <a:pt x="273" y="51"/>
                    <a:pt x="274" y="51"/>
                    <a:pt x="276" y="51"/>
                  </a:cubicBezTo>
                  <a:cubicBezTo>
                    <a:pt x="276" y="53"/>
                    <a:pt x="276" y="53"/>
                    <a:pt x="276" y="53"/>
                  </a:cubicBezTo>
                  <a:cubicBezTo>
                    <a:pt x="260" y="53"/>
                    <a:pt x="260" y="53"/>
                    <a:pt x="260" y="53"/>
                  </a:cubicBezTo>
                  <a:cubicBezTo>
                    <a:pt x="260" y="51"/>
                    <a:pt x="260" y="51"/>
                    <a:pt x="260" y="51"/>
                  </a:cubicBezTo>
                  <a:cubicBezTo>
                    <a:pt x="261" y="51"/>
                    <a:pt x="263" y="51"/>
                    <a:pt x="263" y="51"/>
                  </a:cubicBezTo>
                  <a:cubicBezTo>
                    <a:pt x="263" y="51"/>
                    <a:pt x="264" y="50"/>
                    <a:pt x="264" y="49"/>
                  </a:cubicBezTo>
                  <a:cubicBezTo>
                    <a:pt x="265" y="49"/>
                    <a:pt x="265" y="47"/>
                    <a:pt x="265" y="45"/>
                  </a:cubicBezTo>
                  <a:cubicBezTo>
                    <a:pt x="265" y="32"/>
                    <a:pt x="265" y="32"/>
                    <a:pt x="265" y="32"/>
                  </a:cubicBezTo>
                  <a:cubicBezTo>
                    <a:pt x="265" y="28"/>
                    <a:pt x="265" y="26"/>
                    <a:pt x="264" y="25"/>
                  </a:cubicBezTo>
                  <a:cubicBezTo>
                    <a:pt x="264" y="24"/>
                    <a:pt x="264" y="23"/>
                    <a:pt x="263" y="23"/>
                  </a:cubicBezTo>
                  <a:cubicBezTo>
                    <a:pt x="263" y="23"/>
                    <a:pt x="263" y="23"/>
                    <a:pt x="262" y="23"/>
                  </a:cubicBezTo>
                  <a:cubicBezTo>
                    <a:pt x="261" y="23"/>
                    <a:pt x="260" y="23"/>
                    <a:pt x="259" y="23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9" y="18"/>
                    <a:pt x="269" y="18"/>
                    <a:pt x="269" y="18"/>
                  </a:cubicBezTo>
                  <a:cubicBezTo>
                    <a:pt x="271" y="18"/>
                    <a:pt x="271" y="18"/>
                    <a:pt x="271" y="18"/>
                  </a:cubicBezTo>
                  <a:close/>
                  <a:moveTo>
                    <a:pt x="293" y="7"/>
                  </a:moveTo>
                  <a:cubicBezTo>
                    <a:pt x="293" y="19"/>
                    <a:pt x="293" y="19"/>
                    <a:pt x="293" y="19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3" y="43"/>
                    <a:pt x="293" y="43"/>
                    <a:pt x="293" y="43"/>
                  </a:cubicBezTo>
                  <a:cubicBezTo>
                    <a:pt x="293" y="45"/>
                    <a:pt x="294" y="47"/>
                    <a:pt x="294" y="48"/>
                  </a:cubicBezTo>
                  <a:cubicBezTo>
                    <a:pt x="295" y="49"/>
                    <a:pt x="295" y="49"/>
                    <a:pt x="297" y="49"/>
                  </a:cubicBezTo>
                  <a:cubicBezTo>
                    <a:pt x="297" y="49"/>
                    <a:pt x="298" y="49"/>
                    <a:pt x="299" y="48"/>
                  </a:cubicBezTo>
                  <a:cubicBezTo>
                    <a:pt x="300" y="48"/>
                    <a:pt x="300" y="47"/>
                    <a:pt x="301" y="46"/>
                  </a:cubicBezTo>
                  <a:cubicBezTo>
                    <a:pt x="302" y="46"/>
                    <a:pt x="302" y="46"/>
                    <a:pt x="302" y="46"/>
                  </a:cubicBezTo>
                  <a:cubicBezTo>
                    <a:pt x="301" y="48"/>
                    <a:pt x="300" y="50"/>
                    <a:pt x="298" y="51"/>
                  </a:cubicBezTo>
                  <a:cubicBezTo>
                    <a:pt x="297" y="53"/>
                    <a:pt x="295" y="53"/>
                    <a:pt x="293" y="53"/>
                  </a:cubicBezTo>
                  <a:cubicBezTo>
                    <a:pt x="292" y="53"/>
                    <a:pt x="291" y="53"/>
                    <a:pt x="290" y="53"/>
                  </a:cubicBezTo>
                  <a:cubicBezTo>
                    <a:pt x="289" y="52"/>
                    <a:pt x="288" y="51"/>
                    <a:pt x="288" y="50"/>
                  </a:cubicBezTo>
                  <a:cubicBezTo>
                    <a:pt x="287" y="49"/>
                    <a:pt x="287" y="47"/>
                    <a:pt x="287" y="44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82" y="20"/>
                    <a:pt x="282" y="20"/>
                    <a:pt x="282" y="20"/>
                  </a:cubicBezTo>
                  <a:cubicBezTo>
                    <a:pt x="283" y="20"/>
                    <a:pt x="285" y="19"/>
                    <a:pt x="286" y="17"/>
                  </a:cubicBezTo>
                  <a:cubicBezTo>
                    <a:pt x="287" y="16"/>
                    <a:pt x="288" y="15"/>
                    <a:pt x="289" y="13"/>
                  </a:cubicBezTo>
                  <a:cubicBezTo>
                    <a:pt x="290" y="12"/>
                    <a:pt x="291" y="10"/>
                    <a:pt x="292" y="7"/>
                  </a:cubicBezTo>
                  <a:cubicBezTo>
                    <a:pt x="293" y="7"/>
                    <a:pt x="293" y="7"/>
                    <a:pt x="293" y="7"/>
                  </a:cubicBezTo>
                  <a:close/>
                  <a:moveTo>
                    <a:pt x="306" y="19"/>
                  </a:moveTo>
                  <a:cubicBezTo>
                    <a:pt x="321" y="19"/>
                    <a:pt x="321" y="19"/>
                    <a:pt x="321" y="19"/>
                  </a:cubicBezTo>
                  <a:cubicBezTo>
                    <a:pt x="321" y="20"/>
                    <a:pt x="321" y="20"/>
                    <a:pt x="321" y="2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19" y="20"/>
                    <a:pt x="318" y="20"/>
                    <a:pt x="318" y="21"/>
                  </a:cubicBezTo>
                  <a:cubicBezTo>
                    <a:pt x="317" y="21"/>
                    <a:pt x="317" y="22"/>
                    <a:pt x="317" y="22"/>
                  </a:cubicBezTo>
                  <a:cubicBezTo>
                    <a:pt x="317" y="23"/>
                    <a:pt x="317" y="25"/>
                    <a:pt x="318" y="26"/>
                  </a:cubicBezTo>
                  <a:cubicBezTo>
                    <a:pt x="326" y="43"/>
                    <a:pt x="326" y="43"/>
                    <a:pt x="326" y="43"/>
                  </a:cubicBezTo>
                  <a:cubicBezTo>
                    <a:pt x="333" y="25"/>
                    <a:pt x="333" y="25"/>
                    <a:pt x="333" y="25"/>
                  </a:cubicBezTo>
                  <a:cubicBezTo>
                    <a:pt x="334" y="23"/>
                    <a:pt x="334" y="23"/>
                    <a:pt x="334" y="21"/>
                  </a:cubicBezTo>
                  <a:cubicBezTo>
                    <a:pt x="334" y="21"/>
                    <a:pt x="334" y="21"/>
                    <a:pt x="333" y="20"/>
                  </a:cubicBezTo>
                  <a:cubicBezTo>
                    <a:pt x="333" y="20"/>
                    <a:pt x="333" y="20"/>
                    <a:pt x="333" y="19"/>
                  </a:cubicBezTo>
                  <a:cubicBezTo>
                    <a:pt x="332" y="19"/>
                    <a:pt x="331" y="19"/>
                    <a:pt x="331" y="19"/>
                  </a:cubicBezTo>
                  <a:cubicBezTo>
                    <a:pt x="331" y="18"/>
                    <a:pt x="331" y="18"/>
                    <a:pt x="331" y="18"/>
                  </a:cubicBezTo>
                  <a:cubicBezTo>
                    <a:pt x="341" y="18"/>
                    <a:pt x="341" y="18"/>
                    <a:pt x="341" y="18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0" y="19"/>
                    <a:pt x="339" y="19"/>
                  </a:cubicBezTo>
                  <a:cubicBezTo>
                    <a:pt x="339" y="20"/>
                    <a:pt x="338" y="20"/>
                    <a:pt x="338" y="21"/>
                  </a:cubicBezTo>
                  <a:cubicBezTo>
                    <a:pt x="337" y="21"/>
                    <a:pt x="337" y="22"/>
                    <a:pt x="337" y="24"/>
                  </a:cubicBezTo>
                  <a:cubicBezTo>
                    <a:pt x="323" y="58"/>
                    <a:pt x="323" y="58"/>
                    <a:pt x="323" y="58"/>
                  </a:cubicBezTo>
                  <a:cubicBezTo>
                    <a:pt x="322" y="61"/>
                    <a:pt x="321" y="63"/>
                    <a:pt x="318" y="65"/>
                  </a:cubicBezTo>
                  <a:cubicBezTo>
                    <a:pt x="316" y="67"/>
                    <a:pt x="314" y="68"/>
                    <a:pt x="312" y="68"/>
                  </a:cubicBezTo>
                  <a:cubicBezTo>
                    <a:pt x="311" y="68"/>
                    <a:pt x="310" y="67"/>
                    <a:pt x="309" y="67"/>
                  </a:cubicBezTo>
                  <a:cubicBezTo>
                    <a:pt x="308" y="66"/>
                    <a:pt x="307" y="65"/>
                    <a:pt x="307" y="64"/>
                  </a:cubicBezTo>
                  <a:cubicBezTo>
                    <a:pt x="307" y="63"/>
                    <a:pt x="308" y="62"/>
                    <a:pt x="308" y="61"/>
                  </a:cubicBezTo>
                  <a:cubicBezTo>
                    <a:pt x="309" y="61"/>
                    <a:pt x="310" y="61"/>
                    <a:pt x="311" y="61"/>
                  </a:cubicBezTo>
                  <a:cubicBezTo>
                    <a:pt x="312" y="61"/>
                    <a:pt x="313" y="61"/>
                    <a:pt x="314" y="61"/>
                  </a:cubicBezTo>
                  <a:cubicBezTo>
                    <a:pt x="315" y="62"/>
                    <a:pt x="316" y="62"/>
                    <a:pt x="316" y="62"/>
                  </a:cubicBezTo>
                  <a:cubicBezTo>
                    <a:pt x="317" y="62"/>
                    <a:pt x="317" y="61"/>
                    <a:pt x="318" y="61"/>
                  </a:cubicBezTo>
                  <a:cubicBezTo>
                    <a:pt x="319" y="60"/>
                    <a:pt x="320" y="58"/>
                    <a:pt x="321" y="56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11" y="25"/>
                    <a:pt x="311" y="25"/>
                    <a:pt x="311" y="25"/>
                  </a:cubicBezTo>
                  <a:cubicBezTo>
                    <a:pt x="311" y="24"/>
                    <a:pt x="311" y="23"/>
                    <a:pt x="310" y="22"/>
                  </a:cubicBezTo>
                  <a:cubicBezTo>
                    <a:pt x="309" y="21"/>
                    <a:pt x="309" y="20"/>
                    <a:pt x="308" y="20"/>
                  </a:cubicBezTo>
                  <a:cubicBezTo>
                    <a:pt x="308" y="20"/>
                    <a:pt x="307" y="19"/>
                    <a:pt x="305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79" y="18"/>
                  </a:moveTo>
                  <a:cubicBezTo>
                    <a:pt x="383" y="18"/>
                    <a:pt x="387" y="20"/>
                    <a:pt x="391" y="24"/>
                  </a:cubicBezTo>
                  <a:cubicBezTo>
                    <a:pt x="393" y="27"/>
                    <a:pt x="395" y="31"/>
                    <a:pt x="395" y="35"/>
                  </a:cubicBezTo>
                  <a:cubicBezTo>
                    <a:pt x="395" y="39"/>
                    <a:pt x="394" y="41"/>
                    <a:pt x="393" y="45"/>
                  </a:cubicBezTo>
                  <a:cubicBezTo>
                    <a:pt x="391" y="48"/>
                    <a:pt x="389" y="50"/>
                    <a:pt x="387" y="52"/>
                  </a:cubicBezTo>
                  <a:cubicBezTo>
                    <a:pt x="385" y="53"/>
                    <a:pt x="382" y="54"/>
                    <a:pt x="379" y="54"/>
                  </a:cubicBezTo>
                  <a:cubicBezTo>
                    <a:pt x="374" y="54"/>
                    <a:pt x="370" y="52"/>
                    <a:pt x="367" y="48"/>
                  </a:cubicBezTo>
                  <a:cubicBezTo>
                    <a:pt x="365" y="45"/>
                    <a:pt x="363" y="41"/>
                    <a:pt x="363" y="37"/>
                  </a:cubicBezTo>
                  <a:cubicBezTo>
                    <a:pt x="363" y="33"/>
                    <a:pt x="364" y="30"/>
                    <a:pt x="366" y="27"/>
                  </a:cubicBezTo>
                  <a:cubicBezTo>
                    <a:pt x="367" y="24"/>
                    <a:pt x="369" y="22"/>
                    <a:pt x="372" y="21"/>
                  </a:cubicBezTo>
                  <a:cubicBezTo>
                    <a:pt x="373" y="19"/>
                    <a:pt x="376" y="18"/>
                    <a:pt x="379" y="18"/>
                  </a:cubicBezTo>
                  <a:close/>
                  <a:moveTo>
                    <a:pt x="377" y="20"/>
                  </a:moveTo>
                  <a:cubicBezTo>
                    <a:pt x="376" y="20"/>
                    <a:pt x="375" y="21"/>
                    <a:pt x="373" y="21"/>
                  </a:cubicBezTo>
                  <a:cubicBezTo>
                    <a:pt x="372" y="22"/>
                    <a:pt x="371" y="23"/>
                    <a:pt x="370" y="25"/>
                  </a:cubicBezTo>
                  <a:cubicBezTo>
                    <a:pt x="369" y="27"/>
                    <a:pt x="369" y="30"/>
                    <a:pt x="369" y="33"/>
                  </a:cubicBezTo>
                  <a:cubicBezTo>
                    <a:pt x="369" y="38"/>
                    <a:pt x="370" y="42"/>
                    <a:pt x="372" y="46"/>
                  </a:cubicBezTo>
                  <a:cubicBezTo>
                    <a:pt x="374" y="49"/>
                    <a:pt x="376" y="51"/>
                    <a:pt x="379" y="51"/>
                  </a:cubicBezTo>
                  <a:cubicBezTo>
                    <a:pt x="382" y="51"/>
                    <a:pt x="384" y="50"/>
                    <a:pt x="385" y="48"/>
                  </a:cubicBezTo>
                  <a:cubicBezTo>
                    <a:pt x="387" y="46"/>
                    <a:pt x="387" y="43"/>
                    <a:pt x="387" y="38"/>
                  </a:cubicBezTo>
                  <a:cubicBezTo>
                    <a:pt x="387" y="32"/>
                    <a:pt x="386" y="27"/>
                    <a:pt x="384" y="24"/>
                  </a:cubicBezTo>
                  <a:cubicBezTo>
                    <a:pt x="382" y="21"/>
                    <a:pt x="380" y="20"/>
                    <a:pt x="377" y="20"/>
                  </a:cubicBezTo>
                  <a:close/>
                  <a:moveTo>
                    <a:pt x="415" y="21"/>
                  </a:moveTo>
                  <a:cubicBezTo>
                    <a:pt x="415" y="44"/>
                    <a:pt x="415" y="44"/>
                    <a:pt x="415" y="44"/>
                  </a:cubicBezTo>
                  <a:cubicBezTo>
                    <a:pt x="415" y="47"/>
                    <a:pt x="416" y="49"/>
                    <a:pt x="416" y="50"/>
                  </a:cubicBezTo>
                  <a:cubicBezTo>
                    <a:pt x="417" y="51"/>
                    <a:pt x="418" y="51"/>
                    <a:pt x="420" y="51"/>
                  </a:cubicBezTo>
                  <a:cubicBezTo>
                    <a:pt x="423" y="51"/>
                    <a:pt x="423" y="51"/>
                    <a:pt x="423" y="51"/>
                  </a:cubicBezTo>
                  <a:cubicBezTo>
                    <a:pt x="423" y="53"/>
                    <a:pt x="423" y="53"/>
                    <a:pt x="423" y="53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5" y="51"/>
                    <a:pt x="405" y="51"/>
                    <a:pt x="405" y="51"/>
                  </a:cubicBezTo>
                  <a:cubicBezTo>
                    <a:pt x="406" y="51"/>
                    <a:pt x="407" y="51"/>
                    <a:pt x="408" y="51"/>
                  </a:cubicBezTo>
                  <a:cubicBezTo>
                    <a:pt x="409" y="50"/>
                    <a:pt x="409" y="49"/>
                    <a:pt x="409" y="49"/>
                  </a:cubicBezTo>
                  <a:cubicBezTo>
                    <a:pt x="410" y="48"/>
                    <a:pt x="410" y="46"/>
                    <a:pt x="410" y="44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10" y="19"/>
                    <a:pt x="410" y="19"/>
                    <a:pt x="410" y="19"/>
                  </a:cubicBezTo>
                  <a:cubicBezTo>
                    <a:pt x="410" y="16"/>
                    <a:pt x="410" y="16"/>
                    <a:pt x="410" y="16"/>
                  </a:cubicBezTo>
                  <a:cubicBezTo>
                    <a:pt x="410" y="13"/>
                    <a:pt x="410" y="10"/>
                    <a:pt x="411" y="7"/>
                  </a:cubicBezTo>
                  <a:cubicBezTo>
                    <a:pt x="413" y="5"/>
                    <a:pt x="414" y="3"/>
                    <a:pt x="416" y="2"/>
                  </a:cubicBezTo>
                  <a:cubicBezTo>
                    <a:pt x="418" y="0"/>
                    <a:pt x="421" y="0"/>
                    <a:pt x="423" y="0"/>
                  </a:cubicBezTo>
                  <a:cubicBezTo>
                    <a:pt x="426" y="0"/>
                    <a:pt x="428" y="1"/>
                    <a:pt x="430" y="2"/>
                  </a:cubicBezTo>
                  <a:cubicBezTo>
                    <a:pt x="431" y="3"/>
                    <a:pt x="432" y="5"/>
                    <a:pt x="432" y="6"/>
                  </a:cubicBezTo>
                  <a:cubicBezTo>
                    <a:pt x="432" y="7"/>
                    <a:pt x="432" y="7"/>
                    <a:pt x="431" y="8"/>
                  </a:cubicBezTo>
                  <a:cubicBezTo>
                    <a:pt x="431" y="9"/>
                    <a:pt x="430" y="9"/>
                    <a:pt x="429" y="9"/>
                  </a:cubicBezTo>
                  <a:cubicBezTo>
                    <a:pt x="429" y="9"/>
                    <a:pt x="428" y="8"/>
                    <a:pt x="428" y="8"/>
                  </a:cubicBezTo>
                  <a:cubicBezTo>
                    <a:pt x="427" y="7"/>
                    <a:pt x="427" y="7"/>
                    <a:pt x="425" y="5"/>
                  </a:cubicBezTo>
                  <a:cubicBezTo>
                    <a:pt x="425" y="4"/>
                    <a:pt x="424" y="3"/>
                    <a:pt x="423" y="2"/>
                  </a:cubicBezTo>
                  <a:cubicBezTo>
                    <a:pt x="422" y="2"/>
                    <a:pt x="421" y="1"/>
                    <a:pt x="421" y="1"/>
                  </a:cubicBezTo>
                  <a:cubicBezTo>
                    <a:pt x="419" y="1"/>
                    <a:pt x="419" y="2"/>
                    <a:pt x="418" y="2"/>
                  </a:cubicBezTo>
                  <a:cubicBezTo>
                    <a:pt x="417" y="3"/>
                    <a:pt x="417" y="4"/>
                    <a:pt x="416" y="5"/>
                  </a:cubicBezTo>
                  <a:cubicBezTo>
                    <a:pt x="416" y="6"/>
                    <a:pt x="416" y="9"/>
                    <a:pt x="416" y="15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24" y="17"/>
                    <a:pt x="424" y="17"/>
                    <a:pt x="424" y="17"/>
                  </a:cubicBezTo>
                  <a:cubicBezTo>
                    <a:pt x="424" y="21"/>
                    <a:pt x="424" y="21"/>
                    <a:pt x="424" y="21"/>
                  </a:cubicBezTo>
                  <a:cubicBezTo>
                    <a:pt x="415" y="21"/>
                    <a:pt x="415" y="21"/>
                    <a:pt x="415" y="21"/>
                  </a:cubicBezTo>
                  <a:close/>
                  <a:moveTo>
                    <a:pt x="477" y="1"/>
                  </a:moveTo>
                  <a:cubicBezTo>
                    <a:pt x="477" y="19"/>
                    <a:pt x="477" y="19"/>
                    <a:pt x="477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5"/>
                    <a:pt x="474" y="13"/>
                    <a:pt x="473" y="11"/>
                  </a:cubicBezTo>
                  <a:cubicBezTo>
                    <a:pt x="472" y="9"/>
                    <a:pt x="470" y="7"/>
                    <a:pt x="468" y="6"/>
                  </a:cubicBezTo>
                  <a:cubicBezTo>
                    <a:pt x="466" y="5"/>
                    <a:pt x="464" y="4"/>
                    <a:pt x="462" y="4"/>
                  </a:cubicBezTo>
                  <a:cubicBezTo>
                    <a:pt x="459" y="4"/>
                    <a:pt x="457" y="5"/>
                    <a:pt x="456" y="7"/>
                  </a:cubicBezTo>
                  <a:cubicBezTo>
                    <a:pt x="454" y="8"/>
                    <a:pt x="453" y="10"/>
                    <a:pt x="453" y="12"/>
                  </a:cubicBezTo>
                  <a:cubicBezTo>
                    <a:pt x="453" y="13"/>
                    <a:pt x="454" y="15"/>
                    <a:pt x="455" y="16"/>
                  </a:cubicBezTo>
                  <a:cubicBezTo>
                    <a:pt x="457" y="18"/>
                    <a:pt x="460" y="20"/>
                    <a:pt x="465" y="23"/>
                  </a:cubicBezTo>
                  <a:cubicBezTo>
                    <a:pt x="470" y="26"/>
                    <a:pt x="473" y="28"/>
                    <a:pt x="475" y="29"/>
                  </a:cubicBezTo>
                  <a:cubicBezTo>
                    <a:pt x="476" y="31"/>
                    <a:pt x="477" y="32"/>
                    <a:pt x="479" y="34"/>
                  </a:cubicBezTo>
                  <a:cubicBezTo>
                    <a:pt x="479" y="36"/>
                    <a:pt x="480" y="38"/>
                    <a:pt x="480" y="40"/>
                  </a:cubicBezTo>
                  <a:cubicBezTo>
                    <a:pt x="480" y="44"/>
                    <a:pt x="478" y="47"/>
                    <a:pt x="475" y="50"/>
                  </a:cubicBezTo>
                  <a:cubicBezTo>
                    <a:pt x="473" y="53"/>
                    <a:pt x="469" y="54"/>
                    <a:pt x="465" y="54"/>
                  </a:cubicBezTo>
                  <a:cubicBezTo>
                    <a:pt x="463" y="54"/>
                    <a:pt x="462" y="54"/>
                    <a:pt x="461" y="53"/>
                  </a:cubicBezTo>
                  <a:cubicBezTo>
                    <a:pt x="460" y="53"/>
                    <a:pt x="458" y="53"/>
                    <a:pt x="456" y="52"/>
                  </a:cubicBezTo>
                  <a:cubicBezTo>
                    <a:pt x="454" y="51"/>
                    <a:pt x="453" y="51"/>
                    <a:pt x="452" y="51"/>
                  </a:cubicBezTo>
                  <a:cubicBezTo>
                    <a:pt x="451" y="51"/>
                    <a:pt x="451" y="51"/>
                    <a:pt x="450" y="51"/>
                  </a:cubicBezTo>
                  <a:cubicBezTo>
                    <a:pt x="450" y="52"/>
                    <a:pt x="450" y="53"/>
                    <a:pt x="449" y="54"/>
                  </a:cubicBezTo>
                  <a:cubicBezTo>
                    <a:pt x="448" y="54"/>
                    <a:pt x="448" y="54"/>
                    <a:pt x="448" y="54"/>
                  </a:cubicBezTo>
                  <a:cubicBezTo>
                    <a:pt x="448" y="37"/>
                    <a:pt x="448" y="37"/>
                    <a:pt x="448" y="37"/>
                  </a:cubicBezTo>
                  <a:cubicBezTo>
                    <a:pt x="449" y="37"/>
                    <a:pt x="449" y="37"/>
                    <a:pt x="449" y="37"/>
                  </a:cubicBezTo>
                  <a:cubicBezTo>
                    <a:pt x="450" y="40"/>
                    <a:pt x="451" y="43"/>
                    <a:pt x="452" y="45"/>
                  </a:cubicBezTo>
                  <a:cubicBezTo>
                    <a:pt x="453" y="46"/>
                    <a:pt x="455" y="48"/>
                    <a:pt x="457" y="49"/>
                  </a:cubicBezTo>
                  <a:cubicBezTo>
                    <a:pt x="459" y="50"/>
                    <a:pt x="461" y="51"/>
                    <a:pt x="464" y="51"/>
                  </a:cubicBezTo>
                  <a:cubicBezTo>
                    <a:pt x="467" y="51"/>
                    <a:pt x="469" y="50"/>
                    <a:pt x="471" y="48"/>
                  </a:cubicBezTo>
                  <a:cubicBezTo>
                    <a:pt x="473" y="47"/>
                    <a:pt x="473" y="45"/>
                    <a:pt x="473" y="43"/>
                  </a:cubicBezTo>
                  <a:cubicBezTo>
                    <a:pt x="473" y="41"/>
                    <a:pt x="473" y="40"/>
                    <a:pt x="473" y="39"/>
                  </a:cubicBezTo>
                  <a:cubicBezTo>
                    <a:pt x="472" y="38"/>
                    <a:pt x="471" y="37"/>
                    <a:pt x="469" y="35"/>
                  </a:cubicBezTo>
                  <a:cubicBezTo>
                    <a:pt x="469" y="35"/>
                    <a:pt x="466" y="33"/>
                    <a:pt x="462" y="31"/>
                  </a:cubicBezTo>
                  <a:cubicBezTo>
                    <a:pt x="458" y="28"/>
                    <a:pt x="455" y="26"/>
                    <a:pt x="453" y="25"/>
                  </a:cubicBezTo>
                  <a:cubicBezTo>
                    <a:pt x="451" y="23"/>
                    <a:pt x="450" y="22"/>
                    <a:pt x="449" y="20"/>
                  </a:cubicBezTo>
                  <a:cubicBezTo>
                    <a:pt x="448" y="19"/>
                    <a:pt x="448" y="17"/>
                    <a:pt x="448" y="15"/>
                  </a:cubicBezTo>
                  <a:cubicBezTo>
                    <a:pt x="448" y="11"/>
                    <a:pt x="449" y="8"/>
                    <a:pt x="452" y="5"/>
                  </a:cubicBezTo>
                  <a:cubicBezTo>
                    <a:pt x="455" y="3"/>
                    <a:pt x="458" y="1"/>
                    <a:pt x="462" y="1"/>
                  </a:cubicBezTo>
                  <a:cubicBezTo>
                    <a:pt x="464" y="1"/>
                    <a:pt x="467" y="2"/>
                    <a:pt x="470" y="3"/>
                  </a:cubicBezTo>
                  <a:cubicBezTo>
                    <a:pt x="471" y="4"/>
                    <a:pt x="472" y="4"/>
                    <a:pt x="473" y="4"/>
                  </a:cubicBezTo>
                  <a:cubicBezTo>
                    <a:pt x="473" y="4"/>
                    <a:pt x="474" y="4"/>
                    <a:pt x="474" y="4"/>
                  </a:cubicBezTo>
                  <a:cubicBezTo>
                    <a:pt x="475" y="3"/>
                    <a:pt x="475" y="3"/>
                    <a:pt x="475" y="1"/>
                  </a:cubicBezTo>
                  <a:cubicBezTo>
                    <a:pt x="477" y="1"/>
                    <a:pt x="477" y="1"/>
                    <a:pt x="477" y="1"/>
                  </a:cubicBezTo>
                  <a:close/>
                  <a:moveTo>
                    <a:pt x="517" y="40"/>
                  </a:moveTo>
                  <a:cubicBezTo>
                    <a:pt x="517" y="44"/>
                    <a:pt x="515" y="48"/>
                    <a:pt x="512" y="50"/>
                  </a:cubicBezTo>
                  <a:cubicBezTo>
                    <a:pt x="510" y="53"/>
                    <a:pt x="507" y="54"/>
                    <a:pt x="504" y="54"/>
                  </a:cubicBezTo>
                  <a:cubicBezTo>
                    <a:pt x="500" y="54"/>
                    <a:pt x="497" y="52"/>
                    <a:pt x="494" y="49"/>
                  </a:cubicBezTo>
                  <a:cubicBezTo>
                    <a:pt x="491" y="46"/>
                    <a:pt x="490" y="41"/>
                    <a:pt x="490" y="36"/>
                  </a:cubicBezTo>
                  <a:cubicBezTo>
                    <a:pt x="490" y="31"/>
                    <a:pt x="492" y="26"/>
                    <a:pt x="495" y="23"/>
                  </a:cubicBezTo>
                  <a:cubicBezTo>
                    <a:pt x="498" y="19"/>
                    <a:pt x="501" y="17"/>
                    <a:pt x="506" y="17"/>
                  </a:cubicBezTo>
                  <a:cubicBezTo>
                    <a:pt x="509" y="17"/>
                    <a:pt x="512" y="18"/>
                    <a:pt x="514" y="20"/>
                  </a:cubicBezTo>
                  <a:cubicBezTo>
                    <a:pt x="516" y="22"/>
                    <a:pt x="517" y="24"/>
                    <a:pt x="517" y="26"/>
                  </a:cubicBezTo>
                  <a:cubicBezTo>
                    <a:pt x="517" y="27"/>
                    <a:pt x="517" y="27"/>
                    <a:pt x="516" y="28"/>
                  </a:cubicBezTo>
                  <a:cubicBezTo>
                    <a:pt x="516" y="29"/>
                    <a:pt x="515" y="29"/>
                    <a:pt x="514" y="29"/>
                  </a:cubicBezTo>
                  <a:cubicBezTo>
                    <a:pt x="512" y="29"/>
                    <a:pt x="511" y="29"/>
                    <a:pt x="511" y="27"/>
                  </a:cubicBezTo>
                  <a:cubicBezTo>
                    <a:pt x="510" y="27"/>
                    <a:pt x="510" y="26"/>
                    <a:pt x="510" y="25"/>
                  </a:cubicBezTo>
                  <a:cubicBezTo>
                    <a:pt x="510" y="23"/>
                    <a:pt x="509" y="22"/>
                    <a:pt x="508" y="21"/>
                  </a:cubicBezTo>
                  <a:cubicBezTo>
                    <a:pt x="507" y="21"/>
                    <a:pt x="506" y="20"/>
                    <a:pt x="505" y="20"/>
                  </a:cubicBezTo>
                  <a:cubicBezTo>
                    <a:pt x="502" y="20"/>
                    <a:pt x="500" y="21"/>
                    <a:pt x="499" y="23"/>
                  </a:cubicBezTo>
                  <a:cubicBezTo>
                    <a:pt x="497" y="25"/>
                    <a:pt x="496" y="29"/>
                    <a:pt x="496" y="33"/>
                  </a:cubicBezTo>
                  <a:cubicBezTo>
                    <a:pt x="496" y="37"/>
                    <a:pt x="497" y="40"/>
                    <a:pt x="499" y="43"/>
                  </a:cubicBezTo>
                  <a:cubicBezTo>
                    <a:pt x="501" y="47"/>
                    <a:pt x="503" y="48"/>
                    <a:pt x="507" y="48"/>
                  </a:cubicBezTo>
                  <a:cubicBezTo>
                    <a:pt x="509" y="48"/>
                    <a:pt x="511" y="47"/>
                    <a:pt x="513" y="46"/>
                  </a:cubicBezTo>
                  <a:cubicBezTo>
                    <a:pt x="514" y="45"/>
                    <a:pt x="515" y="43"/>
                    <a:pt x="517" y="40"/>
                  </a:cubicBezTo>
                  <a:cubicBezTo>
                    <a:pt x="517" y="40"/>
                    <a:pt x="517" y="40"/>
                    <a:pt x="517" y="40"/>
                  </a:cubicBezTo>
                  <a:close/>
                  <a:moveTo>
                    <a:pt x="534" y="0"/>
                  </a:moveTo>
                  <a:cubicBezTo>
                    <a:pt x="535" y="0"/>
                    <a:pt x="536" y="0"/>
                    <a:pt x="537" y="1"/>
                  </a:cubicBezTo>
                  <a:cubicBezTo>
                    <a:pt x="537" y="2"/>
                    <a:pt x="538" y="3"/>
                    <a:pt x="538" y="4"/>
                  </a:cubicBezTo>
                  <a:cubicBezTo>
                    <a:pt x="538" y="5"/>
                    <a:pt x="537" y="6"/>
                    <a:pt x="537" y="7"/>
                  </a:cubicBezTo>
                  <a:cubicBezTo>
                    <a:pt x="536" y="7"/>
                    <a:pt x="535" y="8"/>
                    <a:pt x="534" y="8"/>
                  </a:cubicBezTo>
                  <a:cubicBezTo>
                    <a:pt x="533" y="8"/>
                    <a:pt x="532" y="7"/>
                    <a:pt x="532" y="7"/>
                  </a:cubicBezTo>
                  <a:cubicBezTo>
                    <a:pt x="531" y="6"/>
                    <a:pt x="531" y="5"/>
                    <a:pt x="531" y="4"/>
                  </a:cubicBezTo>
                  <a:cubicBezTo>
                    <a:pt x="531" y="3"/>
                    <a:pt x="531" y="2"/>
                    <a:pt x="532" y="1"/>
                  </a:cubicBezTo>
                  <a:cubicBezTo>
                    <a:pt x="532" y="0"/>
                    <a:pt x="533" y="0"/>
                    <a:pt x="534" y="0"/>
                  </a:cubicBezTo>
                  <a:close/>
                  <a:moveTo>
                    <a:pt x="537" y="18"/>
                  </a:moveTo>
                  <a:cubicBezTo>
                    <a:pt x="537" y="45"/>
                    <a:pt x="537" y="45"/>
                    <a:pt x="537" y="45"/>
                  </a:cubicBezTo>
                  <a:cubicBezTo>
                    <a:pt x="537" y="47"/>
                    <a:pt x="537" y="49"/>
                    <a:pt x="537" y="49"/>
                  </a:cubicBezTo>
                  <a:cubicBezTo>
                    <a:pt x="538" y="50"/>
                    <a:pt x="538" y="51"/>
                    <a:pt x="539" y="51"/>
                  </a:cubicBezTo>
                  <a:cubicBezTo>
                    <a:pt x="539" y="51"/>
                    <a:pt x="540" y="51"/>
                    <a:pt x="542" y="51"/>
                  </a:cubicBezTo>
                  <a:cubicBezTo>
                    <a:pt x="542" y="53"/>
                    <a:pt x="542" y="53"/>
                    <a:pt x="542" y="53"/>
                  </a:cubicBezTo>
                  <a:cubicBezTo>
                    <a:pt x="526" y="53"/>
                    <a:pt x="526" y="53"/>
                    <a:pt x="526" y="53"/>
                  </a:cubicBezTo>
                  <a:cubicBezTo>
                    <a:pt x="526" y="51"/>
                    <a:pt x="526" y="51"/>
                    <a:pt x="526" y="51"/>
                  </a:cubicBezTo>
                  <a:cubicBezTo>
                    <a:pt x="527" y="51"/>
                    <a:pt x="529" y="51"/>
                    <a:pt x="529" y="51"/>
                  </a:cubicBezTo>
                  <a:cubicBezTo>
                    <a:pt x="529" y="51"/>
                    <a:pt x="530" y="50"/>
                    <a:pt x="530" y="49"/>
                  </a:cubicBezTo>
                  <a:cubicBezTo>
                    <a:pt x="531" y="49"/>
                    <a:pt x="531" y="47"/>
                    <a:pt x="531" y="45"/>
                  </a:cubicBezTo>
                  <a:cubicBezTo>
                    <a:pt x="531" y="32"/>
                    <a:pt x="531" y="32"/>
                    <a:pt x="531" y="32"/>
                  </a:cubicBezTo>
                  <a:cubicBezTo>
                    <a:pt x="531" y="28"/>
                    <a:pt x="531" y="26"/>
                    <a:pt x="530" y="25"/>
                  </a:cubicBezTo>
                  <a:cubicBezTo>
                    <a:pt x="530" y="24"/>
                    <a:pt x="530" y="23"/>
                    <a:pt x="529" y="23"/>
                  </a:cubicBezTo>
                  <a:cubicBezTo>
                    <a:pt x="529" y="23"/>
                    <a:pt x="529" y="23"/>
                    <a:pt x="528" y="23"/>
                  </a:cubicBezTo>
                  <a:cubicBezTo>
                    <a:pt x="527" y="23"/>
                    <a:pt x="526" y="23"/>
                    <a:pt x="525" y="23"/>
                  </a:cubicBezTo>
                  <a:cubicBezTo>
                    <a:pt x="525" y="22"/>
                    <a:pt x="525" y="22"/>
                    <a:pt x="525" y="22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7" y="18"/>
                    <a:pt x="537" y="18"/>
                    <a:pt x="537" y="18"/>
                  </a:cubicBezTo>
                  <a:close/>
                  <a:moveTo>
                    <a:pt x="555" y="31"/>
                  </a:moveTo>
                  <a:cubicBezTo>
                    <a:pt x="555" y="37"/>
                    <a:pt x="557" y="40"/>
                    <a:pt x="559" y="43"/>
                  </a:cubicBezTo>
                  <a:cubicBezTo>
                    <a:pt x="561" y="46"/>
                    <a:pt x="564" y="48"/>
                    <a:pt x="567" y="48"/>
                  </a:cubicBezTo>
                  <a:cubicBezTo>
                    <a:pt x="569" y="48"/>
                    <a:pt x="571" y="47"/>
                    <a:pt x="573" y="46"/>
                  </a:cubicBezTo>
                  <a:cubicBezTo>
                    <a:pt x="575" y="45"/>
                    <a:pt x="576" y="43"/>
                    <a:pt x="577" y="39"/>
                  </a:cubicBezTo>
                  <a:cubicBezTo>
                    <a:pt x="578" y="40"/>
                    <a:pt x="578" y="40"/>
                    <a:pt x="578" y="40"/>
                  </a:cubicBezTo>
                  <a:cubicBezTo>
                    <a:pt x="578" y="43"/>
                    <a:pt x="576" y="47"/>
                    <a:pt x="574" y="49"/>
                  </a:cubicBezTo>
                  <a:cubicBezTo>
                    <a:pt x="571" y="52"/>
                    <a:pt x="568" y="53"/>
                    <a:pt x="565" y="53"/>
                  </a:cubicBezTo>
                  <a:cubicBezTo>
                    <a:pt x="561" y="53"/>
                    <a:pt x="557" y="52"/>
                    <a:pt x="555" y="49"/>
                  </a:cubicBezTo>
                  <a:cubicBezTo>
                    <a:pt x="552" y="45"/>
                    <a:pt x="551" y="41"/>
                    <a:pt x="551" y="36"/>
                  </a:cubicBezTo>
                  <a:cubicBezTo>
                    <a:pt x="551" y="30"/>
                    <a:pt x="552" y="25"/>
                    <a:pt x="555" y="22"/>
                  </a:cubicBezTo>
                  <a:cubicBezTo>
                    <a:pt x="558" y="19"/>
                    <a:pt x="561" y="17"/>
                    <a:pt x="566" y="17"/>
                  </a:cubicBezTo>
                  <a:cubicBezTo>
                    <a:pt x="569" y="17"/>
                    <a:pt x="573" y="19"/>
                    <a:pt x="575" y="21"/>
                  </a:cubicBezTo>
                  <a:cubicBezTo>
                    <a:pt x="577" y="23"/>
                    <a:pt x="579" y="27"/>
                    <a:pt x="579" y="31"/>
                  </a:cubicBezTo>
                  <a:cubicBezTo>
                    <a:pt x="555" y="31"/>
                    <a:pt x="555" y="31"/>
                    <a:pt x="555" y="31"/>
                  </a:cubicBezTo>
                  <a:close/>
                  <a:moveTo>
                    <a:pt x="555" y="29"/>
                  </a:moveTo>
                  <a:cubicBezTo>
                    <a:pt x="571" y="29"/>
                    <a:pt x="571" y="29"/>
                    <a:pt x="571" y="29"/>
                  </a:cubicBezTo>
                  <a:cubicBezTo>
                    <a:pt x="571" y="27"/>
                    <a:pt x="570" y="26"/>
                    <a:pt x="570" y="25"/>
                  </a:cubicBezTo>
                  <a:cubicBezTo>
                    <a:pt x="569" y="24"/>
                    <a:pt x="568" y="23"/>
                    <a:pt x="567" y="22"/>
                  </a:cubicBezTo>
                  <a:cubicBezTo>
                    <a:pt x="566" y="21"/>
                    <a:pt x="565" y="21"/>
                    <a:pt x="563" y="21"/>
                  </a:cubicBezTo>
                  <a:cubicBezTo>
                    <a:pt x="561" y="21"/>
                    <a:pt x="560" y="21"/>
                    <a:pt x="558" y="23"/>
                  </a:cubicBezTo>
                  <a:cubicBezTo>
                    <a:pt x="557" y="24"/>
                    <a:pt x="555" y="27"/>
                    <a:pt x="555" y="29"/>
                  </a:cubicBezTo>
                  <a:close/>
                  <a:moveTo>
                    <a:pt x="595" y="25"/>
                  </a:moveTo>
                  <a:cubicBezTo>
                    <a:pt x="599" y="20"/>
                    <a:pt x="603" y="18"/>
                    <a:pt x="606" y="18"/>
                  </a:cubicBezTo>
                  <a:cubicBezTo>
                    <a:pt x="608" y="18"/>
                    <a:pt x="609" y="18"/>
                    <a:pt x="611" y="19"/>
                  </a:cubicBezTo>
                  <a:cubicBezTo>
                    <a:pt x="612" y="20"/>
                    <a:pt x="613" y="21"/>
                    <a:pt x="614" y="23"/>
                  </a:cubicBezTo>
                  <a:cubicBezTo>
                    <a:pt x="615" y="25"/>
                    <a:pt x="615" y="27"/>
                    <a:pt x="615" y="30"/>
                  </a:cubicBezTo>
                  <a:cubicBezTo>
                    <a:pt x="615" y="45"/>
                    <a:pt x="615" y="45"/>
                    <a:pt x="615" y="45"/>
                  </a:cubicBezTo>
                  <a:cubicBezTo>
                    <a:pt x="615" y="47"/>
                    <a:pt x="615" y="48"/>
                    <a:pt x="615" y="49"/>
                  </a:cubicBezTo>
                  <a:cubicBezTo>
                    <a:pt x="616" y="50"/>
                    <a:pt x="616" y="50"/>
                    <a:pt x="617" y="51"/>
                  </a:cubicBezTo>
                  <a:cubicBezTo>
                    <a:pt x="617" y="51"/>
                    <a:pt x="618" y="51"/>
                    <a:pt x="620" y="51"/>
                  </a:cubicBezTo>
                  <a:cubicBezTo>
                    <a:pt x="620" y="52"/>
                    <a:pt x="620" y="52"/>
                    <a:pt x="620" y="52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4" y="51"/>
                    <a:pt x="604" y="51"/>
                    <a:pt x="604" y="51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6" y="51"/>
                    <a:pt x="607" y="51"/>
                    <a:pt x="608" y="50"/>
                  </a:cubicBezTo>
                  <a:cubicBezTo>
                    <a:pt x="609" y="50"/>
                    <a:pt x="609" y="49"/>
                    <a:pt x="609" y="48"/>
                  </a:cubicBezTo>
                  <a:cubicBezTo>
                    <a:pt x="609" y="48"/>
                    <a:pt x="609" y="47"/>
                    <a:pt x="609" y="45"/>
                  </a:cubicBezTo>
                  <a:cubicBezTo>
                    <a:pt x="609" y="31"/>
                    <a:pt x="609" y="31"/>
                    <a:pt x="609" y="31"/>
                  </a:cubicBezTo>
                  <a:cubicBezTo>
                    <a:pt x="609" y="27"/>
                    <a:pt x="609" y="25"/>
                    <a:pt x="608" y="24"/>
                  </a:cubicBezTo>
                  <a:cubicBezTo>
                    <a:pt x="607" y="23"/>
                    <a:pt x="606" y="22"/>
                    <a:pt x="604" y="22"/>
                  </a:cubicBezTo>
                  <a:cubicBezTo>
                    <a:pt x="601" y="22"/>
                    <a:pt x="598" y="23"/>
                    <a:pt x="595" y="27"/>
                  </a:cubicBezTo>
                  <a:cubicBezTo>
                    <a:pt x="595" y="45"/>
                    <a:pt x="595" y="45"/>
                    <a:pt x="595" y="45"/>
                  </a:cubicBezTo>
                  <a:cubicBezTo>
                    <a:pt x="595" y="47"/>
                    <a:pt x="595" y="48"/>
                    <a:pt x="596" y="49"/>
                  </a:cubicBezTo>
                  <a:cubicBezTo>
                    <a:pt x="596" y="50"/>
                    <a:pt x="597" y="50"/>
                    <a:pt x="597" y="51"/>
                  </a:cubicBezTo>
                  <a:cubicBezTo>
                    <a:pt x="597" y="51"/>
                    <a:pt x="599" y="51"/>
                    <a:pt x="601" y="51"/>
                  </a:cubicBezTo>
                  <a:cubicBezTo>
                    <a:pt x="601" y="52"/>
                    <a:pt x="601" y="52"/>
                    <a:pt x="601" y="52"/>
                  </a:cubicBezTo>
                  <a:cubicBezTo>
                    <a:pt x="585" y="52"/>
                    <a:pt x="585" y="52"/>
                    <a:pt x="585" y="52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7" y="51"/>
                    <a:pt x="588" y="51"/>
                    <a:pt x="589" y="50"/>
                  </a:cubicBezTo>
                  <a:cubicBezTo>
                    <a:pt x="589" y="49"/>
                    <a:pt x="589" y="47"/>
                    <a:pt x="589" y="45"/>
                  </a:cubicBezTo>
                  <a:cubicBezTo>
                    <a:pt x="589" y="32"/>
                    <a:pt x="589" y="32"/>
                    <a:pt x="589" y="32"/>
                  </a:cubicBezTo>
                  <a:cubicBezTo>
                    <a:pt x="589" y="28"/>
                    <a:pt x="589" y="25"/>
                    <a:pt x="589" y="24"/>
                  </a:cubicBezTo>
                  <a:cubicBezTo>
                    <a:pt x="589" y="23"/>
                    <a:pt x="589" y="23"/>
                    <a:pt x="588" y="22"/>
                  </a:cubicBezTo>
                  <a:cubicBezTo>
                    <a:pt x="588" y="22"/>
                    <a:pt x="587" y="22"/>
                    <a:pt x="587" y="22"/>
                  </a:cubicBezTo>
                  <a:cubicBezTo>
                    <a:pt x="586" y="22"/>
                    <a:pt x="585" y="22"/>
                    <a:pt x="584" y="22"/>
                  </a:cubicBezTo>
                  <a:cubicBezTo>
                    <a:pt x="584" y="21"/>
                    <a:pt x="584" y="21"/>
                    <a:pt x="584" y="21"/>
                  </a:cubicBezTo>
                  <a:cubicBezTo>
                    <a:pt x="594" y="17"/>
                    <a:pt x="594" y="17"/>
                    <a:pt x="594" y="17"/>
                  </a:cubicBezTo>
                  <a:cubicBezTo>
                    <a:pt x="595" y="17"/>
                    <a:pt x="595" y="17"/>
                    <a:pt x="595" y="17"/>
                  </a:cubicBezTo>
                  <a:cubicBezTo>
                    <a:pt x="595" y="25"/>
                    <a:pt x="595" y="25"/>
                    <a:pt x="595" y="25"/>
                  </a:cubicBezTo>
                  <a:close/>
                  <a:moveTo>
                    <a:pt x="654" y="40"/>
                  </a:moveTo>
                  <a:cubicBezTo>
                    <a:pt x="653" y="44"/>
                    <a:pt x="651" y="48"/>
                    <a:pt x="649" y="50"/>
                  </a:cubicBezTo>
                  <a:cubicBezTo>
                    <a:pt x="646" y="53"/>
                    <a:pt x="643" y="54"/>
                    <a:pt x="640" y="54"/>
                  </a:cubicBezTo>
                  <a:cubicBezTo>
                    <a:pt x="637" y="54"/>
                    <a:pt x="633" y="52"/>
                    <a:pt x="631" y="49"/>
                  </a:cubicBezTo>
                  <a:cubicBezTo>
                    <a:pt x="628" y="46"/>
                    <a:pt x="627" y="41"/>
                    <a:pt x="627" y="36"/>
                  </a:cubicBezTo>
                  <a:cubicBezTo>
                    <a:pt x="627" y="31"/>
                    <a:pt x="628" y="26"/>
                    <a:pt x="631" y="23"/>
                  </a:cubicBezTo>
                  <a:cubicBezTo>
                    <a:pt x="634" y="19"/>
                    <a:pt x="638" y="17"/>
                    <a:pt x="642" y="17"/>
                  </a:cubicBezTo>
                  <a:cubicBezTo>
                    <a:pt x="645" y="17"/>
                    <a:pt x="648" y="18"/>
                    <a:pt x="650" y="20"/>
                  </a:cubicBezTo>
                  <a:cubicBezTo>
                    <a:pt x="652" y="22"/>
                    <a:pt x="653" y="24"/>
                    <a:pt x="653" y="26"/>
                  </a:cubicBezTo>
                  <a:cubicBezTo>
                    <a:pt x="653" y="27"/>
                    <a:pt x="653" y="27"/>
                    <a:pt x="653" y="28"/>
                  </a:cubicBezTo>
                  <a:cubicBezTo>
                    <a:pt x="652" y="29"/>
                    <a:pt x="651" y="29"/>
                    <a:pt x="650" y="29"/>
                  </a:cubicBezTo>
                  <a:cubicBezTo>
                    <a:pt x="649" y="29"/>
                    <a:pt x="648" y="29"/>
                    <a:pt x="647" y="27"/>
                  </a:cubicBezTo>
                  <a:cubicBezTo>
                    <a:pt x="647" y="27"/>
                    <a:pt x="646" y="26"/>
                    <a:pt x="646" y="25"/>
                  </a:cubicBezTo>
                  <a:cubicBezTo>
                    <a:pt x="646" y="23"/>
                    <a:pt x="645" y="22"/>
                    <a:pt x="645" y="21"/>
                  </a:cubicBezTo>
                  <a:cubicBezTo>
                    <a:pt x="644" y="21"/>
                    <a:pt x="643" y="20"/>
                    <a:pt x="641" y="20"/>
                  </a:cubicBezTo>
                  <a:cubicBezTo>
                    <a:pt x="639" y="20"/>
                    <a:pt x="637" y="21"/>
                    <a:pt x="635" y="23"/>
                  </a:cubicBezTo>
                  <a:cubicBezTo>
                    <a:pt x="633" y="25"/>
                    <a:pt x="633" y="29"/>
                    <a:pt x="633" y="33"/>
                  </a:cubicBezTo>
                  <a:cubicBezTo>
                    <a:pt x="633" y="37"/>
                    <a:pt x="633" y="40"/>
                    <a:pt x="635" y="43"/>
                  </a:cubicBezTo>
                  <a:cubicBezTo>
                    <a:pt x="637" y="47"/>
                    <a:pt x="640" y="48"/>
                    <a:pt x="643" y="48"/>
                  </a:cubicBezTo>
                  <a:cubicBezTo>
                    <a:pt x="645" y="48"/>
                    <a:pt x="647" y="47"/>
                    <a:pt x="649" y="46"/>
                  </a:cubicBezTo>
                  <a:cubicBezTo>
                    <a:pt x="651" y="45"/>
                    <a:pt x="652" y="43"/>
                    <a:pt x="654" y="40"/>
                  </a:cubicBezTo>
                  <a:cubicBezTo>
                    <a:pt x="654" y="40"/>
                    <a:pt x="654" y="40"/>
                    <a:pt x="654" y="40"/>
                  </a:cubicBezTo>
                  <a:close/>
                  <a:moveTo>
                    <a:pt x="668" y="31"/>
                  </a:moveTo>
                  <a:cubicBezTo>
                    <a:pt x="668" y="37"/>
                    <a:pt x="669" y="40"/>
                    <a:pt x="671" y="43"/>
                  </a:cubicBezTo>
                  <a:cubicBezTo>
                    <a:pt x="674" y="46"/>
                    <a:pt x="677" y="48"/>
                    <a:pt x="680" y="48"/>
                  </a:cubicBezTo>
                  <a:cubicBezTo>
                    <a:pt x="682" y="48"/>
                    <a:pt x="684" y="47"/>
                    <a:pt x="685" y="46"/>
                  </a:cubicBezTo>
                  <a:cubicBezTo>
                    <a:pt x="687" y="45"/>
                    <a:pt x="688" y="43"/>
                    <a:pt x="689" y="39"/>
                  </a:cubicBezTo>
                  <a:cubicBezTo>
                    <a:pt x="691" y="40"/>
                    <a:pt x="691" y="40"/>
                    <a:pt x="691" y="40"/>
                  </a:cubicBezTo>
                  <a:cubicBezTo>
                    <a:pt x="690" y="43"/>
                    <a:pt x="689" y="47"/>
                    <a:pt x="686" y="49"/>
                  </a:cubicBezTo>
                  <a:cubicBezTo>
                    <a:pt x="684" y="52"/>
                    <a:pt x="681" y="53"/>
                    <a:pt x="677" y="53"/>
                  </a:cubicBezTo>
                  <a:cubicBezTo>
                    <a:pt x="673" y="53"/>
                    <a:pt x="670" y="52"/>
                    <a:pt x="667" y="49"/>
                  </a:cubicBezTo>
                  <a:cubicBezTo>
                    <a:pt x="664" y="45"/>
                    <a:pt x="663" y="41"/>
                    <a:pt x="663" y="36"/>
                  </a:cubicBezTo>
                  <a:cubicBezTo>
                    <a:pt x="663" y="30"/>
                    <a:pt x="665" y="25"/>
                    <a:pt x="667" y="22"/>
                  </a:cubicBezTo>
                  <a:cubicBezTo>
                    <a:pt x="670" y="19"/>
                    <a:pt x="674" y="17"/>
                    <a:pt x="678" y="17"/>
                  </a:cubicBezTo>
                  <a:cubicBezTo>
                    <a:pt x="682" y="17"/>
                    <a:pt x="685" y="19"/>
                    <a:pt x="687" y="21"/>
                  </a:cubicBezTo>
                  <a:cubicBezTo>
                    <a:pt x="690" y="23"/>
                    <a:pt x="691" y="27"/>
                    <a:pt x="691" y="31"/>
                  </a:cubicBezTo>
                  <a:cubicBezTo>
                    <a:pt x="668" y="31"/>
                    <a:pt x="668" y="31"/>
                    <a:pt x="668" y="31"/>
                  </a:cubicBezTo>
                  <a:close/>
                  <a:moveTo>
                    <a:pt x="668" y="29"/>
                  </a:moveTo>
                  <a:cubicBezTo>
                    <a:pt x="683" y="29"/>
                    <a:pt x="683" y="29"/>
                    <a:pt x="683" y="29"/>
                  </a:cubicBezTo>
                  <a:cubicBezTo>
                    <a:pt x="683" y="27"/>
                    <a:pt x="683" y="26"/>
                    <a:pt x="682" y="25"/>
                  </a:cubicBezTo>
                  <a:cubicBezTo>
                    <a:pt x="682" y="24"/>
                    <a:pt x="681" y="23"/>
                    <a:pt x="679" y="22"/>
                  </a:cubicBezTo>
                  <a:cubicBezTo>
                    <a:pt x="678" y="21"/>
                    <a:pt x="677" y="21"/>
                    <a:pt x="676" y="21"/>
                  </a:cubicBezTo>
                  <a:cubicBezTo>
                    <a:pt x="674" y="21"/>
                    <a:pt x="672" y="21"/>
                    <a:pt x="671" y="23"/>
                  </a:cubicBezTo>
                  <a:cubicBezTo>
                    <a:pt x="669" y="24"/>
                    <a:pt x="668" y="27"/>
                    <a:pt x="668" y="29"/>
                  </a:cubicBezTo>
                  <a:close/>
                  <a:moveTo>
                    <a:pt x="731" y="48"/>
                  </a:moveTo>
                  <a:cubicBezTo>
                    <a:pt x="728" y="51"/>
                    <a:pt x="726" y="52"/>
                    <a:pt x="725" y="53"/>
                  </a:cubicBezTo>
                  <a:cubicBezTo>
                    <a:pt x="724" y="53"/>
                    <a:pt x="722" y="53"/>
                    <a:pt x="721" y="53"/>
                  </a:cubicBezTo>
                  <a:cubicBezTo>
                    <a:pt x="719" y="53"/>
                    <a:pt x="717" y="53"/>
                    <a:pt x="715" y="51"/>
                  </a:cubicBezTo>
                  <a:cubicBezTo>
                    <a:pt x="714" y="49"/>
                    <a:pt x="713" y="47"/>
                    <a:pt x="713" y="45"/>
                  </a:cubicBezTo>
                  <a:cubicBezTo>
                    <a:pt x="713" y="43"/>
                    <a:pt x="714" y="41"/>
                    <a:pt x="715" y="40"/>
                  </a:cubicBezTo>
                  <a:cubicBezTo>
                    <a:pt x="715" y="39"/>
                    <a:pt x="717" y="37"/>
                    <a:pt x="720" y="35"/>
                  </a:cubicBezTo>
                  <a:cubicBezTo>
                    <a:pt x="722" y="34"/>
                    <a:pt x="726" y="32"/>
                    <a:pt x="732" y="30"/>
                  </a:cubicBezTo>
                  <a:cubicBezTo>
                    <a:pt x="732" y="29"/>
                    <a:pt x="732" y="29"/>
                    <a:pt x="732" y="29"/>
                  </a:cubicBezTo>
                  <a:cubicBezTo>
                    <a:pt x="732" y="25"/>
                    <a:pt x="731" y="23"/>
                    <a:pt x="730" y="22"/>
                  </a:cubicBezTo>
                  <a:cubicBezTo>
                    <a:pt x="729" y="21"/>
                    <a:pt x="728" y="20"/>
                    <a:pt x="726" y="20"/>
                  </a:cubicBezTo>
                  <a:cubicBezTo>
                    <a:pt x="724" y="20"/>
                    <a:pt x="723" y="20"/>
                    <a:pt x="722" y="21"/>
                  </a:cubicBezTo>
                  <a:cubicBezTo>
                    <a:pt x="721" y="22"/>
                    <a:pt x="721" y="23"/>
                    <a:pt x="721" y="24"/>
                  </a:cubicBezTo>
                  <a:cubicBezTo>
                    <a:pt x="721" y="26"/>
                    <a:pt x="721" y="26"/>
                    <a:pt x="721" y="26"/>
                  </a:cubicBezTo>
                  <a:cubicBezTo>
                    <a:pt x="721" y="27"/>
                    <a:pt x="721" y="28"/>
                    <a:pt x="720" y="29"/>
                  </a:cubicBezTo>
                  <a:cubicBezTo>
                    <a:pt x="720" y="29"/>
                    <a:pt x="719" y="29"/>
                    <a:pt x="718" y="29"/>
                  </a:cubicBezTo>
                  <a:cubicBezTo>
                    <a:pt x="717" y="29"/>
                    <a:pt x="717" y="29"/>
                    <a:pt x="716" y="29"/>
                  </a:cubicBezTo>
                  <a:cubicBezTo>
                    <a:pt x="716" y="28"/>
                    <a:pt x="715" y="27"/>
                    <a:pt x="715" y="26"/>
                  </a:cubicBezTo>
                  <a:cubicBezTo>
                    <a:pt x="715" y="24"/>
                    <a:pt x="717" y="22"/>
                    <a:pt x="719" y="20"/>
                  </a:cubicBezTo>
                  <a:cubicBezTo>
                    <a:pt x="721" y="18"/>
                    <a:pt x="724" y="17"/>
                    <a:pt x="727" y="17"/>
                  </a:cubicBezTo>
                  <a:cubicBezTo>
                    <a:pt x="730" y="17"/>
                    <a:pt x="733" y="17"/>
                    <a:pt x="735" y="19"/>
                  </a:cubicBezTo>
                  <a:cubicBezTo>
                    <a:pt x="736" y="19"/>
                    <a:pt x="737" y="21"/>
                    <a:pt x="738" y="22"/>
                  </a:cubicBezTo>
                  <a:cubicBezTo>
                    <a:pt x="738" y="23"/>
                    <a:pt x="739" y="25"/>
                    <a:pt x="739" y="29"/>
                  </a:cubicBezTo>
                  <a:cubicBezTo>
                    <a:pt x="739" y="40"/>
                    <a:pt x="739" y="40"/>
                    <a:pt x="739" y="40"/>
                  </a:cubicBezTo>
                  <a:cubicBezTo>
                    <a:pt x="739" y="43"/>
                    <a:pt x="739" y="45"/>
                    <a:pt x="739" y="46"/>
                  </a:cubicBezTo>
                  <a:cubicBezTo>
                    <a:pt x="739" y="47"/>
                    <a:pt x="739" y="47"/>
                    <a:pt x="739" y="48"/>
                  </a:cubicBezTo>
                  <a:cubicBezTo>
                    <a:pt x="739" y="48"/>
                    <a:pt x="739" y="48"/>
                    <a:pt x="740" y="48"/>
                  </a:cubicBezTo>
                  <a:cubicBezTo>
                    <a:pt x="740" y="48"/>
                    <a:pt x="741" y="48"/>
                    <a:pt x="741" y="48"/>
                  </a:cubicBezTo>
                  <a:cubicBezTo>
                    <a:pt x="741" y="47"/>
                    <a:pt x="743" y="47"/>
                    <a:pt x="744" y="45"/>
                  </a:cubicBezTo>
                  <a:cubicBezTo>
                    <a:pt x="744" y="47"/>
                    <a:pt x="744" y="47"/>
                    <a:pt x="744" y="47"/>
                  </a:cubicBezTo>
                  <a:cubicBezTo>
                    <a:pt x="741" y="51"/>
                    <a:pt x="739" y="53"/>
                    <a:pt x="736" y="53"/>
                  </a:cubicBezTo>
                  <a:cubicBezTo>
                    <a:pt x="735" y="53"/>
                    <a:pt x="734" y="52"/>
                    <a:pt x="733" y="51"/>
                  </a:cubicBezTo>
                  <a:cubicBezTo>
                    <a:pt x="732" y="51"/>
                    <a:pt x="731" y="50"/>
                    <a:pt x="731" y="48"/>
                  </a:cubicBezTo>
                  <a:close/>
                  <a:moveTo>
                    <a:pt x="731" y="45"/>
                  </a:moveTo>
                  <a:cubicBezTo>
                    <a:pt x="731" y="33"/>
                    <a:pt x="731" y="33"/>
                    <a:pt x="731" y="33"/>
                  </a:cubicBezTo>
                  <a:cubicBezTo>
                    <a:pt x="728" y="34"/>
                    <a:pt x="725" y="35"/>
                    <a:pt x="725" y="36"/>
                  </a:cubicBezTo>
                  <a:cubicBezTo>
                    <a:pt x="723" y="37"/>
                    <a:pt x="721" y="38"/>
                    <a:pt x="721" y="39"/>
                  </a:cubicBezTo>
                  <a:cubicBezTo>
                    <a:pt x="720" y="41"/>
                    <a:pt x="719" y="42"/>
                    <a:pt x="719" y="43"/>
                  </a:cubicBezTo>
                  <a:cubicBezTo>
                    <a:pt x="719" y="45"/>
                    <a:pt x="720" y="47"/>
                    <a:pt x="721" y="48"/>
                  </a:cubicBezTo>
                  <a:cubicBezTo>
                    <a:pt x="722" y="49"/>
                    <a:pt x="723" y="49"/>
                    <a:pt x="725" y="49"/>
                  </a:cubicBezTo>
                  <a:cubicBezTo>
                    <a:pt x="726" y="49"/>
                    <a:pt x="729" y="48"/>
                    <a:pt x="731" y="45"/>
                  </a:cubicBezTo>
                  <a:close/>
                  <a:moveTo>
                    <a:pt x="759" y="25"/>
                  </a:moveTo>
                  <a:cubicBezTo>
                    <a:pt x="763" y="20"/>
                    <a:pt x="766" y="18"/>
                    <a:pt x="769" y="18"/>
                  </a:cubicBezTo>
                  <a:cubicBezTo>
                    <a:pt x="771" y="18"/>
                    <a:pt x="773" y="18"/>
                    <a:pt x="774" y="19"/>
                  </a:cubicBezTo>
                  <a:cubicBezTo>
                    <a:pt x="775" y="20"/>
                    <a:pt x="777" y="21"/>
                    <a:pt x="777" y="23"/>
                  </a:cubicBezTo>
                  <a:cubicBezTo>
                    <a:pt x="778" y="25"/>
                    <a:pt x="778" y="27"/>
                    <a:pt x="778" y="30"/>
                  </a:cubicBezTo>
                  <a:cubicBezTo>
                    <a:pt x="778" y="45"/>
                    <a:pt x="778" y="45"/>
                    <a:pt x="778" y="45"/>
                  </a:cubicBezTo>
                  <a:cubicBezTo>
                    <a:pt x="778" y="47"/>
                    <a:pt x="778" y="48"/>
                    <a:pt x="779" y="49"/>
                  </a:cubicBezTo>
                  <a:cubicBezTo>
                    <a:pt x="779" y="50"/>
                    <a:pt x="779" y="50"/>
                    <a:pt x="780" y="51"/>
                  </a:cubicBezTo>
                  <a:cubicBezTo>
                    <a:pt x="780" y="51"/>
                    <a:pt x="781" y="51"/>
                    <a:pt x="783" y="51"/>
                  </a:cubicBezTo>
                  <a:cubicBezTo>
                    <a:pt x="783" y="52"/>
                    <a:pt x="783" y="52"/>
                    <a:pt x="783" y="52"/>
                  </a:cubicBezTo>
                  <a:cubicBezTo>
                    <a:pt x="767" y="52"/>
                    <a:pt x="767" y="52"/>
                    <a:pt x="767" y="52"/>
                  </a:cubicBezTo>
                  <a:cubicBezTo>
                    <a:pt x="767" y="51"/>
                    <a:pt x="767" y="51"/>
                    <a:pt x="767" y="51"/>
                  </a:cubicBezTo>
                  <a:cubicBezTo>
                    <a:pt x="768" y="51"/>
                    <a:pt x="768" y="51"/>
                    <a:pt x="768" y="51"/>
                  </a:cubicBezTo>
                  <a:cubicBezTo>
                    <a:pt x="769" y="51"/>
                    <a:pt x="770" y="51"/>
                    <a:pt x="771" y="50"/>
                  </a:cubicBezTo>
                  <a:cubicBezTo>
                    <a:pt x="772" y="50"/>
                    <a:pt x="772" y="49"/>
                    <a:pt x="772" y="48"/>
                  </a:cubicBezTo>
                  <a:cubicBezTo>
                    <a:pt x="772" y="48"/>
                    <a:pt x="772" y="47"/>
                    <a:pt x="772" y="45"/>
                  </a:cubicBezTo>
                  <a:cubicBezTo>
                    <a:pt x="772" y="31"/>
                    <a:pt x="772" y="31"/>
                    <a:pt x="772" y="31"/>
                  </a:cubicBezTo>
                  <a:cubicBezTo>
                    <a:pt x="772" y="27"/>
                    <a:pt x="772" y="25"/>
                    <a:pt x="771" y="24"/>
                  </a:cubicBezTo>
                  <a:cubicBezTo>
                    <a:pt x="770" y="23"/>
                    <a:pt x="769" y="22"/>
                    <a:pt x="767" y="22"/>
                  </a:cubicBezTo>
                  <a:cubicBezTo>
                    <a:pt x="764" y="22"/>
                    <a:pt x="761" y="23"/>
                    <a:pt x="759" y="27"/>
                  </a:cubicBezTo>
                  <a:cubicBezTo>
                    <a:pt x="759" y="45"/>
                    <a:pt x="759" y="45"/>
                    <a:pt x="759" y="45"/>
                  </a:cubicBezTo>
                  <a:cubicBezTo>
                    <a:pt x="759" y="47"/>
                    <a:pt x="759" y="48"/>
                    <a:pt x="759" y="49"/>
                  </a:cubicBezTo>
                  <a:cubicBezTo>
                    <a:pt x="759" y="50"/>
                    <a:pt x="760" y="50"/>
                    <a:pt x="760" y="51"/>
                  </a:cubicBezTo>
                  <a:cubicBezTo>
                    <a:pt x="761" y="51"/>
                    <a:pt x="762" y="51"/>
                    <a:pt x="764" y="51"/>
                  </a:cubicBezTo>
                  <a:cubicBezTo>
                    <a:pt x="764" y="52"/>
                    <a:pt x="764" y="52"/>
                    <a:pt x="764" y="52"/>
                  </a:cubicBezTo>
                  <a:cubicBezTo>
                    <a:pt x="748" y="52"/>
                    <a:pt x="748" y="52"/>
                    <a:pt x="748" y="52"/>
                  </a:cubicBezTo>
                  <a:cubicBezTo>
                    <a:pt x="748" y="51"/>
                    <a:pt x="748" y="51"/>
                    <a:pt x="748" y="51"/>
                  </a:cubicBezTo>
                  <a:cubicBezTo>
                    <a:pt x="749" y="51"/>
                    <a:pt x="749" y="51"/>
                    <a:pt x="749" y="51"/>
                  </a:cubicBezTo>
                  <a:cubicBezTo>
                    <a:pt x="750" y="51"/>
                    <a:pt x="751" y="51"/>
                    <a:pt x="752" y="50"/>
                  </a:cubicBezTo>
                  <a:cubicBezTo>
                    <a:pt x="752" y="49"/>
                    <a:pt x="753" y="47"/>
                    <a:pt x="753" y="45"/>
                  </a:cubicBezTo>
                  <a:cubicBezTo>
                    <a:pt x="753" y="32"/>
                    <a:pt x="753" y="32"/>
                    <a:pt x="753" y="32"/>
                  </a:cubicBezTo>
                  <a:cubicBezTo>
                    <a:pt x="753" y="28"/>
                    <a:pt x="753" y="25"/>
                    <a:pt x="752" y="24"/>
                  </a:cubicBezTo>
                  <a:cubicBezTo>
                    <a:pt x="752" y="23"/>
                    <a:pt x="752" y="23"/>
                    <a:pt x="751" y="22"/>
                  </a:cubicBezTo>
                  <a:cubicBezTo>
                    <a:pt x="751" y="22"/>
                    <a:pt x="751" y="22"/>
                    <a:pt x="750" y="22"/>
                  </a:cubicBezTo>
                  <a:cubicBezTo>
                    <a:pt x="749" y="22"/>
                    <a:pt x="748" y="22"/>
                    <a:pt x="747" y="22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57" y="17"/>
                    <a:pt x="757" y="17"/>
                    <a:pt x="757" y="17"/>
                  </a:cubicBezTo>
                  <a:cubicBezTo>
                    <a:pt x="759" y="17"/>
                    <a:pt x="759" y="17"/>
                    <a:pt x="759" y="17"/>
                  </a:cubicBezTo>
                  <a:cubicBezTo>
                    <a:pt x="759" y="25"/>
                    <a:pt x="759" y="25"/>
                    <a:pt x="759" y="25"/>
                  </a:cubicBezTo>
                  <a:close/>
                  <a:moveTo>
                    <a:pt x="812" y="49"/>
                  </a:moveTo>
                  <a:cubicBezTo>
                    <a:pt x="811" y="51"/>
                    <a:pt x="809" y="52"/>
                    <a:pt x="807" y="53"/>
                  </a:cubicBezTo>
                  <a:cubicBezTo>
                    <a:pt x="806" y="53"/>
                    <a:pt x="804" y="54"/>
                    <a:pt x="803" y="54"/>
                  </a:cubicBezTo>
                  <a:cubicBezTo>
                    <a:pt x="799" y="54"/>
                    <a:pt x="796" y="52"/>
                    <a:pt x="793" y="49"/>
                  </a:cubicBezTo>
                  <a:cubicBezTo>
                    <a:pt x="791" y="46"/>
                    <a:pt x="789" y="42"/>
                    <a:pt x="789" y="37"/>
                  </a:cubicBezTo>
                  <a:cubicBezTo>
                    <a:pt x="789" y="32"/>
                    <a:pt x="791" y="28"/>
                    <a:pt x="794" y="24"/>
                  </a:cubicBezTo>
                  <a:cubicBezTo>
                    <a:pt x="797" y="20"/>
                    <a:pt x="801" y="18"/>
                    <a:pt x="805" y="18"/>
                  </a:cubicBezTo>
                  <a:cubicBezTo>
                    <a:pt x="808" y="18"/>
                    <a:pt x="810" y="19"/>
                    <a:pt x="812" y="21"/>
                  </a:cubicBezTo>
                  <a:cubicBezTo>
                    <a:pt x="812" y="14"/>
                    <a:pt x="812" y="14"/>
                    <a:pt x="812" y="14"/>
                  </a:cubicBezTo>
                  <a:cubicBezTo>
                    <a:pt x="812" y="10"/>
                    <a:pt x="812" y="8"/>
                    <a:pt x="812" y="7"/>
                  </a:cubicBezTo>
                  <a:cubicBezTo>
                    <a:pt x="812" y="6"/>
                    <a:pt x="811" y="5"/>
                    <a:pt x="811" y="5"/>
                  </a:cubicBezTo>
                  <a:cubicBezTo>
                    <a:pt x="811" y="5"/>
                    <a:pt x="810" y="5"/>
                    <a:pt x="809" y="5"/>
                  </a:cubicBezTo>
                  <a:cubicBezTo>
                    <a:pt x="809" y="5"/>
                    <a:pt x="808" y="5"/>
                    <a:pt x="807" y="5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18" y="39"/>
                    <a:pt x="818" y="39"/>
                    <a:pt x="818" y="39"/>
                  </a:cubicBezTo>
                  <a:cubicBezTo>
                    <a:pt x="818" y="43"/>
                    <a:pt x="818" y="45"/>
                    <a:pt x="818" y="46"/>
                  </a:cubicBezTo>
                  <a:cubicBezTo>
                    <a:pt x="818" y="47"/>
                    <a:pt x="819" y="48"/>
                    <a:pt x="819" y="48"/>
                  </a:cubicBezTo>
                  <a:cubicBezTo>
                    <a:pt x="819" y="49"/>
                    <a:pt x="820" y="49"/>
                    <a:pt x="820" y="49"/>
                  </a:cubicBezTo>
                  <a:cubicBezTo>
                    <a:pt x="821" y="49"/>
                    <a:pt x="822" y="48"/>
                    <a:pt x="823" y="48"/>
                  </a:cubicBezTo>
                  <a:cubicBezTo>
                    <a:pt x="823" y="49"/>
                    <a:pt x="823" y="49"/>
                    <a:pt x="823" y="49"/>
                  </a:cubicBezTo>
                  <a:cubicBezTo>
                    <a:pt x="813" y="53"/>
                    <a:pt x="813" y="53"/>
                    <a:pt x="813" y="53"/>
                  </a:cubicBezTo>
                  <a:cubicBezTo>
                    <a:pt x="812" y="53"/>
                    <a:pt x="812" y="53"/>
                    <a:pt x="812" y="53"/>
                  </a:cubicBezTo>
                  <a:cubicBezTo>
                    <a:pt x="812" y="49"/>
                    <a:pt x="812" y="49"/>
                    <a:pt x="812" y="49"/>
                  </a:cubicBezTo>
                  <a:close/>
                  <a:moveTo>
                    <a:pt x="812" y="46"/>
                  </a:moveTo>
                  <a:cubicBezTo>
                    <a:pt x="812" y="29"/>
                    <a:pt x="812" y="29"/>
                    <a:pt x="812" y="29"/>
                  </a:cubicBezTo>
                  <a:cubicBezTo>
                    <a:pt x="812" y="27"/>
                    <a:pt x="812" y="25"/>
                    <a:pt x="811" y="24"/>
                  </a:cubicBezTo>
                  <a:cubicBezTo>
                    <a:pt x="810" y="23"/>
                    <a:pt x="809" y="22"/>
                    <a:pt x="808" y="21"/>
                  </a:cubicBezTo>
                  <a:cubicBezTo>
                    <a:pt x="807" y="20"/>
                    <a:pt x="806" y="20"/>
                    <a:pt x="805" y="20"/>
                  </a:cubicBezTo>
                  <a:cubicBezTo>
                    <a:pt x="803" y="20"/>
                    <a:pt x="801" y="21"/>
                    <a:pt x="799" y="23"/>
                  </a:cubicBezTo>
                  <a:cubicBezTo>
                    <a:pt x="797" y="25"/>
                    <a:pt x="796" y="29"/>
                    <a:pt x="796" y="34"/>
                  </a:cubicBezTo>
                  <a:cubicBezTo>
                    <a:pt x="796" y="39"/>
                    <a:pt x="797" y="43"/>
                    <a:pt x="799" y="45"/>
                  </a:cubicBezTo>
                  <a:cubicBezTo>
                    <a:pt x="801" y="48"/>
                    <a:pt x="803" y="49"/>
                    <a:pt x="806" y="49"/>
                  </a:cubicBezTo>
                  <a:cubicBezTo>
                    <a:pt x="808" y="50"/>
                    <a:pt x="810" y="49"/>
                    <a:pt x="812" y="46"/>
                  </a:cubicBezTo>
                  <a:close/>
                  <a:moveTo>
                    <a:pt x="883" y="3"/>
                  </a:moveTo>
                  <a:cubicBezTo>
                    <a:pt x="883" y="14"/>
                    <a:pt x="883" y="14"/>
                    <a:pt x="883" y="14"/>
                  </a:cubicBezTo>
                  <a:cubicBezTo>
                    <a:pt x="882" y="14"/>
                    <a:pt x="882" y="14"/>
                    <a:pt x="882" y="14"/>
                  </a:cubicBezTo>
                  <a:cubicBezTo>
                    <a:pt x="882" y="12"/>
                    <a:pt x="881" y="11"/>
                    <a:pt x="881" y="10"/>
                  </a:cubicBezTo>
                  <a:cubicBezTo>
                    <a:pt x="880" y="8"/>
                    <a:pt x="879" y="7"/>
                    <a:pt x="878" y="7"/>
                  </a:cubicBezTo>
                  <a:cubicBezTo>
                    <a:pt x="877" y="6"/>
                    <a:pt x="875" y="5"/>
                    <a:pt x="873" y="5"/>
                  </a:cubicBezTo>
                  <a:cubicBezTo>
                    <a:pt x="867" y="5"/>
                    <a:pt x="867" y="5"/>
                    <a:pt x="867" y="5"/>
                  </a:cubicBezTo>
                  <a:cubicBezTo>
                    <a:pt x="867" y="44"/>
                    <a:pt x="867" y="44"/>
                    <a:pt x="867" y="44"/>
                  </a:cubicBezTo>
                  <a:cubicBezTo>
                    <a:pt x="867" y="47"/>
                    <a:pt x="867" y="49"/>
                    <a:pt x="867" y="49"/>
                  </a:cubicBezTo>
                  <a:cubicBezTo>
                    <a:pt x="868" y="51"/>
                    <a:pt x="870" y="51"/>
                    <a:pt x="871" y="51"/>
                  </a:cubicBezTo>
                  <a:cubicBezTo>
                    <a:pt x="873" y="51"/>
                    <a:pt x="873" y="51"/>
                    <a:pt x="873" y="51"/>
                  </a:cubicBezTo>
                  <a:cubicBezTo>
                    <a:pt x="873" y="52"/>
                    <a:pt x="873" y="52"/>
                    <a:pt x="873" y="52"/>
                  </a:cubicBezTo>
                  <a:cubicBezTo>
                    <a:pt x="853" y="52"/>
                    <a:pt x="853" y="52"/>
                    <a:pt x="853" y="52"/>
                  </a:cubicBezTo>
                  <a:cubicBezTo>
                    <a:pt x="853" y="51"/>
                    <a:pt x="853" y="51"/>
                    <a:pt x="853" y="51"/>
                  </a:cubicBezTo>
                  <a:cubicBezTo>
                    <a:pt x="854" y="51"/>
                    <a:pt x="854" y="51"/>
                    <a:pt x="854" y="51"/>
                  </a:cubicBezTo>
                  <a:cubicBezTo>
                    <a:pt x="856" y="51"/>
                    <a:pt x="858" y="50"/>
                    <a:pt x="859" y="49"/>
                  </a:cubicBezTo>
                  <a:cubicBezTo>
                    <a:pt x="859" y="48"/>
                    <a:pt x="859" y="47"/>
                    <a:pt x="859" y="43"/>
                  </a:cubicBezTo>
                  <a:cubicBezTo>
                    <a:pt x="859" y="5"/>
                    <a:pt x="859" y="5"/>
                    <a:pt x="859" y="5"/>
                  </a:cubicBezTo>
                  <a:cubicBezTo>
                    <a:pt x="853" y="5"/>
                    <a:pt x="853" y="5"/>
                    <a:pt x="853" y="5"/>
                  </a:cubicBezTo>
                  <a:cubicBezTo>
                    <a:pt x="851" y="5"/>
                    <a:pt x="849" y="5"/>
                    <a:pt x="849" y="6"/>
                  </a:cubicBezTo>
                  <a:cubicBezTo>
                    <a:pt x="847" y="6"/>
                    <a:pt x="846" y="7"/>
                    <a:pt x="845" y="9"/>
                  </a:cubicBezTo>
                  <a:cubicBezTo>
                    <a:pt x="845" y="10"/>
                    <a:pt x="844" y="12"/>
                    <a:pt x="844" y="14"/>
                  </a:cubicBezTo>
                  <a:cubicBezTo>
                    <a:pt x="843" y="14"/>
                    <a:pt x="843" y="14"/>
                    <a:pt x="843" y="14"/>
                  </a:cubicBezTo>
                  <a:cubicBezTo>
                    <a:pt x="843" y="3"/>
                    <a:pt x="843" y="3"/>
                    <a:pt x="843" y="3"/>
                  </a:cubicBezTo>
                  <a:cubicBezTo>
                    <a:pt x="883" y="3"/>
                    <a:pt x="883" y="3"/>
                    <a:pt x="883" y="3"/>
                  </a:cubicBezTo>
                  <a:close/>
                  <a:moveTo>
                    <a:pt x="891" y="31"/>
                  </a:moveTo>
                  <a:cubicBezTo>
                    <a:pt x="891" y="37"/>
                    <a:pt x="893" y="40"/>
                    <a:pt x="895" y="43"/>
                  </a:cubicBezTo>
                  <a:cubicBezTo>
                    <a:pt x="897" y="46"/>
                    <a:pt x="900" y="48"/>
                    <a:pt x="903" y="48"/>
                  </a:cubicBezTo>
                  <a:cubicBezTo>
                    <a:pt x="905" y="48"/>
                    <a:pt x="907" y="47"/>
                    <a:pt x="909" y="46"/>
                  </a:cubicBezTo>
                  <a:cubicBezTo>
                    <a:pt x="911" y="45"/>
                    <a:pt x="912" y="43"/>
                    <a:pt x="913" y="39"/>
                  </a:cubicBezTo>
                  <a:cubicBezTo>
                    <a:pt x="914" y="40"/>
                    <a:pt x="914" y="40"/>
                    <a:pt x="914" y="40"/>
                  </a:cubicBezTo>
                  <a:cubicBezTo>
                    <a:pt x="914" y="43"/>
                    <a:pt x="912" y="47"/>
                    <a:pt x="910" y="49"/>
                  </a:cubicBezTo>
                  <a:cubicBezTo>
                    <a:pt x="907" y="52"/>
                    <a:pt x="904" y="53"/>
                    <a:pt x="901" y="53"/>
                  </a:cubicBezTo>
                  <a:cubicBezTo>
                    <a:pt x="897" y="53"/>
                    <a:pt x="893" y="52"/>
                    <a:pt x="891" y="49"/>
                  </a:cubicBezTo>
                  <a:cubicBezTo>
                    <a:pt x="888" y="45"/>
                    <a:pt x="887" y="41"/>
                    <a:pt x="887" y="36"/>
                  </a:cubicBezTo>
                  <a:cubicBezTo>
                    <a:pt x="887" y="30"/>
                    <a:pt x="888" y="25"/>
                    <a:pt x="891" y="22"/>
                  </a:cubicBezTo>
                  <a:cubicBezTo>
                    <a:pt x="894" y="19"/>
                    <a:pt x="897" y="17"/>
                    <a:pt x="902" y="17"/>
                  </a:cubicBezTo>
                  <a:cubicBezTo>
                    <a:pt x="905" y="17"/>
                    <a:pt x="909" y="19"/>
                    <a:pt x="911" y="21"/>
                  </a:cubicBezTo>
                  <a:cubicBezTo>
                    <a:pt x="913" y="23"/>
                    <a:pt x="915" y="27"/>
                    <a:pt x="915" y="31"/>
                  </a:cubicBezTo>
                  <a:cubicBezTo>
                    <a:pt x="891" y="31"/>
                    <a:pt x="891" y="31"/>
                    <a:pt x="891" y="31"/>
                  </a:cubicBezTo>
                  <a:close/>
                  <a:moveTo>
                    <a:pt x="891" y="29"/>
                  </a:moveTo>
                  <a:cubicBezTo>
                    <a:pt x="907" y="29"/>
                    <a:pt x="907" y="29"/>
                    <a:pt x="907" y="29"/>
                  </a:cubicBezTo>
                  <a:cubicBezTo>
                    <a:pt x="907" y="27"/>
                    <a:pt x="906" y="26"/>
                    <a:pt x="906" y="25"/>
                  </a:cubicBezTo>
                  <a:cubicBezTo>
                    <a:pt x="905" y="24"/>
                    <a:pt x="904" y="23"/>
                    <a:pt x="903" y="22"/>
                  </a:cubicBezTo>
                  <a:cubicBezTo>
                    <a:pt x="902" y="21"/>
                    <a:pt x="901" y="21"/>
                    <a:pt x="899" y="21"/>
                  </a:cubicBezTo>
                  <a:cubicBezTo>
                    <a:pt x="897" y="21"/>
                    <a:pt x="896" y="21"/>
                    <a:pt x="894" y="23"/>
                  </a:cubicBezTo>
                  <a:cubicBezTo>
                    <a:pt x="893" y="24"/>
                    <a:pt x="892" y="27"/>
                    <a:pt x="89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5"/>
            <p:cNvSpPr>
              <a:spLocks noEditPoints="1"/>
            </p:cNvSpPr>
            <p:nvPr userDrawn="1"/>
          </p:nvSpPr>
          <p:spPr bwMode="auto">
            <a:xfrm>
              <a:off x="10679175" y="4943779"/>
              <a:ext cx="873125" cy="103188"/>
            </a:xfrm>
            <a:custGeom>
              <a:avLst/>
              <a:gdLst>
                <a:gd name="T0" fmla="*/ 23 w 586"/>
                <a:gd name="T1" fmla="*/ 21 h 69"/>
                <a:gd name="T2" fmla="*/ 8 w 586"/>
                <a:gd name="T3" fmla="*/ 24 h 69"/>
                <a:gd name="T4" fmla="*/ 45 w 586"/>
                <a:gd name="T5" fmla="*/ 26 h 69"/>
                <a:gd name="T6" fmla="*/ 66 w 586"/>
                <a:gd name="T7" fmla="*/ 52 h 69"/>
                <a:gd name="T8" fmla="*/ 58 w 586"/>
                <a:gd name="T9" fmla="*/ 46 h 69"/>
                <a:gd name="T10" fmla="*/ 46 w 586"/>
                <a:gd name="T11" fmla="*/ 50 h 69"/>
                <a:gd name="T12" fmla="*/ 40 w 586"/>
                <a:gd name="T13" fmla="*/ 46 h 69"/>
                <a:gd name="T14" fmla="*/ 45 w 586"/>
                <a:gd name="T15" fmla="*/ 1 h 69"/>
                <a:gd name="T16" fmla="*/ 106 w 586"/>
                <a:gd name="T17" fmla="*/ 52 h 69"/>
                <a:gd name="T18" fmla="*/ 98 w 586"/>
                <a:gd name="T19" fmla="*/ 46 h 69"/>
                <a:gd name="T20" fmla="*/ 90 w 586"/>
                <a:gd name="T21" fmla="*/ 52 h 69"/>
                <a:gd name="T22" fmla="*/ 78 w 586"/>
                <a:gd name="T23" fmla="*/ 25 h 69"/>
                <a:gd name="T24" fmla="*/ 132 w 586"/>
                <a:gd name="T25" fmla="*/ 19 h 69"/>
                <a:gd name="T26" fmla="*/ 118 w 586"/>
                <a:gd name="T27" fmla="*/ 28 h 69"/>
                <a:gd name="T28" fmla="*/ 133 w 586"/>
                <a:gd name="T29" fmla="*/ 52 h 69"/>
                <a:gd name="T30" fmla="*/ 169 w 586"/>
                <a:gd name="T31" fmla="*/ 52 h 69"/>
                <a:gd name="T32" fmla="*/ 161 w 586"/>
                <a:gd name="T33" fmla="*/ 15 h 69"/>
                <a:gd name="T34" fmla="*/ 167 w 586"/>
                <a:gd name="T35" fmla="*/ 1 h 69"/>
                <a:gd name="T36" fmla="*/ 181 w 586"/>
                <a:gd name="T37" fmla="*/ 38 h 69"/>
                <a:gd name="T38" fmla="*/ 189 w 586"/>
                <a:gd name="T39" fmla="*/ 47 h 69"/>
                <a:gd name="T40" fmla="*/ 222 w 586"/>
                <a:gd name="T41" fmla="*/ 31 h 69"/>
                <a:gd name="T42" fmla="*/ 252 w 586"/>
                <a:gd name="T43" fmla="*/ 24 h 69"/>
                <a:gd name="T44" fmla="*/ 228 w 586"/>
                <a:gd name="T45" fmla="*/ 44 h 69"/>
                <a:gd name="T46" fmla="*/ 249 w 586"/>
                <a:gd name="T47" fmla="*/ 64 h 69"/>
                <a:gd name="T48" fmla="*/ 223 w 586"/>
                <a:gd name="T49" fmla="*/ 48 h 69"/>
                <a:gd name="T50" fmla="*/ 240 w 586"/>
                <a:gd name="T51" fmla="*/ 39 h 69"/>
                <a:gd name="T52" fmla="*/ 238 w 586"/>
                <a:gd name="T53" fmla="*/ 66 h 69"/>
                <a:gd name="T54" fmla="*/ 274 w 586"/>
                <a:gd name="T55" fmla="*/ 21 h 69"/>
                <a:gd name="T56" fmla="*/ 286 w 586"/>
                <a:gd name="T57" fmla="*/ 21 h 69"/>
                <a:gd name="T58" fmla="*/ 290 w 586"/>
                <a:gd name="T59" fmla="*/ 25 h 69"/>
                <a:gd name="T60" fmla="*/ 267 w 586"/>
                <a:gd name="T61" fmla="*/ 62 h 69"/>
                <a:gd name="T62" fmla="*/ 258 w 586"/>
                <a:gd name="T63" fmla="*/ 20 h 69"/>
                <a:gd name="T64" fmla="*/ 319 w 586"/>
                <a:gd name="T65" fmla="*/ 49 h 69"/>
                <a:gd name="T66" fmla="*/ 322 w 586"/>
                <a:gd name="T67" fmla="*/ 34 h 69"/>
                <a:gd name="T68" fmla="*/ 368 w 586"/>
                <a:gd name="T69" fmla="*/ 45 h 69"/>
                <a:gd name="T70" fmla="*/ 360 w 586"/>
                <a:gd name="T71" fmla="*/ 52 h 69"/>
                <a:gd name="T72" fmla="*/ 364 w 586"/>
                <a:gd name="T73" fmla="*/ 8 h 69"/>
                <a:gd name="T74" fmla="*/ 378 w 586"/>
                <a:gd name="T75" fmla="*/ 6 h 69"/>
                <a:gd name="T76" fmla="*/ 377 w 586"/>
                <a:gd name="T77" fmla="*/ 22 h 69"/>
                <a:gd name="T78" fmla="*/ 408 w 586"/>
                <a:gd name="T79" fmla="*/ 16 h 69"/>
                <a:gd name="T80" fmla="*/ 433 w 586"/>
                <a:gd name="T81" fmla="*/ 52 h 69"/>
                <a:gd name="T82" fmla="*/ 435 w 586"/>
                <a:gd name="T83" fmla="*/ 6 h 69"/>
                <a:gd name="T84" fmla="*/ 476 w 586"/>
                <a:gd name="T85" fmla="*/ 20 h 69"/>
                <a:gd name="T86" fmla="*/ 468 w 586"/>
                <a:gd name="T87" fmla="*/ 54 h 69"/>
                <a:gd name="T88" fmla="*/ 472 w 586"/>
                <a:gd name="T89" fmla="*/ 24 h 69"/>
                <a:gd name="T90" fmla="*/ 466 w 586"/>
                <a:gd name="T91" fmla="*/ 54 h 69"/>
                <a:gd name="T92" fmla="*/ 454 w 586"/>
                <a:gd name="T93" fmla="*/ 6 h 69"/>
                <a:gd name="T94" fmla="*/ 502 w 586"/>
                <a:gd name="T95" fmla="*/ 5 h 69"/>
                <a:gd name="T96" fmla="*/ 502 w 586"/>
                <a:gd name="T97" fmla="*/ 46 h 69"/>
                <a:gd name="T98" fmla="*/ 495 w 586"/>
                <a:gd name="T99" fmla="*/ 50 h 69"/>
                <a:gd name="T100" fmla="*/ 500 w 586"/>
                <a:gd name="T101" fmla="*/ 19 h 69"/>
                <a:gd name="T102" fmla="*/ 544 w 586"/>
                <a:gd name="T103" fmla="*/ 50 h 69"/>
                <a:gd name="T104" fmla="*/ 538 w 586"/>
                <a:gd name="T105" fmla="*/ 49 h 69"/>
                <a:gd name="T106" fmla="*/ 526 w 586"/>
                <a:gd name="T107" fmla="*/ 52 h 69"/>
                <a:gd name="T108" fmla="*/ 518 w 586"/>
                <a:gd name="T109" fmla="*/ 33 h 69"/>
                <a:gd name="T110" fmla="*/ 524 w 586"/>
                <a:gd name="T111" fmla="*/ 26 h 69"/>
                <a:gd name="T112" fmla="*/ 574 w 586"/>
                <a:gd name="T113" fmla="*/ 31 h 69"/>
                <a:gd name="T114" fmla="*/ 560 w 586"/>
                <a:gd name="T115" fmla="*/ 30 h 69"/>
                <a:gd name="T116" fmla="*/ 580 w 586"/>
                <a:gd name="T117" fmla="*/ 41 h 69"/>
                <a:gd name="T118" fmla="*/ 575 w 586"/>
                <a:gd name="T119" fmla="*/ 52 h 69"/>
                <a:gd name="T120" fmla="*/ 566 w 586"/>
                <a:gd name="T121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6" h="69">
                  <a:moveTo>
                    <a:pt x="27" y="41"/>
                  </a:moveTo>
                  <a:cubicBezTo>
                    <a:pt x="26" y="45"/>
                    <a:pt x="24" y="49"/>
                    <a:pt x="22" y="51"/>
                  </a:cubicBezTo>
                  <a:cubicBezTo>
                    <a:pt x="19" y="54"/>
                    <a:pt x="16" y="55"/>
                    <a:pt x="13" y="55"/>
                  </a:cubicBezTo>
                  <a:cubicBezTo>
                    <a:pt x="10" y="55"/>
                    <a:pt x="6" y="53"/>
                    <a:pt x="4" y="50"/>
                  </a:cubicBezTo>
                  <a:cubicBezTo>
                    <a:pt x="1" y="47"/>
                    <a:pt x="0" y="42"/>
                    <a:pt x="0" y="37"/>
                  </a:cubicBezTo>
                  <a:cubicBezTo>
                    <a:pt x="0" y="32"/>
                    <a:pt x="1" y="27"/>
                    <a:pt x="4" y="24"/>
                  </a:cubicBezTo>
                  <a:cubicBezTo>
                    <a:pt x="7" y="20"/>
                    <a:pt x="11" y="18"/>
                    <a:pt x="15" y="18"/>
                  </a:cubicBezTo>
                  <a:cubicBezTo>
                    <a:pt x="18" y="18"/>
                    <a:pt x="21" y="19"/>
                    <a:pt x="23" y="21"/>
                  </a:cubicBezTo>
                  <a:cubicBezTo>
                    <a:pt x="25" y="23"/>
                    <a:pt x="26" y="25"/>
                    <a:pt x="26" y="27"/>
                  </a:cubicBezTo>
                  <a:cubicBezTo>
                    <a:pt x="26" y="28"/>
                    <a:pt x="26" y="28"/>
                    <a:pt x="26" y="29"/>
                  </a:cubicBezTo>
                  <a:cubicBezTo>
                    <a:pt x="25" y="30"/>
                    <a:pt x="24" y="30"/>
                    <a:pt x="23" y="30"/>
                  </a:cubicBezTo>
                  <a:cubicBezTo>
                    <a:pt x="22" y="30"/>
                    <a:pt x="21" y="30"/>
                    <a:pt x="20" y="28"/>
                  </a:cubicBezTo>
                  <a:cubicBezTo>
                    <a:pt x="20" y="28"/>
                    <a:pt x="19" y="27"/>
                    <a:pt x="19" y="26"/>
                  </a:cubicBezTo>
                  <a:cubicBezTo>
                    <a:pt x="19" y="24"/>
                    <a:pt x="18" y="23"/>
                    <a:pt x="18" y="22"/>
                  </a:cubicBezTo>
                  <a:cubicBezTo>
                    <a:pt x="17" y="22"/>
                    <a:pt x="16" y="21"/>
                    <a:pt x="14" y="21"/>
                  </a:cubicBezTo>
                  <a:cubicBezTo>
                    <a:pt x="12" y="21"/>
                    <a:pt x="10" y="22"/>
                    <a:pt x="8" y="24"/>
                  </a:cubicBezTo>
                  <a:cubicBezTo>
                    <a:pt x="6" y="26"/>
                    <a:pt x="6" y="30"/>
                    <a:pt x="6" y="34"/>
                  </a:cubicBezTo>
                  <a:cubicBezTo>
                    <a:pt x="6" y="38"/>
                    <a:pt x="6" y="41"/>
                    <a:pt x="8" y="44"/>
                  </a:cubicBezTo>
                  <a:cubicBezTo>
                    <a:pt x="10" y="48"/>
                    <a:pt x="13" y="49"/>
                    <a:pt x="16" y="49"/>
                  </a:cubicBezTo>
                  <a:cubicBezTo>
                    <a:pt x="18" y="49"/>
                    <a:pt x="20" y="48"/>
                    <a:pt x="22" y="47"/>
                  </a:cubicBezTo>
                  <a:cubicBezTo>
                    <a:pt x="24" y="46"/>
                    <a:pt x="25" y="44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lose/>
                  <a:moveTo>
                    <a:pt x="45" y="1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8" y="22"/>
                    <a:pt x="50" y="21"/>
                    <a:pt x="51" y="20"/>
                  </a:cubicBezTo>
                  <a:cubicBezTo>
                    <a:pt x="53" y="19"/>
                    <a:pt x="54" y="18"/>
                    <a:pt x="56" y="18"/>
                  </a:cubicBezTo>
                  <a:cubicBezTo>
                    <a:pt x="58" y="18"/>
                    <a:pt x="60" y="19"/>
                    <a:pt x="61" y="20"/>
                  </a:cubicBezTo>
                  <a:cubicBezTo>
                    <a:pt x="62" y="21"/>
                    <a:pt x="63" y="23"/>
                    <a:pt x="64" y="25"/>
                  </a:cubicBezTo>
                  <a:cubicBezTo>
                    <a:pt x="64" y="27"/>
                    <a:pt x="64" y="30"/>
                    <a:pt x="64" y="3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8"/>
                    <a:pt x="64" y="50"/>
                    <a:pt x="65" y="50"/>
                  </a:cubicBezTo>
                  <a:cubicBezTo>
                    <a:pt x="65" y="51"/>
                    <a:pt x="66" y="52"/>
                    <a:pt x="66" y="52"/>
                  </a:cubicBezTo>
                  <a:cubicBezTo>
                    <a:pt x="66" y="52"/>
                    <a:pt x="68" y="52"/>
                    <a:pt x="69" y="52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6" y="52"/>
                    <a:pt x="56" y="52"/>
                    <a:pt x="57" y="52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49"/>
                    <a:pt x="58" y="48"/>
                    <a:pt x="58" y="46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0"/>
                    <a:pt x="58" y="28"/>
                    <a:pt x="58" y="27"/>
                  </a:cubicBezTo>
                  <a:cubicBezTo>
                    <a:pt x="58" y="26"/>
                    <a:pt x="57" y="25"/>
                    <a:pt x="56" y="24"/>
                  </a:cubicBezTo>
                  <a:cubicBezTo>
                    <a:pt x="56" y="24"/>
                    <a:pt x="55" y="23"/>
                    <a:pt x="54" y="23"/>
                  </a:cubicBezTo>
                  <a:cubicBezTo>
                    <a:pt x="52" y="23"/>
                    <a:pt x="51" y="24"/>
                    <a:pt x="50" y="24"/>
                  </a:cubicBezTo>
                  <a:cubicBezTo>
                    <a:pt x="49" y="25"/>
                    <a:pt x="47" y="26"/>
                    <a:pt x="46" y="2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8"/>
                    <a:pt x="46" y="50"/>
                    <a:pt x="46" y="50"/>
                  </a:cubicBezTo>
                  <a:cubicBezTo>
                    <a:pt x="46" y="51"/>
                    <a:pt x="47" y="52"/>
                    <a:pt x="47" y="52"/>
                  </a:cubicBezTo>
                  <a:cubicBezTo>
                    <a:pt x="48" y="52"/>
                    <a:pt x="49" y="52"/>
                    <a:pt x="51" y="52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6" y="52"/>
                    <a:pt x="37" y="52"/>
                    <a:pt x="38" y="52"/>
                  </a:cubicBezTo>
                  <a:cubicBezTo>
                    <a:pt x="38" y="51"/>
                    <a:pt x="39" y="51"/>
                    <a:pt x="39" y="50"/>
                  </a:cubicBezTo>
                  <a:cubicBezTo>
                    <a:pt x="40" y="49"/>
                    <a:pt x="40" y="48"/>
                    <a:pt x="40" y="4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1"/>
                    <a:pt x="40" y="8"/>
                    <a:pt x="39" y="8"/>
                  </a:cubicBezTo>
                  <a:cubicBezTo>
                    <a:pt x="39" y="7"/>
                    <a:pt x="39" y="6"/>
                    <a:pt x="38" y="6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6" y="5"/>
                    <a:pt x="36" y="5"/>
                    <a:pt x="34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1"/>
                    <a:pt x="45" y="1"/>
                    <a:pt x="45" y="1"/>
                  </a:cubicBezTo>
                  <a:close/>
                  <a:moveTo>
                    <a:pt x="85" y="26"/>
                  </a:moveTo>
                  <a:cubicBezTo>
                    <a:pt x="89" y="21"/>
                    <a:pt x="92" y="19"/>
                    <a:pt x="96" y="19"/>
                  </a:cubicBezTo>
                  <a:cubicBezTo>
                    <a:pt x="97" y="19"/>
                    <a:pt x="99" y="19"/>
                    <a:pt x="100" y="20"/>
                  </a:cubicBezTo>
                  <a:cubicBezTo>
                    <a:pt x="102" y="21"/>
                    <a:pt x="103" y="22"/>
                    <a:pt x="104" y="24"/>
                  </a:cubicBezTo>
                  <a:cubicBezTo>
                    <a:pt x="104" y="26"/>
                    <a:pt x="104" y="28"/>
                    <a:pt x="104" y="31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104" y="48"/>
                    <a:pt x="104" y="49"/>
                    <a:pt x="105" y="50"/>
                  </a:cubicBezTo>
                  <a:cubicBezTo>
                    <a:pt x="105" y="51"/>
                    <a:pt x="106" y="51"/>
                    <a:pt x="106" y="52"/>
                  </a:cubicBezTo>
                  <a:cubicBezTo>
                    <a:pt x="106" y="52"/>
                    <a:pt x="108" y="52"/>
                    <a:pt x="109" y="52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2"/>
                    <a:pt x="96" y="52"/>
                    <a:pt x="97" y="51"/>
                  </a:cubicBezTo>
                  <a:cubicBezTo>
                    <a:pt x="98" y="51"/>
                    <a:pt x="98" y="50"/>
                    <a:pt x="98" y="49"/>
                  </a:cubicBezTo>
                  <a:cubicBezTo>
                    <a:pt x="98" y="49"/>
                    <a:pt x="98" y="48"/>
                    <a:pt x="98" y="46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28"/>
                    <a:pt x="98" y="26"/>
                    <a:pt x="97" y="25"/>
                  </a:cubicBezTo>
                  <a:cubicBezTo>
                    <a:pt x="96" y="24"/>
                    <a:pt x="95" y="23"/>
                    <a:pt x="93" y="23"/>
                  </a:cubicBezTo>
                  <a:cubicBezTo>
                    <a:pt x="90" y="23"/>
                    <a:pt x="88" y="24"/>
                    <a:pt x="85" y="28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8"/>
                    <a:pt x="85" y="49"/>
                    <a:pt x="85" y="50"/>
                  </a:cubicBezTo>
                  <a:cubicBezTo>
                    <a:pt x="86" y="51"/>
                    <a:pt x="86" y="51"/>
                    <a:pt x="86" y="52"/>
                  </a:cubicBezTo>
                  <a:cubicBezTo>
                    <a:pt x="87" y="52"/>
                    <a:pt x="88" y="52"/>
                    <a:pt x="90" y="52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8" y="52"/>
                    <a:pt x="78" y="51"/>
                  </a:cubicBezTo>
                  <a:cubicBezTo>
                    <a:pt x="78" y="50"/>
                    <a:pt x="79" y="48"/>
                    <a:pt x="79" y="46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29"/>
                    <a:pt x="79" y="26"/>
                    <a:pt x="78" y="25"/>
                  </a:cubicBezTo>
                  <a:cubicBezTo>
                    <a:pt x="78" y="24"/>
                    <a:pt x="78" y="24"/>
                    <a:pt x="78" y="23"/>
                  </a:cubicBezTo>
                  <a:cubicBezTo>
                    <a:pt x="77" y="23"/>
                    <a:pt x="77" y="23"/>
                    <a:pt x="76" y="23"/>
                  </a:cubicBezTo>
                  <a:cubicBezTo>
                    <a:pt x="75" y="23"/>
                    <a:pt x="74" y="23"/>
                    <a:pt x="74" y="23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26"/>
                    <a:pt x="85" y="26"/>
                    <a:pt x="85" y="26"/>
                  </a:cubicBezTo>
                  <a:close/>
                  <a:moveTo>
                    <a:pt x="132" y="19"/>
                  </a:moveTo>
                  <a:cubicBezTo>
                    <a:pt x="136" y="19"/>
                    <a:pt x="140" y="21"/>
                    <a:pt x="144" y="25"/>
                  </a:cubicBezTo>
                  <a:cubicBezTo>
                    <a:pt x="146" y="28"/>
                    <a:pt x="148" y="32"/>
                    <a:pt x="148" y="36"/>
                  </a:cubicBezTo>
                  <a:cubicBezTo>
                    <a:pt x="148" y="40"/>
                    <a:pt x="147" y="42"/>
                    <a:pt x="146" y="46"/>
                  </a:cubicBezTo>
                  <a:cubicBezTo>
                    <a:pt x="144" y="49"/>
                    <a:pt x="142" y="51"/>
                    <a:pt x="140" y="53"/>
                  </a:cubicBezTo>
                  <a:cubicBezTo>
                    <a:pt x="137" y="54"/>
                    <a:pt x="134" y="55"/>
                    <a:pt x="131" y="55"/>
                  </a:cubicBezTo>
                  <a:cubicBezTo>
                    <a:pt x="126" y="55"/>
                    <a:pt x="122" y="53"/>
                    <a:pt x="120" y="49"/>
                  </a:cubicBezTo>
                  <a:cubicBezTo>
                    <a:pt x="117" y="46"/>
                    <a:pt x="116" y="42"/>
                    <a:pt x="116" y="38"/>
                  </a:cubicBezTo>
                  <a:cubicBezTo>
                    <a:pt x="116" y="34"/>
                    <a:pt x="117" y="31"/>
                    <a:pt x="118" y="28"/>
                  </a:cubicBezTo>
                  <a:cubicBezTo>
                    <a:pt x="120" y="26"/>
                    <a:pt x="122" y="23"/>
                    <a:pt x="124" y="22"/>
                  </a:cubicBezTo>
                  <a:cubicBezTo>
                    <a:pt x="126" y="20"/>
                    <a:pt x="129" y="19"/>
                    <a:pt x="132" y="19"/>
                  </a:cubicBezTo>
                  <a:close/>
                  <a:moveTo>
                    <a:pt x="130" y="21"/>
                  </a:moveTo>
                  <a:cubicBezTo>
                    <a:pt x="129" y="21"/>
                    <a:pt x="128" y="22"/>
                    <a:pt x="127" y="22"/>
                  </a:cubicBezTo>
                  <a:cubicBezTo>
                    <a:pt x="126" y="23"/>
                    <a:pt x="124" y="24"/>
                    <a:pt x="124" y="26"/>
                  </a:cubicBezTo>
                  <a:cubicBezTo>
                    <a:pt x="123" y="28"/>
                    <a:pt x="122" y="31"/>
                    <a:pt x="122" y="34"/>
                  </a:cubicBezTo>
                  <a:cubicBezTo>
                    <a:pt x="122" y="39"/>
                    <a:pt x="123" y="43"/>
                    <a:pt x="125" y="47"/>
                  </a:cubicBezTo>
                  <a:cubicBezTo>
                    <a:pt x="127" y="50"/>
                    <a:pt x="130" y="52"/>
                    <a:pt x="133" y="52"/>
                  </a:cubicBezTo>
                  <a:cubicBezTo>
                    <a:pt x="135" y="52"/>
                    <a:pt x="137" y="51"/>
                    <a:pt x="138" y="49"/>
                  </a:cubicBezTo>
                  <a:cubicBezTo>
                    <a:pt x="140" y="47"/>
                    <a:pt x="141" y="44"/>
                    <a:pt x="141" y="39"/>
                  </a:cubicBezTo>
                  <a:cubicBezTo>
                    <a:pt x="141" y="33"/>
                    <a:pt x="140" y="28"/>
                    <a:pt x="137" y="25"/>
                  </a:cubicBezTo>
                  <a:cubicBezTo>
                    <a:pt x="135" y="22"/>
                    <a:pt x="133" y="21"/>
                    <a:pt x="130" y="21"/>
                  </a:cubicBezTo>
                  <a:close/>
                  <a:moveTo>
                    <a:pt x="167" y="1"/>
                  </a:moveTo>
                  <a:cubicBezTo>
                    <a:pt x="167" y="46"/>
                    <a:pt x="167" y="46"/>
                    <a:pt x="167" y="46"/>
                  </a:cubicBezTo>
                  <a:cubicBezTo>
                    <a:pt x="167" y="48"/>
                    <a:pt x="167" y="50"/>
                    <a:pt x="168" y="50"/>
                  </a:cubicBezTo>
                  <a:cubicBezTo>
                    <a:pt x="168" y="51"/>
                    <a:pt x="168" y="52"/>
                    <a:pt x="169" y="52"/>
                  </a:cubicBezTo>
                  <a:cubicBezTo>
                    <a:pt x="170" y="52"/>
                    <a:pt x="170" y="52"/>
                    <a:pt x="172" y="52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8" y="52"/>
                    <a:pt x="159" y="52"/>
                    <a:pt x="160" y="52"/>
                  </a:cubicBezTo>
                  <a:cubicBezTo>
                    <a:pt x="160" y="52"/>
                    <a:pt x="160" y="51"/>
                    <a:pt x="161" y="50"/>
                  </a:cubicBezTo>
                  <a:cubicBezTo>
                    <a:pt x="161" y="50"/>
                    <a:pt x="161" y="48"/>
                    <a:pt x="161" y="4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1" y="11"/>
                    <a:pt x="161" y="9"/>
                    <a:pt x="161" y="8"/>
                  </a:cubicBezTo>
                  <a:cubicBezTo>
                    <a:pt x="161" y="7"/>
                    <a:pt x="160" y="6"/>
                    <a:pt x="160" y="6"/>
                  </a:cubicBezTo>
                  <a:cubicBezTo>
                    <a:pt x="160" y="6"/>
                    <a:pt x="159" y="6"/>
                    <a:pt x="158" y="6"/>
                  </a:cubicBezTo>
                  <a:cubicBezTo>
                    <a:pt x="158" y="6"/>
                    <a:pt x="157" y="6"/>
                    <a:pt x="156" y="6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7" y="1"/>
                    <a:pt x="167" y="1"/>
                    <a:pt x="167" y="1"/>
                  </a:cubicBezTo>
                  <a:cubicBezTo>
                    <a:pt x="167" y="1"/>
                    <a:pt x="167" y="1"/>
                    <a:pt x="167" y="1"/>
                  </a:cubicBezTo>
                  <a:close/>
                  <a:moveTo>
                    <a:pt x="196" y="19"/>
                  </a:moveTo>
                  <a:cubicBezTo>
                    <a:pt x="201" y="19"/>
                    <a:pt x="205" y="21"/>
                    <a:pt x="208" y="25"/>
                  </a:cubicBezTo>
                  <a:cubicBezTo>
                    <a:pt x="210" y="28"/>
                    <a:pt x="212" y="32"/>
                    <a:pt x="212" y="36"/>
                  </a:cubicBezTo>
                  <a:cubicBezTo>
                    <a:pt x="212" y="40"/>
                    <a:pt x="211" y="42"/>
                    <a:pt x="210" y="46"/>
                  </a:cubicBezTo>
                  <a:cubicBezTo>
                    <a:pt x="209" y="49"/>
                    <a:pt x="207" y="51"/>
                    <a:pt x="204" y="53"/>
                  </a:cubicBezTo>
                  <a:cubicBezTo>
                    <a:pt x="202" y="54"/>
                    <a:pt x="199" y="55"/>
                    <a:pt x="196" y="55"/>
                  </a:cubicBezTo>
                  <a:cubicBezTo>
                    <a:pt x="191" y="55"/>
                    <a:pt x="187" y="53"/>
                    <a:pt x="184" y="49"/>
                  </a:cubicBezTo>
                  <a:cubicBezTo>
                    <a:pt x="182" y="46"/>
                    <a:pt x="181" y="42"/>
                    <a:pt x="181" y="38"/>
                  </a:cubicBezTo>
                  <a:cubicBezTo>
                    <a:pt x="181" y="34"/>
                    <a:pt x="182" y="31"/>
                    <a:pt x="183" y="28"/>
                  </a:cubicBezTo>
                  <a:cubicBezTo>
                    <a:pt x="185" y="26"/>
                    <a:pt x="187" y="23"/>
                    <a:pt x="189" y="22"/>
                  </a:cubicBezTo>
                  <a:cubicBezTo>
                    <a:pt x="190" y="20"/>
                    <a:pt x="193" y="19"/>
                    <a:pt x="196" y="19"/>
                  </a:cubicBezTo>
                  <a:close/>
                  <a:moveTo>
                    <a:pt x="195" y="21"/>
                  </a:moveTo>
                  <a:cubicBezTo>
                    <a:pt x="194" y="21"/>
                    <a:pt x="192" y="22"/>
                    <a:pt x="191" y="22"/>
                  </a:cubicBezTo>
                  <a:cubicBezTo>
                    <a:pt x="190" y="23"/>
                    <a:pt x="188" y="24"/>
                    <a:pt x="188" y="26"/>
                  </a:cubicBezTo>
                  <a:cubicBezTo>
                    <a:pt x="187" y="28"/>
                    <a:pt x="186" y="31"/>
                    <a:pt x="186" y="34"/>
                  </a:cubicBezTo>
                  <a:cubicBezTo>
                    <a:pt x="186" y="39"/>
                    <a:pt x="187" y="43"/>
                    <a:pt x="189" y="47"/>
                  </a:cubicBezTo>
                  <a:cubicBezTo>
                    <a:pt x="191" y="50"/>
                    <a:pt x="194" y="52"/>
                    <a:pt x="197" y="52"/>
                  </a:cubicBezTo>
                  <a:cubicBezTo>
                    <a:pt x="199" y="52"/>
                    <a:pt x="201" y="51"/>
                    <a:pt x="202" y="49"/>
                  </a:cubicBezTo>
                  <a:cubicBezTo>
                    <a:pt x="204" y="47"/>
                    <a:pt x="205" y="44"/>
                    <a:pt x="205" y="39"/>
                  </a:cubicBezTo>
                  <a:cubicBezTo>
                    <a:pt x="205" y="33"/>
                    <a:pt x="204" y="28"/>
                    <a:pt x="201" y="25"/>
                  </a:cubicBezTo>
                  <a:cubicBezTo>
                    <a:pt x="200" y="22"/>
                    <a:pt x="197" y="21"/>
                    <a:pt x="195" y="21"/>
                  </a:cubicBezTo>
                  <a:close/>
                  <a:moveTo>
                    <a:pt x="229" y="41"/>
                  </a:moveTo>
                  <a:cubicBezTo>
                    <a:pt x="227" y="40"/>
                    <a:pt x="225" y="39"/>
                    <a:pt x="224" y="37"/>
                  </a:cubicBezTo>
                  <a:cubicBezTo>
                    <a:pt x="223" y="35"/>
                    <a:pt x="222" y="33"/>
                    <a:pt x="222" y="31"/>
                  </a:cubicBezTo>
                  <a:cubicBezTo>
                    <a:pt x="222" y="28"/>
                    <a:pt x="224" y="24"/>
                    <a:pt x="226" y="22"/>
                  </a:cubicBezTo>
                  <a:cubicBezTo>
                    <a:pt x="228" y="20"/>
                    <a:pt x="232" y="18"/>
                    <a:pt x="235" y="18"/>
                  </a:cubicBezTo>
                  <a:cubicBezTo>
                    <a:pt x="238" y="18"/>
                    <a:pt x="241" y="19"/>
                    <a:pt x="243" y="21"/>
                  </a:cubicBezTo>
                  <a:cubicBezTo>
                    <a:pt x="250" y="21"/>
                    <a:pt x="250" y="21"/>
                    <a:pt x="250" y="21"/>
                  </a:cubicBezTo>
                  <a:cubicBezTo>
                    <a:pt x="251" y="21"/>
                    <a:pt x="252" y="21"/>
                    <a:pt x="252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2" y="22"/>
                    <a:pt x="252" y="22"/>
                    <a:pt x="252" y="22"/>
                  </a:cubicBezTo>
                  <a:cubicBezTo>
                    <a:pt x="252" y="23"/>
                    <a:pt x="252" y="24"/>
                    <a:pt x="252" y="24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252" y="24"/>
                    <a:pt x="251" y="24"/>
                    <a:pt x="250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7" y="26"/>
                    <a:pt x="248" y="28"/>
                    <a:pt x="248" y="31"/>
                  </a:cubicBezTo>
                  <a:cubicBezTo>
                    <a:pt x="248" y="34"/>
                    <a:pt x="246" y="37"/>
                    <a:pt x="244" y="39"/>
                  </a:cubicBezTo>
                  <a:cubicBezTo>
                    <a:pt x="242" y="41"/>
                    <a:pt x="238" y="42"/>
                    <a:pt x="235" y="42"/>
                  </a:cubicBezTo>
                  <a:cubicBezTo>
                    <a:pt x="233" y="42"/>
                    <a:pt x="232" y="42"/>
                    <a:pt x="230" y="41"/>
                  </a:cubicBezTo>
                  <a:cubicBezTo>
                    <a:pt x="229" y="42"/>
                    <a:pt x="228" y="43"/>
                    <a:pt x="228" y="44"/>
                  </a:cubicBezTo>
                  <a:cubicBezTo>
                    <a:pt x="228" y="44"/>
                    <a:pt x="228" y="45"/>
                    <a:pt x="228" y="45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8" y="47"/>
                    <a:pt x="229" y="47"/>
                    <a:pt x="230" y="47"/>
                  </a:cubicBezTo>
                  <a:cubicBezTo>
                    <a:pt x="231" y="47"/>
                    <a:pt x="233" y="47"/>
                    <a:pt x="236" y="48"/>
                  </a:cubicBezTo>
                  <a:cubicBezTo>
                    <a:pt x="240" y="48"/>
                    <a:pt x="244" y="48"/>
                    <a:pt x="245" y="48"/>
                  </a:cubicBezTo>
                  <a:cubicBezTo>
                    <a:pt x="248" y="48"/>
                    <a:pt x="249" y="49"/>
                    <a:pt x="250" y="50"/>
                  </a:cubicBezTo>
                  <a:cubicBezTo>
                    <a:pt x="252" y="52"/>
                    <a:pt x="252" y="54"/>
                    <a:pt x="252" y="56"/>
                  </a:cubicBezTo>
                  <a:cubicBezTo>
                    <a:pt x="252" y="58"/>
                    <a:pt x="251" y="61"/>
                    <a:pt x="249" y="64"/>
                  </a:cubicBezTo>
                  <a:cubicBezTo>
                    <a:pt x="245" y="67"/>
                    <a:pt x="240" y="69"/>
                    <a:pt x="234" y="69"/>
                  </a:cubicBezTo>
                  <a:cubicBezTo>
                    <a:pt x="230" y="69"/>
                    <a:pt x="226" y="68"/>
                    <a:pt x="223" y="66"/>
                  </a:cubicBezTo>
                  <a:cubicBezTo>
                    <a:pt x="221" y="65"/>
                    <a:pt x="220" y="64"/>
                    <a:pt x="220" y="62"/>
                  </a:cubicBezTo>
                  <a:cubicBezTo>
                    <a:pt x="220" y="62"/>
                    <a:pt x="220" y="61"/>
                    <a:pt x="220" y="60"/>
                  </a:cubicBezTo>
                  <a:cubicBezTo>
                    <a:pt x="221" y="60"/>
                    <a:pt x="222" y="58"/>
                    <a:pt x="223" y="56"/>
                  </a:cubicBezTo>
                  <a:cubicBezTo>
                    <a:pt x="223" y="56"/>
                    <a:pt x="224" y="55"/>
                    <a:pt x="226" y="52"/>
                  </a:cubicBezTo>
                  <a:cubicBezTo>
                    <a:pt x="225" y="52"/>
                    <a:pt x="224" y="51"/>
                    <a:pt x="224" y="50"/>
                  </a:cubicBezTo>
                  <a:cubicBezTo>
                    <a:pt x="223" y="50"/>
                    <a:pt x="223" y="49"/>
                    <a:pt x="223" y="48"/>
                  </a:cubicBezTo>
                  <a:cubicBezTo>
                    <a:pt x="223" y="48"/>
                    <a:pt x="223" y="46"/>
                    <a:pt x="224" y="45"/>
                  </a:cubicBezTo>
                  <a:cubicBezTo>
                    <a:pt x="225" y="45"/>
                    <a:pt x="226" y="44"/>
                    <a:pt x="229" y="41"/>
                  </a:cubicBezTo>
                  <a:close/>
                  <a:moveTo>
                    <a:pt x="235" y="20"/>
                  </a:moveTo>
                  <a:cubicBezTo>
                    <a:pt x="233" y="20"/>
                    <a:pt x="232" y="21"/>
                    <a:pt x="230" y="22"/>
                  </a:cubicBezTo>
                  <a:cubicBezTo>
                    <a:pt x="229" y="24"/>
                    <a:pt x="229" y="26"/>
                    <a:pt x="229" y="29"/>
                  </a:cubicBezTo>
                  <a:cubicBezTo>
                    <a:pt x="229" y="33"/>
                    <a:pt x="230" y="36"/>
                    <a:pt x="231" y="38"/>
                  </a:cubicBezTo>
                  <a:cubicBezTo>
                    <a:pt x="232" y="40"/>
                    <a:pt x="234" y="41"/>
                    <a:pt x="236" y="41"/>
                  </a:cubicBezTo>
                  <a:cubicBezTo>
                    <a:pt x="238" y="41"/>
                    <a:pt x="239" y="40"/>
                    <a:pt x="240" y="39"/>
                  </a:cubicBezTo>
                  <a:cubicBezTo>
                    <a:pt x="242" y="37"/>
                    <a:pt x="242" y="35"/>
                    <a:pt x="242" y="32"/>
                  </a:cubicBezTo>
                  <a:cubicBezTo>
                    <a:pt x="242" y="28"/>
                    <a:pt x="241" y="25"/>
                    <a:pt x="240" y="23"/>
                  </a:cubicBezTo>
                  <a:cubicBezTo>
                    <a:pt x="238" y="21"/>
                    <a:pt x="237" y="20"/>
                    <a:pt x="235" y="20"/>
                  </a:cubicBezTo>
                  <a:close/>
                  <a:moveTo>
                    <a:pt x="228" y="54"/>
                  </a:moveTo>
                  <a:cubicBezTo>
                    <a:pt x="227" y="55"/>
                    <a:pt x="226" y="56"/>
                    <a:pt x="226" y="57"/>
                  </a:cubicBezTo>
                  <a:cubicBezTo>
                    <a:pt x="226" y="58"/>
                    <a:pt x="225" y="59"/>
                    <a:pt x="225" y="60"/>
                  </a:cubicBezTo>
                  <a:cubicBezTo>
                    <a:pt x="225" y="62"/>
                    <a:pt x="226" y="63"/>
                    <a:pt x="227" y="64"/>
                  </a:cubicBezTo>
                  <a:cubicBezTo>
                    <a:pt x="230" y="65"/>
                    <a:pt x="233" y="66"/>
                    <a:pt x="238" y="66"/>
                  </a:cubicBezTo>
                  <a:cubicBezTo>
                    <a:pt x="242" y="66"/>
                    <a:pt x="245" y="65"/>
                    <a:pt x="247" y="64"/>
                  </a:cubicBezTo>
                  <a:cubicBezTo>
                    <a:pt x="249" y="62"/>
                    <a:pt x="250" y="60"/>
                    <a:pt x="250" y="58"/>
                  </a:cubicBezTo>
                  <a:cubicBezTo>
                    <a:pt x="250" y="57"/>
                    <a:pt x="250" y="56"/>
                    <a:pt x="248" y="56"/>
                  </a:cubicBezTo>
                  <a:cubicBezTo>
                    <a:pt x="247" y="55"/>
                    <a:pt x="245" y="55"/>
                    <a:pt x="241" y="55"/>
                  </a:cubicBezTo>
                  <a:cubicBezTo>
                    <a:pt x="236" y="54"/>
                    <a:pt x="231" y="54"/>
                    <a:pt x="228" y="54"/>
                  </a:cubicBezTo>
                  <a:close/>
                  <a:moveTo>
                    <a:pt x="258" y="20"/>
                  </a:moveTo>
                  <a:cubicBezTo>
                    <a:pt x="274" y="20"/>
                    <a:pt x="274" y="20"/>
                    <a:pt x="274" y="20"/>
                  </a:cubicBezTo>
                  <a:cubicBezTo>
                    <a:pt x="274" y="21"/>
                    <a:pt x="274" y="21"/>
                    <a:pt x="274" y="21"/>
                  </a:cubicBezTo>
                  <a:cubicBezTo>
                    <a:pt x="273" y="21"/>
                    <a:pt x="273" y="21"/>
                    <a:pt x="273" y="21"/>
                  </a:cubicBezTo>
                  <a:cubicBezTo>
                    <a:pt x="272" y="21"/>
                    <a:pt x="271" y="21"/>
                    <a:pt x="270" y="22"/>
                  </a:cubicBezTo>
                  <a:cubicBezTo>
                    <a:pt x="270" y="22"/>
                    <a:pt x="270" y="23"/>
                    <a:pt x="270" y="23"/>
                  </a:cubicBezTo>
                  <a:cubicBezTo>
                    <a:pt x="270" y="24"/>
                    <a:pt x="270" y="26"/>
                    <a:pt x="271" y="27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86" y="26"/>
                    <a:pt x="286" y="26"/>
                    <a:pt x="286" y="26"/>
                  </a:cubicBezTo>
                  <a:cubicBezTo>
                    <a:pt x="286" y="24"/>
                    <a:pt x="287" y="24"/>
                    <a:pt x="287" y="22"/>
                  </a:cubicBezTo>
                  <a:cubicBezTo>
                    <a:pt x="287" y="22"/>
                    <a:pt x="287" y="22"/>
                    <a:pt x="286" y="21"/>
                  </a:cubicBezTo>
                  <a:cubicBezTo>
                    <a:pt x="286" y="21"/>
                    <a:pt x="286" y="21"/>
                    <a:pt x="286" y="20"/>
                  </a:cubicBezTo>
                  <a:cubicBezTo>
                    <a:pt x="285" y="20"/>
                    <a:pt x="284" y="20"/>
                    <a:pt x="284" y="20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4" y="20"/>
                    <a:pt x="293" y="20"/>
                    <a:pt x="292" y="20"/>
                  </a:cubicBezTo>
                  <a:cubicBezTo>
                    <a:pt x="292" y="21"/>
                    <a:pt x="292" y="21"/>
                    <a:pt x="291" y="22"/>
                  </a:cubicBezTo>
                  <a:cubicBezTo>
                    <a:pt x="290" y="22"/>
                    <a:pt x="290" y="23"/>
                    <a:pt x="290" y="25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75" y="62"/>
                    <a:pt x="274" y="64"/>
                    <a:pt x="271" y="66"/>
                  </a:cubicBezTo>
                  <a:cubicBezTo>
                    <a:pt x="269" y="68"/>
                    <a:pt x="267" y="69"/>
                    <a:pt x="265" y="69"/>
                  </a:cubicBezTo>
                  <a:cubicBezTo>
                    <a:pt x="264" y="69"/>
                    <a:pt x="263" y="68"/>
                    <a:pt x="262" y="68"/>
                  </a:cubicBezTo>
                  <a:cubicBezTo>
                    <a:pt x="261" y="67"/>
                    <a:pt x="260" y="66"/>
                    <a:pt x="260" y="65"/>
                  </a:cubicBezTo>
                  <a:cubicBezTo>
                    <a:pt x="260" y="64"/>
                    <a:pt x="261" y="63"/>
                    <a:pt x="261" y="62"/>
                  </a:cubicBezTo>
                  <a:cubicBezTo>
                    <a:pt x="262" y="62"/>
                    <a:pt x="263" y="62"/>
                    <a:pt x="264" y="62"/>
                  </a:cubicBezTo>
                  <a:cubicBezTo>
                    <a:pt x="265" y="62"/>
                    <a:pt x="266" y="62"/>
                    <a:pt x="267" y="62"/>
                  </a:cubicBezTo>
                  <a:cubicBezTo>
                    <a:pt x="268" y="63"/>
                    <a:pt x="269" y="63"/>
                    <a:pt x="269" y="63"/>
                  </a:cubicBezTo>
                  <a:cubicBezTo>
                    <a:pt x="270" y="63"/>
                    <a:pt x="270" y="62"/>
                    <a:pt x="271" y="62"/>
                  </a:cubicBezTo>
                  <a:cubicBezTo>
                    <a:pt x="272" y="61"/>
                    <a:pt x="273" y="59"/>
                    <a:pt x="274" y="57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25"/>
                    <a:pt x="264" y="24"/>
                    <a:pt x="263" y="23"/>
                  </a:cubicBezTo>
                  <a:cubicBezTo>
                    <a:pt x="262" y="22"/>
                    <a:pt x="262" y="21"/>
                    <a:pt x="261" y="21"/>
                  </a:cubicBezTo>
                  <a:cubicBezTo>
                    <a:pt x="261" y="21"/>
                    <a:pt x="260" y="20"/>
                    <a:pt x="258" y="20"/>
                  </a:cubicBezTo>
                  <a:cubicBezTo>
                    <a:pt x="258" y="20"/>
                    <a:pt x="258" y="20"/>
                    <a:pt x="258" y="20"/>
                  </a:cubicBezTo>
                  <a:close/>
                  <a:moveTo>
                    <a:pt x="331" y="19"/>
                  </a:moveTo>
                  <a:cubicBezTo>
                    <a:pt x="336" y="19"/>
                    <a:pt x="340" y="21"/>
                    <a:pt x="343" y="25"/>
                  </a:cubicBezTo>
                  <a:cubicBezTo>
                    <a:pt x="346" y="28"/>
                    <a:pt x="347" y="32"/>
                    <a:pt x="347" y="36"/>
                  </a:cubicBezTo>
                  <a:cubicBezTo>
                    <a:pt x="347" y="40"/>
                    <a:pt x="346" y="42"/>
                    <a:pt x="345" y="46"/>
                  </a:cubicBezTo>
                  <a:cubicBezTo>
                    <a:pt x="344" y="49"/>
                    <a:pt x="342" y="51"/>
                    <a:pt x="339" y="53"/>
                  </a:cubicBezTo>
                  <a:cubicBezTo>
                    <a:pt x="336" y="54"/>
                    <a:pt x="334" y="55"/>
                    <a:pt x="331" y="55"/>
                  </a:cubicBezTo>
                  <a:cubicBezTo>
                    <a:pt x="326" y="55"/>
                    <a:pt x="322" y="53"/>
                    <a:pt x="319" y="49"/>
                  </a:cubicBezTo>
                  <a:cubicBezTo>
                    <a:pt x="317" y="46"/>
                    <a:pt x="316" y="42"/>
                    <a:pt x="316" y="38"/>
                  </a:cubicBezTo>
                  <a:cubicBezTo>
                    <a:pt x="316" y="34"/>
                    <a:pt x="316" y="31"/>
                    <a:pt x="318" y="28"/>
                  </a:cubicBezTo>
                  <a:cubicBezTo>
                    <a:pt x="320" y="26"/>
                    <a:pt x="322" y="23"/>
                    <a:pt x="324" y="22"/>
                  </a:cubicBezTo>
                  <a:cubicBezTo>
                    <a:pt x="326" y="20"/>
                    <a:pt x="328" y="19"/>
                    <a:pt x="331" y="19"/>
                  </a:cubicBezTo>
                  <a:close/>
                  <a:moveTo>
                    <a:pt x="330" y="21"/>
                  </a:moveTo>
                  <a:cubicBezTo>
                    <a:pt x="329" y="21"/>
                    <a:pt x="328" y="22"/>
                    <a:pt x="326" y="22"/>
                  </a:cubicBezTo>
                  <a:cubicBezTo>
                    <a:pt x="325" y="23"/>
                    <a:pt x="324" y="24"/>
                    <a:pt x="323" y="26"/>
                  </a:cubicBezTo>
                  <a:cubicBezTo>
                    <a:pt x="322" y="28"/>
                    <a:pt x="322" y="31"/>
                    <a:pt x="322" y="34"/>
                  </a:cubicBezTo>
                  <a:cubicBezTo>
                    <a:pt x="322" y="39"/>
                    <a:pt x="323" y="43"/>
                    <a:pt x="325" y="47"/>
                  </a:cubicBezTo>
                  <a:cubicBezTo>
                    <a:pt x="327" y="50"/>
                    <a:pt x="329" y="52"/>
                    <a:pt x="332" y="52"/>
                  </a:cubicBezTo>
                  <a:cubicBezTo>
                    <a:pt x="335" y="52"/>
                    <a:pt x="337" y="51"/>
                    <a:pt x="338" y="49"/>
                  </a:cubicBezTo>
                  <a:cubicBezTo>
                    <a:pt x="340" y="47"/>
                    <a:pt x="340" y="44"/>
                    <a:pt x="340" y="39"/>
                  </a:cubicBezTo>
                  <a:cubicBezTo>
                    <a:pt x="340" y="33"/>
                    <a:pt x="339" y="28"/>
                    <a:pt x="337" y="25"/>
                  </a:cubicBezTo>
                  <a:cubicBezTo>
                    <a:pt x="335" y="22"/>
                    <a:pt x="332" y="21"/>
                    <a:pt x="330" y="21"/>
                  </a:cubicBezTo>
                  <a:close/>
                  <a:moveTo>
                    <a:pt x="368" y="22"/>
                  </a:moveTo>
                  <a:cubicBezTo>
                    <a:pt x="368" y="45"/>
                    <a:pt x="368" y="45"/>
                    <a:pt x="368" y="45"/>
                  </a:cubicBezTo>
                  <a:cubicBezTo>
                    <a:pt x="368" y="48"/>
                    <a:pt x="368" y="50"/>
                    <a:pt x="369" y="51"/>
                  </a:cubicBezTo>
                  <a:cubicBezTo>
                    <a:pt x="370" y="52"/>
                    <a:pt x="371" y="52"/>
                    <a:pt x="373" y="52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6" y="54"/>
                    <a:pt x="376" y="54"/>
                    <a:pt x="376" y="54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52"/>
                    <a:pt x="356" y="52"/>
                    <a:pt x="356" y="52"/>
                  </a:cubicBezTo>
                  <a:cubicBezTo>
                    <a:pt x="358" y="52"/>
                    <a:pt x="358" y="52"/>
                    <a:pt x="358" y="52"/>
                  </a:cubicBezTo>
                  <a:cubicBezTo>
                    <a:pt x="358" y="52"/>
                    <a:pt x="360" y="52"/>
                    <a:pt x="360" y="52"/>
                  </a:cubicBezTo>
                  <a:cubicBezTo>
                    <a:pt x="361" y="51"/>
                    <a:pt x="362" y="50"/>
                    <a:pt x="362" y="50"/>
                  </a:cubicBezTo>
                  <a:cubicBezTo>
                    <a:pt x="362" y="49"/>
                    <a:pt x="362" y="47"/>
                    <a:pt x="362" y="45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56" y="22"/>
                    <a:pt x="356" y="22"/>
                    <a:pt x="356" y="22"/>
                  </a:cubicBezTo>
                  <a:cubicBezTo>
                    <a:pt x="356" y="20"/>
                    <a:pt x="356" y="20"/>
                    <a:pt x="356" y="20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2" y="14"/>
                    <a:pt x="363" y="11"/>
                    <a:pt x="364" y="8"/>
                  </a:cubicBezTo>
                  <a:cubicBezTo>
                    <a:pt x="365" y="6"/>
                    <a:pt x="367" y="4"/>
                    <a:pt x="369" y="3"/>
                  </a:cubicBezTo>
                  <a:cubicBezTo>
                    <a:pt x="371" y="2"/>
                    <a:pt x="373" y="1"/>
                    <a:pt x="376" y="1"/>
                  </a:cubicBezTo>
                  <a:cubicBezTo>
                    <a:pt x="378" y="1"/>
                    <a:pt x="381" y="2"/>
                    <a:pt x="383" y="3"/>
                  </a:cubicBezTo>
                  <a:cubicBezTo>
                    <a:pt x="384" y="4"/>
                    <a:pt x="385" y="6"/>
                    <a:pt x="385" y="7"/>
                  </a:cubicBezTo>
                  <a:cubicBezTo>
                    <a:pt x="385" y="8"/>
                    <a:pt x="384" y="8"/>
                    <a:pt x="384" y="9"/>
                  </a:cubicBezTo>
                  <a:cubicBezTo>
                    <a:pt x="383" y="10"/>
                    <a:pt x="383" y="10"/>
                    <a:pt x="382" y="10"/>
                  </a:cubicBezTo>
                  <a:cubicBezTo>
                    <a:pt x="382" y="10"/>
                    <a:pt x="381" y="9"/>
                    <a:pt x="380" y="9"/>
                  </a:cubicBezTo>
                  <a:cubicBezTo>
                    <a:pt x="380" y="8"/>
                    <a:pt x="379" y="8"/>
                    <a:pt x="378" y="6"/>
                  </a:cubicBezTo>
                  <a:cubicBezTo>
                    <a:pt x="377" y="5"/>
                    <a:pt x="376" y="4"/>
                    <a:pt x="376" y="3"/>
                  </a:cubicBezTo>
                  <a:cubicBezTo>
                    <a:pt x="375" y="3"/>
                    <a:pt x="374" y="2"/>
                    <a:pt x="373" y="2"/>
                  </a:cubicBezTo>
                  <a:cubicBezTo>
                    <a:pt x="372" y="2"/>
                    <a:pt x="371" y="3"/>
                    <a:pt x="370" y="3"/>
                  </a:cubicBezTo>
                  <a:cubicBezTo>
                    <a:pt x="370" y="4"/>
                    <a:pt x="369" y="5"/>
                    <a:pt x="369" y="6"/>
                  </a:cubicBezTo>
                  <a:cubicBezTo>
                    <a:pt x="368" y="7"/>
                    <a:pt x="368" y="10"/>
                    <a:pt x="368" y="16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77" y="18"/>
                    <a:pt x="377" y="18"/>
                    <a:pt x="377" y="18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68" y="22"/>
                    <a:pt x="368" y="22"/>
                    <a:pt x="368" y="22"/>
                  </a:cubicBezTo>
                  <a:close/>
                  <a:moveTo>
                    <a:pt x="440" y="2"/>
                  </a:moveTo>
                  <a:cubicBezTo>
                    <a:pt x="441" y="20"/>
                    <a:pt x="441" y="20"/>
                    <a:pt x="441" y="20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38" y="14"/>
                    <a:pt x="436" y="11"/>
                    <a:pt x="433" y="8"/>
                  </a:cubicBezTo>
                  <a:cubicBezTo>
                    <a:pt x="430" y="6"/>
                    <a:pt x="427" y="5"/>
                    <a:pt x="423" y="5"/>
                  </a:cubicBezTo>
                  <a:cubicBezTo>
                    <a:pt x="420" y="5"/>
                    <a:pt x="417" y="6"/>
                    <a:pt x="414" y="8"/>
                  </a:cubicBezTo>
                  <a:cubicBezTo>
                    <a:pt x="412" y="9"/>
                    <a:pt x="410" y="12"/>
                    <a:pt x="408" y="16"/>
                  </a:cubicBezTo>
                  <a:cubicBezTo>
                    <a:pt x="407" y="19"/>
                    <a:pt x="406" y="24"/>
                    <a:pt x="406" y="30"/>
                  </a:cubicBezTo>
                  <a:cubicBezTo>
                    <a:pt x="406" y="34"/>
                    <a:pt x="407" y="38"/>
                    <a:pt x="408" y="42"/>
                  </a:cubicBezTo>
                  <a:cubicBezTo>
                    <a:pt x="409" y="45"/>
                    <a:pt x="412" y="48"/>
                    <a:pt x="414" y="49"/>
                  </a:cubicBezTo>
                  <a:cubicBezTo>
                    <a:pt x="417" y="51"/>
                    <a:pt x="420" y="52"/>
                    <a:pt x="424" y="52"/>
                  </a:cubicBezTo>
                  <a:cubicBezTo>
                    <a:pt x="427" y="52"/>
                    <a:pt x="430" y="51"/>
                    <a:pt x="432" y="50"/>
                  </a:cubicBezTo>
                  <a:cubicBezTo>
                    <a:pt x="435" y="49"/>
                    <a:pt x="438" y="46"/>
                    <a:pt x="440" y="42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39" y="47"/>
                    <a:pt x="436" y="50"/>
                    <a:pt x="433" y="52"/>
                  </a:cubicBezTo>
                  <a:cubicBezTo>
                    <a:pt x="430" y="54"/>
                    <a:pt x="426" y="56"/>
                    <a:pt x="422" y="56"/>
                  </a:cubicBezTo>
                  <a:cubicBezTo>
                    <a:pt x="414" y="56"/>
                    <a:pt x="407" y="52"/>
                    <a:pt x="403" y="46"/>
                  </a:cubicBezTo>
                  <a:cubicBezTo>
                    <a:pt x="400" y="42"/>
                    <a:pt x="398" y="36"/>
                    <a:pt x="398" y="30"/>
                  </a:cubicBezTo>
                  <a:cubicBezTo>
                    <a:pt x="398" y="25"/>
                    <a:pt x="399" y="20"/>
                    <a:pt x="401" y="16"/>
                  </a:cubicBezTo>
                  <a:cubicBezTo>
                    <a:pt x="403" y="12"/>
                    <a:pt x="406" y="8"/>
                    <a:pt x="410" y="6"/>
                  </a:cubicBezTo>
                  <a:cubicBezTo>
                    <a:pt x="414" y="4"/>
                    <a:pt x="418" y="3"/>
                    <a:pt x="422" y="3"/>
                  </a:cubicBezTo>
                  <a:cubicBezTo>
                    <a:pt x="426" y="3"/>
                    <a:pt x="429" y="4"/>
                    <a:pt x="433" y="6"/>
                  </a:cubicBezTo>
                  <a:cubicBezTo>
                    <a:pt x="434" y="6"/>
                    <a:pt x="434" y="6"/>
                    <a:pt x="435" y="6"/>
                  </a:cubicBezTo>
                  <a:cubicBezTo>
                    <a:pt x="436" y="6"/>
                    <a:pt x="436" y="6"/>
                    <a:pt x="436" y="6"/>
                  </a:cubicBezTo>
                  <a:cubicBezTo>
                    <a:pt x="437" y="5"/>
                    <a:pt x="438" y="4"/>
                    <a:pt x="438" y="3"/>
                  </a:cubicBezTo>
                  <a:cubicBezTo>
                    <a:pt x="440" y="2"/>
                    <a:pt x="440" y="2"/>
                    <a:pt x="440" y="2"/>
                  </a:cubicBezTo>
                  <a:close/>
                  <a:moveTo>
                    <a:pt x="460" y="1"/>
                  </a:moveTo>
                  <a:cubicBezTo>
                    <a:pt x="460" y="26"/>
                    <a:pt x="460" y="26"/>
                    <a:pt x="460" y="26"/>
                  </a:cubicBezTo>
                  <a:cubicBezTo>
                    <a:pt x="463" y="22"/>
                    <a:pt x="465" y="21"/>
                    <a:pt x="466" y="20"/>
                  </a:cubicBezTo>
                  <a:cubicBezTo>
                    <a:pt x="468" y="19"/>
                    <a:pt x="470" y="18"/>
                    <a:pt x="471" y="18"/>
                  </a:cubicBezTo>
                  <a:cubicBezTo>
                    <a:pt x="473" y="18"/>
                    <a:pt x="475" y="19"/>
                    <a:pt x="476" y="20"/>
                  </a:cubicBezTo>
                  <a:cubicBezTo>
                    <a:pt x="477" y="21"/>
                    <a:pt x="478" y="23"/>
                    <a:pt x="479" y="25"/>
                  </a:cubicBezTo>
                  <a:cubicBezTo>
                    <a:pt x="479" y="27"/>
                    <a:pt x="480" y="30"/>
                    <a:pt x="480" y="34"/>
                  </a:cubicBezTo>
                  <a:cubicBezTo>
                    <a:pt x="480" y="46"/>
                    <a:pt x="480" y="46"/>
                    <a:pt x="480" y="46"/>
                  </a:cubicBezTo>
                  <a:cubicBezTo>
                    <a:pt x="480" y="48"/>
                    <a:pt x="480" y="50"/>
                    <a:pt x="480" y="50"/>
                  </a:cubicBezTo>
                  <a:cubicBezTo>
                    <a:pt x="480" y="51"/>
                    <a:pt x="481" y="52"/>
                    <a:pt x="481" y="52"/>
                  </a:cubicBezTo>
                  <a:cubicBezTo>
                    <a:pt x="482" y="52"/>
                    <a:pt x="483" y="52"/>
                    <a:pt x="484" y="52"/>
                  </a:cubicBezTo>
                  <a:cubicBezTo>
                    <a:pt x="484" y="54"/>
                    <a:pt x="484" y="54"/>
                    <a:pt x="484" y="54"/>
                  </a:cubicBezTo>
                  <a:cubicBezTo>
                    <a:pt x="468" y="54"/>
                    <a:pt x="468" y="54"/>
                    <a:pt x="468" y="54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69" y="52"/>
                    <a:pt x="469" y="52"/>
                    <a:pt x="469" y="52"/>
                  </a:cubicBezTo>
                  <a:cubicBezTo>
                    <a:pt x="471" y="52"/>
                    <a:pt x="472" y="52"/>
                    <a:pt x="472" y="52"/>
                  </a:cubicBezTo>
                  <a:cubicBezTo>
                    <a:pt x="473" y="51"/>
                    <a:pt x="474" y="50"/>
                    <a:pt x="474" y="50"/>
                  </a:cubicBezTo>
                  <a:cubicBezTo>
                    <a:pt x="474" y="49"/>
                    <a:pt x="474" y="48"/>
                    <a:pt x="474" y="46"/>
                  </a:cubicBezTo>
                  <a:cubicBezTo>
                    <a:pt x="474" y="34"/>
                    <a:pt x="474" y="34"/>
                    <a:pt x="474" y="34"/>
                  </a:cubicBezTo>
                  <a:cubicBezTo>
                    <a:pt x="474" y="30"/>
                    <a:pt x="474" y="28"/>
                    <a:pt x="473" y="27"/>
                  </a:cubicBezTo>
                  <a:cubicBezTo>
                    <a:pt x="473" y="26"/>
                    <a:pt x="472" y="25"/>
                    <a:pt x="472" y="24"/>
                  </a:cubicBezTo>
                  <a:cubicBezTo>
                    <a:pt x="471" y="24"/>
                    <a:pt x="470" y="23"/>
                    <a:pt x="469" y="23"/>
                  </a:cubicBezTo>
                  <a:cubicBezTo>
                    <a:pt x="468" y="23"/>
                    <a:pt x="466" y="24"/>
                    <a:pt x="465" y="24"/>
                  </a:cubicBezTo>
                  <a:cubicBezTo>
                    <a:pt x="464" y="25"/>
                    <a:pt x="462" y="26"/>
                    <a:pt x="461" y="2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48"/>
                    <a:pt x="461" y="50"/>
                    <a:pt x="461" y="50"/>
                  </a:cubicBezTo>
                  <a:cubicBezTo>
                    <a:pt x="462" y="51"/>
                    <a:pt x="462" y="52"/>
                    <a:pt x="462" y="52"/>
                  </a:cubicBezTo>
                  <a:cubicBezTo>
                    <a:pt x="463" y="52"/>
                    <a:pt x="464" y="52"/>
                    <a:pt x="466" y="52"/>
                  </a:cubicBezTo>
                  <a:cubicBezTo>
                    <a:pt x="466" y="54"/>
                    <a:pt x="466" y="54"/>
                    <a:pt x="466" y="54"/>
                  </a:cubicBezTo>
                  <a:cubicBezTo>
                    <a:pt x="450" y="54"/>
                    <a:pt x="450" y="54"/>
                    <a:pt x="450" y="54"/>
                  </a:cubicBezTo>
                  <a:cubicBezTo>
                    <a:pt x="450" y="52"/>
                    <a:pt x="450" y="52"/>
                    <a:pt x="450" y="52"/>
                  </a:cubicBezTo>
                  <a:cubicBezTo>
                    <a:pt x="451" y="52"/>
                    <a:pt x="452" y="52"/>
                    <a:pt x="453" y="52"/>
                  </a:cubicBezTo>
                  <a:cubicBezTo>
                    <a:pt x="454" y="51"/>
                    <a:pt x="454" y="51"/>
                    <a:pt x="454" y="50"/>
                  </a:cubicBezTo>
                  <a:cubicBezTo>
                    <a:pt x="455" y="49"/>
                    <a:pt x="455" y="48"/>
                    <a:pt x="455" y="46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1"/>
                    <a:pt x="455" y="8"/>
                    <a:pt x="454" y="8"/>
                  </a:cubicBezTo>
                  <a:cubicBezTo>
                    <a:pt x="454" y="7"/>
                    <a:pt x="454" y="6"/>
                    <a:pt x="454" y="6"/>
                  </a:cubicBezTo>
                  <a:cubicBezTo>
                    <a:pt x="453" y="5"/>
                    <a:pt x="453" y="5"/>
                    <a:pt x="452" y="5"/>
                  </a:cubicBezTo>
                  <a:cubicBezTo>
                    <a:pt x="452" y="5"/>
                    <a:pt x="451" y="5"/>
                    <a:pt x="450" y="6"/>
                  </a:cubicBezTo>
                  <a:cubicBezTo>
                    <a:pt x="449" y="4"/>
                    <a:pt x="449" y="4"/>
                    <a:pt x="449" y="4"/>
                  </a:cubicBezTo>
                  <a:cubicBezTo>
                    <a:pt x="459" y="0"/>
                    <a:pt x="459" y="0"/>
                    <a:pt x="459" y="0"/>
                  </a:cubicBezTo>
                  <a:cubicBezTo>
                    <a:pt x="460" y="1"/>
                    <a:pt x="460" y="1"/>
                    <a:pt x="460" y="1"/>
                  </a:cubicBezTo>
                  <a:close/>
                  <a:moveTo>
                    <a:pt x="499" y="1"/>
                  </a:moveTo>
                  <a:cubicBezTo>
                    <a:pt x="500" y="1"/>
                    <a:pt x="501" y="1"/>
                    <a:pt x="501" y="2"/>
                  </a:cubicBezTo>
                  <a:cubicBezTo>
                    <a:pt x="502" y="3"/>
                    <a:pt x="502" y="4"/>
                    <a:pt x="502" y="5"/>
                  </a:cubicBezTo>
                  <a:cubicBezTo>
                    <a:pt x="502" y="6"/>
                    <a:pt x="502" y="7"/>
                    <a:pt x="501" y="8"/>
                  </a:cubicBezTo>
                  <a:cubicBezTo>
                    <a:pt x="500" y="8"/>
                    <a:pt x="500" y="9"/>
                    <a:pt x="499" y="9"/>
                  </a:cubicBezTo>
                  <a:cubicBezTo>
                    <a:pt x="498" y="9"/>
                    <a:pt x="497" y="8"/>
                    <a:pt x="496" y="8"/>
                  </a:cubicBezTo>
                  <a:cubicBezTo>
                    <a:pt x="496" y="7"/>
                    <a:pt x="495" y="6"/>
                    <a:pt x="495" y="5"/>
                  </a:cubicBezTo>
                  <a:cubicBezTo>
                    <a:pt x="495" y="4"/>
                    <a:pt x="496" y="3"/>
                    <a:pt x="496" y="2"/>
                  </a:cubicBezTo>
                  <a:cubicBezTo>
                    <a:pt x="497" y="1"/>
                    <a:pt x="498" y="1"/>
                    <a:pt x="499" y="1"/>
                  </a:cubicBezTo>
                  <a:close/>
                  <a:moveTo>
                    <a:pt x="502" y="19"/>
                  </a:moveTo>
                  <a:cubicBezTo>
                    <a:pt x="502" y="46"/>
                    <a:pt x="502" y="46"/>
                    <a:pt x="502" y="46"/>
                  </a:cubicBezTo>
                  <a:cubicBezTo>
                    <a:pt x="502" y="48"/>
                    <a:pt x="502" y="50"/>
                    <a:pt x="502" y="50"/>
                  </a:cubicBezTo>
                  <a:cubicBezTo>
                    <a:pt x="503" y="51"/>
                    <a:pt x="503" y="52"/>
                    <a:pt x="504" y="52"/>
                  </a:cubicBezTo>
                  <a:cubicBezTo>
                    <a:pt x="504" y="52"/>
                    <a:pt x="505" y="52"/>
                    <a:pt x="507" y="52"/>
                  </a:cubicBezTo>
                  <a:cubicBezTo>
                    <a:pt x="507" y="54"/>
                    <a:pt x="507" y="54"/>
                    <a:pt x="507" y="54"/>
                  </a:cubicBezTo>
                  <a:cubicBezTo>
                    <a:pt x="491" y="54"/>
                    <a:pt x="491" y="54"/>
                    <a:pt x="491" y="54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2" y="52"/>
                    <a:pt x="494" y="52"/>
                    <a:pt x="494" y="52"/>
                  </a:cubicBezTo>
                  <a:cubicBezTo>
                    <a:pt x="494" y="52"/>
                    <a:pt x="495" y="51"/>
                    <a:pt x="495" y="50"/>
                  </a:cubicBezTo>
                  <a:cubicBezTo>
                    <a:pt x="496" y="50"/>
                    <a:pt x="496" y="48"/>
                    <a:pt x="496" y="46"/>
                  </a:cubicBezTo>
                  <a:cubicBezTo>
                    <a:pt x="496" y="33"/>
                    <a:pt x="496" y="33"/>
                    <a:pt x="496" y="33"/>
                  </a:cubicBezTo>
                  <a:cubicBezTo>
                    <a:pt x="496" y="29"/>
                    <a:pt x="496" y="27"/>
                    <a:pt x="495" y="26"/>
                  </a:cubicBezTo>
                  <a:cubicBezTo>
                    <a:pt x="495" y="25"/>
                    <a:pt x="495" y="24"/>
                    <a:pt x="494" y="24"/>
                  </a:cubicBezTo>
                  <a:cubicBezTo>
                    <a:pt x="494" y="24"/>
                    <a:pt x="494" y="24"/>
                    <a:pt x="493" y="24"/>
                  </a:cubicBezTo>
                  <a:cubicBezTo>
                    <a:pt x="492" y="24"/>
                    <a:pt x="491" y="24"/>
                    <a:pt x="490" y="24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500" y="19"/>
                    <a:pt x="500" y="19"/>
                    <a:pt x="500" y="19"/>
                  </a:cubicBezTo>
                  <a:cubicBezTo>
                    <a:pt x="502" y="19"/>
                    <a:pt x="502" y="19"/>
                    <a:pt x="502" y="19"/>
                  </a:cubicBezTo>
                  <a:close/>
                  <a:moveTo>
                    <a:pt x="524" y="26"/>
                  </a:moveTo>
                  <a:cubicBezTo>
                    <a:pt x="528" y="21"/>
                    <a:pt x="532" y="19"/>
                    <a:pt x="535" y="19"/>
                  </a:cubicBezTo>
                  <a:cubicBezTo>
                    <a:pt x="536" y="19"/>
                    <a:pt x="538" y="19"/>
                    <a:pt x="540" y="20"/>
                  </a:cubicBezTo>
                  <a:cubicBezTo>
                    <a:pt x="541" y="21"/>
                    <a:pt x="542" y="22"/>
                    <a:pt x="543" y="24"/>
                  </a:cubicBezTo>
                  <a:cubicBezTo>
                    <a:pt x="543" y="26"/>
                    <a:pt x="544" y="28"/>
                    <a:pt x="544" y="31"/>
                  </a:cubicBezTo>
                  <a:cubicBezTo>
                    <a:pt x="544" y="46"/>
                    <a:pt x="544" y="46"/>
                    <a:pt x="544" y="46"/>
                  </a:cubicBezTo>
                  <a:cubicBezTo>
                    <a:pt x="544" y="48"/>
                    <a:pt x="544" y="49"/>
                    <a:pt x="544" y="50"/>
                  </a:cubicBezTo>
                  <a:cubicBezTo>
                    <a:pt x="544" y="51"/>
                    <a:pt x="545" y="51"/>
                    <a:pt x="545" y="52"/>
                  </a:cubicBezTo>
                  <a:cubicBezTo>
                    <a:pt x="546" y="52"/>
                    <a:pt x="547" y="52"/>
                    <a:pt x="548" y="52"/>
                  </a:cubicBezTo>
                  <a:cubicBezTo>
                    <a:pt x="548" y="53"/>
                    <a:pt x="548" y="53"/>
                    <a:pt x="548" y="53"/>
                  </a:cubicBezTo>
                  <a:cubicBezTo>
                    <a:pt x="532" y="53"/>
                    <a:pt x="532" y="53"/>
                    <a:pt x="532" y="53"/>
                  </a:cubicBezTo>
                  <a:cubicBezTo>
                    <a:pt x="532" y="52"/>
                    <a:pt x="532" y="52"/>
                    <a:pt x="532" y="52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35" y="52"/>
                    <a:pt x="536" y="52"/>
                    <a:pt x="536" y="51"/>
                  </a:cubicBezTo>
                  <a:cubicBezTo>
                    <a:pt x="537" y="51"/>
                    <a:pt x="538" y="50"/>
                    <a:pt x="538" y="49"/>
                  </a:cubicBezTo>
                  <a:cubicBezTo>
                    <a:pt x="538" y="49"/>
                    <a:pt x="538" y="48"/>
                    <a:pt x="538" y="46"/>
                  </a:cubicBezTo>
                  <a:cubicBezTo>
                    <a:pt x="538" y="32"/>
                    <a:pt x="538" y="32"/>
                    <a:pt x="538" y="32"/>
                  </a:cubicBezTo>
                  <a:cubicBezTo>
                    <a:pt x="538" y="28"/>
                    <a:pt x="537" y="26"/>
                    <a:pt x="536" y="25"/>
                  </a:cubicBezTo>
                  <a:cubicBezTo>
                    <a:pt x="536" y="24"/>
                    <a:pt x="534" y="23"/>
                    <a:pt x="532" y="23"/>
                  </a:cubicBezTo>
                  <a:cubicBezTo>
                    <a:pt x="530" y="23"/>
                    <a:pt x="527" y="24"/>
                    <a:pt x="524" y="28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8"/>
                    <a:pt x="524" y="49"/>
                    <a:pt x="524" y="50"/>
                  </a:cubicBezTo>
                  <a:cubicBezTo>
                    <a:pt x="525" y="51"/>
                    <a:pt x="525" y="51"/>
                    <a:pt x="526" y="52"/>
                  </a:cubicBezTo>
                  <a:cubicBezTo>
                    <a:pt x="526" y="52"/>
                    <a:pt x="527" y="52"/>
                    <a:pt x="529" y="52"/>
                  </a:cubicBezTo>
                  <a:cubicBezTo>
                    <a:pt x="529" y="53"/>
                    <a:pt x="529" y="53"/>
                    <a:pt x="529" y="53"/>
                  </a:cubicBezTo>
                  <a:cubicBezTo>
                    <a:pt x="513" y="53"/>
                    <a:pt x="513" y="53"/>
                    <a:pt x="513" y="53"/>
                  </a:cubicBezTo>
                  <a:cubicBezTo>
                    <a:pt x="513" y="52"/>
                    <a:pt x="513" y="52"/>
                    <a:pt x="513" y="52"/>
                  </a:cubicBezTo>
                  <a:cubicBezTo>
                    <a:pt x="514" y="52"/>
                    <a:pt x="514" y="52"/>
                    <a:pt x="514" y="52"/>
                  </a:cubicBezTo>
                  <a:cubicBezTo>
                    <a:pt x="516" y="52"/>
                    <a:pt x="517" y="52"/>
                    <a:pt x="517" y="51"/>
                  </a:cubicBezTo>
                  <a:cubicBezTo>
                    <a:pt x="518" y="50"/>
                    <a:pt x="518" y="48"/>
                    <a:pt x="518" y="46"/>
                  </a:cubicBezTo>
                  <a:cubicBezTo>
                    <a:pt x="518" y="33"/>
                    <a:pt x="518" y="33"/>
                    <a:pt x="518" y="33"/>
                  </a:cubicBezTo>
                  <a:cubicBezTo>
                    <a:pt x="518" y="29"/>
                    <a:pt x="518" y="26"/>
                    <a:pt x="518" y="25"/>
                  </a:cubicBezTo>
                  <a:cubicBezTo>
                    <a:pt x="518" y="24"/>
                    <a:pt x="517" y="24"/>
                    <a:pt x="517" y="23"/>
                  </a:cubicBezTo>
                  <a:cubicBezTo>
                    <a:pt x="516" y="23"/>
                    <a:pt x="516" y="23"/>
                    <a:pt x="515" y="23"/>
                  </a:cubicBezTo>
                  <a:cubicBezTo>
                    <a:pt x="514" y="23"/>
                    <a:pt x="514" y="23"/>
                    <a:pt x="513" y="23"/>
                  </a:cubicBezTo>
                  <a:cubicBezTo>
                    <a:pt x="512" y="22"/>
                    <a:pt x="512" y="22"/>
                    <a:pt x="512" y="22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524" y="18"/>
                    <a:pt x="524" y="18"/>
                    <a:pt x="524" y="18"/>
                  </a:cubicBezTo>
                  <a:cubicBezTo>
                    <a:pt x="524" y="26"/>
                    <a:pt x="524" y="26"/>
                    <a:pt x="524" y="26"/>
                  </a:cubicBezTo>
                  <a:close/>
                  <a:moveTo>
                    <a:pt x="573" y="49"/>
                  </a:moveTo>
                  <a:cubicBezTo>
                    <a:pt x="570" y="52"/>
                    <a:pt x="568" y="53"/>
                    <a:pt x="567" y="54"/>
                  </a:cubicBezTo>
                  <a:cubicBezTo>
                    <a:pt x="566" y="54"/>
                    <a:pt x="564" y="54"/>
                    <a:pt x="563" y="54"/>
                  </a:cubicBezTo>
                  <a:cubicBezTo>
                    <a:pt x="560" y="54"/>
                    <a:pt x="559" y="54"/>
                    <a:pt x="557" y="52"/>
                  </a:cubicBezTo>
                  <a:cubicBezTo>
                    <a:pt x="556" y="50"/>
                    <a:pt x="555" y="48"/>
                    <a:pt x="555" y="46"/>
                  </a:cubicBezTo>
                  <a:cubicBezTo>
                    <a:pt x="555" y="44"/>
                    <a:pt x="556" y="42"/>
                    <a:pt x="556" y="41"/>
                  </a:cubicBezTo>
                  <a:cubicBezTo>
                    <a:pt x="557" y="40"/>
                    <a:pt x="559" y="38"/>
                    <a:pt x="562" y="36"/>
                  </a:cubicBezTo>
                  <a:cubicBezTo>
                    <a:pt x="564" y="35"/>
                    <a:pt x="568" y="33"/>
                    <a:pt x="574" y="31"/>
                  </a:cubicBezTo>
                  <a:cubicBezTo>
                    <a:pt x="574" y="30"/>
                    <a:pt x="574" y="30"/>
                    <a:pt x="574" y="30"/>
                  </a:cubicBezTo>
                  <a:cubicBezTo>
                    <a:pt x="574" y="26"/>
                    <a:pt x="573" y="24"/>
                    <a:pt x="572" y="23"/>
                  </a:cubicBezTo>
                  <a:cubicBezTo>
                    <a:pt x="571" y="22"/>
                    <a:pt x="570" y="21"/>
                    <a:pt x="568" y="21"/>
                  </a:cubicBezTo>
                  <a:cubicBezTo>
                    <a:pt x="566" y="21"/>
                    <a:pt x="565" y="21"/>
                    <a:pt x="564" y="22"/>
                  </a:cubicBezTo>
                  <a:cubicBezTo>
                    <a:pt x="563" y="23"/>
                    <a:pt x="563" y="24"/>
                    <a:pt x="563" y="25"/>
                  </a:cubicBezTo>
                  <a:cubicBezTo>
                    <a:pt x="563" y="27"/>
                    <a:pt x="563" y="27"/>
                    <a:pt x="563" y="27"/>
                  </a:cubicBezTo>
                  <a:cubicBezTo>
                    <a:pt x="563" y="28"/>
                    <a:pt x="562" y="29"/>
                    <a:pt x="562" y="30"/>
                  </a:cubicBezTo>
                  <a:cubicBezTo>
                    <a:pt x="562" y="30"/>
                    <a:pt x="561" y="30"/>
                    <a:pt x="560" y="30"/>
                  </a:cubicBezTo>
                  <a:cubicBezTo>
                    <a:pt x="559" y="30"/>
                    <a:pt x="558" y="30"/>
                    <a:pt x="558" y="30"/>
                  </a:cubicBezTo>
                  <a:cubicBezTo>
                    <a:pt x="558" y="29"/>
                    <a:pt x="557" y="28"/>
                    <a:pt x="557" y="27"/>
                  </a:cubicBezTo>
                  <a:cubicBezTo>
                    <a:pt x="557" y="25"/>
                    <a:pt x="558" y="23"/>
                    <a:pt x="560" y="21"/>
                  </a:cubicBezTo>
                  <a:cubicBezTo>
                    <a:pt x="562" y="19"/>
                    <a:pt x="566" y="18"/>
                    <a:pt x="569" y="18"/>
                  </a:cubicBezTo>
                  <a:cubicBezTo>
                    <a:pt x="572" y="18"/>
                    <a:pt x="574" y="18"/>
                    <a:pt x="576" y="20"/>
                  </a:cubicBezTo>
                  <a:cubicBezTo>
                    <a:pt x="578" y="20"/>
                    <a:pt x="579" y="22"/>
                    <a:pt x="580" y="23"/>
                  </a:cubicBezTo>
                  <a:cubicBezTo>
                    <a:pt x="580" y="24"/>
                    <a:pt x="580" y="26"/>
                    <a:pt x="580" y="30"/>
                  </a:cubicBezTo>
                  <a:cubicBezTo>
                    <a:pt x="580" y="41"/>
                    <a:pt x="580" y="41"/>
                    <a:pt x="580" y="41"/>
                  </a:cubicBezTo>
                  <a:cubicBezTo>
                    <a:pt x="580" y="44"/>
                    <a:pt x="580" y="46"/>
                    <a:pt x="580" y="47"/>
                  </a:cubicBezTo>
                  <a:cubicBezTo>
                    <a:pt x="580" y="48"/>
                    <a:pt x="581" y="48"/>
                    <a:pt x="581" y="49"/>
                  </a:cubicBezTo>
                  <a:cubicBezTo>
                    <a:pt x="581" y="49"/>
                    <a:pt x="581" y="49"/>
                    <a:pt x="582" y="49"/>
                  </a:cubicBezTo>
                  <a:cubicBezTo>
                    <a:pt x="582" y="49"/>
                    <a:pt x="582" y="49"/>
                    <a:pt x="583" y="49"/>
                  </a:cubicBezTo>
                  <a:cubicBezTo>
                    <a:pt x="583" y="48"/>
                    <a:pt x="584" y="48"/>
                    <a:pt x="586" y="46"/>
                  </a:cubicBezTo>
                  <a:cubicBezTo>
                    <a:pt x="586" y="48"/>
                    <a:pt x="586" y="48"/>
                    <a:pt x="586" y="48"/>
                  </a:cubicBezTo>
                  <a:cubicBezTo>
                    <a:pt x="583" y="52"/>
                    <a:pt x="580" y="54"/>
                    <a:pt x="578" y="54"/>
                  </a:cubicBezTo>
                  <a:cubicBezTo>
                    <a:pt x="577" y="54"/>
                    <a:pt x="576" y="53"/>
                    <a:pt x="575" y="52"/>
                  </a:cubicBezTo>
                  <a:cubicBezTo>
                    <a:pt x="574" y="52"/>
                    <a:pt x="573" y="51"/>
                    <a:pt x="573" y="49"/>
                  </a:cubicBezTo>
                  <a:close/>
                  <a:moveTo>
                    <a:pt x="573" y="46"/>
                  </a:moveTo>
                  <a:cubicBezTo>
                    <a:pt x="573" y="34"/>
                    <a:pt x="573" y="34"/>
                    <a:pt x="573" y="34"/>
                  </a:cubicBezTo>
                  <a:cubicBezTo>
                    <a:pt x="570" y="35"/>
                    <a:pt x="567" y="36"/>
                    <a:pt x="566" y="37"/>
                  </a:cubicBezTo>
                  <a:cubicBezTo>
                    <a:pt x="564" y="38"/>
                    <a:pt x="563" y="39"/>
                    <a:pt x="562" y="40"/>
                  </a:cubicBezTo>
                  <a:cubicBezTo>
                    <a:pt x="562" y="42"/>
                    <a:pt x="561" y="43"/>
                    <a:pt x="561" y="44"/>
                  </a:cubicBezTo>
                  <a:cubicBezTo>
                    <a:pt x="561" y="46"/>
                    <a:pt x="562" y="48"/>
                    <a:pt x="563" y="49"/>
                  </a:cubicBezTo>
                  <a:cubicBezTo>
                    <a:pt x="564" y="50"/>
                    <a:pt x="565" y="50"/>
                    <a:pt x="566" y="50"/>
                  </a:cubicBezTo>
                  <a:cubicBezTo>
                    <a:pt x="568" y="50"/>
                    <a:pt x="570" y="49"/>
                    <a:pt x="5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6"/>
            <p:cNvSpPr>
              <a:spLocks noEditPoints="1"/>
            </p:cNvSpPr>
            <p:nvPr userDrawn="1"/>
          </p:nvSpPr>
          <p:spPr bwMode="auto">
            <a:xfrm>
              <a:off x="9304400" y="4596116"/>
              <a:ext cx="2255838" cy="300038"/>
            </a:xfrm>
            <a:custGeom>
              <a:avLst/>
              <a:gdLst>
                <a:gd name="T0" fmla="*/ 1465 w 1513"/>
                <a:gd name="T1" fmla="*/ 107 h 200"/>
                <a:gd name="T2" fmla="*/ 1416 w 1513"/>
                <a:gd name="T3" fmla="*/ 130 h 200"/>
                <a:gd name="T4" fmla="*/ 1450 w 1513"/>
                <a:gd name="T5" fmla="*/ 47 h 200"/>
                <a:gd name="T6" fmla="*/ 1458 w 1513"/>
                <a:gd name="T7" fmla="*/ 70 h 200"/>
                <a:gd name="T8" fmla="*/ 1467 w 1513"/>
                <a:gd name="T9" fmla="*/ 146 h 200"/>
                <a:gd name="T10" fmla="*/ 1410 w 1513"/>
                <a:gd name="T11" fmla="*/ 171 h 200"/>
                <a:gd name="T12" fmla="*/ 1408 w 1513"/>
                <a:gd name="T13" fmla="*/ 153 h 200"/>
                <a:gd name="T14" fmla="*/ 1272 w 1513"/>
                <a:gd name="T15" fmla="*/ 125 h 200"/>
                <a:gd name="T16" fmla="*/ 1257 w 1513"/>
                <a:gd name="T17" fmla="*/ 79 h 200"/>
                <a:gd name="T18" fmla="*/ 1298 w 1513"/>
                <a:gd name="T19" fmla="*/ 59 h 200"/>
                <a:gd name="T20" fmla="*/ 1220 w 1513"/>
                <a:gd name="T21" fmla="*/ 139 h 200"/>
                <a:gd name="T22" fmla="*/ 1112 w 1513"/>
                <a:gd name="T23" fmla="*/ 16 h 200"/>
                <a:gd name="T24" fmla="*/ 1064 w 1513"/>
                <a:gd name="T25" fmla="*/ 107 h 200"/>
                <a:gd name="T26" fmla="*/ 1074 w 1513"/>
                <a:gd name="T27" fmla="*/ 95 h 200"/>
                <a:gd name="T28" fmla="*/ 1096 w 1513"/>
                <a:gd name="T29" fmla="*/ 49 h 200"/>
                <a:gd name="T30" fmla="*/ 1098 w 1513"/>
                <a:gd name="T31" fmla="*/ 84 h 200"/>
                <a:gd name="T32" fmla="*/ 1101 w 1513"/>
                <a:gd name="T33" fmla="*/ 154 h 200"/>
                <a:gd name="T34" fmla="*/ 1038 w 1513"/>
                <a:gd name="T35" fmla="*/ 172 h 200"/>
                <a:gd name="T36" fmla="*/ 862 w 1513"/>
                <a:gd name="T37" fmla="*/ 136 h 200"/>
                <a:gd name="T38" fmla="*/ 895 w 1513"/>
                <a:gd name="T39" fmla="*/ 103 h 200"/>
                <a:gd name="T40" fmla="*/ 856 w 1513"/>
                <a:gd name="T41" fmla="*/ 83 h 200"/>
                <a:gd name="T42" fmla="*/ 873 w 1513"/>
                <a:gd name="T43" fmla="*/ 80 h 200"/>
                <a:gd name="T44" fmla="*/ 905 w 1513"/>
                <a:gd name="T45" fmla="*/ 38 h 200"/>
                <a:gd name="T46" fmla="*/ 908 w 1513"/>
                <a:gd name="T47" fmla="*/ 83 h 200"/>
                <a:gd name="T48" fmla="*/ 874 w 1513"/>
                <a:gd name="T49" fmla="*/ 168 h 200"/>
                <a:gd name="T50" fmla="*/ 809 w 1513"/>
                <a:gd name="T51" fmla="*/ 149 h 200"/>
                <a:gd name="T52" fmla="*/ 704 w 1513"/>
                <a:gd name="T53" fmla="*/ 45 h 200"/>
                <a:gd name="T54" fmla="*/ 658 w 1513"/>
                <a:gd name="T55" fmla="*/ 45 h 200"/>
                <a:gd name="T56" fmla="*/ 694 w 1513"/>
                <a:gd name="T57" fmla="*/ 50 h 200"/>
                <a:gd name="T58" fmla="*/ 705 w 1513"/>
                <a:gd name="T59" fmla="*/ 55 h 200"/>
                <a:gd name="T60" fmla="*/ 697 w 1513"/>
                <a:gd name="T61" fmla="*/ 139 h 200"/>
                <a:gd name="T62" fmla="*/ 662 w 1513"/>
                <a:gd name="T63" fmla="*/ 179 h 200"/>
                <a:gd name="T64" fmla="*/ 686 w 1513"/>
                <a:gd name="T65" fmla="*/ 141 h 200"/>
                <a:gd name="T66" fmla="*/ 720 w 1513"/>
                <a:gd name="T67" fmla="*/ 90 h 200"/>
                <a:gd name="T68" fmla="*/ 540 w 1513"/>
                <a:gd name="T69" fmla="*/ 92 h 200"/>
                <a:gd name="T70" fmla="*/ 491 w 1513"/>
                <a:gd name="T71" fmla="*/ 115 h 200"/>
                <a:gd name="T72" fmla="*/ 466 w 1513"/>
                <a:gd name="T73" fmla="*/ 70 h 200"/>
                <a:gd name="T74" fmla="*/ 444 w 1513"/>
                <a:gd name="T75" fmla="*/ 90 h 200"/>
                <a:gd name="T76" fmla="*/ 426 w 1513"/>
                <a:gd name="T77" fmla="*/ 96 h 200"/>
                <a:gd name="T78" fmla="*/ 414 w 1513"/>
                <a:gd name="T79" fmla="*/ 90 h 200"/>
                <a:gd name="T80" fmla="*/ 502 w 1513"/>
                <a:gd name="T81" fmla="*/ 43 h 200"/>
                <a:gd name="T82" fmla="*/ 560 w 1513"/>
                <a:gd name="T83" fmla="*/ 85 h 200"/>
                <a:gd name="T84" fmla="*/ 520 w 1513"/>
                <a:gd name="T85" fmla="*/ 187 h 200"/>
                <a:gd name="T86" fmla="*/ 465 w 1513"/>
                <a:gd name="T87" fmla="*/ 119 h 200"/>
                <a:gd name="T88" fmla="*/ 442 w 1513"/>
                <a:gd name="T89" fmla="*/ 153 h 200"/>
                <a:gd name="T90" fmla="*/ 282 w 1513"/>
                <a:gd name="T91" fmla="*/ 98 h 200"/>
                <a:gd name="T92" fmla="*/ 259 w 1513"/>
                <a:gd name="T93" fmla="*/ 93 h 200"/>
                <a:gd name="T94" fmla="*/ 226 w 1513"/>
                <a:gd name="T95" fmla="*/ 158 h 200"/>
                <a:gd name="T96" fmla="*/ 307 w 1513"/>
                <a:gd name="T97" fmla="*/ 43 h 200"/>
                <a:gd name="T98" fmla="*/ 290 w 1513"/>
                <a:gd name="T99" fmla="*/ 120 h 200"/>
                <a:gd name="T100" fmla="*/ 234 w 1513"/>
                <a:gd name="T101" fmla="*/ 93 h 200"/>
                <a:gd name="T102" fmla="*/ 205 w 1513"/>
                <a:gd name="T103" fmla="*/ 107 h 200"/>
                <a:gd name="T104" fmla="*/ 226 w 1513"/>
                <a:gd name="T105" fmla="*/ 171 h 200"/>
                <a:gd name="T106" fmla="*/ 101 w 1513"/>
                <a:gd name="T107" fmla="*/ 63 h 200"/>
                <a:gd name="T108" fmla="*/ 32 w 1513"/>
                <a:gd name="T109" fmla="*/ 94 h 200"/>
                <a:gd name="T110" fmla="*/ 58 w 1513"/>
                <a:gd name="T111" fmla="*/ 7 h 200"/>
                <a:gd name="T112" fmla="*/ 104 w 1513"/>
                <a:gd name="T113" fmla="*/ 90 h 200"/>
                <a:gd name="T114" fmla="*/ 48 w 1513"/>
                <a:gd name="T115" fmla="*/ 152 h 200"/>
                <a:gd name="T116" fmla="*/ 3 w 1513"/>
                <a:gd name="T117" fmla="*/ 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3" h="200">
                  <a:moveTo>
                    <a:pt x="1410" y="31"/>
                  </a:moveTo>
                  <a:cubicBezTo>
                    <a:pt x="1410" y="28"/>
                    <a:pt x="1410" y="26"/>
                    <a:pt x="1410" y="23"/>
                  </a:cubicBezTo>
                  <a:cubicBezTo>
                    <a:pt x="1418" y="21"/>
                    <a:pt x="1413" y="3"/>
                    <a:pt x="1421" y="0"/>
                  </a:cubicBezTo>
                  <a:cubicBezTo>
                    <a:pt x="1424" y="0"/>
                    <a:pt x="1424" y="0"/>
                    <a:pt x="1424" y="0"/>
                  </a:cubicBezTo>
                  <a:cubicBezTo>
                    <a:pt x="1425" y="3"/>
                    <a:pt x="1427" y="7"/>
                    <a:pt x="1428" y="11"/>
                  </a:cubicBezTo>
                  <a:cubicBezTo>
                    <a:pt x="1428" y="13"/>
                    <a:pt x="1428" y="15"/>
                    <a:pt x="1428" y="17"/>
                  </a:cubicBezTo>
                  <a:cubicBezTo>
                    <a:pt x="1431" y="30"/>
                    <a:pt x="1429" y="36"/>
                    <a:pt x="1427" y="47"/>
                  </a:cubicBezTo>
                  <a:cubicBezTo>
                    <a:pt x="1414" y="49"/>
                    <a:pt x="1415" y="38"/>
                    <a:pt x="1410" y="31"/>
                  </a:cubicBezTo>
                  <a:close/>
                  <a:moveTo>
                    <a:pt x="1442" y="122"/>
                  </a:moveTo>
                  <a:cubicBezTo>
                    <a:pt x="1442" y="107"/>
                    <a:pt x="1454" y="110"/>
                    <a:pt x="1465" y="107"/>
                  </a:cubicBezTo>
                  <a:cubicBezTo>
                    <a:pt x="1470" y="105"/>
                    <a:pt x="1478" y="101"/>
                    <a:pt x="1482" y="97"/>
                  </a:cubicBezTo>
                  <a:cubicBezTo>
                    <a:pt x="1484" y="95"/>
                    <a:pt x="1484" y="93"/>
                    <a:pt x="1486" y="91"/>
                  </a:cubicBezTo>
                  <a:cubicBezTo>
                    <a:pt x="1485" y="90"/>
                    <a:pt x="1485" y="88"/>
                    <a:pt x="1484" y="87"/>
                  </a:cubicBezTo>
                  <a:cubicBezTo>
                    <a:pt x="1482" y="86"/>
                    <a:pt x="1479" y="83"/>
                    <a:pt x="1477" y="83"/>
                  </a:cubicBezTo>
                  <a:cubicBezTo>
                    <a:pt x="1474" y="81"/>
                    <a:pt x="1470" y="82"/>
                    <a:pt x="1468" y="81"/>
                  </a:cubicBezTo>
                  <a:cubicBezTo>
                    <a:pt x="1452" y="83"/>
                    <a:pt x="1429" y="95"/>
                    <a:pt x="1424" y="105"/>
                  </a:cubicBezTo>
                  <a:cubicBezTo>
                    <a:pt x="1424" y="108"/>
                    <a:pt x="1424" y="111"/>
                    <a:pt x="1424" y="113"/>
                  </a:cubicBezTo>
                  <a:cubicBezTo>
                    <a:pt x="1426" y="115"/>
                    <a:pt x="1428" y="117"/>
                    <a:pt x="1430" y="119"/>
                  </a:cubicBezTo>
                  <a:cubicBezTo>
                    <a:pt x="1430" y="126"/>
                    <a:pt x="1430" y="134"/>
                    <a:pt x="1422" y="135"/>
                  </a:cubicBezTo>
                  <a:cubicBezTo>
                    <a:pt x="1420" y="133"/>
                    <a:pt x="1418" y="132"/>
                    <a:pt x="1416" y="130"/>
                  </a:cubicBezTo>
                  <a:cubicBezTo>
                    <a:pt x="1414" y="132"/>
                    <a:pt x="1413" y="133"/>
                    <a:pt x="1409" y="132"/>
                  </a:cubicBezTo>
                  <a:cubicBezTo>
                    <a:pt x="1407" y="128"/>
                    <a:pt x="1397" y="105"/>
                    <a:pt x="1398" y="102"/>
                  </a:cubicBezTo>
                  <a:cubicBezTo>
                    <a:pt x="1399" y="99"/>
                    <a:pt x="1405" y="97"/>
                    <a:pt x="1408" y="96"/>
                  </a:cubicBezTo>
                  <a:cubicBezTo>
                    <a:pt x="1414" y="93"/>
                    <a:pt x="1418" y="86"/>
                    <a:pt x="1423" y="82"/>
                  </a:cubicBezTo>
                  <a:cubicBezTo>
                    <a:pt x="1426" y="80"/>
                    <a:pt x="1430" y="80"/>
                    <a:pt x="1433" y="79"/>
                  </a:cubicBezTo>
                  <a:cubicBezTo>
                    <a:pt x="1441" y="75"/>
                    <a:pt x="1447" y="65"/>
                    <a:pt x="1454" y="59"/>
                  </a:cubicBezTo>
                  <a:cubicBezTo>
                    <a:pt x="1462" y="51"/>
                    <a:pt x="1472" y="50"/>
                    <a:pt x="1478" y="41"/>
                  </a:cubicBezTo>
                  <a:cubicBezTo>
                    <a:pt x="1478" y="41"/>
                    <a:pt x="1478" y="41"/>
                    <a:pt x="1478" y="40"/>
                  </a:cubicBezTo>
                  <a:cubicBezTo>
                    <a:pt x="1477" y="40"/>
                    <a:pt x="1477" y="40"/>
                    <a:pt x="1477" y="40"/>
                  </a:cubicBezTo>
                  <a:cubicBezTo>
                    <a:pt x="1472" y="45"/>
                    <a:pt x="1459" y="54"/>
                    <a:pt x="1450" y="47"/>
                  </a:cubicBezTo>
                  <a:cubicBezTo>
                    <a:pt x="1446" y="45"/>
                    <a:pt x="1447" y="40"/>
                    <a:pt x="1444" y="37"/>
                  </a:cubicBezTo>
                  <a:cubicBezTo>
                    <a:pt x="1443" y="35"/>
                    <a:pt x="1440" y="34"/>
                    <a:pt x="1440" y="31"/>
                  </a:cubicBezTo>
                  <a:cubicBezTo>
                    <a:pt x="1440" y="29"/>
                    <a:pt x="1441" y="28"/>
                    <a:pt x="1441" y="27"/>
                  </a:cubicBezTo>
                  <a:cubicBezTo>
                    <a:pt x="1447" y="27"/>
                    <a:pt x="1459" y="35"/>
                    <a:pt x="1462" y="38"/>
                  </a:cubicBezTo>
                  <a:cubicBezTo>
                    <a:pt x="1471" y="35"/>
                    <a:pt x="1480" y="33"/>
                    <a:pt x="1488" y="28"/>
                  </a:cubicBezTo>
                  <a:cubicBezTo>
                    <a:pt x="1491" y="26"/>
                    <a:pt x="1496" y="30"/>
                    <a:pt x="1498" y="29"/>
                  </a:cubicBezTo>
                  <a:cubicBezTo>
                    <a:pt x="1502" y="32"/>
                    <a:pt x="1508" y="48"/>
                    <a:pt x="1500" y="52"/>
                  </a:cubicBezTo>
                  <a:cubicBezTo>
                    <a:pt x="1496" y="53"/>
                    <a:pt x="1490" y="53"/>
                    <a:pt x="1486" y="54"/>
                  </a:cubicBezTo>
                  <a:cubicBezTo>
                    <a:pt x="1476" y="56"/>
                    <a:pt x="1464" y="63"/>
                    <a:pt x="1457" y="69"/>
                  </a:cubicBezTo>
                  <a:cubicBezTo>
                    <a:pt x="1457" y="69"/>
                    <a:pt x="1458" y="69"/>
                    <a:pt x="1458" y="70"/>
                  </a:cubicBezTo>
                  <a:cubicBezTo>
                    <a:pt x="1458" y="70"/>
                    <a:pt x="1458" y="70"/>
                    <a:pt x="1458" y="70"/>
                  </a:cubicBezTo>
                  <a:cubicBezTo>
                    <a:pt x="1462" y="71"/>
                    <a:pt x="1469" y="68"/>
                    <a:pt x="1474" y="71"/>
                  </a:cubicBezTo>
                  <a:cubicBezTo>
                    <a:pt x="1485" y="76"/>
                    <a:pt x="1500" y="81"/>
                    <a:pt x="1500" y="99"/>
                  </a:cubicBezTo>
                  <a:cubicBezTo>
                    <a:pt x="1497" y="100"/>
                    <a:pt x="1496" y="102"/>
                    <a:pt x="1494" y="103"/>
                  </a:cubicBezTo>
                  <a:cubicBezTo>
                    <a:pt x="1488" y="105"/>
                    <a:pt x="1482" y="105"/>
                    <a:pt x="1477" y="108"/>
                  </a:cubicBezTo>
                  <a:cubicBezTo>
                    <a:pt x="1477" y="109"/>
                    <a:pt x="1477" y="109"/>
                    <a:pt x="1477" y="110"/>
                  </a:cubicBezTo>
                  <a:cubicBezTo>
                    <a:pt x="1478" y="112"/>
                    <a:pt x="1479" y="113"/>
                    <a:pt x="1479" y="118"/>
                  </a:cubicBezTo>
                  <a:cubicBezTo>
                    <a:pt x="1477" y="119"/>
                    <a:pt x="1478" y="122"/>
                    <a:pt x="1476" y="123"/>
                  </a:cubicBezTo>
                  <a:cubicBezTo>
                    <a:pt x="1472" y="130"/>
                    <a:pt x="1465" y="135"/>
                    <a:pt x="1463" y="142"/>
                  </a:cubicBezTo>
                  <a:cubicBezTo>
                    <a:pt x="1464" y="143"/>
                    <a:pt x="1466" y="145"/>
                    <a:pt x="1467" y="146"/>
                  </a:cubicBezTo>
                  <a:cubicBezTo>
                    <a:pt x="1476" y="149"/>
                    <a:pt x="1513" y="129"/>
                    <a:pt x="1508" y="151"/>
                  </a:cubicBezTo>
                  <a:cubicBezTo>
                    <a:pt x="1507" y="154"/>
                    <a:pt x="1505" y="156"/>
                    <a:pt x="1504" y="158"/>
                  </a:cubicBezTo>
                  <a:cubicBezTo>
                    <a:pt x="1500" y="158"/>
                    <a:pt x="1498" y="157"/>
                    <a:pt x="1495" y="157"/>
                  </a:cubicBezTo>
                  <a:cubicBezTo>
                    <a:pt x="1490" y="155"/>
                    <a:pt x="1472" y="161"/>
                    <a:pt x="1469" y="163"/>
                  </a:cubicBezTo>
                  <a:cubicBezTo>
                    <a:pt x="1470" y="169"/>
                    <a:pt x="1471" y="175"/>
                    <a:pt x="1471" y="182"/>
                  </a:cubicBezTo>
                  <a:cubicBezTo>
                    <a:pt x="1469" y="183"/>
                    <a:pt x="1469" y="185"/>
                    <a:pt x="1468" y="186"/>
                  </a:cubicBezTo>
                  <a:cubicBezTo>
                    <a:pt x="1465" y="188"/>
                    <a:pt x="1462" y="187"/>
                    <a:pt x="1458" y="189"/>
                  </a:cubicBezTo>
                  <a:cubicBezTo>
                    <a:pt x="1456" y="190"/>
                    <a:pt x="1453" y="193"/>
                    <a:pt x="1450" y="193"/>
                  </a:cubicBezTo>
                  <a:cubicBezTo>
                    <a:pt x="1432" y="200"/>
                    <a:pt x="1414" y="183"/>
                    <a:pt x="1410" y="171"/>
                  </a:cubicBezTo>
                  <a:cubicBezTo>
                    <a:pt x="1410" y="171"/>
                    <a:pt x="1410" y="171"/>
                    <a:pt x="1410" y="171"/>
                  </a:cubicBezTo>
                  <a:cubicBezTo>
                    <a:pt x="1416" y="171"/>
                    <a:pt x="1423" y="177"/>
                    <a:pt x="1428" y="179"/>
                  </a:cubicBezTo>
                  <a:cubicBezTo>
                    <a:pt x="1430" y="179"/>
                    <a:pt x="1433" y="179"/>
                    <a:pt x="1435" y="179"/>
                  </a:cubicBezTo>
                  <a:cubicBezTo>
                    <a:pt x="1449" y="179"/>
                    <a:pt x="1457" y="174"/>
                    <a:pt x="1463" y="165"/>
                  </a:cubicBezTo>
                  <a:cubicBezTo>
                    <a:pt x="1463" y="164"/>
                    <a:pt x="1463" y="163"/>
                    <a:pt x="1463" y="162"/>
                  </a:cubicBezTo>
                  <a:cubicBezTo>
                    <a:pt x="1462" y="162"/>
                    <a:pt x="1461" y="161"/>
                    <a:pt x="1460" y="161"/>
                  </a:cubicBezTo>
                  <a:cubicBezTo>
                    <a:pt x="1453" y="158"/>
                    <a:pt x="1440" y="165"/>
                    <a:pt x="1434" y="166"/>
                  </a:cubicBezTo>
                  <a:cubicBezTo>
                    <a:pt x="1428" y="167"/>
                    <a:pt x="1413" y="167"/>
                    <a:pt x="1408" y="164"/>
                  </a:cubicBezTo>
                  <a:cubicBezTo>
                    <a:pt x="1406" y="163"/>
                    <a:pt x="1405" y="161"/>
                    <a:pt x="1404" y="160"/>
                  </a:cubicBezTo>
                  <a:cubicBezTo>
                    <a:pt x="1404" y="159"/>
                    <a:pt x="1404" y="157"/>
                    <a:pt x="1404" y="156"/>
                  </a:cubicBezTo>
                  <a:cubicBezTo>
                    <a:pt x="1406" y="155"/>
                    <a:pt x="1407" y="154"/>
                    <a:pt x="1408" y="153"/>
                  </a:cubicBezTo>
                  <a:cubicBezTo>
                    <a:pt x="1418" y="153"/>
                    <a:pt x="1426" y="153"/>
                    <a:pt x="1436" y="153"/>
                  </a:cubicBezTo>
                  <a:cubicBezTo>
                    <a:pt x="1438" y="152"/>
                    <a:pt x="1442" y="149"/>
                    <a:pt x="1444" y="149"/>
                  </a:cubicBezTo>
                  <a:cubicBezTo>
                    <a:pt x="1448" y="147"/>
                    <a:pt x="1452" y="148"/>
                    <a:pt x="1455" y="147"/>
                  </a:cubicBezTo>
                  <a:cubicBezTo>
                    <a:pt x="1456" y="146"/>
                    <a:pt x="1456" y="146"/>
                    <a:pt x="1457" y="145"/>
                  </a:cubicBezTo>
                  <a:cubicBezTo>
                    <a:pt x="1456" y="143"/>
                    <a:pt x="1454" y="139"/>
                    <a:pt x="1456" y="136"/>
                  </a:cubicBezTo>
                  <a:cubicBezTo>
                    <a:pt x="1458" y="129"/>
                    <a:pt x="1460" y="125"/>
                    <a:pt x="1464" y="118"/>
                  </a:cubicBezTo>
                  <a:cubicBezTo>
                    <a:pt x="1463" y="117"/>
                    <a:pt x="1462" y="117"/>
                    <a:pt x="1461" y="117"/>
                  </a:cubicBezTo>
                  <a:cubicBezTo>
                    <a:pt x="1455" y="118"/>
                    <a:pt x="1451" y="121"/>
                    <a:pt x="1442" y="122"/>
                  </a:cubicBezTo>
                  <a:close/>
                  <a:moveTo>
                    <a:pt x="1272" y="127"/>
                  </a:moveTo>
                  <a:cubicBezTo>
                    <a:pt x="1272" y="125"/>
                    <a:pt x="1271" y="126"/>
                    <a:pt x="1272" y="125"/>
                  </a:cubicBezTo>
                  <a:cubicBezTo>
                    <a:pt x="1274" y="119"/>
                    <a:pt x="1285" y="115"/>
                    <a:pt x="1292" y="119"/>
                  </a:cubicBezTo>
                  <a:cubicBezTo>
                    <a:pt x="1301" y="125"/>
                    <a:pt x="1318" y="137"/>
                    <a:pt x="1316" y="154"/>
                  </a:cubicBezTo>
                  <a:cubicBezTo>
                    <a:pt x="1310" y="157"/>
                    <a:pt x="1309" y="164"/>
                    <a:pt x="1298" y="164"/>
                  </a:cubicBezTo>
                  <a:cubicBezTo>
                    <a:pt x="1298" y="161"/>
                    <a:pt x="1294" y="159"/>
                    <a:pt x="1293" y="157"/>
                  </a:cubicBezTo>
                  <a:cubicBezTo>
                    <a:pt x="1292" y="155"/>
                    <a:pt x="1292" y="152"/>
                    <a:pt x="1291" y="149"/>
                  </a:cubicBezTo>
                  <a:cubicBezTo>
                    <a:pt x="1288" y="143"/>
                    <a:pt x="1279" y="128"/>
                    <a:pt x="1272" y="127"/>
                  </a:cubicBezTo>
                  <a:close/>
                  <a:moveTo>
                    <a:pt x="1216" y="87"/>
                  </a:moveTo>
                  <a:cubicBezTo>
                    <a:pt x="1216" y="86"/>
                    <a:pt x="1217" y="85"/>
                    <a:pt x="1217" y="84"/>
                  </a:cubicBezTo>
                  <a:cubicBezTo>
                    <a:pt x="1222" y="85"/>
                    <a:pt x="1227" y="86"/>
                    <a:pt x="1232" y="87"/>
                  </a:cubicBezTo>
                  <a:cubicBezTo>
                    <a:pt x="1237" y="89"/>
                    <a:pt x="1256" y="82"/>
                    <a:pt x="1257" y="79"/>
                  </a:cubicBezTo>
                  <a:cubicBezTo>
                    <a:pt x="1260" y="74"/>
                    <a:pt x="1260" y="41"/>
                    <a:pt x="1257" y="36"/>
                  </a:cubicBezTo>
                  <a:cubicBezTo>
                    <a:pt x="1255" y="31"/>
                    <a:pt x="1252" y="30"/>
                    <a:pt x="1252" y="23"/>
                  </a:cubicBezTo>
                  <a:cubicBezTo>
                    <a:pt x="1256" y="21"/>
                    <a:pt x="1256" y="20"/>
                    <a:pt x="1264" y="20"/>
                  </a:cubicBezTo>
                  <a:cubicBezTo>
                    <a:pt x="1272" y="26"/>
                    <a:pt x="1273" y="39"/>
                    <a:pt x="1273" y="54"/>
                  </a:cubicBezTo>
                  <a:cubicBezTo>
                    <a:pt x="1273" y="59"/>
                    <a:pt x="1271" y="74"/>
                    <a:pt x="1272" y="74"/>
                  </a:cubicBezTo>
                  <a:cubicBezTo>
                    <a:pt x="1276" y="75"/>
                    <a:pt x="1290" y="70"/>
                    <a:pt x="1293" y="68"/>
                  </a:cubicBezTo>
                  <a:cubicBezTo>
                    <a:pt x="1293" y="63"/>
                    <a:pt x="1292" y="61"/>
                    <a:pt x="1288" y="58"/>
                  </a:cubicBezTo>
                  <a:cubicBezTo>
                    <a:pt x="1288" y="57"/>
                    <a:pt x="1288" y="55"/>
                    <a:pt x="1288" y="53"/>
                  </a:cubicBezTo>
                  <a:cubicBezTo>
                    <a:pt x="1289" y="53"/>
                    <a:pt x="1290" y="54"/>
                    <a:pt x="1290" y="54"/>
                  </a:cubicBezTo>
                  <a:cubicBezTo>
                    <a:pt x="1293" y="55"/>
                    <a:pt x="1295" y="59"/>
                    <a:pt x="1298" y="59"/>
                  </a:cubicBezTo>
                  <a:cubicBezTo>
                    <a:pt x="1306" y="62"/>
                    <a:pt x="1314" y="60"/>
                    <a:pt x="1321" y="63"/>
                  </a:cubicBezTo>
                  <a:cubicBezTo>
                    <a:pt x="1322" y="64"/>
                    <a:pt x="1322" y="63"/>
                    <a:pt x="1322" y="65"/>
                  </a:cubicBezTo>
                  <a:cubicBezTo>
                    <a:pt x="1322" y="67"/>
                    <a:pt x="1322" y="69"/>
                    <a:pt x="1322" y="71"/>
                  </a:cubicBezTo>
                  <a:cubicBezTo>
                    <a:pt x="1321" y="71"/>
                    <a:pt x="1320" y="74"/>
                    <a:pt x="1319" y="75"/>
                  </a:cubicBezTo>
                  <a:cubicBezTo>
                    <a:pt x="1317" y="76"/>
                    <a:pt x="1310" y="75"/>
                    <a:pt x="1308" y="76"/>
                  </a:cubicBezTo>
                  <a:cubicBezTo>
                    <a:pt x="1301" y="79"/>
                    <a:pt x="1273" y="90"/>
                    <a:pt x="1268" y="95"/>
                  </a:cubicBezTo>
                  <a:cubicBezTo>
                    <a:pt x="1264" y="99"/>
                    <a:pt x="1266" y="105"/>
                    <a:pt x="1264" y="110"/>
                  </a:cubicBezTo>
                  <a:cubicBezTo>
                    <a:pt x="1260" y="123"/>
                    <a:pt x="1250" y="153"/>
                    <a:pt x="1232" y="145"/>
                  </a:cubicBezTo>
                  <a:cubicBezTo>
                    <a:pt x="1230" y="145"/>
                    <a:pt x="1229" y="145"/>
                    <a:pt x="1228" y="145"/>
                  </a:cubicBezTo>
                  <a:cubicBezTo>
                    <a:pt x="1225" y="143"/>
                    <a:pt x="1223" y="141"/>
                    <a:pt x="1220" y="139"/>
                  </a:cubicBezTo>
                  <a:cubicBezTo>
                    <a:pt x="1220" y="138"/>
                    <a:pt x="1220" y="137"/>
                    <a:pt x="1220" y="135"/>
                  </a:cubicBezTo>
                  <a:cubicBezTo>
                    <a:pt x="1222" y="135"/>
                    <a:pt x="1225" y="131"/>
                    <a:pt x="1227" y="130"/>
                  </a:cubicBezTo>
                  <a:cubicBezTo>
                    <a:pt x="1232" y="128"/>
                    <a:pt x="1236" y="129"/>
                    <a:pt x="1240" y="127"/>
                  </a:cubicBezTo>
                  <a:cubicBezTo>
                    <a:pt x="1246" y="125"/>
                    <a:pt x="1256" y="107"/>
                    <a:pt x="1254" y="101"/>
                  </a:cubicBezTo>
                  <a:cubicBezTo>
                    <a:pt x="1246" y="100"/>
                    <a:pt x="1236" y="101"/>
                    <a:pt x="1228" y="101"/>
                  </a:cubicBezTo>
                  <a:cubicBezTo>
                    <a:pt x="1225" y="98"/>
                    <a:pt x="1222" y="96"/>
                    <a:pt x="1219" y="93"/>
                  </a:cubicBezTo>
                  <a:cubicBezTo>
                    <a:pt x="1217" y="91"/>
                    <a:pt x="1217" y="88"/>
                    <a:pt x="1216" y="87"/>
                  </a:cubicBezTo>
                  <a:close/>
                  <a:moveTo>
                    <a:pt x="1110" y="21"/>
                  </a:moveTo>
                  <a:cubicBezTo>
                    <a:pt x="1110" y="20"/>
                    <a:pt x="1110" y="19"/>
                    <a:pt x="1110" y="17"/>
                  </a:cubicBezTo>
                  <a:cubicBezTo>
                    <a:pt x="1110" y="17"/>
                    <a:pt x="1111" y="16"/>
                    <a:pt x="1112" y="16"/>
                  </a:cubicBezTo>
                  <a:cubicBezTo>
                    <a:pt x="1124" y="17"/>
                    <a:pt x="1148" y="19"/>
                    <a:pt x="1147" y="35"/>
                  </a:cubicBezTo>
                  <a:cubicBezTo>
                    <a:pt x="1142" y="43"/>
                    <a:pt x="1140" y="49"/>
                    <a:pt x="1128" y="45"/>
                  </a:cubicBezTo>
                  <a:cubicBezTo>
                    <a:pt x="1127" y="43"/>
                    <a:pt x="1126" y="41"/>
                    <a:pt x="1124" y="39"/>
                  </a:cubicBezTo>
                  <a:cubicBezTo>
                    <a:pt x="1123" y="38"/>
                    <a:pt x="1121" y="38"/>
                    <a:pt x="1119" y="37"/>
                  </a:cubicBezTo>
                  <a:cubicBezTo>
                    <a:pt x="1119" y="31"/>
                    <a:pt x="1113" y="23"/>
                    <a:pt x="1110" y="21"/>
                  </a:cubicBezTo>
                  <a:close/>
                  <a:moveTo>
                    <a:pt x="1055" y="126"/>
                  </a:moveTo>
                  <a:cubicBezTo>
                    <a:pt x="1058" y="127"/>
                    <a:pt x="1062" y="127"/>
                    <a:pt x="1064" y="125"/>
                  </a:cubicBezTo>
                  <a:cubicBezTo>
                    <a:pt x="1066" y="124"/>
                    <a:pt x="1068" y="125"/>
                    <a:pt x="1070" y="123"/>
                  </a:cubicBezTo>
                  <a:cubicBezTo>
                    <a:pt x="1074" y="119"/>
                    <a:pt x="1070" y="109"/>
                    <a:pt x="1066" y="107"/>
                  </a:cubicBezTo>
                  <a:cubicBezTo>
                    <a:pt x="1066" y="107"/>
                    <a:pt x="1064" y="107"/>
                    <a:pt x="1064" y="107"/>
                  </a:cubicBezTo>
                  <a:cubicBezTo>
                    <a:pt x="1056" y="125"/>
                    <a:pt x="1056" y="125"/>
                    <a:pt x="1056" y="125"/>
                  </a:cubicBezTo>
                  <a:cubicBezTo>
                    <a:pt x="1056" y="125"/>
                    <a:pt x="1056" y="126"/>
                    <a:pt x="1055" y="126"/>
                  </a:cubicBezTo>
                  <a:close/>
                  <a:moveTo>
                    <a:pt x="1021" y="158"/>
                  </a:moveTo>
                  <a:cubicBezTo>
                    <a:pt x="1021" y="153"/>
                    <a:pt x="1024" y="148"/>
                    <a:pt x="1024" y="143"/>
                  </a:cubicBezTo>
                  <a:cubicBezTo>
                    <a:pt x="1025" y="140"/>
                    <a:pt x="1023" y="136"/>
                    <a:pt x="1024" y="133"/>
                  </a:cubicBezTo>
                  <a:cubicBezTo>
                    <a:pt x="1031" y="132"/>
                    <a:pt x="1042" y="114"/>
                    <a:pt x="1048" y="108"/>
                  </a:cubicBezTo>
                  <a:cubicBezTo>
                    <a:pt x="1051" y="106"/>
                    <a:pt x="1056" y="103"/>
                    <a:pt x="1059" y="102"/>
                  </a:cubicBezTo>
                  <a:cubicBezTo>
                    <a:pt x="1060" y="102"/>
                    <a:pt x="1062" y="102"/>
                    <a:pt x="1063" y="103"/>
                  </a:cubicBezTo>
                  <a:cubicBezTo>
                    <a:pt x="1068" y="104"/>
                    <a:pt x="1072" y="102"/>
                    <a:pt x="1075" y="101"/>
                  </a:cubicBezTo>
                  <a:cubicBezTo>
                    <a:pt x="1075" y="99"/>
                    <a:pt x="1075" y="97"/>
                    <a:pt x="1074" y="95"/>
                  </a:cubicBezTo>
                  <a:cubicBezTo>
                    <a:pt x="1074" y="95"/>
                    <a:pt x="1072" y="92"/>
                    <a:pt x="1072" y="93"/>
                  </a:cubicBezTo>
                  <a:cubicBezTo>
                    <a:pt x="1069" y="93"/>
                    <a:pt x="1067" y="96"/>
                    <a:pt x="1065" y="97"/>
                  </a:cubicBezTo>
                  <a:cubicBezTo>
                    <a:pt x="1064" y="97"/>
                    <a:pt x="1062" y="97"/>
                    <a:pt x="1060" y="97"/>
                  </a:cubicBezTo>
                  <a:cubicBezTo>
                    <a:pt x="1051" y="97"/>
                    <a:pt x="1045" y="88"/>
                    <a:pt x="1047" y="79"/>
                  </a:cubicBezTo>
                  <a:cubicBezTo>
                    <a:pt x="1056" y="81"/>
                    <a:pt x="1069" y="81"/>
                    <a:pt x="1076" y="76"/>
                  </a:cubicBezTo>
                  <a:cubicBezTo>
                    <a:pt x="1078" y="64"/>
                    <a:pt x="1079" y="47"/>
                    <a:pt x="1083" y="37"/>
                  </a:cubicBezTo>
                  <a:cubicBezTo>
                    <a:pt x="1085" y="34"/>
                    <a:pt x="1081" y="25"/>
                    <a:pt x="1084" y="18"/>
                  </a:cubicBezTo>
                  <a:cubicBezTo>
                    <a:pt x="1085" y="18"/>
                    <a:pt x="1087" y="18"/>
                    <a:pt x="1089" y="18"/>
                  </a:cubicBezTo>
                  <a:cubicBezTo>
                    <a:pt x="1090" y="19"/>
                    <a:pt x="1091" y="21"/>
                    <a:pt x="1092" y="22"/>
                  </a:cubicBezTo>
                  <a:cubicBezTo>
                    <a:pt x="1092" y="24"/>
                    <a:pt x="1097" y="47"/>
                    <a:pt x="1096" y="49"/>
                  </a:cubicBezTo>
                  <a:cubicBezTo>
                    <a:pt x="1095" y="53"/>
                    <a:pt x="1090" y="67"/>
                    <a:pt x="1092" y="70"/>
                  </a:cubicBezTo>
                  <a:cubicBezTo>
                    <a:pt x="1092" y="71"/>
                    <a:pt x="1092" y="71"/>
                    <a:pt x="1093" y="71"/>
                  </a:cubicBezTo>
                  <a:cubicBezTo>
                    <a:pt x="1099" y="71"/>
                    <a:pt x="1107" y="67"/>
                    <a:pt x="1109" y="62"/>
                  </a:cubicBezTo>
                  <a:cubicBezTo>
                    <a:pt x="1110" y="58"/>
                    <a:pt x="1107" y="56"/>
                    <a:pt x="1108" y="54"/>
                  </a:cubicBezTo>
                  <a:cubicBezTo>
                    <a:pt x="1108" y="54"/>
                    <a:pt x="1109" y="54"/>
                    <a:pt x="1109" y="54"/>
                  </a:cubicBezTo>
                  <a:cubicBezTo>
                    <a:pt x="1113" y="56"/>
                    <a:pt x="1126" y="58"/>
                    <a:pt x="1132" y="59"/>
                  </a:cubicBezTo>
                  <a:cubicBezTo>
                    <a:pt x="1132" y="61"/>
                    <a:pt x="1132" y="63"/>
                    <a:pt x="1132" y="65"/>
                  </a:cubicBezTo>
                  <a:cubicBezTo>
                    <a:pt x="1131" y="65"/>
                    <a:pt x="1130" y="66"/>
                    <a:pt x="1130" y="66"/>
                  </a:cubicBezTo>
                  <a:cubicBezTo>
                    <a:pt x="1129" y="66"/>
                    <a:pt x="1129" y="65"/>
                    <a:pt x="1129" y="65"/>
                  </a:cubicBezTo>
                  <a:cubicBezTo>
                    <a:pt x="1120" y="68"/>
                    <a:pt x="1100" y="77"/>
                    <a:pt x="1098" y="84"/>
                  </a:cubicBezTo>
                  <a:cubicBezTo>
                    <a:pt x="1096" y="84"/>
                    <a:pt x="1093" y="83"/>
                    <a:pt x="1092" y="85"/>
                  </a:cubicBezTo>
                  <a:cubicBezTo>
                    <a:pt x="1085" y="89"/>
                    <a:pt x="1090" y="98"/>
                    <a:pt x="1088" y="106"/>
                  </a:cubicBezTo>
                  <a:cubicBezTo>
                    <a:pt x="1087" y="109"/>
                    <a:pt x="1086" y="112"/>
                    <a:pt x="1087" y="115"/>
                  </a:cubicBezTo>
                  <a:cubicBezTo>
                    <a:pt x="1088" y="115"/>
                    <a:pt x="1089" y="116"/>
                    <a:pt x="1090" y="116"/>
                  </a:cubicBezTo>
                  <a:cubicBezTo>
                    <a:pt x="1095" y="108"/>
                    <a:pt x="1106" y="105"/>
                    <a:pt x="1114" y="111"/>
                  </a:cubicBezTo>
                  <a:cubicBezTo>
                    <a:pt x="1122" y="117"/>
                    <a:pt x="1116" y="123"/>
                    <a:pt x="1119" y="131"/>
                  </a:cubicBezTo>
                  <a:cubicBezTo>
                    <a:pt x="1120" y="136"/>
                    <a:pt x="1126" y="139"/>
                    <a:pt x="1128" y="145"/>
                  </a:cubicBezTo>
                  <a:cubicBezTo>
                    <a:pt x="1128" y="145"/>
                    <a:pt x="1128" y="147"/>
                    <a:pt x="1129" y="146"/>
                  </a:cubicBezTo>
                  <a:cubicBezTo>
                    <a:pt x="1134" y="161"/>
                    <a:pt x="1113" y="161"/>
                    <a:pt x="1105" y="160"/>
                  </a:cubicBezTo>
                  <a:cubicBezTo>
                    <a:pt x="1104" y="158"/>
                    <a:pt x="1102" y="156"/>
                    <a:pt x="1101" y="154"/>
                  </a:cubicBezTo>
                  <a:cubicBezTo>
                    <a:pt x="1098" y="145"/>
                    <a:pt x="1098" y="133"/>
                    <a:pt x="1090" y="130"/>
                  </a:cubicBezTo>
                  <a:cubicBezTo>
                    <a:pt x="1076" y="139"/>
                    <a:pt x="1092" y="160"/>
                    <a:pt x="1085" y="177"/>
                  </a:cubicBezTo>
                  <a:cubicBezTo>
                    <a:pt x="1085" y="177"/>
                    <a:pt x="1085" y="177"/>
                    <a:pt x="1085" y="177"/>
                  </a:cubicBezTo>
                  <a:cubicBezTo>
                    <a:pt x="1083" y="175"/>
                    <a:pt x="1080" y="175"/>
                    <a:pt x="1079" y="173"/>
                  </a:cubicBezTo>
                  <a:cubicBezTo>
                    <a:pt x="1075" y="170"/>
                    <a:pt x="1072" y="163"/>
                    <a:pt x="1070" y="156"/>
                  </a:cubicBezTo>
                  <a:cubicBezTo>
                    <a:pt x="1068" y="149"/>
                    <a:pt x="1074" y="143"/>
                    <a:pt x="1072" y="139"/>
                  </a:cubicBezTo>
                  <a:cubicBezTo>
                    <a:pt x="1071" y="139"/>
                    <a:pt x="1071" y="138"/>
                    <a:pt x="1070" y="137"/>
                  </a:cubicBezTo>
                  <a:cubicBezTo>
                    <a:pt x="1065" y="137"/>
                    <a:pt x="1056" y="139"/>
                    <a:pt x="1054" y="144"/>
                  </a:cubicBezTo>
                  <a:cubicBezTo>
                    <a:pt x="1053" y="147"/>
                    <a:pt x="1054" y="149"/>
                    <a:pt x="1053" y="151"/>
                  </a:cubicBezTo>
                  <a:cubicBezTo>
                    <a:pt x="1050" y="156"/>
                    <a:pt x="1042" y="170"/>
                    <a:pt x="1038" y="172"/>
                  </a:cubicBezTo>
                  <a:cubicBezTo>
                    <a:pt x="1034" y="173"/>
                    <a:pt x="1030" y="171"/>
                    <a:pt x="1027" y="169"/>
                  </a:cubicBezTo>
                  <a:cubicBezTo>
                    <a:pt x="1028" y="163"/>
                    <a:pt x="1024" y="158"/>
                    <a:pt x="1021" y="158"/>
                  </a:cubicBezTo>
                  <a:close/>
                  <a:moveTo>
                    <a:pt x="913" y="65"/>
                  </a:moveTo>
                  <a:cubicBezTo>
                    <a:pt x="914" y="65"/>
                    <a:pt x="913" y="65"/>
                    <a:pt x="915" y="65"/>
                  </a:cubicBezTo>
                  <a:cubicBezTo>
                    <a:pt x="919" y="64"/>
                    <a:pt x="929" y="61"/>
                    <a:pt x="931" y="58"/>
                  </a:cubicBezTo>
                  <a:cubicBezTo>
                    <a:pt x="931" y="57"/>
                    <a:pt x="931" y="55"/>
                    <a:pt x="931" y="54"/>
                  </a:cubicBezTo>
                  <a:cubicBezTo>
                    <a:pt x="929" y="49"/>
                    <a:pt x="924" y="45"/>
                    <a:pt x="920" y="43"/>
                  </a:cubicBezTo>
                  <a:cubicBezTo>
                    <a:pt x="920" y="43"/>
                    <a:pt x="920" y="43"/>
                    <a:pt x="919" y="43"/>
                  </a:cubicBezTo>
                  <a:cubicBezTo>
                    <a:pt x="917" y="47"/>
                    <a:pt x="913" y="58"/>
                    <a:pt x="913" y="65"/>
                  </a:cubicBezTo>
                  <a:close/>
                  <a:moveTo>
                    <a:pt x="862" y="136"/>
                  </a:moveTo>
                  <a:cubicBezTo>
                    <a:pt x="863" y="139"/>
                    <a:pt x="864" y="143"/>
                    <a:pt x="865" y="147"/>
                  </a:cubicBezTo>
                  <a:cubicBezTo>
                    <a:pt x="870" y="155"/>
                    <a:pt x="887" y="161"/>
                    <a:pt x="898" y="154"/>
                  </a:cubicBezTo>
                  <a:cubicBezTo>
                    <a:pt x="900" y="149"/>
                    <a:pt x="886" y="129"/>
                    <a:pt x="882" y="126"/>
                  </a:cubicBezTo>
                  <a:cubicBezTo>
                    <a:pt x="886" y="126"/>
                    <a:pt x="890" y="126"/>
                    <a:pt x="894" y="126"/>
                  </a:cubicBezTo>
                  <a:cubicBezTo>
                    <a:pt x="896" y="127"/>
                    <a:pt x="913" y="133"/>
                    <a:pt x="914" y="132"/>
                  </a:cubicBezTo>
                  <a:cubicBezTo>
                    <a:pt x="918" y="129"/>
                    <a:pt x="918" y="106"/>
                    <a:pt x="916" y="105"/>
                  </a:cubicBezTo>
                  <a:cubicBezTo>
                    <a:pt x="914" y="104"/>
                    <a:pt x="913" y="104"/>
                    <a:pt x="912" y="104"/>
                  </a:cubicBezTo>
                  <a:cubicBezTo>
                    <a:pt x="910" y="107"/>
                    <a:pt x="907" y="113"/>
                    <a:pt x="904" y="116"/>
                  </a:cubicBezTo>
                  <a:cubicBezTo>
                    <a:pt x="903" y="116"/>
                    <a:pt x="902" y="116"/>
                    <a:pt x="902" y="116"/>
                  </a:cubicBezTo>
                  <a:cubicBezTo>
                    <a:pt x="900" y="112"/>
                    <a:pt x="897" y="108"/>
                    <a:pt x="895" y="103"/>
                  </a:cubicBezTo>
                  <a:cubicBezTo>
                    <a:pt x="893" y="99"/>
                    <a:pt x="896" y="91"/>
                    <a:pt x="894" y="87"/>
                  </a:cubicBezTo>
                  <a:cubicBezTo>
                    <a:pt x="881" y="85"/>
                    <a:pt x="881" y="95"/>
                    <a:pt x="876" y="101"/>
                  </a:cubicBezTo>
                  <a:cubicBezTo>
                    <a:pt x="869" y="111"/>
                    <a:pt x="862" y="119"/>
                    <a:pt x="862" y="136"/>
                  </a:cubicBezTo>
                  <a:close/>
                  <a:moveTo>
                    <a:pt x="801" y="141"/>
                  </a:moveTo>
                  <a:cubicBezTo>
                    <a:pt x="801" y="139"/>
                    <a:pt x="801" y="137"/>
                    <a:pt x="801" y="134"/>
                  </a:cubicBezTo>
                  <a:cubicBezTo>
                    <a:pt x="804" y="132"/>
                    <a:pt x="806" y="128"/>
                    <a:pt x="810" y="126"/>
                  </a:cubicBezTo>
                  <a:cubicBezTo>
                    <a:pt x="808" y="123"/>
                    <a:pt x="808" y="120"/>
                    <a:pt x="808" y="116"/>
                  </a:cubicBezTo>
                  <a:cubicBezTo>
                    <a:pt x="811" y="116"/>
                    <a:pt x="820" y="118"/>
                    <a:pt x="825" y="116"/>
                  </a:cubicBezTo>
                  <a:cubicBezTo>
                    <a:pt x="830" y="115"/>
                    <a:pt x="851" y="107"/>
                    <a:pt x="854" y="104"/>
                  </a:cubicBezTo>
                  <a:cubicBezTo>
                    <a:pt x="856" y="100"/>
                    <a:pt x="854" y="87"/>
                    <a:pt x="856" y="83"/>
                  </a:cubicBezTo>
                  <a:cubicBezTo>
                    <a:pt x="857" y="81"/>
                    <a:pt x="863" y="72"/>
                    <a:pt x="861" y="69"/>
                  </a:cubicBezTo>
                  <a:cubicBezTo>
                    <a:pt x="856" y="62"/>
                    <a:pt x="835" y="75"/>
                    <a:pt x="835" y="59"/>
                  </a:cubicBezTo>
                  <a:cubicBezTo>
                    <a:pt x="836" y="59"/>
                    <a:pt x="836" y="59"/>
                    <a:pt x="837" y="58"/>
                  </a:cubicBezTo>
                  <a:cubicBezTo>
                    <a:pt x="840" y="58"/>
                    <a:pt x="843" y="59"/>
                    <a:pt x="845" y="60"/>
                  </a:cubicBezTo>
                  <a:cubicBezTo>
                    <a:pt x="850" y="57"/>
                    <a:pt x="865" y="52"/>
                    <a:pt x="868" y="47"/>
                  </a:cubicBezTo>
                  <a:cubicBezTo>
                    <a:pt x="873" y="39"/>
                    <a:pt x="871" y="30"/>
                    <a:pt x="878" y="23"/>
                  </a:cubicBezTo>
                  <a:cubicBezTo>
                    <a:pt x="884" y="23"/>
                    <a:pt x="888" y="24"/>
                    <a:pt x="893" y="26"/>
                  </a:cubicBezTo>
                  <a:cubicBezTo>
                    <a:pt x="890" y="36"/>
                    <a:pt x="882" y="41"/>
                    <a:pt x="878" y="49"/>
                  </a:cubicBezTo>
                  <a:cubicBezTo>
                    <a:pt x="875" y="56"/>
                    <a:pt x="874" y="68"/>
                    <a:pt x="873" y="74"/>
                  </a:cubicBezTo>
                  <a:cubicBezTo>
                    <a:pt x="873" y="76"/>
                    <a:pt x="873" y="78"/>
                    <a:pt x="873" y="80"/>
                  </a:cubicBezTo>
                  <a:cubicBezTo>
                    <a:pt x="872" y="80"/>
                    <a:pt x="870" y="88"/>
                    <a:pt x="870" y="90"/>
                  </a:cubicBezTo>
                  <a:cubicBezTo>
                    <a:pt x="871" y="90"/>
                    <a:pt x="871" y="91"/>
                    <a:pt x="871" y="91"/>
                  </a:cubicBezTo>
                  <a:cubicBezTo>
                    <a:pt x="872" y="91"/>
                    <a:pt x="872" y="90"/>
                    <a:pt x="873" y="90"/>
                  </a:cubicBezTo>
                  <a:cubicBezTo>
                    <a:pt x="873" y="90"/>
                    <a:pt x="873" y="90"/>
                    <a:pt x="874" y="90"/>
                  </a:cubicBezTo>
                  <a:cubicBezTo>
                    <a:pt x="875" y="89"/>
                    <a:pt x="877" y="87"/>
                    <a:pt x="877" y="85"/>
                  </a:cubicBezTo>
                  <a:cubicBezTo>
                    <a:pt x="877" y="84"/>
                    <a:pt x="877" y="83"/>
                    <a:pt x="877" y="82"/>
                  </a:cubicBezTo>
                  <a:cubicBezTo>
                    <a:pt x="878" y="80"/>
                    <a:pt x="880" y="79"/>
                    <a:pt x="881" y="77"/>
                  </a:cubicBezTo>
                  <a:cubicBezTo>
                    <a:pt x="887" y="77"/>
                    <a:pt x="895" y="75"/>
                    <a:pt x="897" y="72"/>
                  </a:cubicBezTo>
                  <a:cubicBezTo>
                    <a:pt x="899" y="67"/>
                    <a:pt x="897" y="58"/>
                    <a:pt x="899" y="55"/>
                  </a:cubicBezTo>
                  <a:cubicBezTo>
                    <a:pt x="901" y="51"/>
                    <a:pt x="904" y="42"/>
                    <a:pt x="905" y="38"/>
                  </a:cubicBezTo>
                  <a:cubicBezTo>
                    <a:pt x="907" y="29"/>
                    <a:pt x="898" y="22"/>
                    <a:pt x="903" y="17"/>
                  </a:cubicBezTo>
                  <a:cubicBezTo>
                    <a:pt x="907" y="13"/>
                    <a:pt x="915" y="19"/>
                    <a:pt x="917" y="21"/>
                  </a:cubicBezTo>
                  <a:cubicBezTo>
                    <a:pt x="921" y="25"/>
                    <a:pt x="916" y="31"/>
                    <a:pt x="918" y="36"/>
                  </a:cubicBezTo>
                  <a:cubicBezTo>
                    <a:pt x="920" y="41"/>
                    <a:pt x="930" y="45"/>
                    <a:pt x="934" y="47"/>
                  </a:cubicBezTo>
                  <a:cubicBezTo>
                    <a:pt x="938" y="48"/>
                    <a:pt x="943" y="48"/>
                    <a:pt x="948" y="49"/>
                  </a:cubicBezTo>
                  <a:cubicBezTo>
                    <a:pt x="948" y="49"/>
                    <a:pt x="949" y="50"/>
                    <a:pt x="949" y="50"/>
                  </a:cubicBezTo>
                  <a:cubicBezTo>
                    <a:pt x="949" y="51"/>
                    <a:pt x="948" y="53"/>
                    <a:pt x="948" y="54"/>
                  </a:cubicBezTo>
                  <a:cubicBezTo>
                    <a:pt x="945" y="60"/>
                    <a:pt x="935" y="64"/>
                    <a:pt x="930" y="67"/>
                  </a:cubicBezTo>
                  <a:cubicBezTo>
                    <a:pt x="926" y="70"/>
                    <a:pt x="924" y="75"/>
                    <a:pt x="921" y="77"/>
                  </a:cubicBezTo>
                  <a:cubicBezTo>
                    <a:pt x="916" y="80"/>
                    <a:pt x="910" y="79"/>
                    <a:pt x="908" y="83"/>
                  </a:cubicBezTo>
                  <a:cubicBezTo>
                    <a:pt x="908" y="85"/>
                    <a:pt x="907" y="85"/>
                    <a:pt x="907" y="87"/>
                  </a:cubicBezTo>
                  <a:cubicBezTo>
                    <a:pt x="905" y="86"/>
                    <a:pt x="906" y="90"/>
                    <a:pt x="906" y="91"/>
                  </a:cubicBezTo>
                  <a:cubicBezTo>
                    <a:pt x="910" y="93"/>
                    <a:pt x="924" y="95"/>
                    <a:pt x="926" y="99"/>
                  </a:cubicBezTo>
                  <a:cubicBezTo>
                    <a:pt x="930" y="105"/>
                    <a:pt x="930" y="119"/>
                    <a:pt x="928" y="129"/>
                  </a:cubicBezTo>
                  <a:cubicBezTo>
                    <a:pt x="927" y="131"/>
                    <a:pt x="926" y="134"/>
                    <a:pt x="927" y="138"/>
                  </a:cubicBezTo>
                  <a:cubicBezTo>
                    <a:pt x="944" y="144"/>
                    <a:pt x="968" y="157"/>
                    <a:pt x="946" y="175"/>
                  </a:cubicBezTo>
                  <a:cubicBezTo>
                    <a:pt x="930" y="175"/>
                    <a:pt x="930" y="166"/>
                    <a:pt x="917" y="161"/>
                  </a:cubicBezTo>
                  <a:cubicBezTo>
                    <a:pt x="915" y="161"/>
                    <a:pt x="906" y="165"/>
                    <a:pt x="905" y="165"/>
                  </a:cubicBezTo>
                  <a:cubicBezTo>
                    <a:pt x="903" y="165"/>
                    <a:pt x="901" y="165"/>
                    <a:pt x="899" y="165"/>
                  </a:cubicBezTo>
                  <a:cubicBezTo>
                    <a:pt x="892" y="168"/>
                    <a:pt x="882" y="170"/>
                    <a:pt x="874" y="168"/>
                  </a:cubicBezTo>
                  <a:cubicBezTo>
                    <a:pt x="872" y="163"/>
                    <a:pt x="867" y="157"/>
                    <a:pt x="863" y="153"/>
                  </a:cubicBezTo>
                  <a:cubicBezTo>
                    <a:pt x="863" y="153"/>
                    <a:pt x="863" y="153"/>
                    <a:pt x="863" y="153"/>
                  </a:cubicBezTo>
                  <a:cubicBezTo>
                    <a:pt x="862" y="154"/>
                    <a:pt x="862" y="154"/>
                    <a:pt x="862" y="154"/>
                  </a:cubicBezTo>
                  <a:cubicBezTo>
                    <a:pt x="862" y="162"/>
                    <a:pt x="869" y="172"/>
                    <a:pt x="864" y="179"/>
                  </a:cubicBezTo>
                  <a:cubicBezTo>
                    <a:pt x="863" y="179"/>
                    <a:pt x="861" y="179"/>
                    <a:pt x="859" y="178"/>
                  </a:cubicBezTo>
                  <a:cubicBezTo>
                    <a:pt x="855" y="176"/>
                    <a:pt x="854" y="171"/>
                    <a:pt x="851" y="167"/>
                  </a:cubicBezTo>
                  <a:cubicBezTo>
                    <a:pt x="850" y="165"/>
                    <a:pt x="850" y="163"/>
                    <a:pt x="849" y="161"/>
                  </a:cubicBezTo>
                  <a:cubicBezTo>
                    <a:pt x="846" y="159"/>
                    <a:pt x="844" y="156"/>
                    <a:pt x="841" y="153"/>
                  </a:cubicBezTo>
                  <a:cubicBezTo>
                    <a:pt x="839" y="151"/>
                    <a:pt x="840" y="146"/>
                    <a:pt x="837" y="144"/>
                  </a:cubicBezTo>
                  <a:cubicBezTo>
                    <a:pt x="834" y="141"/>
                    <a:pt x="817" y="153"/>
                    <a:pt x="809" y="149"/>
                  </a:cubicBezTo>
                  <a:cubicBezTo>
                    <a:pt x="806" y="147"/>
                    <a:pt x="803" y="144"/>
                    <a:pt x="801" y="141"/>
                  </a:cubicBezTo>
                  <a:close/>
                  <a:moveTo>
                    <a:pt x="704" y="44"/>
                  </a:moveTo>
                  <a:cubicBezTo>
                    <a:pt x="705" y="43"/>
                    <a:pt x="706" y="43"/>
                    <a:pt x="707" y="42"/>
                  </a:cubicBezTo>
                  <a:cubicBezTo>
                    <a:pt x="707" y="41"/>
                    <a:pt x="707" y="41"/>
                    <a:pt x="706" y="40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6" y="40"/>
                    <a:pt x="706" y="40"/>
                    <a:pt x="705" y="40"/>
                  </a:cubicBezTo>
                  <a:cubicBezTo>
                    <a:pt x="705" y="41"/>
                    <a:pt x="705" y="43"/>
                    <a:pt x="704" y="44"/>
                  </a:cubicBezTo>
                  <a:close/>
                  <a:moveTo>
                    <a:pt x="702" y="45"/>
                  </a:moveTo>
                  <a:cubicBezTo>
                    <a:pt x="702" y="46"/>
                    <a:pt x="703" y="46"/>
                    <a:pt x="703" y="46"/>
                  </a:cubicBezTo>
                  <a:cubicBezTo>
                    <a:pt x="704" y="46"/>
                    <a:pt x="704" y="46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4"/>
                    <a:pt x="704" y="44"/>
                  </a:cubicBezTo>
                  <a:cubicBezTo>
                    <a:pt x="704" y="44"/>
                    <a:pt x="703" y="43"/>
                    <a:pt x="703" y="43"/>
                  </a:cubicBezTo>
                  <a:cubicBezTo>
                    <a:pt x="703" y="43"/>
                    <a:pt x="703" y="44"/>
                    <a:pt x="702" y="44"/>
                  </a:cubicBezTo>
                  <a:cubicBezTo>
                    <a:pt x="702" y="45"/>
                    <a:pt x="702" y="45"/>
                    <a:pt x="702" y="45"/>
                  </a:cubicBezTo>
                  <a:close/>
                  <a:moveTo>
                    <a:pt x="637" y="47"/>
                  </a:moveTo>
                  <a:cubicBezTo>
                    <a:pt x="637" y="41"/>
                    <a:pt x="637" y="35"/>
                    <a:pt x="639" y="30"/>
                  </a:cubicBezTo>
                  <a:cubicBezTo>
                    <a:pt x="639" y="27"/>
                    <a:pt x="639" y="25"/>
                    <a:pt x="638" y="23"/>
                  </a:cubicBezTo>
                  <a:cubicBezTo>
                    <a:pt x="640" y="23"/>
                    <a:pt x="647" y="21"/>
                    <a:pt x="647" y="21"/>
                  </a:cubicBezTo>
                  <a:cubicBezTo>
                    <a:pt x="652" y="29"/>
                    <a:pt x="651" y="39"/>
                    <a:pt x="658" y="45"/>
                  </a:cubicBezTo>
                  <a:cubicBezTo>
                    <a:pt x="658" y="48"/>
                    <a:pt x="658" y="51"/>
                    <a:pt x="658" y="55"/>
                  </a:cubicBezTo>
                  <a:cubicBezTo>
                    <a:pt x="656" y="55"/>
                    <a:pt x="654" y="58"/>
                    <a:pt x="653" y="59"/>
                  </a:cubicBezTo>
                  <a:cubicBezTo>
                    <a:pt x="643" y="59"/>
                    <a:pt x="640" y="53"/>
                    <a:pt x="637" y="47"/>
                  </a:cubicBezTo>
                  <a:close/>
                  <a:moveTo>
                    <a:pt x="621" y="118"/>
                  </a:moveTo>
                  <a:cubicBezTo>
                    <a:pt x="621" y="113"/>
                    <a:pt x="621" y="109"/>
                    <a:pt x="621" y="105"/>
                  </a:cubicBezTo>
                  <a:cubicBezTo>
                    <a:pt x="628" y="104"/>
                    <a:pt x="632" y="97"/>
                    <a:pt x="636" y="92"/>
                  </a:cubicBezTo>
                  <a:cubicBezTo>
                    <a:pt x="640" y="85"/>
                    <a:pt x="652" y="76"/>
                    <a:pt x="660" y="71"/>
                  </a:cubicBezTo>
                  <a:cubicBezTo>
                    <a:pt x="663" y="70"/>
                    <a:pt x="678" y="62"/>
                    <a:pt x="677" y="61"/>
                  </a:cubicBezTo>
                  <a:cubicBezTo>
                    <a:pt x="680" y="60"/>
                    <a:pt x="693" y="54"/>
                    <a:pt x="694" y="51"/>
                  </a:cubicBezTo>
                  <a:cubicBezTo>
                    <a:pt x="694" y="50"/>
                    <a:pt x="694" y="50"/>
                    <a:pt x="694" y="50"/>
                  </a:cubicBezTo>
                  <a:cubicBezTo>
                    <a:pt x="692" y="49"/>
                    <a:pt x="681" y="45"/>
                    <a:pt x="680" y="44"/>
                  </a:cubicBezTo>
                  <a:cubicBezTo>
                    <a:pt x="678" y="43"/>
                    <a:pt x="676" y="39"/>
                    <a:pt x="675" y="39"/>
                  </a:cubicBezTo>
                  <a:cubicBezTo>
                    <a:pt x="675" y="38"/>
                    <a:pt x="675" y="37"/>
                    <a:pt x="675" y="37"/>
                  </a:cubicBezTo>
                  <a:cubicBezTo>
                    <a:pt x="684" y="39"/>
                    <a:pt x="702" y="36"/>
                    <a:pt x="707" y="33"/>
                  </a:cubicBezTo>
                  <a:cubicBezTo>
                    <a:pt x="709" y="31"/>
                    <a:pt x="712" y="28"/>
                    <a:pt x="716" y="27"/>
                  </a:cubicBezTo>
                  <a:cubicBezTo>
                    <a:pt x="721" y="26"/>
                    <a:pt x="736" y="34"/>
                    <a:pt x="739" y="36"/>
                  </a:cubicBezTo>
                  <a:cubicBezTo>
                    <a:pt x="739" y="38"/>
                    <a:pt x="738" y="39"/>
                    <a:pt x="738" y="41"/>
                  </a:cubicBezTo>
                  <a:cubicBezTo>
                    <a:pt x="736" y="42"/>
                    <a:pt x="734" y="44"/>
                    <a:pt x="732" y="45"/>
                  </a:cubicBezTo>
                  <a:cubicBezTo>
                    <a:pt x="731" y="45"/>
                    <a:pt x="730" y="45"/>
                    <a:pt x="730" y="45"/>
                  </a:cubicBezTo>
                  <a:cubicBezTo>
                    <a:pt x="724" y="47"/>
                    <a:pt x="709" y="51"/>
                    <a:pt x="705" y="55"/>
                  </a:cubicBezTo>
                  <a:cubicBezTo>
                    <a:pt x="706" y="56"/>
                    <a:pt x="706" y="57"/>
                    <a:pt x="706" y="58"/>
                  </a:cubicBezTo>
                  <a:cubicBezTo>
                    <a:pt x="708" y="59"/>
                    <a:pt x="710" y="60"/>
                    <a:pt x="712" y="61"/>
                  </a:cubicBezTo>
                  <a:cubicBezTo>
                    <a:pt x="713" y="61"/>
                    <a:pt x="715" y="61"/>
                    <a:pt x="717" y="61"/>
                  </a:cubicBezTo>
                  <a:cubicBezTo>
                    <a:pt x="724" y="65"/>
                    <a:pt x="744" y="92"/>
                    <a:pt x="730" y="103"/>
                  </a:cubicBezTo>
                  <a:cubicBezTo>
                    <a:pt x="728" y="104"/>
                    <a:pt x="716" y="108"/>
                    <a:pt x="717" y="108"/>
                  </a:cubicBezTo>
                  <a:cubicBezTo>
                    <a:pt x="711" y="111"/>
                    <a:pt x="705" y="106"/>
                    <a:pt x="702" y="111"/>
                  </a:cubicBezTo>
                  <a:cubicBezTo>
                    <a:pt x="702" y="114"/>
                    <a:pt x="702" y="117"/>
                    <a:pt x="702" y="120"/>
                  </a:cubicBezTo>
                  <a:cubicBezTo>
                    <a:pt x="699" y="125"/>
                    <a:pt x="694" y="130"/>
                    <a:pt x="690" y="134"/>
                  </a:cubicBezTo>
                  <a:cubicBezTo>
                    <a:pt x="690" y="136"/>
                    <a:pt x="690" y="137"/>
                    <a:pt x="691" y="137"/>
                  </a:cubicBezTo>
                  <a:cubicBezTo>
                    <a:pt x="692" y="139"/>
                    <a:pt x="695" y="139"/>
                    <a:pt x="697" y="139"/>
                  </a:cubicBezTo>
                  <a:cubicBezTo>
                    <a:pt x="698" y="138"/>
                    <a:pt x="699" y="137"/>
                    <a:pt x="700" y="134"/>
                  </a:cubicBezTo>
                  <a:cubicBezTo>
                    <a:pt x="711" y="134"/>
                    <a:pt x="716" y="138"/>
                    <a:pt x="726" y="140"/>
                  </a:cubicBezTo>
                  <a:cubicBezTo>
                    <a:pt x="727" y="143"/>
                    <a:pt x="730" y="149"/>
                    <a:pt x="729" y="151"/>
                  </a:cubicBezTo>
                  <a:cubicBezTo>
                    <a:pt x="728" y="152"/>
                    <a:pt x="727" y="154"/>
                    <a:pt x="725" y="155"/>
                  </a:cubicBezTo>
                  <a:cubicBezTo>
                    <a:pt x="716" y="158"/>
                    <a:pt x="712" y="149"/>
                    <a:pt x="705" y="150"/>
                  </a:cubicBezTo>
                  <a:cubicBezTo>
                    <a:pt x="704" y="149"/>
                    <a:pt x="700" y="153"/>
                    <a:pt x="699" y="155"/>
                  </a:cubicBezTo>
                  <a:cubicBezTo>
                    <a:pt x="698" y="157"/>
                    <a:pt x="700" y="159"/>
                    <a:pt x="700" y="160"/>
                  </a:cubicBezTo>
                  <a:cubicBezTo>
                    <a:pt x="700" y="162"/>
                    <a:pt x="700" y="164"/>
                    <a:pt x="700" y="166"/>
                  </a:cubicBezTo>
                  <a:cubicBezTo>
                    <a:pt x="702" y="174"/>
                    <a:pt x="698" y="180"/>
                    <a:pt x="692" y="183"/>
                  </a:cubicBezTo>
                  <a:cubicBezTo>
                    <a:pt x="685" y="187"/>
                    <a:pt x="666" y="181"/>
                    <a:pt x="662" y="179"/>
                  </a:cubicBezTo>
                  <a:cubicBezTo>
                    <a:pt x="662" y="177"/>
                    <a:pt x="653" y="173"/>
                    <a:pt x="651" y="173"/>
                  </a:cubicBezTo>
                  <a:cubicBezTo>
                    <a:pt x="651" y="172"/>
                    <a:pt x="652" y="172"/>
                    <a:pt x="652" y="172"/>
                  </a:cubicBezTo>
                  <a:cubicBezTo>
                    <a:pt x="660" y="170"/>
                    <a:pt x="676" y="168"/>
                    <a:pt x="683" y="163"/>
                  </a:cubicBezTo>
                  <a:cubicBezTo>
                    <a:pt x="685" y="162"/>
                    <a:pt x="692" y="157"/>
                    <a:pt x="689" y="155"/>
                  </a:cubicBezTo>
                  <a:cubicBezTo>
                    <a:pt x="685" y="154"/>
                    <a:pt x="675" y="155"/>
                    <a:pt x="672" y="157"/>
                  </a:cubicBezTo>
                  <a:cubicBezTo>
                    <a:pt x="668" y="159"/>
                    <a:pt x="653" y="154"/>
                    <a:pt x="652" y="153"/>
                  </a:cubicBezTo>
                  <a:cubicBezTo>
                    <a:pt x="650" y="152"/>
                    <a:pt x="650" y="151"/>
                    <a:pt x="649" y="149"/>
                  </a:cubicBezTo>
                  <a:cubicBezTo>
                    <a:pt x="649" y="148"/>
                    <a:pt x="649" y="148"/>
                    <a:pt x="650" y="147"/>
                  </a:cubicBezTo>
                  <a:cubicBezTo>
                    <a:pt x="660" y="147"/>
                    <a:pt x="674" y="146"/>
                    <a:pt x="684" y="144"/>
                  </a:cubicBezTo>
                  <a:cubicBezTo>
                    <a:pt x="685" y="143"/>
                    <a:pt x="685" y="142"/>
                    <a:pt x="686" y="141"/>
                  </a:cubicBezTo>
                  <a:cubicBezTo>
                    <a:pt x="686" y="141"/>
                    <a:pt x="686" y="141"/>
                    <a:pt x="686" y="140"/>
                  </a:cubicBezTo>
                  <a:cubicBezTo>
                    <a:pt x="684" y="139"/>
                    <a:pt x="684" y="138"/>
                    <a:pt x="682" y="137"/>
                  </a:cubicBezTo>
                  <a:cubicBezTo>
                    <a:pt x="682" y="133"/>
                    <a:pt x="681" y="129"/>
                    <a:pt x="683" y="125"/>
                  </a:cubicBezTo>
                  <a:cubicBezTo>
                    <a:pt x="685" y="122"/>
                    <a:pt x="691" y="115"/>
                    <a:pt x="690" y="111"/>
                  </a:cubicBezTo>
                  <a:cubicBezTo>
                    <a:pt x="690" y="109"/>
                    <a:pt x="689" y="109"/>
                    <a:pt x="688" y="109"/>
                  </a:cubicBezTo>
                  <a:cubicBezTo>
                    <a:pt x="680" y="105"/>
                    <a:pt x="670" y="123"/>
                    <a:pt x="665" y="118"/>
                  </a:cubicBezTo>
                  <a:cubicBezTo>
                    <a:pt x="666" y="112"/>
                    <a:pt x="667" y="106"/>
                    <a:pt x="670" y="102"/>
                  </a:cubicBezTo>
                  <a:cubicBezTo>
                    <a:pt x="675" y="96"/>
                    <a:pt x="690" y="97"/>
                    <a:pt x="695" y="102"/>
                  </a:cubicBezTo>
                  <a:cubicBezTo>
                    <a:pt x="701" y="102"/>
                    <a:pt x="703" y="100"/>
                    <a:pt x="707" y="98"/>
                  </a:cubicBezTo>
                  <a:cubicBezTo>
                    <a:pt x="711" y="95"/>
                    <a:pt x="717" y="94"/>
                    <a:pt x="720" y="90"/>
                  </a:cubicBezTo>
                  <a:cubicBezTo>
                    <a:pt x="720" y="89"/>
                    <a:pt x="720" y="88"/>
                    <a:pt x="720" y="89"/>
                  </a:cubicBezTo>
                  <a:cubicBezTo>
                    <a:pt x="726" y="78"/>
                    <a:pt x="710" y="68"/>
                    <a:pt x="705" y="66"/>
                  </a:cubicBezTo>
                  <a:cubicBezTo>
                    <a:pt x="694" y="63"/>
                    <a:pt x="681" y="76"/>
                    <a:pt x="678" y="81"/>
                  </a:cubicBezTo>
                  <a:cubicBezTo>
                    <a:pt x="670" y="91"/>
                    <a:pt x="657" y="97"/>
                    <a:pt x="649" y="107"/>
                  </a:cubicBezTo>
                  <a:cubicBezTo>
                    <a:pt x="645" y="112"/>
                    <a:pt x="646" y="118"/>
                    <a:pt x="644" y="123"/>
                  </a:cubicBezTo>
                  <a:cubicBezTo>
                    <a:pt x="643" y="127"/>
                    <a:pt x="640" y="131"/>
                    <a:pt x="639" y="133"/>
                  </a:cubicBezTo>
                  <a:cubicBezTo>
                    <a:pt x="632" y="134"/>
                    <a:pt x="625" y="130"/>
                    <a:pt x="623" y="125"/>
                  </a:cubicBezTo>
                  <a:cubicBezTo>
                    <a:pt x="621" y="123"/>
                    <a:pt x="623" y="120"/>
                    <a:pt x="621" y="118"/>
                  </a:cubicBezTo>
                  <a:close/>
                  <a:moveTo>
                    <a:pt x="537" y="94"/>
                  </a:moveTo>
                  <a:cubicBezTo>
                    <a:pt x="538" y="94"/>
                    <a:pt x="540" y="93"/>
                    <a:pt x="540" y="92"/>
                  </a:cubicBezTo>
                  <a:cubicBezTo>
                    <a:pt x="541" y="91"/>
                    <a:pt x="540" y="90"/>
                    <a:pt x="540" y="89"/>
                  </a:cubicBezTo>
                  <a:cubicBezTo>
                    <a:pt x="539" y="90"/>
                    <a:pt x="539" y="90"/>
                    <a:pt x="539" y="90"/>
                  </a:cubicBezTo>
                  <a:cubicBezTo>
                    <a:pt x="538" y="91"/>
                    <a:pt x="538" y="93"/>
                    <a:pt x="537" y="94"/>
                  </a:cubicBezTo>
                  <a:close/>
                  <a:moveTo>
                    <a:pt x="503" y="79"/>
                  </a:moveTo>
                  <a:cubicBezTo>
                    <a:pt x="504" y="80"/>
                    <a:pt x="505" y="81"/>
                    <a:pt x="507" y="79"/>
                  </a:cubicBezTo>
                  <a:cubicBezTo>
                    <a:pt x="507" y="77"/>
                    <a:pt x="508" y="77"/>
                    <a:pt x="508" y="75"/>
                  </a:cubicBezTo>
                  <a:cubicBezTo>
                    <a:pt x="508" y="75"/>
                    <a:pt x="507" y="75"/>
                    <a:pt x="507" y="74"/>
                  </a:cubicBezTo>
                  <a:cubicBezTo>
                    <a:pt x="506" y="75"/>
                    <a:pt x="505" y="75"/>
                    <a:pt x="504" y="75"/>
                  </a:cubicBezTo>
                  <a:cubicBezTo>
                    <a:pt x="504" y="77"/>
                    <a:pt x="504" y="77"/>
                    <a:pt x="503" y="79"/>
                  </a:cubicBezTo>
                  <a:close/>
                  <a:moveTo>
                    <a:pt x="491" y="115"/>
                  </a:moveTo>
                  <a:cubicBezTo>
                    <a:pt x="496" y="117"/>
                    <a:pt x="504" y="111"/>
                    <a:pt x="507" y="108"/>
                  </a:cubicBezTo>
                  <a:cubicBezTo>
                    <a:pt x="506" y="107"/>
                    <a:pt x="506" y="105"/>
                    <a:pt x="506" y="104"/>
                  </a:cubicBezTo>
                  <a:cubicBezTo>
                    <a:pt x="505" y="104"/>
                    <a:pt x="505" y="103"/>
                    <a:pt x="504" y="103"/>
                  </a:cubicBezTo>
                  <a:cubicBezTo>
                    <a:pt x="501" y="105"/>
                    <a:pt x="494" y="109"/>
                    <a:pt x="491" y="113"/>
                  </a:cubicBezTo>
                  <a:cubicBezTo>
                    <a:pt x="491" y="113"/>
                    <a:pt x="491" y="114"/>
                    <a:pt x="491" y="115"/>
                  </a:cubicBezTo>
                  <a:close/>
                  <a:moveTo>
                    <a:pt x="460" y="78"/>
                  </a:moveTo>
                  <a:cubicBezTo>
                    <a:pt x="461" y="79"/>
                    <a:pt x="462" y="79"/>
                    <a:pt x="463" y="79"/>
                  </a:cubicBezTo>
                  <a:cubicBezTo>
                    <a:pt x="466" y="77"/>
                    <a:pt x="468" y="75"/>
                    <a:pt x="470" y="73"/>
                  </a:cubicBezTo>
                  <a:cubicBezTo>
                    <a:pt x="470" y="71"/>
                    <a:pt x="470" y="71"/>
                    <a:pt x="470" y="69"/>
                  </a:cubicBezTo>
                  <a:cubicBezTo>
                    <a:pt x="468" y="69"/>
                    <a:pt x="467" y="70"/>
                    <a:pt x="466" y="70"/>
                  </a:cubicBezTo>
                  <a:cubicBezTo>
                    <a:pt x="464" y="71"/>
                    <a:pt x="461" y="74"/>
                    <a:pt x="460" y="78"/>
                  </a:cubicBezTo>
                  <a:close/>
                  <a:moveTo>
                    <a:pt x="453" y="106"/>
                  </a:moveTo>
                  <a:cubicBezTo>
                    <a:pt x="454" y="106"/>
                    <a:pt x="454" y="106"/>
                    <a:pt x="455" y="106"/>
                  </a:cubicBezTo>
                  <a:cubicBezTo>
                    <a:pt x="457" y="103"/>
                    <a:pt x="473" y="90"/>
                    <a:pt x="469" y="87"/>
                  </a:cubicBezTo>
                  <a:cubicBezTo>
                    <a:pt x="458" y="82"/>
                    <a:pt x="453" y="96"/>
                    <a:pt x="453" y="106"/>
                  </a:cubicBezTo>
                  <a:close/>
                  <a:moveTo>
                    <a:pt x="438" y="93"/>
                  </a:moveTo>
                  <a:cubicBezTo>
                    <a:pt x="439" y="93"/>
                    <a:pt x="440" y="94"/>
                    <a:pt x="440" y="95"/>
                  </a:cubicBezTo>
                  <a:cubicBezTo>
                    <a:pt x="442" y="95"/>
                    <a:pt x="443" y="95"/>
                    <a:pt x="444" y="95"/>
                  </a:cubicBezTo>
                  <a:cubicBezTo>
                    <a:pt x="445" y="94"/>
                    <a:pt x="446" y="93"/>
                    <a:pt x="446" y="92"/>
                  </a:cubicBezTo>
                  <a:cubicBezTo>
                    <a:pt x="445" y="91"/>
                    <a:pt x="444" y="91"/>
                    <a:pt x="444" y="90"/>
                  </a:cubicBezTo>
                  <a:cubicBezTo>
                    <a:pt x="444" y="91"/>
                    <a:pt x="439" y="91"/>
                    <a:pt x="438" y="92"/>
                  </a:cubicBezTo>
                  <a:cubicBezTo>
                    <a:pt x="438" y="92"/>
                    <a:pt x="438" y="92"/>
                    <a:pt x="438" y="93"/>
                  </a:cubicBezTo>
                  <a:close/>
                  <a:moveTo>
                    <a:pt x="425" y="130"/>
                  </a:moveTo>
                  <a:cubicBezTo>
                    <a:pt x="429" y="129"/>
                    <a:pt x="448" y="117"/>
                    <a:pt x="439" y="112"/>
                  </a:cubicBezTo>
                  <a:cubicBezTo>
                    <a:pt x="438" y="112"/>
                    <a:pt x="438" y="112"/>
                    <a:pt x="437" y="112"/>
                  </a:cubicBezTo>
                  <a:cubicBezTo>
                    <a:pt x="435" y="119"/>
                    <a:pt x="428" y="123"/>
                    <a:pt x="425" y="130"/>
                  </a:cubicBezTo>
                  <a:close/>
                  <a:moveTo>
                    <a:pt x="398" y="150"/>
                  </a:moveTo>
                  <a:cubicBezTo>
                    <a:pt x="398" y="144"/>
                    <a:pt x="399" y="138"/>
                    <a:pt x="399" y="133"/>
                  </a:cubicBezTo>
                  <a:cubicBezTo>
                    <a:pt x="403" y="131"/>
                    <a:pt x="426" y="102"/>
                    <a:pt x="429" y="97"/>
                  </a:cubicBezTo>
                  <a:cubicBezTo>
                    <a:pt x="428" y="96"/>
                    <a:pt x="428" y="96"/>
                    <a:pt x="426" y="96"/>
                  </a:cubicBezTo>
                  <a:cubicBezTo>
                    <a:pt x="424" y="97"/>
                    <a:pt x="405" y="104"/>
                    <a:pt x="401" y="101"/>
                  </a:cubicBezTo>
                  <a:cubicBezTo>
                    <a:pt x="400" y="100"/>
                    <a:pt x="400" y="100"/>
                    <a:pt x="400" y="100"/>
                  </a:cubicBezTo>
                  <a:cubicBezTo>
                    <a:pt x="400" y="86"/>
                    <a:pt x="411" y="79"/>
                    <a:pt x="418" y="74"/>
                  </a:cubicBezTo>
                  <a:cubicBezTo>
                    <a:pt x="424" y="70"/>
                    <a:pt x="428" y="65"/>
                    <a:pt x="432" y="60"/>
                  </a:cubicBezTo>
                  <a:cubicBezTo>
                    <a:pt x="437" y="54"/>
                    <a:pt x="450" y="45"/>
                    <a:pt x="453" y="38"/>
                  </a:cubicBezTo>
                  <a:cubicBezTo>
                    <a:pt x="454" y="34"/>
                    <a:pt x="454" y="29"/>
                    <a:pt x="454" y="25"/>
                  </a:cubicBezTo>
                  <a:cubicBezTo>
                    <a:pt x="462" y="22"/>
                    <a:pt x="468" y="24"/>
                    <a:pt x="473" y="28"/>
                  </a:cubicBezTo>
                  <a:cubicBezTo>
                    <a:pt x="468" y="46"/>
                    <a:pt x="437" y="68"/>
                    <a:pt x="423" y="81"/>
                  </a:cubicBezTo>
                  <a:cubicBezTo>
                    <a:pt x="420" y="84"/>
                    <a:pt x="416" y="86"/>
                    <a:pt x="413" y="89"/>
                  </a:cubicBezTo>
                  <a:cubicBezTo>
                    <a:pt x="413" y="90"/>
                    <a:pt x="413" y="90"/>
                    <a:pt x="414" y="90"/>
                  </a:cubicBezTo>
                  <a:cubicBezTo>
                    <a:pt x="419" y="90"/>
                    <a:pt x="426" y="88"/>
                    <a:pt x="430" y="86"/>
                  </a:cubicBezTo>
                  <a:cubicBezTo>
                    <a:pt x="436" y="85"/>
                    <a:pt x="441" y="85"/>
                    <a:pt x="447" y="84"/>
                  </a:cubicBezTo>
                  <a:cubicBezTo>
                    <a:pt x="451" y="81"/>
                    <a:pt x="451" y="77"/>
                    <a:pt x="453" y="73"/>
                  </a:cubicBezTo>
                  <a:cubicBezTo>
                    <a:pt x="457" y="67"/>
                    <a:pt x="460" y="60"/>
                    <a:pt x="466" y="55"/>
                  </a:cubicBezTo>
                  <a:cubicBezTo>
                    <a:pt x="469" y="55"/>
                    <a:pt x="472" y="55"/>
                    <a:pt x="474" y="55"/>
                  </a:cubicBezTo>
                  <a:cubicBezTo>
                    <a:pt x="475" y="57"/>
                    <a:pt x="477" y="58"/>
                    <a:pt x="478" y="59"/>
                  </a:cubicBezTo>
                  <a:cubicBezTo>
                    <a:pt x="481" y="63"/>
                    <a:pt x="483" y="67"/>
                    <a:pt x="485" y="71"/>
                  </a:cubicBezTo>
                  <a:cubicBezTo>
                    <a:pt x="488" y="69"/>
                    <a:pt x="495" y="62"/>
                    <a:pt x="492" y="57"/>
                  </a:cubicBezTo>
                  <a:cubicBezTo>
                    <a:pt x="491" y="54"/>
                    <a:pt x="488" y="53"/>
                    <a:pt x="490" y="49"/>
                  </a:cubicBezTo>
                  <a:cubicBezTo>
                    <a:pt x="490" y="46"/>
                    <a:pt x="498" y="42"/>
                    <a:pt x="502" y="43"/>
                  </a:cubicBezTo>
                  <a:cubicBezTo>
                    <a:pt x="502" y="47"/>
                    <a:pt x="506" y="51"/>
                    <a:pt x="508" y="53"/>
                  </a:cubicBezTo>
                  <a:cubicBezTo>
                    <a:pt x="515" y="55"/>
                    <a:pt x="513" y="47"/>
                    <a:pt x="514" y="43"/>
                  </a:cubicBezTo>
                  <a:cubicBezTo>
                    <a:pt x="517" y="34"/>
                    <a:pt x="512" y="13"/>
                    <a:pt x="524" y="13"/>
                  </a:cubicBezTo>
                  <a:cubicBezTo>
                    <a:pt x="525" y="15"/>
                    <a:pt x="530" y="19"/>
                    <a:pt x="532" y="21"/>
                  </a:cubicBezTo>
                  <a:cubicBezTo>
                    <a:pt x="532" y="21"/>
                    <a:pt x="532" y="21"/>
                    <a:pt x="533" y="21"/>
                  </a:cubicBezTo>
                  <a:cubicBezTo>
                    <a:pt x="535" y="25"/>
                    <a:pt x="536" y="27"/>
                    <a:pt x="539" y="30"/>
                  </a:cubicBezTo>
                  <a:cubicBezTo>
                    <a:pt x="541" y="34"/>
                    <a:pt x="544" y="42"/>
                    <a:pt x="545" y="47"/>
                  </a:cubicBezTo>
                  <a:cubicBezTo>
                    <a:pt x="546" y="51"/>
                    <a:pt x="542" y="54"/>
                    <a:pt x="543" y="59"/>
                  </a:cubicBezTo>
                  <a:cubicBezTo>
                    <a:pt x="546" y="65"/>
                    <a:pt x="553" y="69"/>
                    <a:pt x="556" y="75"/>
                  </a:cubicBezTo>
                  <a:cubicBezTo>
                    <a:pt x="558" y="79"/>
                    <a:pt x="558" y="83"/>
                    <a:pt x="560" y="85"/>
                  </a:cubicBezTo>
                  <a:cubicBezTo>
                    <a:pt x="564" y="89"/>
                    <a:pt x="570" y="91"/>
                    <a:pt x="574" y="95"/>
                  </a:cubicBezTo>
                  <a:cubicBezTo>
                    <a:pt x="574" y="97"/>
                    <a:pt x="574" y="98"/>
                    <a:pt x="574" y="99"/>
                  </a:cubicBezTo>
                  <a:cubicBezTo>
                    <a:pt x="572" y="100"/>
                    <a:pt x="570" y="102"/>
                    <a:pt x="568" y="103"/>
                  </a:cubicBezTo>
                  <a:cubicBezTo>
                    <a:pt x="565" y="105"/>
                    <a:pt x="561" y="104"/>
                    <a:pt x="559" y="105"/>
                  </a:cubicBezTo>
                  <a:cubicBezTo>
                    <a:pt x="552" y="106"/>
                    <a:pt x="543" y="109"/>
                    <a:pt x="539" y="114"/>
                  </a:cubicBezTo>
                  <a:cubicBezTo>
                    <a:pt x="536" y="117"/>
                    <a:pt x="536" y="135"/>
                    <a:pt x="535" y="141"/>
                  </a:cubicBezTo>
                  <a:cubicBezTo>
                    <a:pt x="535" y="143"/>
                    <a:pt x="534" y="145"/>
                    <a:pt x="534" y="148"/>
                  </a:cubicBezTo>
                  <a:cubicBezTo>
                    <a:pt x="532" y="152"/>
                    <a:pt x="531" y="158"/>
                    <a:pt x="530" y="163"/>
                  </a:cubicBezTo>
                  <a:cubicBezTo>
                    <a:pt x="530" y="164"/>
                    <a:pt x="530" y="165"/>
                    <a:pt x="530" y="166"/>
                  </a:cubicBezTo>
                  <a:cubicBezTo>
                    <a:pt x="526" y="174"/>
                    <a:pt x="524" y="181"/>
                    <a:pt x="520" y="187"/>
                  </a:cubicBezTo>
                  <a:cubicBezTo>
                    <a:pt x="520" y="190"/>
                    <a:pt x="520" y="193"/>
                    <a:pt x="520" y="195"/>
                  </a:cubicBezTo>
                  <a:cubicBezTo>
                    <a:pt x="519" y="195"/>
                    <a:pt x="519" y="195"/>
                    <a:pt x="519" y="195"/>
                  </a:cubicBezTo>
                  <a:cubicBezTo>
                    <a:pt x="518" y="193"/>
                    <a:pt x="515" y="191"/>
                    <a:pt x="514" y="189"/>
                  </a:cubicBezTo>
                  <a:cubicBezTo>
                    <a:pt x="511" y="185"/>
                    <a:pt x="511" y="181"/>
                    <a:pt x="509" y="177"/>
                  </a:cubicBezTo>
                  <a:cubicBezTo>
                    <a:pt x="509" y="175"/>
                    <a:pt x="509" y="173"/>
                    <a:pt x="509" y="171"/>
                  </a:cubicBezTo>
                  <a:cubicBezTo>
                    <a:pt x="507" y="163"/>
                    <a:pt x="509" y="147"/>
                    <a:pt x="508" y="135"/>
                  </a:cubicBezTo>
                  <a:cubicBezTo>
                    <a:pt x="507" y="135"/>
                    <a:pt x="506" y="135"/>
                    <a:pt x="507" y="134"/>
                  </a:cubicBezTo>
                  <a:cubicBezTo>
                    <a:pt x="497" y="136"/>
                    <a:pt x="489" y="139"/>
                    <a:pt x="481" y="142"/>
                  </a:cubicBezTo>
                  <a:cubicBezTo>
                    <a:pt x="476" y="142"/>
                    <a:pt x="472" y="143"/>
                    <a:pt x="467" y="143"/>
                  </a:cubicBezTo>
                  <a:cubicBezTo>
                    <a:pt x="462" y="138"/>
                    <a:pt x="463" y="125"/>
                    <a:pt x="465" y="119"/>
                  </a:cubicBezTo>
                  <a:cubicBezTo>
                    <a:pt x="470" y="117"/>
                    <a:pt x="476" y="112"/>
                    <a:pt x="478" y="108"/>
                  </a:cubicBezTo>
                  <a:cubicBezTo>
                    <a:pt x="478" y="107"/>
                    <a:pt x="478" y="105"/>
                    <a:pt x="478" y="104"/>
                  </a:cubicBezTo>
                  <a:cubicBezTo>
                    <a:pt x="484" y="97"/>
                    <a:pt x="492" y="90"/>
                    <a:pt x="488" y="77"/>
                  </a:cubicBezTo>
                  <a:cubicBezTo>
                    <a:pt x="488" y="77"/>
                    <a:pt x="488" y="77"/>
                    <a:pt x="487" y="77"/>
                  </a:cubicBezTo>
                  <a:cubicBezTo>
                    <a:pt x="473" y="87"/>
                    <a:pt x="476" y="96"/>
                    <a:pt x="467" y="109"/>
                  </a:cubicBezTo>
                  <a:cubicBezTo>
                    <a:pt x="461" y="117"/>
                    <a:pt x="456" y="117"/>
                    <a:pt x="452" y="129"/>
                  </a:cubicBezTo>
                  <a:cubicBezTo>
                    <a:pt x="448" y="140"/>
                    <a:pt x="457" y="156"/>
                    <a:pt x="457" y="165"/>
                  </a:cubicBezTo>
                  <a:cubicBezTo>
                    <a:pt x="455" y="165"/>
                    <a:pt x="455" y="167"/>
                    <a:pt x="454" y="167"/>
                  </a:cubicBezTo>
                  <a:cubicBezTo>
                    <a:pt x="452" y="167"/>
                    <a:pt x="452" y="167"/>
                    <a:pt x="450" y="167"/>
                  </a:cubicBezTo>
                  <a:cubicBezTo>
                    <a:pt x="447" y="163"/>
                    <a:pt x="444" y="159"/>
                    <a:pt x="442" y="153"/>
                  </a:cubicBezTo>
                  <a:cubicBezTo>
                    <a:pt x="440" y="149"/>
                    <a:pt x="441" y="145"/>
                    <a:pt x="439" y="141"/>
                  </a:cubicBezTo>
                  <a:cubicBezTo>
                    <a:pt x="438" y="141"/>
                    <a:pt x="438" y="141"/>
                    <a:pt x="437" y="141"/>
                  </a:cubicBezTo>
                  <a:cubicBezTo>
                    <a:pt x="431" y="151"/>
                    <a:pt x="418" y="157"/>
                    <a:pt x="402" y="157"/>
                  </a:cubicBezTo>
                  <a:cubicBezTo>
                    <a:pt x="402" y="156"/>
                    <a:pt x="400" y="155"/>
                    <a:pt x="400" y="155"/>
                  </a:cubicBezTo>
                  <a:cubicBezTo>
                    <a:pt x="398" y="153"/>
                    <a:pt x="398" y="151"/>
                    <a:pt x="398" y="150"/>
                  </a:cubicBezTo>
                  <a:close/>
                  <a:moveTo>
                    <a:pt x="278" y="104"/>
                  </a:moveTo>
                  <a:cubicBezTo>
                    <a:pt x="279" y="106"/>
                    <a:pt x="280" y="109"/>
                    <a:pt x="281" y="111"/>
                  </a:cubicBezTo>
                  <a:cubicBezTo>
                    <a:pt x="282" y="111"/>
                    <a:pt x="282" y="111"/>
                    <a:pt x="282" y="111"/>
                  </a:cubicBezTo>
                  <a:cubicBezTo>
                    <a:pt x="283" y="108"/>
                    <a:pt x="286" y="101"/>
                    <a:pt x="283" y="99"/>
                  </a:cubicBezTo>
                  <a:cubicBezTo>
                    <a:pt x="283" y="99"/>
                    <a:pt x="282" y="99"/>
                    <a:pt x="282" y="98"/>
                  </a:cubicBezTo>
                  <a:cubicBezTo>
                    <a:pt x="281" y="98"/>
                    <a:pt x="280" y="98"/>
                    <a:pt x="279" y="99"/>
                  </a:cubicBezTo>
                  <a:cubicBezTo>
                    <a:pt x="279" y="102"/>
                    <a:pt x="278" y="101"/>
                    <a:pt x="278" y="104"/>
                  </a:cubicBezTo>
                  <a:close/>
                  <a:moveTo>
                    <a:pt x="257" y="97"/>
                  </a:moveTo>
                  <a:cubicBezTo>
                    <a:pt x="257" y="97"/>
                    <a:pt x="257" y="98"/>
                    <a:pt x="257" y="99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8" y="99"/>
                    <a:pt x="259" y="99"/>
                    <a:pt x="259" y="99"/>
                  </a:cubicBezTo>
                  <a:cubicBezTo>
                    <a:pt x="260" y="98"/>
                    <a:pt x="260" y="97"/>
                    <a:pt x="261" y="97"/>
                  </a:cubicBezTo>
                  <a:cubicBezTo>
                    <a:pt x="261" y="95"/>
                    <a:pt x="261" y="95"/>
                    <a:pt x="260" y="93"/>
                  </a:cubicBezTo>
                  <a:cubicBezTo>
                    <a:pt x="260" y="93"/>
                    <a:pt x="260" y="93"/>
                    <a:pt x="260" y="93"/>
                  </a:cubicBezTo>
                  <a:cubicBezTo>
                    <a:pt x="259" y="93"/>
                    <a:pt x="259" y="93"/>
                    <a:pt x="259" y="93"/>
                  </a:cubicBezTo>
                  <a:cubicBezTo>
                    <a:pt x="258" y="94"/>
                    <a:pt x="258" y="95"/>
                    <a:pt x="257" y="97"/>
                  </a:cubicBezTo>
                  <a:close/>
                  <a:moveTo>
                    <a:pt x="236" y="104"/>
                  </a:moveTo>
                  <a:cubicBezTo>
                    <a:pt x="236" y="105"/>
                    <a:pt x="237" y="105"/>
                    <a:pt x="238" y="105"/>
                  </a:cubicBezTo>
                  <a:cubicBezTo>
                    <a:pt x="241" y="104"/>
                    <a:pt x="242" y="102"/>
                    <a:pt x="245" y="100"/>
                  </a:cubicBezTo>
                  <a:cubicBezTo>
                    <a:pt x="245" y="99"/>
                    <a:pt x="245" y="98"/>
                    <a:pt x="245" y="97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243" y="97"/>
                    <a:pt x="242" y="97"/>
                  </a:cubicBezTo>
                  <a:cubicBezTo>
                    <a:pt x="240" y="99"/>
                    <a:pt x="238" y="101"/>
                    <a:pt x="236" y="104"/>
                  </a:cubicBezTo>
                  <a:close/>
                  <a:moveTo>
                    <a:pt x="216" y="151"/>
                  </a:moveTo>
                  <a:cubicBezTo>
                    <a:pt x="217" y="152"/>
                    <a:pt x="225" y="157"/>
                    <a:pt x="226" y="158"/>
                  </a:cubicBezTo>
                  <a:cubicBezTo>
                    <a:pt x="230" y="159"/>
                    <a:pt x="253" y="155"/>
                    <a:pt x="254" y="154"/>
                  </a:cubicBezTo>
                  <a:cubicBezTo>
                    <a:pt x="254" y="153"/>
                    <a:pt x="253" y="151"/>
                    <a:pt x="252" y="149"/>
                  </a:cubicBezTo>
                  <a:cubicBezTo>
                    <a:pt x="253" y="149"/>
                    <a:pt x="253" y="149"/>
                    <a:pt x="253" y="149"/>
                  </a:cubicBezTo>
                  <a:cubicBezTo>
                    <a:pt x="259" y="147"/>
                    <a:pt x="266" y="162"/>
                    <a:pt x="274" y="147"/>
                  </a:cubicBezTo>
                  <a:cubicBezTo>
                    <a:pt x="280" y="149"/>
                    <a:pt x="289" y="157"/>
                    <a:pt x="296" y="153"/>
                  </a:cubicBezTo>
                  <a:cubicBezTo>
                    <a:pt x="309" y="147"/>
                    <a:pt x="312" y="126"/>
                    <a:pt x="312" y="104"/>
                  </a:cubicBezTo>
                  <a:cubicBezTo>
                    <a:pt x="312" y="97"/>
                    <a:pt x="313" y="86"/>
                    <a:pt x="310" y="81"/>
                  </a:cubicBezTo>
                  <a:cubicBezTo>
                    <a:pt x="310" y="78"/>
                    <a:pt x="310" y="75"/>
                    <a:pt x="310" y="73"/>
                  </a:cubicBezTo>
                  <a:cubicBezTo>
                    <a:pt x="310" y="67"/>
                    <a:pt x="310" y="56"/>
                    <a:pt x="308" y="51"/>
                  </a:cubicBezTo>
                  <a:cubicBezTo>
                    <a:pt x="308" y="49"/>
                    <a:pt x="307" y="45"/>
                    <a:pt x="307" y="43"/>
                  </a:cubicBezTo>
                  <a:cubicBezTo>
                    <a:pt x="305" y="35"/>
                    <a:pt x="304" y="27"/>
                    <a:pt x="301" y="21"/>
                  </a:cubicBezTo>
                  <a:cubicBezTo>
                    <a:pt x="270" y="17"/>
                    <a:pt x="248" y="27"/>
                    <a:pt x="235" y="46"/>
                  </a:cubicBezTo>
                  <a:cubicBezTo>
                    <a:pt x="232" y="50"/>
                    <a:pt x="222" y="63"/>
                    <a:pt x="225" y="70"/>
                  </a:cubicBezTo>
                  <a:cubicBezTo>
                    <a:pt x="233" y="70"/>
                    <a:pt x="243" y="58"/>
                    <a:pt x="249" y="54"/>
                  </a:cubicBezTo>
                  <a:cubicBezTo>
                    <a:pt x="250" y="54"/>
                    <a:pt x="254" y="53"/>
                    <a:pt x="254" y="53"/>
                  </a:cubicBezTo>
                  <a:cubicBezTo>
                    <a:pt x="280" y="51"/>
                    <a:pt x="264" y="71"/>
                    <a:pt x="264" y="83"/>
                  </a:cubicBezTo>
                  <a:cubicBezTo>
                    <a:pt x="268" y="85"/>
                    <a:pt x="278" y="95"/>
                    <a:pt x="284" y="92"/>
                  </a:cubicBezTo>
                  <a:cubicBezTo>
                    <a:pt x="284" y="91"/>
                    <a:pt x="285" y="90"/>
                    <a:pt x="286" y="90"/>
                  </a:cubicBezTo>
                  <a:cubicBezTo>
                    <a:pt x="293" y="90"/>
                    <a:pt x="311" y="103"/>
                    <a:pt x="302" y="112"/>
                  </a:cubicBezTo>
                  <a:cubicBezTo>
                    <a:pt x="299" y="115"/>
                    <a:pt x="294" y="117"/>
                    <a:pt x="290" y="120"/>
                  </a:cubicBezTo>
                  <a:cubicBezTo>
                    <a:pt x="285" y="123"/>
                    <a:pt x="280" y="129"/>
                    <a:pt x="274" y="133"/>
                  </a:cubicBezTo>
                  <a:cubicBezTo>
                    <a:pt x="274" y="133"/>
                    <a:pt x="272" y="133"/>
                    <a:pt x="273" y="134"/>
                  </a:cubicBezTo>
                  <a:cubicBezTo>
                    <a:pt x="268" y="137"/>
                    <a:pt x="260" y="139"/>
                    <a:pt x="254" y="143"/>
                  </a:cubicBezTo>
                  <a:cubicBezTo>
                    <a:pt x="251" y="145"/>
                    <a:pt x="243" y="143"/>
                    <a:pt x="240" y="143"/>
                  </a:cubicBezTo>
                  <a:cubicBezTo>
                    <a:pt x="238" y="140"/>
                    <a:pt x="232" y="133"/>
                    <a:pt x="236" y="127"/>
                  </a:cubicBezTo>
                  <a:cubicBezTo>
                    <a:pt x="237" y="124"/>
                    <a:pt x="242" y="120"/>
                    <a:pt x="244" y="119"/>
                  </a:cubicBezTo>
                  <a:cubicBezTo>
                    <a:pt x="244" y="116"/>
                    <a:pt x="243" y="116"/>
                    <a:pt x="241" y="116"/>
                  </a:cubicBezTo>
                  <a:cubicBezTo>
                    <a:pt x="238" y="121"/>
                    <a:pt x="227" y="110"/>
                    <a:pt x="226" y="108"/>
                  </a:cubicBezTo>
                  <a:cubicBezTo>
                    <a:pt x="226" y="105"/>
                    <a:pt x="226" y="102"/>
                    <a:pt x="226" y="99"/>
                  </a:cubicBezTo>
                  <a:cubicBezTo>
                    <a:pt x="229" y="98"/>
                    <a:pt x="231" y="95"/>
                    <a:pt x="234" y="93"/>
                  </a:cubicBezTo>
                  <a:cubicBezTo>
                    <a:pt x="242" y="89"/>
                    <a:pt x="256" y="87"/>
                    <a:pt x="252" y="74"/>
                  </a:cubicBezTo>
                  <a:cubicBezTo>
                    <a:pt x="252" y="74"/>
                    <a:pt x="251" y="74"/>
                    <a:pt x="250" y="74"/>
                  </a:cubicBezTo>
                  <a:cubicBezTo>
                    <a:pt x="246" y="78"/>
                    <a:pt x="227" y="77"/>
                    <a:pt x="223" y="83"/>
                  </a:cubicBezTo>
                  <a:cubicBezTo>
                    <a:pt x="220" y="86"/>
                    <a:pt x="223" y="93"/>
                    <a:pt x="221" y="97"/>
                  </a:cubicBezTo>
                  <a:cubicBezTo>
                    <a:pt x="219" y="97"/>
                    <a:pt x="220" y="103"/>
                    <a:pt x="218" y="105"/>
                  </a:cubicBezTo>
                  <a:cubicBezTo>
                    <a:pt x="214" y="114"/>
                    <a:pt x="219" y="132"/>
                    <a:pt x="217" y="141"/>
                  </a:cubicBezTo>
                  <a:cubicBezTo>
                    <a:pt x="217" y="144"/>
                    <a:pt x="216" y="149"/>
                    <a:pt x="216" y="151"/>
                  </a:cubicBezTo>
                  <a:close/>
                  <a:moveTo>
                    <a:pt x="197" y="154"/>
                  </a:moveTo>
                  <a:cubicBezTo>
                    <a:pt x="197" y="141"/>
                    <a:pt x="202" y="127"/>
                    <a:pt x="205" y="115"/>
                  </a:cubicBezTo>
                  <a:cubicBezTo>
                    <a:pt x="205" y="113"/>
                    <a:pt x="205" y="110"/>
                    <a:pt x="205" y="107"/>
                  </a:cubicBezTo>
                  <a:cubicBezTo>
                    <a:pt x="205" y="93"/>
                    <a:pt x="199" y="79"/>
                    <a:pt x="201" y="66"/>
                  </a:cubicBezTo>
                  <a:cubicBezTo>
                    <a:pt x="205" y="39"/>
                    <a:pt x="229" y="25"/>
                    <a:pt x="252" y="17"/>
                  </a:cubicBezTo>
                  <a:cubicBezTo>
                    <a:pt x="261" y="15"/>
                    <a:pt x="289" y="6"/>
                    <a:pt x="300" y="13"/>
                  </a:cubicBezTo>
                  <a:cubicBezTo>
                    <a:pt x="302" y="13"/>
                    <a:pt x="306" y="13"/>
                    <a:pt x="308" y="15"/>
                  </a:cubicBezTo>
                  <a:cubicBezTo>
                    <a:pt x="330" y="29"/>
                    <a:pt x="324" y="79"/>
                    <a:pt x="325" y="113"/>
                  </a:cubicBezTo>
                  <a:cubicBezTo>
                    <a:pt x="325" y="129"/>
                    <a:pt x="328" y="154"/>
                    <a:pt x="320" y="163"/>
                  </a:cubicBezTo>
                  <a:cubicBezTo>
                    <a:pt x="318" y="166"/>
                    <a:pt x="294" y="183"/>
                    <a:pt x="287" y="179"/>
                  </a:cubicBezTo>
                  <a:cubicBezTo>
                    <a:pt x="280" y="175"/>
                    <a:pt x="274" y="165"/>
                    <a:pt x="264" y="164"/>
                  </a:cubicBezTo>
                  <a:cubicBezTo>
                    <a:pt x="261" y="163"/>
                    <a:pt x="257" y="167"/>
                    <a:pt x="254" y="168"/>
                  </a:cubicBezTo>
                  <a:cubicBezTo>
                    <a:pt x="252" y="169"/>
                    <a:pt x="230" y="173"/>
                    <a:pt x="226" y="171"/>
                  </a:cubicBezTo>
                  <a:cubicBezTo>
                    <a:pt x="221" y="170"/>
                    <a:pt x="220" y="167"/>
                    <a:pt x="216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3" y="166"/>
                    <a:pt x="211" y="170"/>
                    <a:pt x="206" y="170"/>
                  </a:cubicBezTo>
                  <a:cubicBezTo>
                    <a:pt x="204" y="168"/>
                    <a:pt x="202" y="166"/>
                    <a:pt x="201" y="164"/>
                  </a:cubicBezTo>
                  <a:cubicBezTo>
                    <a:pt x="199" y="161"/>
                    <a:pt x="199" y="158"/>
                    <a:pt x="197" y="154"/>
                  </a:cubicBezTo>
                  <a:close/>
                  <a:moveTo>
                    <a:pt x="83" y="79"/>
                  </a:moveTo>
                  <a:cubicBezTo>
                    <a:pt x="84" y="83"/>
                    <a:pt x="84" y="85"/>
                    <a:pt x="85" y="87"/>
                  </a:cubicBezTo>
                  <a:cubicBezTo>
                    <a:pt x="92" y="84"/>
                    <a:pt x="115" y="69"/>
                    <a:pt x="116" y="62"/>
                  </a:cubicBezTo>
                  <a:cubicBezTo>
                    <a:pt x="116" y="62"/>
                    <a:pt x="116" y="62"/>
                    <a:pt x="115" y="62"/>
                  </a:cubicBezTo>
                  <a:cubicBezTo>
                    <a:pt x="111" y="60"/>
                    <a:pt x="105" y="62"/>
                    <a:pt x="101" y="63"/>
                  </a:cubicBezTo>
                  <a:cubicBezTo>
                    <a:pt x="98" y="63"/>
                    <a:pt x="96" y="63"/>
                    <a:pt x="93" y="63"/>
                  </a:cubicBezTo>
                  <a:cubicBezTo>
                    <a:pt x="84" y="65"/>
                    <a:pt x="82" y="70"/>
                    <a:pt x="83" y="79"/>
                  </a:cubicBezTo>
                  <a:close/>
                  <a:moveTo>
                    <a:pt x="32" y="97"/>
                  </a:moveTo>
                  <a:cubicBezTo>
                    <a:pt x="36" y="101"/>
                    <a:pt x="36" y="104"/>
                    <a:pt x="36" y="112"/>
                  </a:cubicBezTo>
                  <a:cubicBezTo>
                    <a:pt x="38" y="113"/>
                    <a:pt x="38" y="113"/>
                    <a:pt x="38" y="114"/>
                  </a:cubicBezTo>
                  <a:cubicBezTo>
                    <a:pt x="41" y="114"/>
                    <a:pt x="44" y="114"/>
                    <a:pt x="46" y="113"/>
                  </a:cubicBezTo>
                  <a:cubicBezTo>
                    <a:pt x="47" y="111"/>
                    <a:pt x="50" y="108"/>
                    <a:pt x="50" y="106"/>
                  </a:cubicBezTo>
                  <a:cubicBezTo>
                    <a:pt x="52" y="100"/>
                    <a:pt x="53" y="86"/>
                    <a:pt x="49" y="83"/>
                  </a:cubicBezTo>
                  <a:cubicBezTo>
                    <a:pt x="49" y="83"/>
                    <a:pt x="49" y="82"/>
                    <a:pt x="48" y="82"/>
                  </a:cubicBezTo>
                  <a:cubicBezTo>
                    <a:pt x="42" y="82"/>
                    <a:pt x="34" y="89"/>
                    <a:pt x="32" y="94"/>
                  </a:cubicBezTo>
                  <a:cubicBezTo>
                    <a:pt x="32" y="95"/>
                    <a:pt x="32" y="96"/>
                    <a:pt x="32" y="97"/>
                  </a:cubicBezTo>
                  <a:close/>
                  <a:moveTo>
                    <a:pt x="3" y="66"/>
                  </a:moveTo>
                  <a:cubicBezTo>
                    <a:pt x="9" y="66"/>
                    <a:pt x="12" y="70"/>
                    <a:pt x="14" y="73"/>
                  </a:cubicBezTo>
                  <a:cubicBezTo>
                    <a:pt x="16" y="73"/>
                    <a:pt x="18" y="73"/>
                    <a:pt x="19" y="73"/>
                  </a:cubicBezTo>
                  <a:cubicBezTo>
                    <a:pt x="22" y="71"/>
                    <a:pt x="24" y="69"/>
                    <a:pt x="26" y="67"/>
                  </a:cubicBezTo>
                  <a:cubicBezTo>
                    <a:pt x="31" y="64"/>
                    <a:pt x="38" y="63"/>
                    <a:pt x="44" y="60"/>
                  </a:cubicBezTo>
                  <a:cubicBezTo>
                    <a:pt x="48" y="57"/>
                    <a:pt x="51" y="59"/>
                    <a:pt x="54" y="55"/>
                  </a:cubicBezTo>
                  <a:cubicBezTo>
                    <a:pt x="57" y="47"/>
                    <a:pt x="51" y="40"/>
                    <a:pt x="54" y="31"/>
                  </a:cubicBezTo>
                  <a:cubicBezTo>
                    <a:pt x="55" y="26"/>
                    <a:pt x="56" y="23"/>
                    <a:pt x="57" y="17"/>
                  </a:cubicBezTo>
                  <a:cubicBezTo>
                    <a:pt x="57" y="17"/>
                    <a:pt x="56" y="5"/>
                    <a:pt x="58" y="7"/>
                  </a:cubicBezTo>
                  <a:cubicBezTo>
                    <a:pt x="58" y="6"/>
                    <a:pt x="58" y="6"/>
                    <a:pt x="59" y="6"/>
                  </a:cubicBezTo>
                  <a:cubicBezTo>
                    <a:pt x="69" y="5"/>
                    <a:pt x="83" y="21"/>
                    <a:pt x="92" y="27"/>
                  </a:cubicBezTo>
                  <a:cubicBezTo>
                    <a:pt x="92" y="35"/>
                    <a:pt x="89" y="43"/>
                    <a:pt x="90" y="51"/>
                  </a:cubicBezTo>
                  <a:cubicBezTo>
                    <a:pt x="100" y="55"/>
                    <a:pt x="115" y="50"/>
                    <a:pt x="126" y="48"/>
                  </a:cubicBezTo>
                  <a:cubicBezTo>
                    <a:pt x="130" y="48"/>
                    <a:pt x="134" y="48"/>
                    <a:pt x="138" y="49"/>
                  </a:cubicBezTo>
                  <a:cubicBezTo>
                    <a:pt x="140" y="50"/>
                    <a:pt x="142" y="53"/>
                    <a:pt x="144" y="53"/>
                  </a:cubicBezTo>
                  <a:cubicBezTo>
                    <a:pt x="144" y="53"/>
                    <a:pt x="144" y="55"/>
                    <a:pt x="144" y="55"/>
                  </a:cubicBezTo>
                  <a:cubicBezTo>
                    <a:pt x="140" y="59"/>
                    <a:pt x="136" y="64"/>
                    <a:pt x="133" y="68"/>
                  </a:cubicBezTo>
                  <a:cubicBezTo>
                    <a:pt x="130" y="71"/>
                    <a:pt x="120" y="76"/>
                    <a:pt x="114" y="79"/>
                  </a:cubicBezTo>
                  <a:cubicBezTo>
                    <a:pt x="110" y="82"/>
                    <a:pt x="104" y="83"/>
                    <a:pt x="104" y="90"/>
                  </a:cubicBezTo>
                  <a:cubicBezTo>
                    <a:pt x="105" y="91"/>
                    <a:pt x="106" y="91"/>
                    <a:pt x="106" y="92"/>
                  </a:cubicBezTo>
                  <a:cubicBezTo>
                    <a:pt x="114" y="95"/>
                    <a:pt x="125" y="91"/>
                    <a:pt x="128" y="99"/>
                  </a:cubicBezTo>
                  <a:cubicBezTo>
                    <a:pt x="129" y="101"/>
                    <a:pt x="130" y="103"/>
                    <a:pt x="129" y="105"/>
                  </a:cubicBezTo>
                  <a:cubicBezTo>
                    <a:pt x="124" y="112"/>
                    <a:pt x="112" y="106"/>
                    <a:pt x="105" y="111"/>
                  </a:cubicBezTo>
                  <a:cubicBezTo>
                    <a:pt x="99" y="115"/>
                    <a:pt x="94" y="120"/>
                    <a:pt x="89" y="124"/>
                  </a:cubicBezTo>
                  <a:cubicBezTo>
                    <a:pt x="84" y="127"/>
                    <a:pt x="79" y="125"/>
                    <a:pt x="76" y="130"/>
                  </a:cubicBezTo>
                  <a:cubicBezTo>
                    <a:pt x="72" y="136"/>
                    <a:pt x="76" y="147"/>
                    <a:pt x="74" y="153"/>
                  </a:cubicBezTo>
                  <a:cubicBezTo>
                    <a:pt x="74" y="155"/>
                    <a:pt x="73" y="156"/>
                    <a:pt x="73" y="157"/>
                  </a:cubicBezTo>
                  <a:cubicBezTo>
                    <a:pt x="64" y="159"/>
                    <a:pt x="66" y="177"/>
                    <a:pt x="59" y="183"/>
                  </a:cubicBezTo>
                  <a:cubicBezTo>
                    <a:pt x="57" y="172"/>
                    <a:pt x="50" y="162"/>
                    <a:pt x="48" y="152"/>
                  </a:cubicBezTo>
                  <a:cubicBezTo>
                    <a:pt x="48" y="147"/>
                    <a:pt x="50" y="142"/>
                    <a:pt x="46" y="139"/>
                  </a:cubicBezTo>
                  <a:cubicBezTo>
                    <a:pt x="44" y="138"/>
                    <a:pt x="40" y="139"/>
                    <a:pt x="38" y="138"/>
                  </a:cubicBezTo>
                  <a:cubicBezTo>
                    <a:pt x="36" y="132"/>
                    <a:pt x="34" y="123"/>
                    <a:pt x="26" y="121"/>
                  </a:cubicBezTo>
                  <a:cubicBezTo>
                    <a:pt x="23" y="120"/>
                    <a:pt x="22" y="122"/>
                    <a:pt x="17" y="122"/>
                  </a:cubicBezTo>
                  <a:cubicBezTo>
                    <a:pt x="16" y="120"/>
                    <a:pt x="15" y="116"/>
                    <a:pt x="14" y="114"/>
                  </a:cubicBezTo>
                  <a:cubicBezTo>
                    <a:pt x="12" y="111"/>
                    <a:pt x="7" y="110"/>
                    <a:pt x="5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2"/>
                    <a:pt x="5" y="99"/>
                    <a:pt x="4" y="96"/>
                  </a:cubicBezTo>
                  <a:cubicBezTo>
                    <a:pt x="4" y="94"/>
                    <a:pt x="1" y="93"/>
                    <a:pt x="0" y="90"/>
                  </a:cubicBezTo>
                  <a:cubicBezTo>
                    <a:pt x="4" y="85"/>
                    <a:pt x="3" y="76"/>
                    <a:pt x="3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37"/>
            <p:cNvSpPr>
              <a:spLocks noEditPoints="1"/>
            </p:cNvSpPr>
            <p:nvPr userDrawn="1"/>
          </p:nvSpPr>
          <p:spPr bwMode="auto">
            <a:xfrm>
              <a:off x="8797988" y="4643741"/>
              <a:ext cx="334963" cy="325438"/>
            </a:xfrm>
            <a:custGeom>
              <a:avLst/>
              <a:gdLst>
                <a:gd name="T0" fmla="*/ 218 w 225"/>
                <a:gd name="T1" fmla="*/ 76 h 216"/>
                <a:gd name="T2" fmla="*/ 170 w 225"/>
                <a:gd name="T3" fmla="*/ 32 h 216"/>
                <a:gd name="T4" fmla="*/ 113 w 225"/>
                <a:gd name="T5" fmla="*/ 0 h 216"/>
                <a:gd name="T6" fmla="*/ 56 w 225"/>
                <a:gd name="T7" fmla="*/ 32 h 216"/>
                <a:gd name="T8" fmla="*/ 8 w 225"/>
                <a:gd name="T9" fmla="*/ 76 h 216"/>
                <a:gd name="T10" fmla="*/ 21 w 225"/>
                <a:gd name="T11" fmla="*/ 140 h 216"/>
                <a:gd name="T12" fmla="*/ 48 w 225"/>
                <a:gd name="T13" fmla="*/ 200 h 216"/>
                <a:gd name="T14" fmla="*/ 112 w 225"/>
                <a:gd name="T15" fmla="*/ 207 h 216"/>
                <a:gd name="T16" fmla="*/ 177 w 225"/>
                <a:gd name="T17" fmla="*/ 200 h 216"/>
                <a:gd name="T18" fmla="*/ 204 w 225"/>
                <a:gd name="T19" fmla="*/ 140 h 216"/>
                <a:gd name="T20" fmla="*/ 218 w 225"/>
                <a:gd name="T21" fmla="*/ 76 h 216"/>
                <a:gd name="T22" fmla="*/ 113 w 225"/>
                <a:gd name="T23" fmla="*/ 201 h 216"/>
                <a:gd name="T24" fmla="*/ 22 w 225"/>
                <a:gd name="T25" fmla="*/ 110 h 216"/>
                <a:gd name="T26" fmla="*/ 113 w 225"/>
                <a:gd name="T27" fmla="*/ 20 h 216"/>
                <a:gd name="T28" fmla="*/ 204 w 225"/>
                <a:gd name="T29" fmla="*/ 111 h 216"/>
                <a:gd name="T30" fmla="*/ 113 w 225"/>
                <a:gd name="T31" fmla="*/ 20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5" h="216">
                  <a:moveTo>
                    <a:pt x="218" y="76"/>
                  </a:moveTo>
                  <a:cubicBezTo>
                    <a:pt x="210" y="53"/>
                    <a:pt x="191" y="37"/>
                    <a:pt x="170" y="32"/>
                  </a:cubicBezTo>
                  <a:cubicBezTo>
                    <a:pt x="158" y="13"/>
                    <a:pt x="137" y="0"/>
                    <a:pt x="113" y="0"/>
                  </a:cubicBezTo>
                  <a:cubicBezTo>
                    <a:pt x="89" y="0"/>
                    <a:pt x="68" y="13"/>
                    <a:pt x="56" y="32"/>
                  </a:cubicBezTo>
                  <a:cubicBezTo>
                    <a:pt x="34" y="37"/>
                    <a:pt x="15" y="53"/>
                    <a:pt x="8" y="76"/>
                  </a:cubicBezTo>
                  <a:cubicBezTo>
                    <a:pt x="0" y="99"/>
                    <a:pt x="6" y="123"/>
                    <a:pt x="21" y="140"/>
                  </a:cubicBezTo>
                  <a:cubicBezTo>
                    <a:pt x="18" y="163"/>
                    <a:pt x="28" y="185"/>
                    <a:pt x="48" y="200"/>
                  </a:cubicBezTo>
                  <a:cubicBezTo>
                    <a:pt x="67" y="214"/>
                    <a:pt x="92" y="216"/>
                    <a:pt x="112" y="207"/>
                  </a:cubicBezTo>
                  <a:cubicBezTo>
                    <a:pt x="133" y="216"/>
                    <a:pt x="158" y="214"/>
                    <a:pt x="177" y="200"/>
                  </a:cubicBezTo>
                  <a:cubicBezTo>
                    <a:pt x="197" y="186"/>
                    <a:pt x="206" y="163"/>
                    <a:pt x="204" y="140"/>
                  </a:cubicBezTo>
                  <a:cubicBezTo>
                    <a:pt x="220" y="123"/>
                    <a:pt x="225" y="99"/>
                    <a:pt x="218" y="76"/>
                  </a:cubicBezTo>
                  <a:close/>
                  <a:moveTo>
                    <a:pt x="113" y="201"/>
                  </a:moveTo>
                  <a:cubicBezTo>
                    <a:pt x="63" y="201"/>
                    <a:pt x="22" y="160"/>
                    <a:pt x="22" y="110"/>
                  </a:cubicBezTo>
                  <a:cubicBezTo>
                    <a:pt x="22" y="60"/>
                    <a:pt x="62" y="20"/>
                    <a:pt x="113" y="20"/>
                  </a:cubicBezTo>
                  <a:cubicBezTo>
                    <a:pt x="163" y="20"/>
                    <a:pt x="204" y="61"/>
                    <a:pt x="204" y="111"/>
                  </a:cubicBezTo>
                  <a:cubicBezTo>
                    <a:pt x="204" y="161"/>
                    <a:pt x="163" y="201"/>
                    <a:pt x="113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38"/>
            <p:cNvSpPr>
              <a:spLocks noEditPoints="1"/>
            </p:cNvSpPr>
            <p:nvPr userDrawn="1"/>
          </p:nvSpPr>
          <p:spPr bwMode="auto">
            <a:xfrm>
              <a:off x="8872600" y="4775504"/>
              <a:ext cx="84138" cy="26988"/>
            </a:xfrm>
            <a:custGeom>
              <a:avLst/>
              <a:gdLst>
                <a:gd name="T0" fmla="*/ 4 w 56"/>
                <a:gd name="T1" fmla="*/ 17 h 18"/>
                <a:gd name="T2" fmla="*/ 0 w 56"/>
                <a:gd name="T3" fmla="*/ 7 h 18"/>
                <a:gd name="T4" fmla="*/ 3 w 56"/>
                <a:gd name="T5" fmla="*/ 2 h 18"/>
                <a:gd name="T6" fmla="*/ 8 w 56"/>
                <a:gd name="T7" fmla="*/ 0 h 18"/>
                <a:gd name="T8" fmla="*/ 15 w 56"/>
                <a:gd name="T9" fmla="*/ 13 h 18"/>
                <a:gd name="T10" fmla="*/ 19 w 56"/>
                <a:gd name="T11" fmla="*/ 14 h 18"/>
                <a:gd name="T12" fmla="*/ 22 w 56"/>
                <a:gd name="T13" fmla="*/ 14 h 18"/>
                <a:gd name="T14" fmla="*/ 20 w 56"/>
                <a:gd name="T15" fmla="*/ 12 h 18"/>
                <a:gd name="T16" fmla="*/ 14 w 56"/>
                <a:gd name="T17" fmla="*/ 6 h 18"/>
                <a:gd name="T18" fmla="*/ 20 w 56"/>
                <a:gd name="T19" fmla="*/ 0 h 18"/>
                <a:gd name="T20" fmla="*/ 26 w 56"/>
                <a:gd name="T21" fmla="*/ 8 h 18"/>
                <a:gd name="T22" fmla="*/ 19 w 56"/>
                <a:gd name="T23" fmla="*/ 18 h 18"/>
                <a:gd name="T24" fmla="*/ 15 w 56"/>
                <a:gd name="T25" fmla="*/ 13 h 18"/>
                <a:gd name="T26" fmla="*/ 22 w 56"/>
                <a:gd name="T27" fmla="*/ 3 h 18"/>
                <a:gd name="T28" fmla="*/ 18 w 56"/>
                <a:gd name="T29" fmla="*/ 3 h 18"/>
                <a:gd name="T30" fmla="*/ 18 w 56"/>
                <a:gd name="T31" fmla="*/ 8 h 18"/>
                <a:gd name="T32" fmla="*/ 22 w 56"/>
                <a:gd name="T33" fmla="*/ 8 h 18"/>
                <a:gd name="T34" fmla="*/ 30 w 56"/>
                <a:gd name="T35" fmla="*/ 13 h 18"/>
                <a:gd name="T36" fmla="*/ 34 w 56"/>
                <a:gd name="T37" fmla="*/ 14 h 18"/>
                <a:gd name="T38" fmla="*/ 38 w 56"/>
                <a:gd name="T39" fmla="*/ 14 h 18"/>
                <a:gd name="T40" fmla="*/ 38 w 56"/>
                <a:gd name="T41" fmla="*/ 9 h 18"/>
                <a:gd name="T42" fmla="*/ 33 w 56"/>
                <a:gd name="T43" fmla="*/ 10 h 18"/>
                <a:gd name="T44" fmla="*/ 32 w 56"/>
                <a:gd name="T45" fmla="*/ 0 h 18"/>
                <a:gd name="T46" fmla="*/ 41 w 56"/>
                <a:gd name="T47" fmla="*/ 3 h 18"/>
                <a:gd name="T48" fmla="*/ 34 w 56"/>
                <a:gd name="T49" fmla="*/ 6 h 18"/>
                <a:gd name="T50" fmla="*/ 41 w 56"/>
                <a:gd name="T51" fmla="*/ 8 h 18"/>
                <a:gd name="T52" fmla="*/ 41 w 56"/>
                <a:gd name="T53" fmla="*/ 16 h 18"/>
                <a:gd name="T54" fmla="*/ 32 w 56"/>
                <a:gd name="T55" fmla="*/ 17 h 18"/>
                <a:gd name="T56" fmla="*/ 48 w 56"/>
                <a:gd name="T57" fmla="*/ 8 h 18"/>
                <a:gd name="T58" fmla="*/ 45 w 56"/>
                <a:gd name="T59" fmla="*/ 4 h 18"/>
                <a:gd name="T60" fmla="*/ 50 w 56"/>
                <a:gd name="T61" fmla="*/ 0 h 18"/>
                <a:gd name="T62" fmla="*/ 56 w 56"/>
                <a:gd name="T63" fmla="*/ 4 h 18"/>
                <a:gd name="T64" fmla="*/ 53 w 56"/>
                <a:gd name="T65" fmla="*/ 8 h 18"/>
                <a:gd name="T66" fmla="*/ 56 w 56"/>
                <a:gd name="T67" fmla="*/ 12 h 18"/>
                <a:gd name="T68" fmla="*/ 50 w 56"/>
                <a:gd name="T69" fmla="*/ 18 h 18"/>
                <a:gd name="T70" fmla="*/ 44 w 56"/>
                <a:gd name="T71" fmla="*/ 13 h 18"/>
                <a:gd name="T72" fmla="*/ 48 w 56"/>
                <a:gd name="T73" fmla="*/ 8 h 18"/>
                <a:gd name="T74" fmla="*/ 49 w 56"/>
                <a:gd name="T75" fmla="*/ 6 h 18"/>
                <a:gd name="T76" fmla="*/ 52 w 56"/>
                <a:gd name="T77" fmla="*/ 6 h 18"/>
                <a:gd name="T78" fmla="*/ 52 w 56"/>
                <a:gd name="T79" fmla="*/ 3 h 18"/>
                <a:gd name="T80" fmla="*/ 49 w 56"/>
                <a:gd name="T81" fmla="*/ 3 h 18"/>
                <a:gd name="T82" fmla="*/ 48 w 56"/>
                <a:gd name="T83" fmla="*/ 12 h 18"/>
                <a:gd name="T84" fmla="*/ 51 w 56"/>
                <a:gd name="T85" fmla="*/ 15 h 18"/>
                <a:gd name="T86" fmla="*/ 54 w 56"/>
                <a:gd name="T87" fmla="*/ 12 h 18"/>
                <a:gd name="T88" fmla="*/ 51 w 56"/>
                <a:gd name="T89" fmla="*/ 9 h 18"/>
                <a:gd name="T90" fmla="*/ 48 w 56"/>
                <a:gd name="T9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" h="18">
                  <a:moveTo>
                    <a:pt x="8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4" y="2"/>
                    <a:pt x="4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15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1" y="15"/>
                    <a:pt x="21" y="14"/>
                    <a:pt x="22" y="14"/>
                  </a:cubicBezTo>
                  <a:cubicBezTo>
                    <a:pt x="22" y="13"/>
                    <a:pt x="23" y="12"/>
                    <a:pt x="23" y="10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8" y="12"/>
                    <a:pt x="17" y="11"/>
                    <a:pt x="16" y="10"/>
                  </a:cubicBezTo>
                  <a:cubicBezTo>
                    <a:pt x="15" y="9"/>
                    <a:pt x="14" y="8"/>
                    <a:pt x="14" y="6"/>
                  </a:cubicBezTo>
                  <a:cubicBezTo>
                    <a:pt x="14" y="4"/>
                    <a:pt x="15" y="2"/>
                    <a:pt x="16" y="1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22" y="0"/>
                    <a:pt x="23" y="0"/>
                    <a:pt x="24" y="2"/>
                  </a:cubicBezTo>
                  <a:cubicBezTo>
                    <a:pt x="26" y="3"/>
                    <a:pt x="26" y="5"/>
                    <a:pt x="26" y="8"/>
                  </a:cubicBezTo>
                  <a:cubicBezTo>
                    <a:pt x="26" y="12"/>
                    <a:pt x="25" y="14"/>
                    <a:pt x="24" y="16"/>
                  </a:cubicBezTo>
                  <a:cubicBezTo>
                    <a:pt x="23" y="17"/>
                    <a:pt x="21" y="18"/>
                    <a:pt x="19" y="18"/>
                  </a:cubicBezTo>
                  <a:cubicBezTo>
                    <a:pt x="18" y="18"/>
                    <a:pt x="17" y="17"/>
                    <a:pt x="16" y="16"/>
                  </a:cubicBezTo>
                  <a:cubicBezTo>
                    <a:pt x="16" y="16"/>
                    <a:pt x="15" y="15"/>
                    <a:pt x="15" y="13"/>
                  </a:cubicBezTo>
                  <a:close/>
                  <a:moveTo>
                    <a:pt x="22" y="6"/>
                  </a:moveTo>
                  <a:cubicBezTo>
                    <a:pt x="22" y="4"/>
                    <a:pt x="22" y="4"/>
                    <a:pt x="22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9" y="2"/>
                    <a:pt x="19" y="3"/>
                    <a:pt x="18" y="3"/>
                  </a:cubicBezTo>
                  <a:cubicBezTo>
                    <a:pt x="18" y="4"/>
                    <a:pt x="18" y="4"/>
                    <a:pt x="18" y="6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20" y="9"/>
                    <a:pt x="20" y="9"/>
                  </a:cubicBezTo>
                  <a:cubicBezTo>
                    <a:pt x="21" y="9"/>
                    <a:pt x="21" y="8"/>
                    <a:pt x="22" y="8"/>
                  </a:cubicBezTo>
                  <a:cubicBezTo>
                    <a:pt x="22" y="8"/>
                    <a:pt x="22" y="7"/>
                    <a:pt x="22" y="6"/>
                  </a:cubicBezTo>
                  <a:close/>
                  <a:moveTo>
                    <a:pt x="30" y="13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7" y="15"/>
                    <a:pt x="37" y="15"/>
                    <a:pt x="38" y="14"/>
                  </a:cubicBezTo>
                  <a:cubicBezTo>
                    <a:pt x="38" y="14"/>
                    <a:pt x="39" y="13"/>
                    <a:pt x="39" y="12"/>
                  </a:cubicBezTo>
                  <a:cubicBezTo>
                    <a:pt x="39" y="10"/>
                    <a:pt x="38" y="10"/>
                    <a:pt x="38" y="9"/>
                  </a:cubicBezTo>
                  <a:cubicBezTo>
                    <a:pt x="38" y="9"/>
                    <a:pt x="37" y="8"/>
                    <a:pt x="36" y="8"/>
                  </a:cubicBezTo>
                  <a:cubicBezTo>
                    <a:pt x="35" y="8"/>
                    <a:pt x="34" y="9"/>
                    <a:pt x="33" y="10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6"/>
                    <a:pt x="36" y="6"/>
                    <a:pt x="37" y="6"/>
                  </a:cubicBezTo>
                  <a:cubicBezTo>
                    <a:pt x="38" y="6"/>
                    <a:pt x="40" y="6"/>
                    <a:pt x="41" y="8"/>
                  </a:cubicBezTo>
                  <a:cubicBezTo>
                    <a:pt x="42" y="9"/>
                    <a:pt x="42" y="10"/>
                    <a:pt x="42" y="12"/>
                  </a:cubicBezTo>
                  <a:cubicBezTo>
                    <a:pt x="42" y="14"/>
                    <a:pt x="42" y="15"/>
                    <a:pt x="41" y="16"/>
                  </a:cubicBezTo>
                  <a:cubicBezTo>
                    <a:pt x="40" y="18"/>
                    <a:pt x="38" y="18"/>
                    <a:pt x="36" y="18"/>
                  </a:cubicBezTo>
                  <a:cubicBezTo>
                    <a:pt x="35" y="18"/>
                    <a:pt x="33" y="18"/>
                    <a:pt x="32" y="17"/>
                  </a:cubicBezTo>
                  <a:cubicBezTo>
                    <a:pt x="31" y="16"/>
                    <a:pt x="30" y="14"/>
                    <a:pt x="30" y="13"/>
                  </a:cubicBezTo>
                  <a:close/>
                  <a:moveTo>
                    <a:pt x="48" y="8"/>
                  </a:moveTo>
                  <a:cubicBezTo>
                    <a:pt x="47" y="7"/>
                    <a:pt x="46" y="7"/>
                    <a:pt x="46" y="6"/>
                  </a:cubicBezTo>
                  <a:cubicBezTo>
                    <a:pt x="46" y="5"/>
                    <a:pt x="45" y="5"/>
                    <a:pt x="45" y="4"/>
                  </a:cubicBezTo>
                  <a:cubicBezTo>
                    <a:pt x="45" y="3"/>
                    <a:pt x="46" y="2"/>
                    <a:pt x="46" y="1"/>
                  </a:cubicBezTo>
                  <a:cubicBezTo>
                    <a:pt x="47" y="0"/>
                    <a:pt x="49" y="0"/>
                    <a:pt x="50" y="0"/>
                  </a:cubicBezTo>
                  <a:cubicBezTo>
                    <a:pt x="52" y="0"/>
                    <a:pt x="54" y="0"/>
                    <a:pt x="54" y="1"/>
                  </a:cubicBezTo>
                  <a:cubicBezTo>
                    <a:pt x="55" y="2"/>
                    <a:pt x="56" y="3"/>
                    <a:pt x="56" y="4"/>
                  </a:cubicBezTo>
                  <a:cubicBezTo>
                    <a:pt x="56" y="5"/>
                    <a:pt x="56" y="6"/>
                    <a:pt x="55" y="6"/>
                  </a:cubicBezTo>
                  <a:cubicBezTo>
                    <a:pt x="55" y="7"/>
                    <a:pt x="54" y="8"/>
                    <a:pt x="53" y="8"/>
                  </a:cubicBezTo>
                  <a:cubicBezTo>
                    <a:pt x="54" y="8"/>
                    <a:pt x="55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4"/>
                    <a:pt x="56" y="15"/>
                    <a:pt x="55" y="16"/>
                  </a:cubicBezTo>
                  <a:cubicBezTo>
                    <a:pt x="54" y="18"/>
                    <a:pt x="52" y="18"/>
                    <a:pt x="50" y="18"/>
                  </a:cubicBezTo>
                  <a:cubicBezTo>
                    <a:pt x="49" y="18"/>
                    <a:pt x="48" y="18"/>
                    <a:pt x="46" y="17"/>
                  </a:cubicBezTo>
                  <a:cubicBezTo>
                    <a:pt x="45" y="16"/>
                    <a:pt x="44" y="14"/>
                    <a:pt x="44" y="13"/>
                  </a:cubicBezTo>
                  <a:cubicBezTo>
                    <a:pt x="44" y="12"/>
                    <a:pt x="45" y="11"/>
                    <a:pt x="45" y="10"/>
                  </a:cubicBezTo>
                  <a:cubicBezTo>
                    <a:pt x="46" y="9"/>
                    <a:pt x="47" y="8"/>
                    <a:pt x="48" y="8"/>
                  </a:cubicBezTo>
                  <a:close/>
                  <a:moveTo>
                    <a:pt x="49" y="4"/>
                  </a:moveTo>
                  <a:cubicBezTo>
                    <a:pt x="49" y="5"/>
                    <a:pt x="49" y="6"/>
                    <a:pt x="49" y="6"/>
                  </a:cubicBezTo>
                  <a:cubicBezTo>
                    <a:pt x="50" y="6"/>
                    <a:pt x="50" y="6"/>
                    <a:pt x="51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5"/>
                    <a:pt x="53" y="4"/>
                  </a:cubicBezTo>
                  <a:cubicBezTo>
                    <a:pt x="53" y="4"/>
                    <a:pt x="53" y="3"/>
                    <a:pt x="52" y="3"/>
                  </a:cubicBezTo>
                  <a:cubicBezTo>
                    <a:pt x="52" y="2"/>
                    <a:pt x="52" y="2"/>
                    <a:pt x="51" y="2"/>
                  </a:cubicBezTo>
                  <a:cubicBezTo>
                    <a:pt x="50" y="2"/>
                    <a:pt x="50" y="2"/>
                    <a:pt x="49" y="3"/>
                  </a:cubicBezTo>
                  <a:cubicBezTo>
                    <a:pt x="49" y="3"/>
                    <a:pt x="49" y="4"/>
                    <a:pt x="49" y="4"/>
                  </a:cubicBezTo>
                  <a:close/>
                  <a:moveTo>
                    <a:pt x="48" y="12"/>
                  </a:moveTo>
                  <a:cubicBezTo>
                    <a:pt x="48" y="13"/>
                    <a:pt x="49" y="14"/>
                    <a:pt x="49" y="14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2" y="15"/>
                    <a:pt x="52" y="15"/>
                    <a:pt x="53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4" y="11"/>
                    <a:pt x="53" y="10"/>
                    <a:pt x="53" y="10"/>
                  </a:cubicBezTo>
                  <a:cubicBezTo>
                    <a:pt x="52" y="10"/>
                    <a:pt x="52" y="9"/>
                    <a:pt x="51" y="9"/>
                  </a:cubicBezTo>
                  <a:cubicBezTo>
                    <a:pt x="50" y="9"/>
                    <a:pt x="50" y="10"/>
                    <a:pt x="49" y="10"/>
                  </a:cubicBezTo>
                  <a:cubicBezTo>
                    <a:pt x="49" y="11"/>
                    <a:pt x="48" y="11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9"/>
            <p:cNvSpPr>
              <a:spLocks noEditPoints="1"/>
            </p:cNvSpPr>
            <p:nvPr userDrawn="1"/>
          </p:nvSpPr>
          <p:spPr bwMode="auto">
            <a:xfrm>
              <a:off x="8729725" y="4570716"/>
              <a:ext cx="474663" cy="477838"/>
            </a:xfrm>
            <a:custGeom>
              <a:avLst/>
              <a:gdLst>
                <a:gd name="T0" fmla="*/ 159 w 318"/>
                <a:gd name="T1" fmla="*/ 0 h 318"/>
                <a:gd name="T2" fmla="*/ 0 w 318"/>
                <a:gd name="T3" fmla="*/ 159 h 318"/>
                <a:gd name="T4" fmla="*/ 159 w 318"/>
                <a:gd name="T5" fmla="*/ 318 h 318"/>
                <a:gd name="T6" fmla="*/ 318 w 318"/>
                <a:gd name="T7" fmla="*/ 159 h 318"/>
                <a:gd name="T8" fmla="*/ 159 w 318"/>
                <a:gd name="T9" fmla="*/ 0 h 318"/>
                <a:gd name="T10" fmla="*/ 159 w 318"/>
                <a:gd name="T11" fmla="*/ 312 h 318"/>
                <a:gd name="T12" fmla="*/ 6 w 318"/>
                <a:gd name="T13" fmla="*/ 159 h 318"/>
                <a:gd name="T14" fmla="*/ 159 w 318"/>
                <a:gd name="T15" fmla="*/ 6 h 318"/>
                <a:gd name="T16" fmla="*/ 312 w 318"/>
                <a:gd name="T17" fmla="*/ 160 h 318"/>
                <a:gd name="T18" fmla="*/ 159 w 318"/>
                <a:gd name="T19" fmla="*/ 31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18">
                  <a:moveTo>
                    <a:pt x="159" y="0"/>
                  </a:moveTo>
                  <a:cubicBezTo>
                    <a:pt x="71" y="0"/>
                    <a:pt x="0" y="72"/>
                    <a:pt x="0" y="159"/>
                  </a:cubicBezTo>
                  <a:cubicBezTo>
                    <a:pt x="0" y="247"/>
                    <a:pt x="71" y="318"/>
                    <a:pt x="159" y="318"/>
                  </a:cubicBezTo>
                  <a:cubicBezTo>
                    <a:pt x="246" y="318"/>
                    <a:pt x="318" y="247"/>
                    <a:pt x="318" y="159"/>
                  </a:cubicBezTo>
                  <a:cubicBezTo>
                    <a:pt x="317" y="72"/>
                    <a:pt x="246" y="0"/>
                    <a:pt x="159" y="0"/>
                  </a:cubicBezTo>
                  <a:close/>
                  <a:moveTo>
                    <a:pt x="159" y="312"/>
                  </a:moveTo>
                  <a:cubicBezTo>
                    <a:pt x="74" y="312"/>
                    <a:pt x="6" y="244"/>
                    <a:pt x="6" y="159"/>
                  </a:cubicBezTo>
                  <a:cubicBezTo>
                    <a:pt x="6" y="75"/>
                    <a:pt x="74" y="6"/>
                    <a:pt x="159" y="6"/>
                  </a:cubicBezTo>
                  <a:cubicBezTo>
                    <a:pt x="243" y="6"/>
                    <a:pt x="312" y="75"/>
                    <a:pt x="312" y="160"/>
                  </a:cubicBezTo>
                  <a:cubicBezTo>
                    <a:pt x="312" y="244"/>
                    <a:pt x="243" y="312"/>
                    <a:pt x="159" y="3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0"/>
            <p:cNvSpPr>
              <a:spLocks noEditPoints="1"/>
            </p:cNvSpPr>
            <p:nvPr userDrawn="1"/>
          </p:nvSpPr>
          <p:spPr bwMode="auto">
            <a:xfrm>
              <a:off x="8763063" y="4810429"/>
              <a:ext cx="407988" cy="204788"/>
            </a:xfrm>
            <a:custGeom>
              <a:avLst/>
              <a:gdLst>
                <a:gd name="T0" fmla="*/ 258 w 274"/>
                <a:gd name="T1" fmla="*/ 63 h 137"/>
                <a:gd name="T2" fmla="*/ 1 w 274"/>
                <a:gd name="T3" fmla="*/ 12 h 137"/>
                <a:gd name="T4" fmla="*/ 14 w 274"/>
                <a:gd name="T5" fmla="*/ 9 h 137"/>
                <a:gd name="T6" fmla="*/ 1 w 274"/>
                <a:gd name="T7" fmla="*/ 17 h 137"/>
                <a:gd name="T8" fmla="*/ 16 w 274"/>
                <a:gd name="T9" fmla="*/ 29 h 137"/>
                <a:gd name="T10" fmla="*/ 11 w 274"/>
                <a:gd name="T11" fmla="*/ 27 h 137"/>
                <a:gd name="T12" fmla="*/ 14 w 274"/>
                <a:gd name="T13" fmla="*/ 36 h 137"/>
                <a:gd name="T14" fmla="*/ 18 w 274"/>
                <a:gd name="T15" fmla="*/ 47 h 137"/>
                <a:gd name="T16" fmla="*/ 21 w 274"/>
                <a:gd name="T17" fmla="*/ 57 h 137"/>
                <a:gd name="T18" fmla="*/ 21 w 274"/>
                <a:gd name="T19" fmla="*/ 55 h 137"/>
                <a:gd name="T20" fmla="*/ 19 w 274"/>
                <a:gd name="T21" fmla="*/ 66 h 137"/>
                <a:gd name="T22" fmla="*/ 22 w 274"/>
                <a:gd name="T23" fmla="*/ 62 h 137"/>
                <a:gd name="T24" fmla="*/ 22 w 274"/>
                <a:gd name="T25" fmla="*/ 71 h 137"/>
                <a:gd name="T26" fmla="*/ 30 w 274"/>
                <a:gd name="T27" fmla="*/ 71 h 137"/>
                <a:gd name="T28" fmla="*/ 30 w 274"/>
                <a:gd name="T29" fmla="*/ 86 h 137"/>
                <a:gd name="T30" fmla="*/ 36 w 274"/>
                <a:gd name="T31" fmla="*/ 79 h 137"/>
                <a:gd name="T32" fmla="*/ 47 w 274"/>
                <a:gd name="T33" fmla="*/ 90 h 137"/>
                <a:gd name="T34" fmla="*/ 58 w 274"/>
                <a:gd name="T35" fmla="*/ 96 h 137"/>
                <a:gd name="T36" fmla="*/ 51 w 274"/>
                <a:gd name="T37" fmla="*/ 95 h 137"/>
                <a:gd name="T38" fmla="*/ 58 w 274"/>
                <a:gd name="T39" fmla="*/ 105 h 137"/>
                <a:gd name="T40" fmla="*/ 67 w 274"/>
                <a:gd name="T41" fmla="*/ 106 h 137"/>
                <a:gd name="T42" fmla="*/ 76 w 274"/>
                <a:gd name="T43" fmla="*/ 112 h 137"/>
                <a:gd name="T44" fmla="*/ 82 w 274"/>
                <a:gd name="T45" fmla="*/ 111 h 137"/>
                <a:gd name="T46" fmla="*/ 78 w 274"/>
                <a:gd name="T47" fmla="*/ 113 h 137"/>
                <a:gd name="T48" fmla="*/ 83 w 274"/>
                <a:gd name="T49" fmla="*/ 123 h 137"/>
                <a:gd name="T50" fmla="*/ 97 w 274"/>
                <a:gd name="T51" fmla="*/ 121 h 137"/>
                <a:gd name="T52" fmla="*/ 100 w 274"/>
                <a:gd name="T53" fmla="*/ 125 h 137"/>
                <a:gd name="T54" fmla="*/ 108 w 274"/>
                <a:gd name="T55" fmla="*/ 126 h 137"/>
                <a:gd name="T56" fmla="*/ 113 w 274"/>
                <a:gd name="T57" fmla="*/ 126 h 137"/>
                <a:gd name="T58" fmla="*/ 132 w 274"/>
                <a:gd name="T59" fmla="*/ 136 h 137"/>
                <a:gd name="T60" fmla="*/ 126 w 274"/>
                <a:gd name="T61" fmla="*/ 130 h 137"/>
                <a:gd name="T62" fmla="*/ 128 w 274"/>
                <a:gd name="T63" fmla="*/ 135 h 137"/>
                <a:gd name="T64" fmla="*/ 135 w 274"/>
                <a:gd name="T65" fmla="*/ 135 h 137"/>
                <a:gd name="T66" fmla="*/ 149 w 274"/>
                <a:gd name="T67" fmla="*/ 136 h 137"/>
                <a:gd name="T68" fmla="*/ 152 w 274"/>
                <a:gd name="T69" fmla="*/ 133 h 137"/>
                <a:gd name="T70" fmla="*/ 167 w 274"/>
                <a:gd name="T71" fmla="*/ 131 h 137"/>
                <a:gd name="T72" fmla="*/ 180 w 274"/>
                <a:gd name="T73" fmla="*/ 128 h 137"/>
                <a:gd name="T74" fmla="*/ 175 w 274"/>
                <a:gd name="T75" fmla="*/ 122 h 137"/>
                <a:gd name="T76" fmla="*/ 187 w 274"/>
                <a:gd name="T77" fmla="*/ 119 h 137"/>
                <a:gd name="T78" fmla="*/ 192 w 274"/>
                <a:gd name="T79" fmla="*/ 117 h 137"/>
                <a:gd name="T80" fmla="*/ 199 w 274"/>
                <a:gd name="T81" fmla="*/ 119 h 137"/>
                <a:gd name="T82" fmla="*/ 203 w 274"/>
                <a:gd name="T83" fmla="*/ 119 h 137"/>
                <a:gd name="T84" fmla="*/ 217 w 274"/>
                <a:gd name="T85" fmla="*/ 111 h 137"/>
                <a:gd name="T86" fmla="*/ 217 w 274"/>
                <a:gd name="T87" fmla="*/ 106 h 137"/>
                <a:gd name="T88" fmla="*/ 232 w 274"/>
                <a:gd name="T89" fmla="*/ 96 h 137"/>
                <a:gd name="T90" fmla="*/ 231 w 274"/>
                <a:gd name="T91" fmla="*/ 97 h 137"/>
                <a:gd name="T92" fmla="*/ 238 w 274"/>
                <a:gd name="T93" fmla="*/ 95 h 137"/>
                <a:gd name="T94" fmla="*/ 234 w 274"/>
                <a:gd name="T95" fmla="*/ 85 h 137"/>
                <a:gd name="T96" fmla="*/ 242 w 274"/>
                <a:gd name="T97" fmla="*/ 73 h 137"/>
                <a:gd name="T98" fmla="*/ 238 w 274"/>
                <a:gd name="T99" fmla="*/ 77 h 137"/>
                <a:gd name="T100" fmla="*/ 252 w 274"/>
                <a:gd name="T101" fmla="*/ 71 h 137"/>
                <a:gd name="T102" fmla="*/ 266 w 274"/>
                <a:gd name="T103" fmla="*/ 40 h 137"/>
                <a:gd name="T104" fmla="*/ 258 w 274"/>
                <a:gd name="T105" fmla="*/ 48 h 137"/>
                <a:gd name="T106" fmla="*/ 268 w 274"/>
                <a:gd name="T107" fmla="*/ 35 h 137"/>
                <a:gd name="T108" fmla="*/ 259 w 274"/>
                <a:gd name="T109" fmla="*/ 22 h 137"/>
                <a:gd name="T110" fmla="*/ 262 w 274"/>
                <a:gd name="T111" fmla="*/ 27 h 137"/>
                <a:gd name="T112" fmla="*/ 273 w 274"/>
                <a:gd name="T113" fmla="*/ 17 h 137"/>
                <a:gd name="T114" fmla="*/ 273 w 274"/>
                <a:gd name="T115" fmla="*/ 12 h 137"/>
                <a:gd name="T116" fmla="*/ 266 w 274"/>
                <a:gd name="T117" fmla="*/ 7 h 137"/>
                <a:gd name="T118" fmla="*/ 269 w 274"/>
                <a:gd name="T119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137">
                  <a:moveTo>
                    <a:pt x="250" y="51"/>
                  </a:moveTo>
                  <a:cubicBezTo>
                    <a:pt x="250" y="51"/>
                    <a:pt x="250" y="51"/>
                    <a:pt x="250" y="51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250" y="53"/>
                    <a:pt x="250" y="53"/>
                    <a:pt x="249" y="53"/>
                  </a:cubicBezTo>
                  <a:cubicBezTo>
                    <a:pt x="249" y="53"/>
                    <a:pt x="248" y="53"/>
                    <a:pt x="248" y="53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54"/>
                    <a:pt x="248" y="54"/>
                    <a:pt x="249" y="55"/>
                  </a:cubicBezTo>
                  <a:cubicBezTo>
                    <a:pt x="251" y="56"/>
                    <a:pt x="251" y="56"/>
                    <a:pt x="251" y="5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8" y="59"/>
                    <a:pt x="258" y="59"/>
                    <a:pt x="258" y="59"/>
                  </a:cubicBezTo>
                  <a:cubicBezTo>
                    <a:pt x="258" y="60"/>
                    <a:pt x="259" y="59"/>
                    <a:pt x="260" y="58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58" y="63"/>
                    <a:pt x="258" y="63"/>
                    <a:pt x="258" y="63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8" y="62"/>
                    <a:pt x="258" y="62"/>
                    <a:pt x="257" y="61"/>
                  </a:cubicBezTo>
                  <a:cubicBezTo>
                    <a:pt x="251" y="58"/>
                    <a:pt x="251" y="58"/>
                    <a:pt x="251" y="58"/>
                  </a:cubicBezTo>
                  <a:cubicBezTo>
                    <a:pt x="250" y="60"/>
                    <a:pt x="250" y="60"/>
                    <a:pt x="250" y="60"/>
                  </a:cubicBezTo>
                  <a:cubicBezTo>
                    <a:pt x="250" y="59"/>
                    <a:pt x="250" y="59"/>
                    <a:pt x="250" y="59"/>
                  </a:cubicBezTo>
                  <a:cubicBezTo>
                    <a:pt x="250" y="58"/>
                    <a:pt x="250" y="58"/>
                    <a:pt x="250" y="58"/>
                  </a:cubicBezTo>
                  <a:cubicBezTo>
                    <a:pt x="250" y="57"/>
                    <a:pt x="250" y="57"/>
                    <a:pt x="250" y="57"/>
                  </a:cubicBezTo>
                  <a:cubicBezTo>
                    <a:pt x="249" y="57"/>
                    <a:pt x="248" y="56"/>
                    <a:pt x="248" y="55"/>
                  </a:cubicBezTo>
                  <a:cubicBezTo>
                    <a:pt x="247" y="54"/>
                    <a:pt x="247" y="53"/>
                    <a:pt x="248" y="52"/>
                  </a:cubicBezTo>
                  <a:cubicBezTo>
                    <a:pt x="248" y="52"/>
                    <a:pt x="249" y="51"/>
                    <a:pt x="250" y="51"/>
                  </a:cubicBezTo>
                  <a:cubicBezTo>
                    <a:pt x="250" y="51"/>
                    <a:pt x="250" y="51"/>
                    <a:pt x="250" y="51"/>
                  </a:cubicBezTo>
                  <a:close/>
                  <a:moveTo>
                    <a:pt x="14" y="15"/>
                  </a:moveTo>
                  <a:cubicBezTo>
                    <a:pt x="14" y="14"/>
                    <a:pt x="14" y="13"/>
                    <a:pt x="1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2" y="13"/>
                    <a:pt x="1" y="12"/>
                  </a:cubicBezTo>
                  <a:cubicBezTo>
                    <a:pt x="0" y="11"/>
                    <a:pt x="0" y="10"/>
                    <a:pt x="0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3" y="27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3" y="24"/>
                    <a:pt x="4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0" y="23"/>
                    <a:pt x="10" y="22"/>
                  </a:cubicBezTo>
                  <a:cubicBezTo>
                    <a:pt x="11" y="22"/>
                    <a:pt x="11" y="21"/>
                    <a:pt x="10" y="21"/>
                  </a:cubicBezTo>
                  <a:cubicBezTo>
                    <a:pt x="10" y="20"/>
                    <a:pt x="10" y="19"/>
                    <a:pt x="9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4"/>
                    <a:pt x="9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lose/>
                  <a:moveTo>
                    <a:pt x="16" y="29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6" y="27"/>
                    <a:pt x="16" y="27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7" y="27"/>
                    <a:pt x="17" y="28"/>
                    <a:pt x="17" y="28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  <a:moveTo>
                    <a:pt x="4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5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1" y="28"/>
                    <a:pt x="11" y="2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lose/>
                  <a:moveTo>
                    <a:pt x="16" y="42"/>
                  </a:moveTo>
                  <a:cubicBezTo>
                    <a:pt x="16" y="41"/>
                    <a:pt x="15" y="41"/>
                    <a:pt x="14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4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6"/>
                    <a:pt x="14" y="36"/>
                  </a:cubicBezTo>
                  <a:cubicBezTo>
                    <a:pt x="14" y="36"/>
                    <a:pt x="14" y="36"/>
                    <a:pt x="13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5" y="40"/>
                    <a:pt x="15" y="40"/>
                  </a:cubicBezTo>
                  <a:cubicBezTo>
                    <a:pt x="16" y="40"/>
                    <a:pt x="16" y="40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lose/>
                  <a:moveTo>
                    <a:pt x="14" y="53"/>
                  </a:moveTo>
                  <a:cubicBezTo>
                    <a:pt x="13" y="53"/>
                    <a:pt x="12" y="53"/>
                    <a:pt x="11" y="52"/>
                  </a:cubicBezTo>
                  <a:cubicBezTo>
                    <a:pt x="10" y="51"/>
                    <a:pt x="10" y="51"/>
                    <a:pt x="9" y="50"/>
                  </a:cubicBezTo>
                  <a:cubicBezTo>
                    <a:pt x="9" y="49"/>
                    <a:pt x="9" y="48"/>
                    <a:pt x="9" y="47"/>
                  </a:cubicBezTo>
                  <a:cubicBezTo>
                    <a:pt x="10" y="46"/>
                    <a:pt x="11" y="45"/>
                    <a:pt x="12" y="45"/>
                  </a:cubicBezTo>
                  <a:cubicBezTo>
                    <a:pt x="13" y="44"/>
                    <a:pt x="14" y="44"/>
                    <a:pt x="16" y="45"/>
                  </a:cubicBezTo>
                  <a:cubicBezTo>
                    <a:pt x="17" y="45"/>
                    <a:pt x="18" y="46"/>
                    <a:pt x="18" y="47"/>
                  </a:cubicBezTo>
                  <a:cubicBezTo>
                    <a:pt x="18" y="48"/>
                    <a:pt x="18" y="49"/>
                    <a:pt x="18" y="50"/>
                  </a:cubicBezTo>
                  <a:cubicBezTo>
                    <a:pt x="18" y="51"/>
                    <a:pt x="17" y="51"/>
                    <a:pt x="16" y="5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2" y="46"/>
                    <a:pt x="12" y="47"/>
                    <a:pt x="11" y="48"/>
                  </a:cubicBezTo>
                  <a:cubicBezTo>
                    <a:pt x="10" y="49"/>
                    <a:pt x="10" y="49"/>
                    <a:pt x="10" y="51"/>
                  </a:cubicBezTo>
                  <a:cubicBezTo>
                    <a:pt x="11" y="51"/>
                    <a:pt x="11" y="52"/>
                    <a:pt x="12" y="52"/>
                  </a:cubicBezTo>
                  <a:cubicBezTo>
                    <a:pt x="13" y="52"/>
                    <a:pt x="14" y="52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lose/>
                  <a:moveTo>
                    <a:pt x="16" y="49"/>
                  </a:moveTo>
                  <a:cubicBezTo>
                    <a:pt x="18" y="49"/>
                    <a:pt x="18" y="48"/>
                    <a:pt x="18" y="47"/>
                  </a:cubicBezTo>
                  <a:cubicBezTo>
                    <a:pt x="17" y="45"/>
                    <a:pt x="16" y="45"/>
                    <a:pt x="14" y="45"/>
                  </a:cubicBezTo>
                  <a:cubicBezTo>
                    <a:pt x="16" y="49"/>
                    <a:pt x="16" y="49"/>
                    <a:pt x="16" y="49"/>
                  </a:cubicBezTo>
                  <a:close/>
                  <a:moveTo>
                    <a:pt x="22" y="58"/>
                  </a:moveTo>
                  <a:cubicBezTo>
                    <a:pt x="22" y="58"/>
                    <a:pt x="21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5"/>
                    <a:pt x="21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9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4" y="56"/>
                    <a:pt x="14" y="56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5"/>
                    <a:pt x="23" y="56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8"/>
                    <a:pt x="22" y="58"/>
                    <a:pt x="22" y="58"/>
                  </a:cubicBezTo>
                  <a:close/>
                  <a:moveTo>
                    <a:pt x="21" y="67"/>
                  </a:moveTo>
                  <a:cubicBezTo>
                    <a:pt x="20" y="68"/>
                    <a:pt x="19" y="68"/>
                    <a:pt x="18" y="67"/>
                  </a:cubicBezTo>
                  <a:cubicBezTo>
                    <a:pt x="18" y="67"/>
                    <a:pt x="17" y="67"/>
                    <a:pt x="17" y="66"/>
                  </a:cubicBezTo>
                  <a:cubicBezTo>
                    <a:pt x="17" y="65"/>
                    <a:pt x="16" y="65"/>
                    <a:pt x="16" y="65"/>
                  </a:cubicBezTo>
                  <a:cubicBezTo>
                    <a:pt x="16" y="64"/>
                    <a:pt x="16" y="64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7" y="63"/>
                    <a:pt x="16" y="64"/>
                    <a:pt x="17" y="65"/>
                  </a:cubicBezTo>
                  <a:cubicBezTo>
                    <a:pt x="18" y="65"/>
                    <a:pt x="18" y="66"/>
                    <a:pt x="18" y="66"/>
                  </a:cubicBezTo>
                  <a:cubicBezTo>
                    <a:pt x="18" y="66"/>
                    <a:pt x="19" y="66"/>
                    <a:pt x="19" y="66"/>
                  </a:cubicBezTo>
                  <a:cubicBezTo>
                    <a:pt x="20" y="65"/>
                    <a:pt x="20" y="65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0"/>
                    <a:pt x="21" y="59"/>
                  </a:cubicBezTo>
                  <a:cubicBezTo>
                    <a:pt x="22" y="59"/>
                    <a:pt x="22" y="59"/>
                    <a:pt x="23" y="59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25" y="61"/>
                    <a:pt x="25" y="61"/>
                    <a:pt x="25" y="62"/>
                  </a:cubicBezTo>
                  <a:cubicBezTo>
                    <a:pt x="25" y="62"/>
                    <a:pt x="25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3"/>
                    <a:pt x="25" y="61"/>
                    <a:pt x="25" y="61"/>
                  </a:cubicBezTo>
                  <a:cubicBezTo>
                    <a:pt x="25" y="60"/>
                    <a:pt x="24" y="60"/>
                    <a:pt x="24" y="60"/>
                  </a:cubicBezTo>
                  <a:cubicBezTo>
                    <a:pt x="24" y="60"/>
                    <a:pt x="23" y="60"/>
                    <a:pt x="23" y="60"/>
                  </a:cubicBezTo>
                  <a:cubicBezTo>
                    <a:pt x="22" y="60"/>
                    <a:pt x="22" y="61"/>
                    <a:pt x="22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6"/>
                    <a:pt x="22" y="67"/>
                    <a:pt x="21" y="67"/>
                  </a:cubicBezTo>
                  <a:close/>
                  <a:moveTo>
                    <a:pt x="33" y="67"/>
                  </a:move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6"/>
                    <a:pt x="31" y="66"/>
                  </a:cubicBezTo>
                  <a:cubicBezTo>
                    <a:pt x="31" y="66"/>
                    <a:pt x="31" y="66"/>
                    <a:pt x="31" y="65"/>
                  </a:cubicBezTo>
                  <a:cubicBezTo>
                    <a:pt x="31" y="65"/>
                    <a:pt x="32" y="65"/>
                    <a:pt x="32" y="65"/>
                  </a:cubicBezTo>
                  <a:cubicBezTo>
                    <a:pt x="32" y="65"/>
                    <a:pt x="32" y="64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5"/>
                    <a:pt x="34" y="65"/>
                    <a:pt x="33" y="66"/>
                  </a:cubicBezTo>
                  <a:cubicBezTo>
                    <a:pt x="33" y="66"/>
                    <a:pt x="33" y="66"/>
                    <a:pt x="33" y="67"/>
                  </a:cubicBezTo>
                  <a:close/>
                  <a:moveTo>
                    <a:pt x="22" y="75"/>
                  </a:move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2" y="72"/>
                    <a:pt x="22" y="71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8"/>
                    <a:pt x="28" y="68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2" y="73"/>
                    <a:pt x="22" y="73"/>
                    <a:pt x="22" y="75"/>
                  </a:cubicBezTo>
                  <a:cubicBezTo>
                    <a:pt x="22" y="75"/>
                    <a:pt x="22" y="75"/>
                    <a:pt x="22" y="75"/>
                  </a:cubicBezTo>
                  <a:close/>
                  <a:moveTo>
                    <a:pt x="28" y="80"/>
                  </a:moveTo>
                  <a:cubicBezTo>
                    <a:pt x="27" y="80"/>
                    <a:pt x="26" y="80"/>
                    <a:pt x="26" y="79"/>
                  </a:cubicBezTo>
                  <a:cubicBezTo>
                    <a:pt x="26" y="79"/>
                    <a:pt x="25" y="79"/>
                    <a:pt x="25" y="79"/>
                  </a:cubicBezTo>
                  <a:cubicBezTo>
                    <a:pt x="24" y="78"/>
                    <a:pt x="24" y="77"/>
                    <a:pt x="26" y="7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1" y="72"/>
                    <a:pt x="32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6" y="78"/>
                    <a:pt x="26" y="79"/>
                    <a:pt x="26" y="79"/>
                  </a:cubicBezTo>
                  <a:cubicBezTo>
                    <a:pt x="27" y="79"/>
                    <a:pt x="27" y="79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lose/>
                  <a:moveTo>
                    <a:pt x="40" y="84"/>
                  </a:moveTo>
                  <a:cubicBezTo>
                    <a:pt x="40" y="84"/>
                    <a:pt x="40" y="83"/>
                    <a:pt x="40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28" y="87"/>
                    <a:pt x="26" y="87"/>
                    <a:pt x="25" y="86"/>
                  </a:cubicBezTo>
                  <a:cubicBezTo>
                    <a:pt x="24" y="85"/>
                    <a:pt x="25" y="84"/>
                    <a:pt x="25" y="84"/>
                  </a:cubicBezTo>
                  <a:cubicBezTo>
                    <a:pt x="25" y="84"/>
                    <a:pt x="26" y="84"/>
                    <a:pt x="26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8" y="86"/>
                    <a:pt x="29" y="86"/>
                    <a:pt x="31" y="8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77"/>
                    <a:pt x="35" y="77"/>
                    <a:pt x="34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39" y="82"/>
                    <a:pt x="39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1"/>
                    <a:pt x="39" y="81"/>
                    <a:pt x="38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40" y="84"/>
                    <a:pt x="40" y="84"/>
                  </a:cubicBezTo>
                  <a:close/>
                  <a:moveTo>
                    <a:pt x="47" y="97"/>
                  </a:moveTo>
                  <a:cubicBezTo>
                    <a:pt x="46" y="97"/>
                    <a:pt x="45" y="98"/>
                    <a:pt x="44" y="98"/>
                  </a:cubicBezTo>
                  <a:cubicBezTo>
                    <a:pt x="42" y="98"/>
                    <a:pt x="41" y="98"/>
                    <a:pt x="40" y="97"/>
                  </a:cubicBezTo>
                  <a:cubicBezTo>
                    <a:pt x="40" y="96"/>
                    <a:pt x="39" y="95"/>
                    <a:pt x="39" y="94"/>
                  </a:cubicBezTo>
                  <a:cubicBezTo>
                    <a:pt x="39" y="93"/>
                    <a:pt x="40" y="91"/>
                    <a:pt x="41" y="91"/>
                  </a:cubicBezTo>
                  <a:cubicBezTo>
                    <a:pt x="42" y="90"/>
                    <a:pt x="43" y="89"/>
                    <a:pt x="44" y="89"/>
                  </a:cubicBezTo>
                  <a:cubicBezTo>
                    <a:pt x="45" y="89"/>
                    <a:pt x="46" y="89"/>
                    <a:pt x="47" y="90"/>
                  </a:cubicBezTo>
                  <a:cubicBezTo>
                    <a:pt x="48" y="91"/>
                    <a:pt x="49" y="92"/>
                    <a:pt x="49" y="93"/>
                  </a:cubicBezTo>
                  <a:cubicBezTo>
                    <a:pt x="49" y="95"/>
                    <a:pt x="48" y="95"/>
                    <a:pt x="47" y="97"/>
                  </a:cubicBezTo>
                  <a:close/>
                  <a:moveTo>
                    <a:pt x="45" y="96"/>
                  </a:moveTo>
                  <a:cubicBezTo>
                    <a:pt x="46" y="95"/>
                    <a:pt x="47" y="94"/>
                    <a:pt x="47" y="93"/>
                  </a:cubicBezTo>
                  <a:cubicBezTo>
                    <a:pt x="48" y="92"/>
                    <a:pt x="47" y="91"/>
                    <a:pt x="47" y="90"/>
                  </a:cubicBezTo>
                  <a:cubicBezTo>
                    <a:pt x="46" y="90"/>
                    <a:pt x="46" y="89"/>
                    <a:pt x="45" y="90"/>
                  </a:cubicBezTo>
                  <a:cubicBezTo>
                    <a:pt x="44" y="90"/>
                    <a:pt x="44" y="91"/>
                    <a:pt x="43" y="91"/>
                  </a:cubicBezTo>
                  <a:cubicBezTo>
                    <a:pt x="42" y="92"/>
                    <a:pt x="41" y="93"/>
                    <a:pt x="41" y="94"/>
                  </a:cubicBezTo>
                  <a:cubicBezTo>
                    <a:pt x="40" y="95"/>
                    <a:pt x="40" y="96"/>
                    <a:pt x="41" y="97"/>
                  </a:cubicBezTo>
                  <a:cubicBezTo>
                    <a:pt x="42" y="97"/>
                    <a:pt x="42" y="97"/>
                    <a:pt x="43" y="97"/>
                  </a:cubicBezTo>
                  <a:cubicBezTo>
                    <a:pt x="44" y="97"/>
                    <a:pt x="44" y="97"/>
                    <a:pt x="45" y="96"/>
                  </a:cubicBezTo>
                  <a:close/>
                  <a:moveTo>
                    <a:pt x="60" y="97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8" y="97"/>
                    <a:pt x="58" y="97"/>
                    <a:pt x="58" y="96"/>
                  </a:cubicBezTo>
                  <a:cubicBezTo>
                    <a:pt x="58" y="96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8" y="94"/>
                    <a:pt x="57" y="94"/>
                    <a:pt x="56" y="95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49" y="103"/>
                    <a:pt x="49" y="104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2"/>
                    <a:pt x="48" y="102"/>
                    <a:pt x="48" y="101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4" y="95"/>
                    <a:pt x="55" y="94"/>
                    <a:pt x="56" y="94"/>
                  </a:cubicBezTo>
                  <a:cubicBezTo>
                    <a:pt x="57" y="94"/>
                    <a:pt x="58" y="94"/>
                    <a:pt x="59" y="95"/>
                  </a:cubicBezTo>
                  <a:cubicBezTo>
                    <a:pt x="59" y="95"/>
                    <a:pt x="60" y="95"/>
                    <a:pt x="60" y="96"/>
                  </a:cubicBezTo>
                  <a:cubicBezTo>
                    <a:pt x="60" y="96"/>
                    <a:pt x="60" y="96"/>
                    <a:pt x="60" y="97"/>
                  </a:cubicBezTo>
                  <a:close/>
                  <a:moveTo>
                    <a:pt x="65" y="111"/>
                  </a:moveTo>
                  <a:cubicBezTo>
                    <a:pt x="64" y="113"/>
                    <a:pt x="63" y="113"/>
                    <a:pt x="62" y="113"/>
                  </a:cubicBezTo>
                  <a:cubicBezTo>
                    <a:pt x="61" y="113"/>
                    <a:pt x="60" y="113"/>
                    <a:pt x="59" y="112"/>
                  </a:cubicBezTo>
                  <a:cubicBezTo>
                    <a:pt x="58" y="112"/>
                    <a:pt x="58" y="111"/>
                    <a:pt x="58" y="111"/>
                  </a:cubicBezTo>
                  <a:cubicBezTo>
                    <a:pt x="57" y="111"/>
                    <a:pt x="57" y="110"/>
                    <a:pt x="57" y="110"/>
                  </a:cubicBezTo>
                  <a:cubicBezTo>
                    <a:pt x="56" y="109"/>
                    <a:pt x="56" y="110"/>
                    <a:pt x="56" y="110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8"/>
                    <a:pt x="58" y="110"/>
                    <a:pt x="59" y="111"/>
                  </a:cubicBezTo>
                  <a:cubicBezTo>
                    <a:pt x="60" y="112"/>
                    <a:pt x="60" y="112"/>
                    <a:pt x="61" y="112"/>
                  </a:cubicBezTo>
                  <a:cubicBezTo>
                    <a:pt x="62" y="112"/>
                    <a:pt x="62" y="111"/>
                    <a:pt x="62" y="111"/>
                  </a:cubicBezTo>
                  <a:cubicBezTo>
                    <a:pt x="63" y="110"/>
                    <a:pt x="63" y="109"/>
                    <a:pt x="62" y="107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4"/>
                    <a:pt x="61" y="102"/>
                    <a:pt x="62" y="101"/>
                  </a:cubicBezTo>
                  <a:cubicBezTo>
                    <a:pt x="62" y="100"/>
                    <a:pt x="63" y="100"/>
                    <a:pt x="64" y="99"/>
                  </a:cubicBezTo>
                  <a:cubicBezTo>
                    <a:pt x="65" y="99"/>
                    <a:pt x="66" y="99"/>
                    <a:pt x="67" y="100"/>
                  </a:cubicBezTo>
                  <a:cubicBezTo>
                    <a:pt x="67" y="101"/>
                    <a:pt x="68" y="101"/>
                    <a:pt x="68" y="101"/>
                  </a:cubicBezTo>
                  <a:cubicBezTo>
                    <a:pt x="68" y="102"/>
                    <a:pt x="68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8" y="104"/>
                    <a:pt x="68" y="102"/>
                    <a:pt x="66" y="101"/>
                  </a:cubicBezTo>
                  <a:cubicBezTo>
                    <a:pt x="66" y="101"/>
                    <a:pt x="65" y="101"/>
                    <a:pt x="64" y="101"/>
                  </a:cubicBezTo>
                  <a:cubicBezTo>
                    <a:pt x="64" y="101"/>
                    <a:pt x="64" y="101"/>
                    <a:pt x="63" y="101"/>
                  </a:cubicBezTo>
                  <a:cubicBezTo>
                    <a:pt x="63" y="102"/>
                    <a:pt x="63" y="102"/>
                    <a:pt x="63" y="103"/>
                  </a:cubicBezTo>
                  <a:cubicBezTo>
                    <a:pt x="63" y="103"/>
                    <a:pt x="63" y="104"/>
                    <a:pt x="64" y="10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9"/>
                    <a:pt x="66" y="111"/>
                    <a:pt x="65" y="111"/>
                  </a:cubicBezTo>
                  <a:close/>
                  <a:moveTo>
                    <a:pt x="74" y="117"/>
                  </a:moveTo>
                  <a:cubicBezTo>
                    <a:pt x="73" y="118"/>
                    <a:pt x="72" y="119"/>
                    <a:pt x="71" y="119"/>
                  </a:cubicBezTo>
                  <a:cubicBezTo>
                    <a:pt x="70" y="119"/>
                    <a:pt x="69" y="119"/>
                    <a:pt x="68" y="118"/>
                  </a:cubicBezTo>
                  <a:cubicBezTo>
                    <a:pt x="68" y="118"/>
                    <a:pt x="67" y="117"/>
                    <a:pt x="67" y="116"/>
                  </a:cubicBezTo>
                  <a:cubicBezTo>
                    <a:pt x="66" y="115"/>
                    <a:pt x="67" y="113"/>
                    <a:pt x="68" y="112"/>
                  </a:cubicBezTo>
                  <a:cubicBezTo>
                    <a:pt x="68" y="111"/>
                    <a:pt x="69" y="110"/>
                    <a:pt x="70" y="110"/>
                  </a:cubicBezTo>
                  <a:cubicBezTo>
                    <a:pt x="72" y="109"/>
                    <a:pt x="73" y="109"/>
                    <a:pt x="74" y="110"/>
                  </a:cubicBezTo>
                  <a:cubicBezTo>
                    <a:pt x="75" y="111"/>
                    <a:pt x="75" y="111"/>
                    <a:pt x="76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4"/>
                    <a:pt x="74" y="114"/>
                  </a:cubicBezTo>
                  <a:cubicBezTo>
                    <a:pt x="74" y="114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2"/>
                    <a:pt x="74" y="112"/>
                    <a:pt x="74" y="111"/>
                  </a:cubicBezTo>
                  <a:cubicBezTo>
                    <a:pt x="74" y="111"/>
                    <a:pt x="74" y="111"/>
                    <a:pt x="73" y="111"/>
                  </a:cubicBezTo>
                  <a:cubicBezTo>
                    <a:pt x="72" y="110"/>
                    <a:pt x="72" y="110"/>
                    <a:pt x="70" y="111"/>
                  </a:cubicBezTo>
                  <a:cubicBezTo>
                    <a:pt x="70" y="111"/>
                    <a:pt x="69" y="111"/>
                    <a:pt x="69" y="112"/>
                  </a:cubicBezTo>
                  <a:cubicBezTo>
                    <a:pt x="68" y="113"/>
                    <a:pt x="68" y="114"/>
                    <a:pt x="68" y="115"/>
                  </a:cubicBezTo>
                  <a:cubicBezTo>
                    <a:pt x="68" y="116"/>
                    <a:pt x="68" y="117"/>
                    <a:pt x="69" y="117"/>
                  </a:cubicBezTo>
                  <a:cubicBezTo>
                    <a:pt x="71" y="118"/>
                    <a:pt x="72" y="118"/>
                    <a:pt x="74" y="117"/>
                  </a:cubicBezTo>
                  <a:cubicBezTo>
                    <a:pt x="74" y="117"/>
                    <a:pt x="74" y="117"/>
                    <a:pt x="74" y="117"/>
                  </a:cubicBezTo>
                  <a:close/>
                  <a:moveTo>
                    <a:pt x="83" y="111"/>
                  </a:moveTo>
                  <a:cubicBezTo>
                    <a:pt x="83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1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1" y="109"/>
                    <a:pt x="81" y="109"/>
                    <a:pt x="82" y="109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10"/>
                    <a:pt x="83" y="110"/>
                  </a:cubicBezTo>
                  <a:cubicBezTo>
                    <a:pt x="83" y="111"/>
                    <a:pt x="83" y="111"/>
                    <a:pt x="83" y="111"/>
                  </a:cubicBezTo>
                  <a:close/>
                  <a:moveTo>
                    <a:pt x="78" y="123"/>
                  </a:moveTo>
                  <a:cubicBezTo>
                    <a:pt x="74" y="121"/>
                    <a:pt x="74" y="121"/>
                    <a:pt x="74" y="121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5" y="121"/>
                    <a:pt x="76" y="121"/>
                    <a:pt x="76" y="120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9" y="115"/>
                    <a:pt x="79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2"/>
                    <a:pt x="78" y="123"/>
                    <a:pt x="78" y="123"/>
                  </a:cubicBezTo>
                  <a:cubicBezTo>
                    <a:pt x="78" y="123"/>
                    <a:pt x="78" y="123"/>
                    <a:pt x="78" y="123"/>
                  </a:cubicBezTo>
                  <a:close/>
                  <a:moveTo>
                    <a:pt x="89" y="124"/>
                  </a:moveTo>
                  <a:cubicBezTo>
                    <a:pt x="88" y="125"/>
                    <a:pt x="87" y="125"/>
                    <a:pt x="86" y="126"/>
                  </a:cubicBezTo>
                  <a:cubicBezTo>
                    <a:pt x="85" y="126"/>
                    <a:pt x="84" y="126"/>
                    <a:pt x="84" y="126"/>
                  </a:cubicBezTo>
                  <a:cubicBezTo>
                    <a:pt x="82" y="125"/>
                    <a:pt x="82" y="125"/>
                    <a:pt x="82" y="124"/>
                  </a:cubicBezTo>
                  <a:cubicBezTo>
                    <a:pt x="81" y="123"/>
                    <a:pt x="81" y="121"/>
                    <a:pt x="82" y="120"/>
                  </a:cubicBezTo>
                  <a:cubicBezTo>
                    <a:pt x="82" y="119"/>
                    <a:pt x="83" y="118"/>
                    <a:pt x="84" y="117"/>
                  </a:cubicBezTo>
                  <a:cubicBezTo>
                    <a:pt x="85" y="117"/>
                    <a:pt x="86" y="117"/>
                    <a:pt x="87" y="117"/>
                  </a:cubicBezTo>
                  <a:cubicBezTo>
                    <a:pt x="88" y="118"/>
                    <a:pt x="89" y="119"/>
                    <a:pt x="89" y="119"/>
                  </a:cubicBezTo>
                  <a:cubicBezTo>
                    <a:pt x="90" y="120"/>
                    <a:pt x="90" y="121"/>
                    <a:pt x="89" y="122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3" y="121"/>
                    <a:pt x="83" y="122"/>
                    <a:pt x="83" y="123"/>
                  </a:cubicBezTo>
                  <a:cubicBezTo>
                    <a:pt x="83" y="124"/>
                    <a:pt x="84" y="124"/>
                    <a:pt x="84" y="125"/>
                  </a:cubicBezTo>
                  <a:cubicBezTo>
                    <a:pt x="85" y="125"/>
                    <a:pt x="86" y="125"/>
                    <a:pt x="86" y="125"/>
                  </a:cubicBezTo>
                  <a:cubicBezTo>
                    <a:pt x="88" y="125"/>
                    <a:pt x="88" y="124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lose/>
                  <a:moveTo>
                    <a:pt x="88" y="120"/>
                  </a:moveTo>
                  <a:cubicBezTo>
                    <a:pt x="88" y="119"/>
                    <a:pt x="88" y="118"/>
                    <a:pt x="87" y="117"/>
                  </a:cubicBezTo>
                  <a:cubicBezTo>
                    <a:pt x="86" y="117"/>
                    <a:pt x="84" y="117"/>
                    <a:pt x="84" y="119"/>
                  </a:cubicBezTo>
                  <a:cubicBezTo>
                    <a:pt x="88" y="120"/>
                    <a:pt x="88" y="120"/>
                    <a:pt x="88" y="120"/>
                  </a:cubicBezTo>
                  <a:close/>
                  <a:moveTo>
                    <a:pt x="98" y="131"/>
                  </a:moveTo>
                  <a:cubicBezTo>
                    <a:pt x="94" y="129"/>
                    <a:pt x="94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5" y="129"/>
                    <a:pt x="96" y="129"/>
                    <a:pt x="96" y="128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23"/>
                    <a:pt x="98" y="123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6" y="121"/>
                    <a:pt x="95" y="121"/>
                    <a:pt x="94" y="122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2" y="128"/>
                    <a:pt x="93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0"/>
                    <a:pt x="92" y="120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6" y="121"/>
                    <a:pt x="98" y="121"/>
                    <a:pt x="99" y="121"/>
                  </a:cubicBezTo>
                  <a:cubicBezTo>
                    <a:pt x="100" y="121"/>
                    <a:pt x="101" y="123"/>
                    <a:pt x="100" y="125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30"/>
                    <a:pt x="98" y="131"/>
                    <a:pt x="98" y="131"/>
                  </a:cubicBezTo>
                  <a:cubicBezTo>
                    <a:pt x="98" y="131"/>
                    <a:pt x="98" y="131"/>
                    <a:pt x="98" y="131"/>
                  </a:cubicBezTo>
                  <a:close/>
                  <a:moveTo>
                    <a:pt x="109" y="130"/>
                  </a:moveTo>
                  <a:cubicBezTo>
                    <a:pt x="108" y="131"/>
                    <a:pt x="107" y="132"/>
                    <a:pt x="107" y="132"/>
                  </a:cubicBezTo>
                  <a:cubicBezTo>
                    <a:pt x="106" y="133"/>
                    <a:pt x="105" y="133"/>
                    <a:pt x="104" y="133"/>
                  </a:cubicBezTo>
                  <a:cubicBezTo>
                    <a:pt x="103" y="132"/>
                    <a:pt x="102" y="132"/>
                    <a:pt x="102" y="131"/>
                  </a:cubicBezTo>
                  <a:cubicBezTo>
                    <a:pt x="101" y="129"/>
                    <a:pt x="101" y="128"/>
                    <a:pt x="101" y="127"/>
                  </a:cubicBezTo>
                  <a:cubicBezTo>
                    <a:pt x="102" y="126"/>
                    <a:pt x="102" y="125"/>
                    <a:pt x="103" y="124"/>
                  </a:cubicBezTo>
                  <a:cubicBezTo>
                    <a:pt x="104" y="123"/>
                    <a:pt x="106" y="123"/>
                    <a:pt x="107" y="123"/>
                  </a:cubicBezTo>
                  <a:cubicBezTo>
                    <a:pt x="108" y="123"/>
                    <a:pt x="108" y="123"/>
                    <a:pt x="109" y="124"/>
                  </a:cubicBezTo>
                  <a:cubicBezTo>
                    <a:pt x="109" y="125"/>
                    <a:pt x="110" y="125"/>
                    <a:pt x="109" y="126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5"/>
                    <a:pt x="108" y="125"/>
                    <a:pt x="108" y="125"/>
                  </a:cubicBezTo>
                  <a:cubicBezTo>
                    <a:pt x="108" y="125"/>
                    <a:pt x="108" y="124"/>
                    <a:pt x="108" y="124"/>
                  </a:cubicBezTo>
                  <a:cubicBezTo>
                    <a:pt x="107" y="123"/>
                    <a:pt x="107" y="123"/>
                    <a:pt x="107" y="123"/>
                  </a:cubicBezTo>
                  <a:cubicBezTo>
                    <a:pt x="106" y="123"/>
                    <a:pt x="105" y="123"/>
                    <a:pt x="104" y="124"/>
                  </a:cubicBezTo>
                  <a:cubicBezTo>
                    <a:pt x="104" y="124"/>
                    <a:pt x="104" y="125"/>
                    <a:pt x="103" y="126"/>
                  </a:cubicBezTo>
                  <a:cubicBezTo>
                    <a:pt x="103" y="127"/>
                    <a:pt x="103" y="128"/>
                    <a:pt x="104" y="129"/>
                  </a:cubicBezTo>
                  <a:cubicBezTo>
                    <a:pt x="104" y="129"/>
                    <a:pt x="105" y="130"/>
                    <a:pt x="106" y="130"/>
                  </a:cubicBezTo>
                  <a:cubicBezTo>
                    <a:pt x="106" y="131"/>
                    <a:pt x="107" y="131"/>
                    <a:pt x="109" y="130"/>
                  </a:cubicBezTo>
                  <a:cubicBezTo>
                    <a:pt x="109" y="130"/>
                    <a:pt x="109" y="130"/>
                    <a:pt x="109" y="130"/>
                  </a:cubicBezTo>
                  <a:close/>
                  <a:moveTo>
                    <a:pt x="119" y="132"/>
                  </a:moveTo>
                  <a:cubicBezTo>
                    <a:pt x="118" y="133"/>
                    <a:pt x="118" y="133"/>
                    <a:pt x="117" y="134"/>
                  </a:cubicBezTo>
                  <a:cubicBezTo>
                    <a:pt x="116" y="134"/>
                    <a:pt x="115" y="135"/>
                    <a:pt x="114" y="134"/>
                  </a:cubicBezTo>
                  <a:cubicBezTo>
                    <a:pt x="113" y="134"/>
                    <a:pt x="112" y="133"/>
                    <a:pt x="112" y="133"/>
                  </a:cubicBezTo>
                  <a:cubicBezTo>
                    <a:pt x="111" y="131"/>
                    <a:pt x="111" y="130"/>
                    <a:pt x="111" y="129"/>
                  </a:cubicBezTo>
                  <a:cubicBezTo>
                    <a:pt x="112" y="128"/>
                    <a:pt x="112" y="127"/>
                    <a:pt x="113" y="126"/>
                  </a:cubicBezTo>
                  <a:cubicBezTo>
                    <a:pt x="114" y="125"/>
                    <a:pt x="115" y="125"/>
                    <a:pt x="116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19" y="127"/>
                    <a:pt x="120" y="128"/>
                    <a:pt x="119" y="129"/>
                  </a:cubicBezTo>
                  <a:cubicBezTo>
                    <a:pt x="113" y="128"/>
                    <a:pt x="113" y="128"/>
                    <a:pt x="113" y="128"/>
                  </a:cubicBezTo>
                  <a:cubicBezTo>
                    <a:pt x="112" y="129"/>
                    <a:pt x="113" y="131"/>
                    <a:pt x="113" y="131"/>
                  </a:cubicBezTo>
                  <a:cubicBezTo>
                    <a:pt x="114" y="132"/>
                    <a:pt x="114" y="133"/>
                    <a:pt x="115" y="133"/>
                  </a:cubicBezTo>
                  <a:cubicBezTo>
                    <a:pt x="116" y="133"/>
                    <a:pt x="116" y="133"/>
                    <a:pt x="117" y="133"/>
                  </a:cubicBezTo>
                  <a:cubicBezTo>
                    <a:pt x="118" y="133"/>
                    <a:pt x="118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lose/>
                  <a:moveTo>
                    <a:pt x="117" y="129"/>
                  </a:moveTo>
                  <a:cubicBezTo>
                    <a:pt x="117" y="127"/>
                    <a:pt x="116" y="126"/>
                    <a:pt x="115" y="126"/>
                  </a:cubicBezTo>
                  <a:cubicBezTo>
                    <a:pt x="114" y="125"/>
                    <a:pt x="113" y="126"/>
                    <a:pt x="112" y="128"/>
                  </a:cubicBezTo>
                  <a:cubicBezTo>
                    <a:pt x="117" y="129"/>
                    <a:pt x="117" y="129"/>
                    <a:pt x="117" y="129"/>
                  </a:cubicBezTo>
                  <a:close/>
                  <a:moveTo>
                    <a:pt x="133" y="135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37"/>
                    <a:pt x="131" y="137"/>
                    <a:pt x="131" y="137"/>
                  </a:cubicBezTo>
                  <a:cubicBezTo>
                    <a:pt x="130" y="137"/>
                    <a:pt x="130" y="136"/>
                    <a:pt x="130" y="135"/>
                  </a:cubicBezTo>
                  <a:cubicBezTo>
                    <a:pt x="130" y="135"/>
                    <a:pt x="129" y="136"/>
                    <a:pt x="128" y="136"/>
                  </a:cubicBezTo>
                  <a:cubicBezTo>
                    <a:pt x="128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5" y="135"/>
                  </a:cubicBezTo>
                  <a:cubicBezTo>
                    <a:pt x="125" y="135"/>
                    <a:pt x="125" y="135"/>
                    <a:pt x="125" y="134"/>
                  </a:cubicBezTo>
                  <a:cubicBezTo>
                    <a:pt x="125" y="133"/>
                    <a:pt x="126" y="132"/>
                    <a:pt x="127" y="131"/>
                  </a:cubicBezTo>
                  <a:cubicBezTo>
                    <a:pt x="128" y="131"/>
                    <a:pt x="129" y="130"/>
                    <a:pt x="130" y="130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0" y="128"/>
                    <a:pt x="130" y="127"/>
                    <a:pt x="129" y="127"/>
                  </a:cubicBezTo>
                  <a:cubicBezTo>
                    <a:pt x="128" y="127"/>
                    <a:pt x="128" y="127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9"/>
                    <a:pt x="128" y="129"/>
                    <a:pt x="127" y="129"/>
                  </a:cubicBezTo>
                  <a:cubicBezTo>
                    <a:pt x="127" y="130"/>
                    <a:pt x="127" y="130"/>
                    <a:pt x="126" y="130"/>
                  </a:cubicBezTo>
                  <a:cubicBezTo>
                    <a:pt x="126" y="130"/>
                    <a:pt x="126" y="130"/>
                    <a:pt x="126" y="129"/>
                  </a:cubicBezTo>
                  <a:cubicBezTo>
                    <a:pt x="125" y="129"/>
                    <a:pt x="125" y="129"/>
                    <a:pt x="126" y="129"/>
                  </a:cubicBezTo>
                  <a:cubicBezTo>
                    <a:pt x="126" y="128"/>
                    <a:pt x="126" y="128"/>
                    <a:pt x="127" y="127"/>
                  </a:cubicBezTo>
                  <a:cubicBezTo>
                    <a:pt x="128" y="127"/>
                    <a:pt x="128" y="127"/>
                    <a:pt x="129" y="127"/>
                  </a:cubicBezTo>
                  <a:cubicBezTo>
                    <a:pt x="130" y="127"/>
                    <a:pt x="131" y="127"/>
                    <a:pt x="132" y="128"/>
                  </a:cubicBezTo>
                  <a:cubicBezTo>
                    <a:pt x="132" y="128"/>
                    <a:pt x="132" y="129"/>
                    <a:pt x="132" y="130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  <a:moveTo>
                    <a:pt x="130" y="134"/>
                  </a:moveTo>
                  <a:cubicBezTo>
                    <a:pt x="130" y="131"/>
                    <a:pt x="130" y="131"/>
                    <a:pt x="130" y="131"/>
                  </a:cubicBezTo>
                  <a:cubicBezTo>
                    <a:pt x="129" y="131"/>
                    <a:pt x="128" y="131"/>
                    <a:pt x="128" y="131"/>
                  </a:cubicBezTo>
                  <a:cubicBezTo>
                    <a:pt x="127" y="132"/>
                    <a:pt x="126" y="132"/>
                    <a:pt x="126" y="133"/>
                  </a:cubicBezTo>
                  <a:cubicBezTo>
                    <a:pt x="126" y="134"/>
                    <a:pt x="127" y="135"/>
                    <a:pt x="128" y="135"/>
                  </a:cubicBezTo>
                  <a:cubicBezTo>
                    <a:pt x="128" y="135"/>
                    <a:pt x="129" y="135"/>
                    <a:pt x="130" y="134"/>
                  </a:cubicBezTo>
                  <a:close/>
                  <a:moveTo>
                    <a:pt x="144" y="136"/>
                  </a:move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1" y="135"/>
                    <a:pt x="141" y="135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1" y="129"/>
                    <a:pt x="141" y="129"/>
                    <a:pt x="140" y="128"/>
                  </a:cubicBezTo>
                  <a:cubicBezTo>
                    <a:pt x="140" y="128"/>
                    <a:pt x="140" y="128"/>
                    <a:pt x="139" y="128"/>
                  </a:cubicBezTo>
                  <a:cubicBezTo>
                    <a:pt x="138" y="128"/>
                    <a:pt x="138" y="128"/>
                    <a:pt x="137" y="129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5"/>
                    <a:pt x="137" y="136"/>
                    <a:pt x="138" y="136"/>
                  </a:cubicBezTo>
                  <a:cubicBezTo>
                    <a:pt x="138" y="136"/>
                    <a:pt x="138" y="136"/>
                    <a:pt x="138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5" y="135"/>
                    <a:pt x="135" y="135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8"/>
                    <a:pt x="134" y="128"/>
                  </a:cubicBezTo>
                  <a:cubicBezTo>
                    <a:pt x="134" y="128"/>
                    <a:pt x="134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7" y="127"/>
                    <a:pt x="138" y="127"/>
                    <a:pt x="140" y="127"/>
                  </a:cubicBezTo>
                  <a:cubicBezTo>
                    <a:pt x="141" y="127"/>
                    <a:pt x="142" y="127"/>
                    <a:pt x="142" y="130"/>
                  </a:cubicBezTo>
                  <a:cubicBezTo>
                    <a:pt x="142" y="135"/>
                    <a:pt x="142" y="135"/>
                    <a:pt x="142" y="135"/>
                  </a:cubicBezTo>
                  <a:cubicBezTo>
                    <a:pt x="143" y="135"/>
                    <a:pt x="143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lose/>
                  <a:moveTo>
                    <a:pt x="155" y="134"/>
                  </a:moveTo>
                  <a:cubicBezTo>
                    <a:pt x="154" y="135"/>
                    <a:pt x="153" y="135"/>
                    <a:pt x="152" y="136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1" y="135"/>
                    <a:pt x="150" y="136"/>
                    <a:pt x="149" y="136"/>
                  </a:cubicBezTo>
                  <a:cubicBezTo>
                    <a:pt x="148" y="136"/>
                    <a:pt x="148" y="136"/>
                    <a:pt x="147" y="135"/>
                  </a:cubicBezTo>
                  <a:cubicBezTo>
                    <a:pt x="146" y="134"/>
                    <a:pt x="145" y="133"/>
                    <a:pt x="145" y="131"/>
                  </a:cubicBezTo>
                  <a:cubicBezTo>
                    <a:pt x="145" y="130"/>
                    <a:pt x="146" y="129"/>
                    <a:pt x="146" y="128"/>
                  </a:cubicBezTo>
                  <a:cubicBezTo>
                    <a:pt x="146" y="127"/>
                    <a:pt x="148" y="126"/>
                    <a:pt x="149" y="126"/>
                  </a:cubicBezTo>
                  <a:cubicBezTo>
                    <a:pt x="150" y="126"/>
                    <a:pt x="150" y="126"/>
                    <a:pt x="151" y="127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50" y="123"/>
                    <a:pt x="150" y="123"/>
                    <a:pt x="149" y="123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0" y="123"/>
                    <a:pt x="150" y="122"/>
                    <a:pt x="152" y="121"/>
                  </a:cubicBezTo>
                  <a:cubicBezTo>
                    <a:pt x="153" y="133"/>
                    <a:pt x="153" y="133"/>
                    <a:pt x="153" y="133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lose/>
                  <a:moveTo>
                    <a:pt x="152" y="133"/>
                  </a:moveTo>
                  <a:cubicBezTo>
                    <a:pt x="152" y="129"/>
                    <a:pt x="152" y="129"/>
                    <a:pt x="152" y="129"/>
                  </a:cubicBezTo>
                  <a:cubicBezTo>
                    <a:pt x="152" y="128"/>
                    <a:pt x="151" y="128"/>
                    <a:pt x="151" y="127"/>
                  </a:cubicBezTo>
                  <a:cubicBezTo>
                    <a:pt x="150" y="127"/>
                    <a:pt x="150" y="127"/>
                    <a:pt x="149" y="127"/>
                  </a:cubicBezTo>
                  <a:cubicBezTo>
                    <a:pt x="148" y="127"/>
                    <a:pt x="148" y="127"/>
                    <a:pt x="147" y="128"/>
                  </a:cubicBezTo>
                  <a:cubicBezTo>
                    <a:pt x="147" y="129"/>
                    <a:pt x="147" y="130"/>
                    <a:pt x="147" y="131"/>
                  </a:cubicBezTo>
                  <a:cubicBezTo>
                    <a:pt x="147" y="132"/>
                    <a:pt x="147" y="133"/>
                    <a:pt x="148" y="134"/>
                  </a:cubicBezTo>
                  <a:cubicBezTo>
                    <a:pt x="148" y="135"/>
                    <a:pt x="149" y="135"/>
                    <a:pt x="150" y="135"/>
                  </a:cubicBezTo>
                  <a:cubicBezTo>
                    <a:pt x="150" y="135"/>
                    <a:pt x="150" y="135"/>
                    <a:pt x="151" y="135"/>
                  </a:cubicBezTo>
                  <a:cubicBezTo>
                    <a:pt x="152" y="134"/>
                    <a:pt x="152" y="134"/>
                    <a:pt x="152" y="133"/>
                  </a:cubicBezTo>
                  <a:close/>
                  <a:moveTo>
                    <a:pt x="170" y="122"/>
                  </a:moveTo>
                  <a:cubicBezTo>
                    <a:pt x="170" y="122"/>
                    <a:pt x="170" y="122"/>
                    <a:pt x="170" y="122"/>
                  </a:cubicBezTo>
                  <a:cubicBezTo>
                    <a:pt x="169" y="121"/>
                    <a:pt x="169" y="120"/>
                    <a:pt x="169" y="120"/>
                  </a:cubicBezTo>
                  <a:cubicBezTo>
                    <a:pt x="168" y="120"/>
                    <a:pt x="168" y="120"/>
                    <a:pt x="167" y="120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2"/>
                    <a:pt x="168" y="132"/>
                    <a:pt x="170" y="132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5" y="133"/>
                    <a:pt x="166" y="132"/>
                    <a:pt x="165" y="131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0" y="121"/>
                    <a:pt x="160" y="122"/>
                    <a:pt x="159" y="122"/>
                  </a:cubicBezTo>
                  <a:cubicBezTo>
                    <a:pt x="159" y="123"/>
                    <a:pt x="159" y="123"/>
                    <a:pt x="159" y="124"/>
                  </a:cubicBezTo>
                  <a:cubicBezTo>
                    <a:pt x="159" y="124"/>
                    <a:pt x="159" y="124"/>
                    <a:pt x="159" y="124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22"/>
                    <a:pt x="170" y="122"/>
                    <a:pt x="170" y="122"/>
                  </a:cubicBezTo>
                  <a:close/>
                  <a:moveTo>
                    <a:pt x="181" y="125"/>
                  </a:moveTo>
                  <a:cubicBezTo>
                    <a:pt x="181" y="126"/>
                    <a:pt x="181" y="127"/>
                    <a:pt x="180" y="128"/>
                  </a:cubicBezTo>
                  <a:cubicBezTo>
                    <a:pt x="180" y="129"/>
                    <a:pt x="179" y="130"/>
                    <a:pt x="178" y="130"/>
                  </a:cubicBezTo>
                  <a:cubicBezTo>
                    <a:pt x="177" y="131"/>
                    <a:pt x="176" y="131"/>
                    <a:pt x="176" y="130"/>
                  </a:cubicBezTo>
                  <a:cubicBezTo>
                    <a:pt x="174" y="129"/>
                    <a:pt x="174" y="128"/>
                    <a:pt x="173" y="127"/>
                  </a:cubicBezTo>
                  <a:cubicBezTo>
                    <a:pt x="173" y="126"/>
                    <a:pt x="173" y="125"/>
                    <a:pt x="173" y="123"/>
                  </a:cubicBezTo>
                  <a:cubicBezTo>
                    <a:pt x="174" y="122"/>
                    <a:pt x="174" y="121"/>
                    <a:pt x="176" y="121"/>
                  </a:cubicBezTo>
                  <a:cubicBezTo>
                    <a:pt x="177" y="121"/>
                    <a:pt x="178" y="121"/>
                    <a:pt x="178" y="121"/>
                  </a:cubicBezTo>
                  <a:cubicBezTo>
                    <a:pt x="179" y="121"/>
                    <a:pt x="180" y="122"/>
                    <a:pt x="180" y="123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5" y="126"/>
                    <a:pt x="176" y="127"/>
                    <a:pt x="176" y="128"/>
                  </a:cubicBezTo>
                  <a:cubicBezTo>
                    <a:pt x="177" y="129"/>
                    <a:pt x="178" y="129"/>
                    <a:pt x="179" y="128"/>
                  </a:cubicBezTo>
                  <a:cubicBezTo>
                    <a:pt x="180" y="128"/>
                    <a:pt x="180" y="127"/>
                    <a:pt x="181" y="127"/>
                  </a:cubicBezTo>
                  <a:cubicBezTo>
                    <a:pt x="180" y="127"/>
                    <a:pt x="181" y="126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lose/>
                  <a:moveTo>
                    <a:pt x="178" y="123"/>
                  </a:moveTo>
                  <a:cubicBezTo>
                    <a:pt x="177" y="122"/>
                    <a:pt x="176" y="121"/>
                    <a:pt x="175" y="122"/>
                  </a:cubicBezTo>
                  <a:cubicBezTo>
                    <a:pt x="174" y="122"/>
                    <a:pt x="173" y="123"/>
                    <a:pt x="173" y="125"/>
                  </a:cubicBezTo>
                  <a:cubicBezTo>
                    <a:pt x="178" y="123"/>
                    <a:pt x="178" y="123"/>
                    <a:pt x="178" y="123"/>
                  </a:cubicBezTo>
                  <a:close/>
                  <a:moveTo>
                    <a:pt x="190" y="122"/>
                  </a:moveTo>
                  <a:cubicBezTo>
                    <a:pt x="190" y="123"/>
                    <a:pt x="190" y="124"/>
                    <a:pt x="190" y="125"/>
                  </a:cubicBezTo>
                  <a:cubicBezTo>
                    <a:pt x="189" y="126"/>
                    <a:pt x="188" y="127"/>
                    <a:pt x="188" y="127"/>
                  </a:cubicBezTo>
                  <a:cubicBezTo>
                    <a:pt x="186" y="127"/>
                    <a:pt x="186" y="127"/>
                    <a:pt x="184" y="127"/>
                  </a:cubicBezTo>
                  <a:cubicBezTo>
                    <a:pt x="183" y="127"/>
                    <a:pt x="182" y="125"/>
                    <a:pt x="182" y="124"/>
                  </a:cubicBezTo>
                  <a:cubicBezTo>
                    <a:pt x="182" y="123"/>
                    <a:pt x="182" y="122"/>
                    <a:pt x="182" y="121"/>
                  </a:cubicBezTo>
                  <a:cubicBezTo>
                    <a:pt x="182" y="119"/>
                    <a:pt x="183" y="119"/>
                    <a:pt x="185" y="118"/>
                  </a:cubicBezTo>
                  <a:cubicBezTo>
                    <a:pt x="186" y="118"/>
                    <a:pt x="186" y="118"/>
                    <a:pt x="187" y="118"/>
                  </a:cubicBezTo>
                  <a:cubicBezTo>
                    <a:pt x="188" y="118"/>
                    <a:pt x="188" y="118"/>
                    <a:pt x="188" y="119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0"/>
                    <a:pt x="188" y="120"/>
                    <a:pt x="187" y="120"/>
                  </a:cubicBezTo>
                  <a:cubicBezTo>
                    <a:pt x="187" y="120"/>
                    <a:pt x="187" y="119"/>
                    <a:pt x="187" y="119"/>
                  </a:cubicBezTo>
                  <a:cubicBezTo>
                    <a:pt x="187" y="119"/>
                    <a:pt x="186" y="119"/>
                    <a:pt x="186" y="119"/>
                  </a:cubicBezTo>
                  <a:cubicBezTo>
                    <a:pt x="186" y="119"/>
                    <a:pt x="185" y="119"/>
                    <a:pt x="185" y="119"/>
                  </a:cubicBezTo>
                  <a:cubicBezTo>
                    <a:pt x="184" y="119"/>
                    <a:pt x="183" y="120"/>
                    <a:pt x="183" y="121"/>
                  </a:cubicBezTo>
                  <a:cubicBezTo>
                    <a:pt x="183" y="121"/>
                    <a:pt x="183" y="122"/>
                    <a:pt x="184" y="123"/>
                  </a:cubicBezTo>
                  <a:cubicBezTo>
                    <a:pt x="184" y="124"/>
                    <a:pt x="185" y="125"/>
                    <a:pt x="186" y="125"/>
                  </a:cubicBezTo>
                  <a:cubicBezTo>
                    <a:pt x="186" y="126"/>
                    <a:pt x="187" y="126"/>
                    <a:pt x="188" y="126"/>
                  </a:cubicBezTo>
                  <a:cubicBezTo>
                    <a:pt x="189" y="125"/>
                    <a:pt x="190" y="124"/>
                    <a:pt x="190" y="122"/>
                  </a:cubicBezTo>
                  <a:cubicBezTo>
                    <a:pt x="190" y="122"/>
                    <a:pt x="190" y="122"/>
                    <a:pt x="190" y="122"/>
                  </a:cubicBezTo>
                  <a:close/>
                  <a:moveTo>
                    <a:pt x="202" y="120"/>
                  </a:move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9" y="121"/>
                    <a:pt x="199" y="121"/>
                    <a:pt x="198" y="120"/>
                  </a:cubicBezTo>
                  <a:cubicBezTo>
                    <a:pt x="196" y="115"/>
                    <a:pt x="196" y="115"/>
                    <a:pt x="196" y="115"/>
                  </a:cubicBezTo>
                  <a:cubicBezTo>
                    <a:pt x="195" y="114"/>
                    <a:pt x="195" y="114"/>
                    <a:pt x="194" y="115"/>
                  </a:cubicBezTo>
                  <a:cubicBezTo>
                    <a:pt x="193" y="115"/>
                    <a:pt x="192" y="116"/>
                    <a:pt x="192" y="117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5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3" y="123"/>
                    <a:pt x="193" y="123"/>
                    <a:pt x="192" y="122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7" y="113"/>
                    <a:pt x="187" y="113"/>
                    <a:pt x="187" y="113"/>
                  </a:cubicBezTo>
                  <a:cubicBezTo>
                    <a:pt x="187" y="113"/>
                    <a:pt x="186" y="113"/>
                    <a:pt x="186" y="113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6" y="112"/>
                    <a:pt x="187" y="111"/>
                    <a:pt x="188" y="110"/>
                  </a:cubicBezTo>
                  <a:cubicBezTo>
                    <a:pt x="191" y="116"/>
                    <a:pt x="191" y="116"/>
                    <a:pt x="191" y="116"/>
                  </a:cubicBezTo>
                  <a:cubicBezTo>
                    <a:pt x="192" y="114"/>
                    <a:pt x="192" y="113"/>
                    <a:pt x="193" y="113"/>
                  </a:cubicBezTo>
                  <a:cubicBezTo>
                    <a:pt x="195" y="112"/>
                    <a:pt x="196" y="113"/>
                    <a:pt x="197" y="115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0" y="120"/>
                    <a:pt x="201" y="120"/>
                    <a:pt x="202" y="120"/>
                  </a:cubicBezTo>
                  <a:cubicBezTo>
                    <a:pt x="202" y="120"/>
                    <a:pt x="202" y="120"/>
                    <a:pt x="202" y="120"/>
                  </a:cubicBezTo>
                  <a:close/>
                  <a:moveTo>
                    <a:pt x="212" y="114"/>
                  </a:moveTo>
                  <a:cubicBezTo>
                    <a:pt x="208" y="116"/>
                    <a:pt x="208" y="116"/>
                    <a:pt x="208" y="116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09" y="115"/>
                    <a:pt x="209" y="115"/>
                    <a:pt x="209" y="114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5" y="109"/>
                    <a:pt x="205" y="109"/>
                    <a:pt x="204" y="109"/>
                  </a:cubicBezTo>
                  <a:cubicBezTo>
                    <a:pt x="203" y="110"/>
                    <a:pt x="202" y="111"/>
                    <a:pt x="202" y="111"/>
                  </a:cubicBezTo>
                  <a:cubicBezTo>
                    <a:pt x="205" y="116"/>
                    <a:pt x="205" y="116"/>
                    <a:pt x="205" y="116"/>
                  </a:cubicBezTo>
                  <a:cubicBezTo>
                    <a:pt x="206" y="117"/>
                    <a:pt x="206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4" y="119"/>
                    <a:pt x="204" y="118"/>
                    <a:pt x="204" y="117"/>
                  </a:cubicBezTo>
                  <a:cubicBezTo>
                    <a:pt x="201" y="113"/>
                    <a:pt x="201" y="113"/>
                    <a:pt x="201" y="113"/>
                  </a:cubicBezTo>
                  <a:cubicBezTo>
                    <a:pt x="200" y="112"/>
                    <a:pt x="200" y="112"/>
                    <a:pt x="200" y="112"/>
                  </a:cubicBezTo>
                  <a:cubicBezTo>
                    <a:pt x="200" y="112"/>
                    <a:pt x="200" y="112"/>
                    <a:pt x="199" y="113"/>
                  </a:cubicBezTo>
                  <a:cubicBezTo>
                    <a:pt x="199" y="112"/>
                    <a:pt x="199" y="112"/>
                    <a:pt x="199" y="112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202" y="110"/>
                    <a:pt x="203" y="109"/>
                    <a:pt x="204" y="108"/>
                  </a:cubicBezTo>
                  <a:cubicBezTo>
                    <a:pt x="205" y="107"/>
                    <a:pt x="206" y="108"/>
                    <a:pt x="208" y="110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4"/>
                    <a:pt x="211" y="115"/>
                    <a:pt x="212" y="114"/>
                  </a:cubicBezTo>
                  <a:cubicBezTo>
                    <a:pt x="212" y="114"/>
                    <a:pt x="212" y="114"/>
                    <a:pt x="212" y="114"/>
                  </a:cubicBezTo>
                  <a:close/>
                  <a:moveTo>
                    <a:pt x="218" y="104"/>
                  </a:moveTo>
                  <a:cubicBezTo>
                    <a:pt x="219" y="105"/>
                    <a:pt x="219" y="107"/>
                    <a:pt x="219" y="108"/>
                  </a:cubicBezTo>
                  <a:cubicBezTo>
                    <a:pt x="219" y="109"/>
                    <a:pt x="218" y="110"/>
                    <a:pt x="217" y="111"/>
                  </a:cubicBezTo>
                  <a:cubicBezTo>
                    <a:pt x="216" y="112"/>
                    <a:pt x="215" y="112"/>
                    <a:pt x="214" y="112"/>
                  </a:cubicBezTo>
                  <a:cubicBezTo>
                    <a:pt x="212" y="111"/>
                    <a:pt x="211" y="111"/>
                    <a:pt x="210" y="110"/>
                  </a:cubicBezTo>
                  <a:cubicBezTo>
                    <a:pt x="210" y="109"/>
                    <a:pt x="209" y="107"/>
                    <a:pt x="209" y="106"/>
                  </a:cubicBezTo>
                  <a:cubicBezTo>
                    <a:pt x="209" y="105"/>
                    <a:pt x="210" y="104"/>
                    <a:pt x="211" y="103"/>
                  </a:cubicBezTo>
                  <a:cubicBezTo>
                    <a:pt x="212" y="102"/>
                    <a:pt x="214" y="102"/>
                    <a:pt x="215" y="102"/>
                  </a:cubicBezTo>
                  <a:cubicBezTo>
                    <a:pt x="216" y="102"/>
                    <a:pt x="217" y="103"/>
                    <a:pt x="218" y="104"/>
                  </a:cubicBezTo>
                  <a:close/>
                  <a:moveTo>
                    <a:pt x="217" y="106"/>
                  </a:moveTo>
                  <a:cubicBezTo>
                    <a:pt x="216" y="105"/>
                    <a:pt x="215" y="104"/>
                    <a:pt x="214" y="103"/>
                  </a:cubicBezTo>
                  <a:cubicBezTo>
                    <a:pt x="213" y="103"/>
                    <a:pt x="212" y="103"/>
                    <a:pt x="212" y="103"/>
                  </a:cubicBezTo>
                  <a:cubicBezTo>
                    <a:pt x="211" y="104"/>
                    <a:pt x="211" y="105"/>
                    <a:pt x="211" y="105"/>
                  </a:cubicBezTo>
                  <a:cubicBezTo>
                    <a:pt x="211" y="106"/>
                    <a:pt x="211" y="107"/>
                    <a:pt x="212" y="108"/>
                  </a:cubicBezTo>
                  <a:cubicBezTo>
                    <a:pt x="212" y="109"/>
                    <a:pt x="213" y="110"/>
                    <a:pt x="214" y="110"/>
                  </a:cubicBezTo>
                  <a:cubicBezTo>
                    <a:pt x="215" y="111"/>
                    <a:pt x="216" y="111"/>
                    <a:pt x="217" y="110"/>
                  </a:cubicBezTo>
                  <a:cubicBezTo>
                    <a:pt x="218" y="110"/>
                    <a:pt x="218" y="109"/>
                    <a:pt x="218" y="108"/>
                  </a:cubicBezTo>
                  <a:cubicBezTo>
                    <a:pt x="218" y="107"/>
                    <a:pt x="217" y="107"/>
                    <a:pt x="217" y="106"/>
                  </a:cubicBezTo>
                  <a:close/>
                  <a:moveTo>
                    <a:pt x="226" y="103"/>
                  </a:moveTo>
                  <a:cubicBezTo>
                    <a:pt x="222" y="107"/>
                    <a:pt x="222" y="107"/>
                    <a:pt x="222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16" y="97"/>
                    <a:pt x="216" y="97"/>
                    <a:pt x="216" y="97"/>
                  </a:cubicBezTo>
                  <a:cubicBezTo>
                    <a:pt x="216" y="96"/>
                    <a:pt x="216" y="96"/>
                    <a:pt x="215" y="96"/>
                  </a:cubicBezTo>
                  <a:cubicBezTo>
                    <a:pt x="215" y="96"/>
                    <a:pt x="215" y="96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6"/>
                    <a:pt x="215" y="95"/>
                    <a:pt x="216" y="9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5" y="104"/>
                    <a:pt x="226" y="103"/>
                  </a:cubicBezTo>
                  <a:cubicBezTo>
                    <a:pt x="226" y="103"/>
                    <a:pt x="226" y="103"/>
                    <a:pt x="226" y="103"/>
                  </a:cubicBezTo>
                  <a:close/>
                  <a:moveTo>
                    <a:pt x="231" y="93"/>
                  </a:moveTo>
                  <a:cubicBezTo>
                    <a:pt x="232" y="94"/>
                    <a:pt x="232" y="95"/>
                    <a:pt x="232" y="96"/>
                  </a:cubicBezTo>
                  <a:cubicBezTo>
                    <a:pt x="232" y="97"/>
                    <a:pt x="232" y="99"/>
                    <a:pt x="230" y="99"/>
                  </a:cubicBezTo>
                  <a:cubicBezTo>
                    <a:pt x="230" y="100"/>
                    <a:pt x="228" y="101"/>
                    <a:pt x="227" y="101"/>
                  </a:cubicBezTo>
                  <a:cubicBezTo>
                    <a:pt x="226" y="101"/>
                    <a:pt x="225" y="100"/>
                    <a:pt x="224" y="99"/>
                  </a:cubicBezTo>
                  <a:cubicBezTo>
                    <a:pt x="223" y="98"/>
                    <a:pt x="222" y="97"/>
                    <a:pt x="222" y="96"/>
                  </a:cubicBezTo>
                  <a:cubicBezTo>
                    <a:pt x="222" y="95"/>
                    <a:pt x="223" y="93"/>
                    <a:pt x="224" y="93"/>
                  </a:cubicBezTo>
                  <a:cubicBezTo>
                    <a:pt x="225" y="92"/>
                    <a:pt x="226" y="91"/>
                    <a:pt x="227" y="91"/>
                  </a:cubicBezTo>
                  <a:cubicBezTo>
                    <a:pt x="229" y="91"/>
                    <a:pt x="230" y="91"/>
                    <a:pt x="231" y="93"/>
                  </a:cubicBezTo>
                  <a:close/>
                  <a:moveTo>
                    <a:pt x="230" y="95"/>
                  </a:moveTo>
                  <a:cubicBezTo>
                    <a:pt x="229" y="94"/>
                    <a:pt x="228" y="93"/>
                    <a:pt x="227" y="93"/>
                  </a:cubicBezTo>
                  <a:cubicBezTo>
                    <a:pt x="226" y="92"/>
                    <a:pt x="225" y="92"/>
                    <a:pt x="224" y="93"/>
                  </a:cubicBezTo>
                  <a:cubicBezTo>
                    <a:pt x="224" y="93"/>
                    <a:pt x="224" y="94"/>
                    <a:pt x="224" y="95"/>
                  </a:cubicBezTo>
                  <a:cubicBezTo>
                    <a:pt x="224" y="96"/>
                    <a:pt x="224" y="96"/>
                    <a:pt x="225" y="97"/>
                  </a:cubicBezTo>
                  <a:cubicBezTo>
                    <a:pt x="226" y="98"/>
                    <a:pt x="227" y="99"/>
                    <a:pt x="228" y="99"/>
                  </a:cubicBezTo>
                  <a:cubicBezTo>
                    <a:pt x="229" y="99"/>
                    <a:pt x="230" y="99"/>
                    <a:pt x="231" y="99"/>
                  </a:cubicBezTo>
                  <a:cubicBezTo>
                    <a:pt x="232" y="98"/>
                    <a:pt x="232" y="97"/>
                    <a:pt x="231" y="97"/>
                  </a:cubicBezTo>
                  <a:cubicBezTo>
                    <a:pt x="231" y="96"/>
                    <a:pt x="231" y="95"/>
                    <a:pt x="230" y="95"/>
                  </a:cubicBezTo>
                  <a:close/>
                  <a:moveTo>
                    <a:pt x="236" y="82"/>
                  </a:moveTo>
                  <a:cubicBezTo>
                    <a:pt x="234" y="83"/>
                    <a:pt x="234" y="83"/>
                    <a:pt x="234" y="83"/>
                  </a:cubicBezTo>
                  <a:cubicBezTo>
                    <a:pt x="235" y="83"/>
                    <a:pt x="236" y="84"/>
                    <a:pt x="236" y="84"/>
                  </a:cubicBezTo>
                  <a:cubicBezTo>
                    <a:pt x="237" y="85"/>
                    <a:pt x="237" y="85"/>
                    <a:pt x="237" y="87"/>
                  </a:cubicBezTo>
                  <a:cubicBezTo>
                    <a:pt x="237" y="87"/>
                    <a:pt x="237" y="88"/>
                    <a:pt x="236" y="89"/>
                  </a:cubicBezTo>
                  <a:cubicBezTo>
                    <a:pt x="236" y="89"/>
                    <a:pt x="236" y="89"/>
                    <a:pt x="236" y="90"/>
                  </a:cubicBezTo>
                  <a:cubicBezTo>
                    <a:pt x="236" y="91"/>
                    <a:pt x="236" y="91"/>
                    <a:pt x="236" y="91"/>
                  </a:cubicBezTo>
                  <a:cubicBezTo>
                    <a:pt x="236" y="92"/>
                    <a:pt x="237" y="91"/>
                    <a:pt x="238" y="90"/>
                  </a:cubicBezTo>
                  <a:cubicBezTo>
                    <a:pt x="239" y="89"/>
                    <a:pt x="240" y="88"/>
                    <a:pt x="240" y="87"/>
                  </a:cubicBezTo>
                  <a:cubicBezTo>
                    <a:pt x="241" y="87"/>
                    <a:pt x="242" y="87"/>
                    <a:pt x="242" y="88"/>
                  </a:cubicBezTo>
                  <a:cubicBezTo>
                    <a:pt x="243" y="88"/>
                    <a:pt x="243" y="89"/>
                    <a:pt x="243" y="91"/>
                  </a:cubicBezTo>
                  <a:cubicBezTo>
                    <a:pt x="243" y="92"/>
                    <a:pt x="242" y="93"/>
                    <a:pt x="242" y="94"/>
                  </a:cubicBezTo>
                  <a:cubicBezTo>
                    <a:pt x="241" y="95"/>
                    <a:pt x="240" y="95"/>
                    <a:pt x="239" y="96"/>
                  </a:cubicBezTo>
                  <a:cubicBezTo>
                    <a:pt x="238" y="96"/>
                    <a:pt x="238" y="96"/>
                    <a:pt x="238" y="95"/>
                  </a:cubicBezTo>
                  <a:cubicBezTo>
                    <a:pt x="237" y="95"/>
                    <a:pt x="237" y="95"/>
                    <a:pt x="237" y="94"/>
                  </a:cubicBezTo>
                  <a:cubicBezTo>
                    <a:pt x="237" y="94"/>
                    <a:pt x="237" y="93"/>
                    <a:pt x="237" y="93"/>
                  </a:cubicBezTo>
                  <a:cubicBezTo>
                    <a:pt x="237" y="93"/>
                    <a:pt x="237" y="93"/>
                    <a:pt x="236" y="93"/>
                  </a:cubicBezTo>
                  <a:cubicBezTo>
                    <a:pt x="236" y="93"/>
                    <a:pt x="236" y="93"/>
                    <a:pt x="236" y="93"/>
                  </a:cubicBezTo>
                  <a:cubicBezTo>
                    <a:pt x="235" y="93"/>
                    <a:pt x="235" y="92"/>
                    <a:pt x="235" y="92"/>
                  </a:cubicBezTo>
                  <a:cubicBezTo>
                    <a:pt x="235" y="91"/>
                    <a:pt x="235" y="91"/>
                    <a:pt x="235" y="90"/>
                  </a:cubicBezTo>
                  <a:cubicBezTo>
                    <a:pt x="234" y="91"/>
                    <a:pt x="233" y="91"/>
                    <a:pt x="232" y="90"/>
                  </a:cubicBezTo>
                  <a:cubicBezTo>
                    <a:pt x="231" y="89"/>
                    <a:pt x="230" y="89"/>
                    <a:pt x="230" y="87"/>
                  </a:cubicBezTo>
                  <a:cubicBezTo>
                    <a:pt x="230" y="87"/>
                    <a:pt x="231" y="85"/>
                    <a:pt x="232" y="85"/>
                  </a:cubicBezTo>
                  <a:cubicBezTo>
                    <a:pt x="232" y="84"/>
                    <a:pt x="232" y="84"/>
                    <a:pt x="233" y="83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35" y="81"/>
                    <a:pt x="235" y="81"/>
                    <a:pt x="235" y="81"/>
                  </a:cubicBezTo>
                  <a:cubicBezTo>
                    <a:pt x="236" y="82"/>
                    <a:pt x="236" y="82"/>
                    <a:pt x="236" y="82"/>
                  </a:cubicBezTo>
                  <a:close/>
                  <a:moveTo>
                    <a:pt x="236" y="86"/>
                  </a:moveTo>
                  <a:cubicBezTo>
                    <a:pt x="235" y="86"/>
                    <a:pt x="234" y="85"/>
                    <a:pt x="234" y="85"/>
                  </a:cubicBezTo>
                  <a:cubicBezTo>
                    <a:pt x="233" y="85"/>
                    <a:pt x="232" y="85"/>
                    <a:pt x="232" y="85"/>
                  </a:cubicBezTo>
                  <a:cubicBezTo>
                    <a:pt x="231" y="86"/>
                    <a:pt x="231" y="86"/>
                    <a:pt x="231" y="87"/>
                  </a:cubicBezTo>
                  <a:cubicBezTo>
                    <a:pt x="231" y="87"/>
                    <a:pt x="232" y="87"/>
                    <a:pt x="232" y="88"/>
                  </a:cubicBezTo>
                  <a:cubicBezTo>
                    <a:pt x="233" y="88"/>
                    <a:pt x="233" y="89"/>
                    <a:pt x="234" y="89"/>
                  </a:cubicBezTo>
                  <a:cubicBezTo>
                    <a:pt x="235" y="89"/>
                    <a:pt x="235" y="89"/>
                    <a:pt x="236" y="89"/>
                  </a:cubicBezTo>
                  <a:cubicBezTo>
                    <a:pt x="237" y="88"/>
                    <a:pt x="236" y="87"/>
                    <a:pt x="236" y="86"/>
                  </a:cubicBezTo>
                  <a:close/>
                  <a:moveTo>
                    <a:pt x="242" y="89"/>
                  </a:moveTo>
                  <a:cubicBezTo>
                    <a:pt x="242" y="89"/>
                    <a:pt x="241" y="89"/>
                    <a:pt x="240" y="89"/>
                  </a:cubicBezTo>
                  <a:cubicBezTo>
                    <a:pt x="240" y="90"/>
                    <a:pt x="240" y="90"/>
                    <a:pt x="239" y="91"/>
                  </a:cubicBezTo>
                  <a:cubicBezTo>
                    <a:pt x="238" y="92"/>
                    <a:pt x="238" y="92"/>
                    <a:pt x="237" y="93"/>
                  </a:cubicBezTo>
                  <a:cubicBezTo>
                    <a:pt x="237" y="93"/>
                    <a:pt x="238" y="94"/>
                    <a:pt x="238" y="95"/>
                  </a:cubicBezTo>
                  <a:cubicBezTo>
                    <a:pt x="239" y="95"/>
                    <a:pt x="240" y="95"/>
                    <a:pt x="241" y="93"/>
                  </a:cubicBezTo>
                  <a:cubicBezTo>
                    <a:pt x="242" y="93"/>
                    <a:pt x="242" y="91"/>
                    <a:pt x="243" y="91"/>
                  </a:cubicBezTo>
                  <a:cubicBezTo>
                    <a:pt x="243" y="90"/>
                    <a:pt x="242" y="89"/>
                    <a:pt x="242" y="89"/>
                  </a:cubicBezTo>
                  <a:close/>
                  <a:moveTo>
                    <a:pt x="242" y="73"/>
                  </a:moveTo>
                  <a:cubicBezTo>
                    <a:pt x="242" y="73"/>
                    <a:pt x="242" y="73"/>
                    <a:pt x="242" y="74"/>
                  </a:cubicBezTo>
                  <a:cubicBezTo>
                    <a:pt x="242" y="74"/>
                    <a:pt x="242" y="74"/>
                    <a:pt x="242" y="75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8" y="85"/>
                    <a:pt x="248" y="86"/>
                    <a:pt x="247" y="87"/>
                  </a:cubicBezTo>
                  <a:cubicBezTo>
                    <a:pt x="246" y="88"/>
                    <a:pt x="246" y="88"/>
                    <a:pt x="245" y="87"/>
                  </a:cubicBezTo>
                  <a:cubicBezTo>
                    <a:pt x="245" y="87"/>
                    <a:pt x="245" y="87"/>
                    <a:pt x="245" y="87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46" y="85"/>
                    <a:pt x="246" y="85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6" y="83"/>
                    <a:pt x="245" y="81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7" y="80"/>
                    <a:pt x="237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5" y="80"/>
                    <a:pt x="235" y="80"/>
                    <a:pt x="235" y="80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9"/>
                    <a:pt x="239" y="79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2" y="75"/>
                    <a:pt x="242" y="75"/>
                    <a:pt x="242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2" y="73"/>
                    <a:pt x="242" y="73"/>
                    <a:pt x="242" y="73"/>
                  </a:cubicBezTo>
                  <a:cubicBezTo>
                    <a:pt x="242" y="73"/>
                    <a:pt x="242" y="73"/>
                    <a:pt x="242" y="73"/>
                  </a:cubicBezTo>
                  <a:close/>
                  <a:moveTo>
                    <a:pt x="253" y="63"/>
                  </a:moveTo>
                  <a:cubicBezTo>
                    <a:pt x="254" y="64"/>
                    <a:pt x="255" y="65"/>
                    <a:pt x="255" y="66"/>
                  </a:cubicBezTo>
                  <a:cubicBezTo>
                    <a:pt x="256" y="67"/>
                    <a:pt x="256" y="68"/>
                    <a:pt x="255" y="69"/>
                  </a:cubicBezTo>
                  <a:cubicBezTo>
                    <a:pt x="254" y="71"/>
                    <a:pt x="253" y="71"/>
                    <a:pt x="252" y="71"/>
                  </a:cubicBezTo>
                  <a:cubicBezTo>
                    <a:pt x="251" y="72"/>
                    <a:pt x="250" y="71"/>
                    <a:pt x="248" y="71"/>
                  </a:cubicBezTo>
                  <a:cubicBezTo>
                    <a:pt x="247" y="70"/>
                    <a:pt x="246" y="69"/>
                    <a:pt x="246" y="68"/>
                  </a:cubicBezTo>
                  <a:cubicBezTo>
                    <a:pt x="246" y="67"/>
                    <a:pt x="246" y="66"/>
                    <a:pt x="246" y="65"/>
                  </a:cubicBezTo>
                  <a:cubicBezTo>
                    <a:pt x="247" y="63"/>
                    <a:pt x="248" y="63"/>
                    <a:pt x="249" y="62"/>
                  </a:cubicBezTo>
                  <a:cubicBezTo>
                    <a:pt x="250" y="62"/>
                    <a:pt x="252" y="62"/>
                    <a:pt x="253" y="63"/>
                  </a:cubicBezTo>
                  <a:close/>
                  <a:moveTo>
                    <a:pt x="252" y="65"/>
                  </a:moveTo>
                  <a:cubicBezTo>
                    <a:pt x="251" y="64"/>
                    <a:pt x="250" y="64"/>
                    <a:pt x="249" y="64"/>
                  </a:cubicBezTo>
                  <a:cubicBezTo>
                    <a:pt x="248" y="64"/>
                    <a:pt x="247" y="64"/>
                    <a:pt x="247" y="65"/>
                  </a:cubicBezTo>
                  <a:cubicBezTo>
                    <a:pt x="246" y="66"/>
                    <a:pt x="246" y="66"/>
                    <a:pt x="247" y="67"/>
                  </a:cubicBezTo>
                  <a:cubicBezTo>
                    <a:pt x="247" y="68"/>
                    <a:pt x="248" y="68"/>
                    <a:pt x="249" y="69"/>
                  </a:cubicBezTo>
                  <a:cubicBezTo>
                    <a:pt x="250" y="69"/>
                    <a:pt x="251" y="69"/>
                    <a:pt x="252" y="70"/>
                  </a:cubicBezTo>
                  <a:cubicBezTo>
                    <a:pt x="253" y="70"/>
                    <a:pt x="254" y="69"/>
                    <a:pt x="254" y="69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4" y="66"/>
                    <a:pt x="253" y="65"/>
                    <a:pt x="252" y="65"/>
                  </a:cubicBezTo>
                  <a:close/>
                  <a:moveTo>
                    <a:pt x="266" y="40"/>
                  </a:moveTo>
                  <a:cubicBezTo>
                    <a:pt x="267" y="42"/>
                    <a:pt x="267" y="44"/>
                    <a:pt x="266" y="46"/>
                  </a:cubicBezTo>
                  <a:cubicBezTo>
                    <a:pt x="265" y="48"/>
                    <a:pt x="264" y="49"/>
                    <a:pt x="262" y="50"/>
                  </a:cubicBezTo>
                  <a:cubicBezTo>
                    <a:pt x="261" y="51"/>
                    <a:pt x="259" y="51"/>
                    <a:pt x="257" y="50"/>
                  </a:cubicBezTo>
                  <a:cubicBezTo>
                    <a:pt x="255" y="49"/>
                    <a:pt x="254" y="48"/>
                    <a:pt x="253" y="47"/>
                  </a:cubicBezTo>
                  <a:cubicBezTo>
                    <a:pt x="252" y="45"/>
                    <a:pt x="252" y="43"/>
                    <a:pt x="253" y="41"/>
                  </a:cubicBezTo>
                  <a:cubicBezTo>
                    <a:pt x="254" y="41"/>
                    <a:pt x="254" y="40"/>
                    <a:pt x="254" y="39"/>
                  </a:cubicBezTo>
                  <a:cubicBezTo>
                    <a:pt x="255" y="39"/>
                    <a:pt x="255" y="38"/>
                    <a:pt x="255" y="38"/>
                  </a:cubicBezTo>
                  <a:cubicBezTo>
                    <a:pt x="255" y="38"/>
                    <a:pt x="255" y="37"/>
                    <a:pt x="255" y="37"/>
                  </a:cubicBezTo>
                  <a:cubicBezTo>
                    <a:pt x="255" y="37"/>
                    <a:pt x="255" y="37"/>
                    <a:pt x="255" y="37"/>
                  </a:cubicBezTo>
                  <a:cubicBezTo>
                    <a:pt x="259" y="38"/>
                    <a:pt x="259" y="38"/>
                    <a:pt x="259" y="38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9"/>
                    <a:pt x="257" y="39"/>
                    <a:pt x="256" y="39"/>
                  </a:cubicBezTo>
                  <a:cubicBezTo>
                    <a:pt x="255" y="39"/>
                    <a:pt x="254" y="40"/>
                    <a:pt x="254" y="41"/>
                  </a:cubicBezTo>
                  <a:cubicBezTo>
                    <a:pt x="254" y="43"/>
                    <a:pt x="254" y="44"/>
                    <a:pt x="254" y="45"/>
                  </a:cubicBezTo>
                  <a:cubicBezTo>
                    <a:pt x="255" y="47"/>
                    <a:pt x="256" y="47"/>
                    <a:pt x="258" y="48"/>
                  </a:cubicBezTo>
                  <a:cubicBezTo>
                    <a:pt x="260" y="49"/>
                    <a:pt x="261" y="49"/>
                    <a:pt x="263" y="49"/>
                  </a:cubicBezTo>
                  <a:cubicBezTo>
                    <a:pt x="264" y="48"/>
                    <a:pt x="265" y="47"/>
                    <a:pt x="266" y="46"/>
                  </a:cubicBezTo>
                  <a:cubicBezTo>
                    <a:pt x="266" y="45"/>
                    <a:pt x="266" y="43"/>
                    <a:pt x="266" y="42"/>
                  </a:cubicBezTo>
                  <a:cubicBezTo>
                    <a:pt x="266" y="42"/>
                    <a:pt x="266" y="41"/>
                    <a:pt x="266" y="40"/>
                  </a:cubicBezTo>
                  <a:cubicBezTo>
                    <a:pt x="266" y="40"/>
                    <a:pt x="266" y="40"/>
                    <a:pt x="266" y="40"/>
                  </a:cubicBezTo>
                  <a:close/>
                  <a:moveTo>
                    <a:pt x="270" y="30"/>
                  </a:moveTo>
                  <a:cubicBezTo>
                    <a:pt x="269" y="34"/>
                    <a:pt x="269" y="34"/>
                    <a:pt x="269" y="34"/>
                  </a:cubicBezTo>
                  <a:cubicBezTo>
                    <a:pt x="269" y="34"/>
                    <a:pt x="269" y="34"/>
                    <a:pt x="269" y="34"/>
                  </a:cubicBezTo>
                  <a:cubicBezTo>
                    <a:pt x="269" y="33"/>
                    <a:pt x="269" y="33"/>
                    <a:pt x="268" y="32"/>
                  </a:cubicBezTo>
                  <a:cubicBezTo>
                    <a:pt x="263" y="31"/>
                    <a:pt x="263" y="31"/>
                    <a:pt x="263" y="31"/>
                  </a:cubicBezTo>
                  <a:cubicBezTo>
                    <a:pt x="262" y="31"/>
                    <a:pt x="261" y="31"/>
                    <a:pt x="261" y="32"/>
                  </a:cubicBezTo>
                  <a:cubicBezTo>
                    <a:pt x="260" y="33"/>
                    <a:pt x="261" y="33"/>
                    <a:pt x="261" y="34"/>
                  </a:cubicBezTo>
                  <a:cubicBezTo>
                    <a:pt x="266" y="36"/>
                    <a:pt x="266" y="36"/>
                    <a:pt x="266" y="36"/>
                  </a:cubicBezTo>
                  <a:cubicBezTo>
                    <a:pt x="267" y="36"/>
                    <a:pt x="268" y="36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8"/>
                    <a:pt x="267" y="38"/>
                    <a:pt x="266" y="37"/>
                  </a:cubicBezTo>
                  <a:cubicBezTo>
                    <a:pt x="256" y="35"/>
                    <a:pt x="256" y="35"/>
                    <a:pt x="256" y="35"/>
                  </a:cubicBezTo>
                  <a:cubicBezTo>
                    <a:pt x="256" y="35"/>
                    <a:pt x="255" y="35"/>
                    <a:pt x="255" y="35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4" y="35"/>
                    <a:pt x="254" y="35"/>
                    <a:pt x="254" y="35"/>
                  </a:cubicBezTo>
                  <a:cubicBezTo>
                    <a:pt x="254" y="35"/>
                    <a:pt x="254" y="34"/>
                    <a:pt x="254" y="32"/>
                  </a:cubicBezTo>
                  <a:cubicBezTo>
                    <a:pt x="260" y="34"/>
                    <a:pt x="260" y="34"/>
                    <a:pt x="260" y="34"/>
                  </a:cubicBezTo>
                  <a:cubicBezTo>
                    <a:pt x="260" y="33"/>
                    <a:pt x="259" y="31"/>
                    <a:pt x="260" y="31"/>
                  </a:cubicBezTo>
                  <a:cubicBezTo>
                    <a:pt x="260" y="29"/>
                    <a:pt x="261" y="28"/>
                    <a:pt x="263" y="29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0" y="31"/>
                    <a:pt x="270" y="31"/>
                    <a:pt x="270" y="30"/>
                  </a:cubicBezTo>
                  <a:cubicBezTo>
                    <a:pt x="270" y="30"/>
                    <a:pt x="270" y="30"/>
                    <a:pt x="270" y="30"/>
                  </a:cubicBezTo>
                  <a:close/>
                  <a:moveTo>
                    <a:pt x="259" y="22"/>
                  </a:moveTo>
                  <a:cubicBezTo>
                    <a:pt x="259" y="22"/>
                    <a:pt x="259" y="22"/>
                    <a:pt x="260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59" y="24"/>
                    <a:pt x="260" y="24"/>
                    <a:pt x="259" y="24"/>
                  </a:cubicBezTo>
                  <a:cubicBezTo>
                    <a:pt x="259" y="24"/>
                    <a:pt x="259" y="25"/>
                    <a:pt x="258" y="24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3"/>
                    <a:pt x="257" y="23"/>
                    <a:pt x="258" y="23"/>
                  </a:cubicBezTo>
                  <a:cubicBezTo>
                    <a:pt x="258" y="23"/>
                    <a:pt x="258" y="23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lose/>
                  <a:moveTo>
                    <a:pt x="272" y="23"/>
                  </a:moveTo>
                  <a:cubicBezTo>
                    <a:pt x="271" y="28"/>
                    <a:pt x="271" y="28"/>
                    <a:pt x="271" y="28"/>
                  </a:cubicBezTo>
                  <a:cubicBezTo>
                    <a:pt x="270" y="28"/>
                    <a:pt x="270" y="28"/>
                    <a:pt x="270" y="28"/>
                  </a:cubicBezTo>
                  <a:cubicBezTo>
                    <a:pt x="270" y="27"/>
                    <a:pt x="270" y="26"/>
                    <a:pt x="269" y="26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3" y="25"/>
                    <a:pt x="262" y="25"/>
                    <a:pt x="262" y="26"/>
                  </a:cubicBezTo>
                  <a:cubicBezTo>
                    <a:pt x="262" y="26"/>
                    <a:pt x="262" y="26"/>
                    <a:pt x="262" y="27"/>
                  </a:cubicBezTo>
                  <a:cubicBezTo>
                    <a:pt x="262" y="27"/>
                    <a:pt x="262" y="27"/>
                    <a:pt x="262" y="27"/>
                  </a:cubicBezTo>
                  <a:cubicBezTo>
                    <a:pt x="262" y="23"/>
                    <a:pt x="262" y="23"/>
                    <a:pt x="262" y="23"/>
                  </a:cubicBezTo>
                  <a:cubicBezTo>
                    <a:pt x="269" y="24"/>
                    <a:pt x="269" y="24"/>
                    <a:pt x="269" y="24"/>
                  </a:cubicBezTo>
                  <a:cubicBezTo>
                    <a:pt x="271" y="25"/>
                    <a:pt x="271" y="24"/>
                    <a:pt x="272" y="23"/>
                  </a:cubicBezTo>
                  <a:cubicBezTo>
                    <a:pt x="272" y="23"/>
                    <a:pt x="272" y="23"/>
                    <a:pt x="272" y="23"/>
                  </a:cubicBezTo>
                  <a:close/>
                  <a:moveTo>
                    <a:pt x="273" y="12"/>
                  </a:moveTo>
                  <a:cubicBezTo>
                    <a:pt x="273" y="16"/>
                    <a:pt x="273" y="16"/>
                    <a:pt x="273" y="16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2" y="15"/>
                    <a:pt x="272" y="15"/>
                    <a:pt x="271" y="15"/>
                  </a:cubicBezTo>
                  <a:cubicBezTo>
                    <a:pt x="266" y="14"/>
                    <a:pt x="266" y="14"/>
                    <a:pt x="266" y="14"/>
                  </a:cubicBezTo>
                  <a:cubicBezTo>
                    <a:pt x="266" y="14"/>
                    <a:pt x="266" y="14"/>
                    <a:pt x="265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6"/>
                    <a:pt x="265" y="17"/>
                    <a:pt x="266" y="18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72" y="19"/>
                    <a:pt x="272" y="18"/>
                    <a:pt x="273" y="17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1"/>
                    <a:pt x="272" y="21"/>
                    <a:pt x="271" y="20"/>
                  </a:cubicBezTo>
                  <a:cubicBezTo>
                    <a:pt x="265" y="19"/>
                    <a:pt x="265" y="19"/>
                    <a:pt x="265" y="19"/>
                  </a:cubicBezTo>
                  <a:cubicBezTo>
                    <a:pt x="265" y="19"/>
                    <a:pt x="264" y="19"/>
                    <a:pt x="264" y="19"/>
                  </a:cubicBezTo>
                  <a:cubicBezTo>
                    <a:pt x="264" y="19"/>
                    <a:pt x="264" y="20"/>
                    <a:pt x="264" y="21"/>
                  </a:cubicBezTo>
                  <a:cubicBezTo>
                    <a:pt x="264" y="21"/>
                    <a:pt x="264" y="21"/>
                    <a:pt x="264" y="21"/>
                  </a:cubicBezTo>
                  <a:cubicBezTo>
                    <a:pt x="263" y="17"/>
                    <a:pt x="263" y="17"/>
                    <a:pt x="263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4" y="17"/>
                    <a:pt x="263" y="16"/>
                    <a:pt x="264" y="15"/>
                  </a:cubicBezTo>
                  <a:cubicBezTo>
                    <a:pt x="264" y="13"/>
                    <a:pt x="265" y="12"/>
                    <a:pt x="267" y="13"/>
                  </a:cubicBezTo>
                  <a:cubicBezTo>
                    <a:pt x="272" y="13"/>
                    <a:pt x="272" y="13"/>
                    <a:pt x="272" y="13"/>
                  </a:cubicBezTo>
                  <a:cubicBezTo>
                    <a:pt x="272" y="13"/>
                    <a:pt x="273" y="13"/>
                    <a:pt x="273" y="12"/>
                  </a:cubicBezTo>
                  <a:cubicBezTo>
                    <a:pt x="273" y="12"/>
                    <a:pt x="273" y="12"/>
                    <a:pt x="273" y="12"/>
                  </a:cubicBezTo>
                  <a:close/>
                  <a:moveTo>
                    <a:pt x="273" y="1"/>
                  </a:moveTo>
                  <a:cubicBezTo>
                    <a:pt x="273" y="2"/>
                    <a:pt x="273" y="2"/>
                    <a:pt x="274" y="2"/>
                  </a:cubicBezTo>
                  <a:cubicBezTo>
                    <a:pt x="274" y="3"/>
                    <a:pt x="274" y="3"/>
                    <a:pt x="274" y="3"/>
                  </a:cubicBezTo>
                  <a:cubicBezTo>
                    <a:pt x="274" y="4"/>
                    <a:pt x="274" y="4"/>
                    <a:pt x="272" y="5"/>
                  </a:cubicBezTo>
                  <a:cubicBezTo>
                    <a:pt x="273" y="5"/>
                    <a:pt x="273" y="5"/>
                    <a:pt x="274" y="6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8"/>
                    <a:pt x="274" y="9"/>
                    <a:pt x="273" y="9"/>
                  </a:cubicBezTo>
                  <a:cubicBezTo>
                    <a:pt x="273" y="9"/>
                    <a:pt x="272" y="10"/>
                    <a:pt x="272" y="10"/>
                  </a:cubicBezTo>
                  <a:cubicBezTo>
                    <a:pt x="270" y="10"/>
                    <a:pt x="270" y="9"/>
                    <a:pt x="269" y="8"/>
                  </a:cubicBezTo>
                  <a:cubicBezTo>
                    <a:pt x="268" y="7"/>
                    <a:pt x="268" y="6"/>
                    <a:pt x="268" y="5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5"/>
                    <a:pt x="264" y="5"/>
                    <a:pt x="264" y="6"/>
                  </a:cubicBezTo>
                  <a:cubicBezTo>
                    <a:pt x="264" y="7"/>
                    <a:pt x="265" y="7"/>
                    <a:pt x="265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7" y="8"/>
                  </a:cubicBezTo>
                  <a:cubicBezTo>
                    <a:pt x="267" y="8"/>
                    <a:pt x="267" y="8"/>
                    <a:pt x="267" y="9"/>
                  </a:cubicBezTo>
                  <a:cubicBezTo>
                    <a:pt x="267" y="9"/>
                    <a:pt x="267" y="9"/>
                    <a:pt x="267" y="9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66" y="10"/>
                    <a:pt x="265" y="9"/>
                    <a:pt x="265" y="9"/>
                  </a:cubicBezTo>
                  <a:cubicBezTo>
                    <a:pt x="264" y="8"/>
                    <a:pt x="264" y="7"/>
                    <a:pt x="264" y="7"/>
                  </a:cubicBezTo>
                  <a:cubicBezTo>
                    <a:pt x="264" y="5"/>
                    <a:pt x="265" y="5"/>
                    <a:pt x="265" y="4"/>
                  </a:cubicBezTo>
                  <a:cubicBezTo>
                    <a:pt x="266" y="4"/>
                    <a:pt x="266" y="3"/>
                    <a:pt x="268" y="3"/>
                  </a:cubicBezTo>
                  <a:cubicBezTo>
                    <a:pt x="272" y="3"/>
                    <a:pt x="272" y="3"/>
                    <a:pt x="272" y="3"/>
                  </a:cubicBezTo>
                  <a:cubicBezTo>
                    <a:pt x="272" y="3"/>
                    <a:pt x="273" y="3"/>
                    <a:pt x="273" y="3"/>
                  </a:cubicBezTo>
                  <a:cubicBezTo>
                    <a:pt x="273" y="3"/>
                    <a:pt x="273" y="3"/>
                    <a:pt x="272" y="2"/>
                  </a:cubicBezTo>
                  <a:cubicBezTo>
                    <a:pt x="273" y="1"/>
                    <a:pt x="273" y="1"/>
                    <a:pt x="273" y="1"/>
                  </a:cubicBezTo>
                  <a:close/>
                  <a:moveTo>
                    <a:pt x="272" y="5"/>
                  </a:moveTo>
                  <a:cubicBezTo>
                    <a:pt x="268" y="5"/>
                    <a:pt x="268" y="5"/>
                    <a:pt x="268" y="5"/>
                  </a:cubicBezTo>
                  <a:cubicBezTo>
                    <a:pt x="269" y="6"/>
                    <a:pt x="269" y="7"/>
                    <a:pt x="269" y="7"/>
                  </a:cubicBezTo>
                  <a:cubicBezTo>
                    <a:pt x="270" y="8"/>
                    <a:pt x="270" y="8"/>
                    <a:pt x="271" y="8"/>
                  </a:cubicBezTo>
                  <a:cubicBezTo>
                    <a:pt x="272" y="8"/>
                    <a:pt x="272" y="8"/>
                    <a:pt x="272" y="7"/>
                  </a:cubicBezTo>
                  <a:cubicBezTo>
                    <a:pt x="273" y="6"/>
                    <a:pt x="272" y="5"/>
                    <a:pt x="27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1"/>
            <p:cNvSpPr>
              <a:spLocks/>
            </p:cNvSpPr>
            <p:nvPr userDrawn="1"/>
          </p:nvSpPr>
          <p:spPr bwMode="auto">
            <a:xfrm>
              <a:off x="8913875" y="4712004"/>
              <a:ext cx="161925" cy="150813"/>
            </a:xfrm>
            <a:custGeom>
              <a:avLst/>
              <a:gdLst>
                <a:gd name="T0" fmla="*/ 86 w 108"/>
                <a:gd name="T1" fmla="*/ 99 h 100"/>
                <a:gd name="T2" fmla="*/ 46 w 108"/>
                <a:gd name="T3" fmla="*/ 0 h 100"/>
                <a:gd name="T4" fmla="*/ 56 w 108"/>
                <a:gd name="T5" fmla="*/ 58 h 100"/>
                <a:gd name="T6" fmla="*/ 0 w 108"/>
                <a:gd name="T7" fmla="*/ 100 h 100"/>
                <a:gd name="T8" fmla="*/ 57 w 108"/>
                <a:gd name="T9" fmla="*/ 59 h 100"/>
                <a:gd name="T10" fmla="*/ 65 w 108"/>
                <a:gd name="T11" fmla="*/ 18 h 100"/>
                <a:gd name="T12" fmla="*/ 41 w 108"/>
                <a:gd name="T13" fmla="*/ 97 h 100"/>
                <a:gd name="T14" fmla="*/ 64 w 108"/>
                <a:gd name="T15" fmla="*/ 14 h 100"/>
                <a:gd name="T16" fmla="*/ 65 w 108"/>
                <a:gd name="T17" fmla="*/ 98 h 100"/>
                <a:gd name="T18" fmla="*/ 62 w 108"/>
                <a:gd name="T19" fmla="*/ 9 h 100"/>
                <a:gd name="T20" fmla="*/ 86 w 108"/>
                <a:gd name="T21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0">
                  <a:moveTo>
                    <a:pt x="86" y="99"/>
                  </a:moveTo>
                  <a:cubicBezTo>
                    <a:pt x="108" y="48"/>
                    <a:pt x="88" y="16"/>
                    <a:pt x="46" y="0"/>
                  </a:cubicBezTo>
                  <a:cubicBezTo>
                    <a:pt x="71" y="10"/>
                    <a:pt x="66" y="42"/>
                    <a:pt x="56" y="58"/>
                  </a:cubicBezTo>
                  <a:cubicBezTo>
                    <a:pt x="45" y="74"/>
                    <a:pt x="28" y="87"/>
                    <a:pt x="0" y="100"/>
                  </a:cubicBezTo>
                  <a:cubicBezTo>
                    <a:pt x="30" y="88"/>
                    <a:pt x="48" y="73"/>
                    <a:pt x="57" y="59"/>
                  </a:cubicBezTo>
                  <a:cubicBezTo>
                    <a:pt x="65" y="44"/>
                    <a:pt x="67" y="32"/>
                    <a:pt x="65" y="18"/>
                  </a:cubicBezTo>
                  <a:cubicBezTo>
                    <a:pt x="78" y="47"/>
                    <a:pt x="67" y="72"/>
                    <a:pt x="41" y="97"/>
                  </a:cubicBezTo>
                  <a:cubicBezTo>
                    <a:pt x="71" y="71"/>
                    <a:pt x="81" y="43"/>
                    <a:pt x="64" y="14"/>
                  </a:cubicBezTo>
                  <a:cubicBezTo>
                    <a:pt x="89" y="42"/>
                    <a:pt x="82" y="72"/>
                    <a:pt x="65" y="98"/>
                  </a:cubicBezTo>
                  <a:cubicBezTo>
                    <a:pt x="86" y="68"/>
                    <a:pt x="90" y="36"/>
                    <a:pt x="62" y="9"/>
                  </a:cubicBezTo>
                  <a:cubicBezTo>
                    <a:pt x="96" y="30"/>
                    <a:pt x="101" y="59"/>
                    <a:pt x="86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2"/>
            <p:cNvSpPr>
              <a:spLocks/>
            </p:cNvSpPr>
            <p:nvPr userDrawn="1"/>
          </p:nvSpPr>
          <p:spPr bwMode="auto">
            <a:xfrm>
              <a:off x="8942450" y="4694541"/>
              <a:ext cx="49213" cy="20638"/>
            </a:xfrm>
            <a:custGeom>
              <a:avLst/>
              <a:gdLst>
                <a:gd name="T0" fmla="*/ 19 w 33"/>
                <a:gd name="T1" fmla="*/ 14 h 14"/>
                <a:gd name="T2" fmla="*/ 0 w 33"/>
                <a:gd name="T3" fmla="*/ 0 h 14"/>
                <a:gd name="T4" fmla="*/ 33 w 33"/>
                <a:gd name="T5" fmla="*/ 5 h 14"/>
                <a:gd name="T6" fmla="*/ 18 w 33"/>
                <a:gd name="T7" fmla="*/ 6 h 14"/>
                <a:gd name="T8" fmla="*/ 19 w 3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19" y="14"/>
                  </a:moveTo>
                  <a:cubicBezTo>
                    <a:pt x="13" y="8"/>
                    <a:pt x="8" y="4"/>
                    <a:pt x="0" y="0"/>
                  </a:cubicBezTo>
                  <a:cubicBezTo>
                    <a:pt x="11" y="0"/>
                    <a:pt x="25" y="3"/>
                    <a:pt x="33" y="5"/>
                  </a:cubicBezTo>
                  <a:cubicBezTo>
                    <a:pt x="24" y="4"/>
                    <a:pt x="20" y="5"/>
                    <a:pt x="18" y="6"/>
                  </a:cubicBezTo>
                  <a:cubicBezTo>
                    <a:pt x="16" y="8"/>
                    <a:pt x="17" y="10"/>
                    <a:pt x="1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3"/>
            <p:cNvSpPr>
              <a:spLocks/>
            </p:cNvSpPr>
            <p:nvPr userDrawn="1"/>
          </p:nvSpPr>
          <p:spPr bwMode="auto">
            <a:xfrm>
              <a:off x="8867838" y="4856466"/>
              <a:ext cx="195263" cy="30163"/>
            </a:xfrm>
            <a:custGeom>
              <a:avLst/>
              <a:gdLst>
                <a:gd name="T0" fmla="*/ 70 w 131"/>
                <a:gd name="T1" fmla="*/ 20 h 20"/>
                <a:gd name="T2" fmla="*/ 77 w 131"/>
                <a:gd name="T3" fmla="*/ 12 h 20"/>
                <a:gd name="T4" fmla="*/ 100 w 131"/>
                <a:gd name="T5" fmla="*/ 12 h 20"/>
                <a:gd name="T6" fmla="*/ 131 w 131"/>
                <a:gd name="T7" fmla="*/ 14 h 20"/>
                <a:gd name="T8" fmla="*/ 124 w 131"/>
                <a:gd name="T9" fmla="*/ 8 h 20"/>
                <a:gd name="T10" fmla="*/ 101 w 131"/>
                <a:gd name="T11" fmla="*/ 5 h 20"/>
                <a:gd name="T12" fmla="*/ 77 w 131"/>
                <a:gd name="T13" fmla="*/ 0 h 20"/>
                <a:gd name="T14" fmla="*/ 65 w 131"/>
                <a:gd name="T15" fmla="*/ 12 h 20"/>
                <a:gd name="T16" fmla="*/ 53 w 131"/>
                <a:gd name="T17" fmla="*/ 0 h 20"/>
                <a:gd name="T18" fmla="*/ 30 w 131"/>
                <a:gd name="T19" fmla="*/ 5 h 20"/>
                <a:gd name="T20" fmla="*/ 7 w 131"/>
                <a:gd name="T21" fmla="*/ 8 h 20"/>
                <a:gd name="T22" fmla="*/ 0 w 131"/>
                <a:gd name="T23" fmla="*/ 14 h 20"/>
                <a:gd name="T24" fmla="*/ 31 w 131"/>
                <a:gd name="T25" fmla="*/ 12 h 20"/>
                <a:gd name="T26" fmla="*/ 54 w 131"/>
                <a:gd name="T27" fmla="*/ 12 h 20"/>
                <a:gd name="T28" fmla="*/ 61 w 131"/>
                <a:gd name="T29" fmla="*/ 20 h 20"/>
                <a:gd name="T30" fmla="*/ 70 w 131"/>
                <a:gd name="T3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20">
                  <a:moveTo>
                    <a:pt x="70" y="20"/>
                  </a:moveTo>
                  <a:cubicBezTo>
                    <a:pt x="70" y="16"/>
                    <a:pt x="71" y="14"/>
                    <a:pt x="77" y="12"/>
                  </a:cubicBezTo>
                  <a:cubicBezTo>
                    <a:pt x="83" y="10"/>
                    <a:pt x="89" y="11"/>
                    <a:pt x="100" y="12"/>
                  </a:cubicBezTo>
                  <a:cubicBezTo>
                    <a:pt x="111" y="14"/>
                    <a:pt x="120" y="15"/>
                    <a:pt x="131" y="14"/>
                  </a:cubicBezTo>
                  <a:cubicBezTo>
                    <a:pt x="127" y="12"/>
                    <a:pt x="126" y="10"/>
                    <a:pt x="124" y="8"/>
                  </a:cubicBezTo>
                  <a:cubicBezTo>
                    <a:pt x="115" y="8"/>
                    <a:pt x="109" y="7"/>
                    <a:pt x="101" y="5"/>
                  </a:cubicBezTo>
                  <a:cubicBezTo>
                    <a:pt x="93" y="2"/>
                    <a:pt x="83" y="0"/>
                    <a:pt x="77" y="0"/>
                  </a:cubicBezTo>
                  <a:cubicBezTo>
                    <a:pt x="71" y="1"/>
                    <a:pt x="67" y="4"/>
                    <a:pt x="65" y="12"/>
                  </a:cubicBezTo>
                  <a:cubicBezTo>
                    <a:pt x="63" y="4"/>
                    <a:pt x="59" y="1"/>
                    <a:pt x="53" y="0"/>
                  </a:cubicBezTo>
                  <a:cubicBezTo>
                    <a:pt x="47" y="0"/>
                    <a:pt x="38" y="2"/>
                    <a:pt x="30" y="5"/>
                  </a:cubicBezTo>
                  <a:cubicBezTo>
                    <a:pt x="22" y="7"/>
                    <a:pt x="16" y="8"/>
                    <a:pt x="7" y="8"/>
                  </a:cubicBezTo>
                  <a:cubicBezTo>
                    <a:pt x="5" y="10"/>
                    <a:pt x="4" y="12"/>
                    <a:pt x="0" y="14"/>
                  </a:cubicBezTo>
                  <a:cubicBezTo>
                    <a:pt x="11" y="15"/>
                    <a:pt x="20" y="14"/>
                    <a:pt x="31" y="12"/>
                  </a:cubicBezTo>
                  <a:cubicBezTo>
                    <a:pt x="41" y="11"/>
                    <a:pt x="48" y="10"/>
                    <a:pt x="54" y="12"/>
                  </a:cubicBezTo>
                  <a:cubicBezTo>
                    <a:pt x="60" y="14"/>
                    <a:pt x="61" y="16"/>
                    <a:pt x="61" y="20"/>
                  </a:cubicBezTo>
                  <a:cubicBezTo>
                    <a:pt x="70" y="20"/>
                    <a:pt x="70" y="20"/>
                    <a:pt x="7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4"/>
            <p:cNvSpPr>
              <a:spLocks noEditPoints="1"/>
            </p:cNvSpPr>
            <p:nvPr userDrawn="1"/>
          </p:nvSpPr>
          <p:spPr bwMode="auto">
            <a:xfrm>
              <a:off x="8840850" y="4681841"/>
              <a:ext cx="252413" cy="257175"/>
            </a:xfrm>
            <a:custGeom>
              <a:avLst/>
              <a:gdLst>
                <a:gd name="T0" fmla="*/ 85 w 170"/>
                <a:gd name="T1" fmla="*/ 0 h 171"/>
                <a:gd name="T2" fmla="*/ 0 w 170"/>
                <a:gd name="T3" fmla="*/ 86 h 171"/>
                <a:gd name="T4" fmla="*/ 85 w 170"/>
                <a:gd name="T5" fmla="*/ 171 h 171"/>
                <a:gd name="T6" fmla="*/ 170 w 170"/>
                <a:gd name="T7" fmla="*/ 86 h 171"/>
                <a:gd name="T8" fmla="*/ 85 w 170"/>
                <a:gd name="T9" fmla="*/ 0 h 171"/>
                <a:gd name="T10" fmla="*/ 85 w 170"/>
                <a:gd name="T11" fmla="*/ 168 h 171"/>
                <a:gd name="T12" fmla="*/ 2 w 170"/>
                <a:gd name="T13" fmla="*/ 85 h 171"/>
                <a:gd name="T14" fmla="*/ 85 w 170"/>
                <a:gd name="T15" fmla="*/ 3 h 171"/>
                <a:gd name="T16" fmla="*/ 167 w 170"/>
                <a:gd name="T17" fmla="*/ 85 h 171"/>
                <a:gd name="T18" fmla="*/ 85 w 170"/>
                <a:gd name="T19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1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1"/>
                    <a:pt x="85" y="171"/>
                  </a:cubicBezTo>
                  <a:cubicBezTo>
                    <a:pt x="132" y="171"/>
                    <a:pt x="170" y="133"/>
                    <a:pt x="170" y="86"/>
                  </a:cubicBezTo>
                  <a:cubicBezTo>
                    <a:pt x="170" y="38"/>
                    <a:pt x="132" y="0"/>
                    <a:pt x="85" y="0"/>
                  </a:cubicBezTo>
                  <a:close/>
                  <a:moveTo>
                    <a:pt x="85" y="168"/>
                  </a:moveTo>
                  <a:cubicBezTo>
                    <a:pt x="39" y="168"/>
                    <a:pt x="2" y="131"/>
                    <a:pt x="2" y="85"/>
                  </a:cubicBezTo>
                  <a:cubicBezTo>
                    <a:pt x="2" y="40"/>
                    <a:pt x="39" y="3"/>
                    <a:pt x="85" y="3"/>
                  </a:cubicBezTo>
                  <a:cubicBezTo>
                    <a:pt x="130" y="3"/>
                    <a:pt x="167" y="40"/>
                    <a:pt x="167" y="85"/>
                  </a:cubicBezTo>
                  <a:cubicBezTo>
                    <a:pt x="167" y="131"/>
                    <a:pt x="130" y="168"/>
                    <a:pt x="8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5"/>
            <p:cNvSpPr>
              <a:spLocks noEditPoints="1"/>
            </p:cNvSpPr>
            <p:nvPr userDrawn="1"/>
          </p:nvSpPr>
          <p:spPr bwMode="auto">
            <a:xfrm>
              <a:off x="9091675" y="4667554"/>
              <a:ext cx="39688" cy="36513"/>
            </a:xfrm>
            <a:custGeom>
              <a:avLst/>
              <a:gdLst>
                <a:gd name="T0" fmla="*/ 13 w 26"/>
                <a:gd name="T1" fmla="*/ 16 h 25"/>
                <a:gd name="T2" fmla="*/ 11 w 26"/>
                <a:gd name="T3" fmla="*/ 25 h 25"/>
                <a:gd name="T4" fmla="*/ 7 w 26"/>
                <a:gd name="T5" fmla="*/ 24 h 25"/>
                <a:gd name="T6" fmla="*/ 9 w 26"/>
                <a:gd name="T7" fmla="*/ 19 h 25"/>
                <a:gd name="T8" fmla="*/ 10 w 26"/>
                <a:gd name="T9" fmla="*/ 14 h 25"/>
                <a:gd name="T10" fmla="*/ 10 w 26"/>
                <a:gd name="T11" fmla="*/ 14 h 25"/>
                <a:gd name="T12" fmla="*/ 13 w 26"/>
                <a:gd name="T13" fmla="*/ 16 h 25"/>
                <a:gd name="T14" fmla="*/ 25 w 26"/>
                <a:gd name="T15" fmla="*/ 0 h 25"/>
                <a:gd name="T16" fmla="*/ 26 w 26"/>
                <a:gd name="T17" fmla="*/ 2 h 25"/>
                <a:gd name="T18" fmla="*/ 21 w 26"/>
                <a:gd name="T19" fmla="*/ 7 h 25"/>
                <a:gd name="T20" fmla="*/ 18 w 26"/>
                <a:gd name="T21" fmla="*/ 9 h 25"/>
                <a:gd name="T22" fmla="*/ 22 w 26"/>
                <a:gd name="T23" fmla="*/ 11 h 25"/>
                <a:gd name="T24" fmla="*/ 22 w 26"/>
                <a:gd name="T25" fmla="*/ 11 h 25"/>
                <a:gd name="T26" fmla="*/ 23 w 26"/>
                <a:gd name="T27" fmla="*/ 9 h 25"/>
                <a:gd name="T28" fmla="*/ 23 w 26"/>
                <a:gd name="T29" fmla="*/ 9 h 25"/>
                <a:gd name="T30" fmla="*/ 24 w 26"/>
                <a:gd name="T31" fmla="*/ 9 h 25"/>
                <a:gd name="T32" fmla="*/ 25 w 26"/>
                <a:gd name="T33" fmla="*/ 14 h 25"/>
                <a:gd name="T34" fmla="*/ 26 w 26"/>
                <a:gd name="T35" fmla="*/ 15 h 25"/>
                <a:gd name="T36" fmla="*/ 26 w 26"/>
                <a:gd name="T37" fmla="*/ 16 h 25"/>
                <a:gd name="T38" fmla="*/ 25 w 26"/>
                <a:gd name="T39" fmla="*/ 16 h 25"/>
                <a:gd name="T40" fmla="*/ 23 w 26"/>
                <a:gd name="T41" fmla="*/ 16 h 25"/>
                <a:gd name="T42" fmla="*/ 22 w 26"/>
                <a:gd name="T43" fmla="*/ 15 h 25"/>
                <a:gd name="T44" fmla="*/ 13 w 26"/>
                <a:gd name="T45" fmla="*/ 11 h 25"/>
                <a:gd name="T46" fmla="*/ 4 w 26"/>
                <a:gd name="T47" fmla="*/ 13 h 25"/>
                <a:gd name="T48" fmla="*/ 2 w 26"/>
                <a:gd name="T49" fmla="*/ 8 h 25"/>
                <a:gd name="T50" fmla="*/ 2 w 26"/>
                <a:gd name="T51" fmla="*/ 8 h 25"/>
                <a:gd name="T52" fmla="*/ 3 w 26"/>
                <a:gd name="T53" fmla="*/ 8 h 25"/>
                <a:gd name="T54" fmla="*/ 5 w 26"/>
                <a:gd name="T55" fmla="*/ 10 h 25"/>
                <a:gd name="T56" fmla="*/ 11 w 26"/>
                <a:gd name="T57" fmla="*/ 10 h 25"/>
                <a:gd name="T58" fmla="*/ 11 w 26"/>
                <a:gd name="T59" fmla="*/ 9 h 25"/>
                <a:gd name="T60" fmla="*/ 8 w 26"/>
                <a:gd name="T61" fmla="*/ 3 h 25"/>
                <a:gd name="T62" fmla="*/ 9 w 26"/>
                <a:gd name="T63" fmla="*/ 2 h 25"/>
                <a:gd name="T64" fmla="*/ 10 w 26"/>
                <a:gd name="T65" fmla="*/ 2 h 25"/>
                <a:gd name="T66" fmla="*/ 11 w 26"/>
                <a:gd name="T67" fmla="*/ 5 h 25"/>
                <a:gd name="T68" fmla="*/ 12 w 26"/>
                <a:gd name="T69" fmla="*/ 6 h 25"/>
                <a:gd name="T70" fmla="*/ 15 w 26"/>
                <a:gd name="T71" fmla="*/ 8 h 25"/>
                <a:gd name="T72" fmla="*/ 22 w 26"/>
                <a:gd name="T73" fmla="*/ 2 h 25"/>
                <a:gd name="T74" fmla="*/ 24 w 26"/>
                <a:gd name="T75" fmla="*/ 0 h 25"/>
                <a:gd name="T76" fmla="*/ 25 w 26"/>
                <a:gd name="T7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5">
                  <a:moveTo>
                    <a:pt x="13" y="16"/>
                  </a:moveTo>
                  <a:cubicBezTo>
                    <a:pt x="14" y="18"/>
                    <a:pt x="13" y="24"/>
                    <a:pt x="11" y="25"/>
                  </a:cubicBezTo>
                  <a:cubicBezTo>
                    <a:pt x="10" y="25"/>
                    <a:pt x="7" y="25"/>
                    <a:pt x="7" y="24"/>
                  </a:cubicBezTo>
                  <a:cubicBezTo>
                    <a:pt x="7" y="22"/>
                    <a:pt x="8" y="21"/>
                    <a:pt x="9" y="19"/>
                  </a:cubicBezTo>
                  <a:cubicBezTo>
                    <a:pt x="10" y="18"/>
                    <a:pt x="9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2" y="15"/>
                    <a:pt x="13" y="16"/>
                  </a:cubicBezTo>
                  <a:close/>
                  <a:moveTo>
                    <a:pt x="25" y="0"/>
                  </a:moveTo>
                  <a:cubicBezTo>
                    <a:pt x="25" y="0"/>
                    <a:pt x="26" y="1"/>
                    <a:pt x="26" y="2"/>
                  </a:cubicBezTo>
                  <a:cubicBezTo>
                    <a:pt x="26" y="3"/>
                    <a:pt x="23" y="6"/>
                    <a:pt x="21" y="7"/>
                  </a:cubicBezTo>
                  <a:cubicBezTo>
                    <a:pt x="20" y="8"/>
                    <a:pt x="19" y="8"/>
                    <a:pt x="18" y="9"/>
                  </a:cubicBezTo>
                  <a:cubicBezTo>
                    <a:pt x="19" y="10"/>
                    <a:pt x="20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0"/>
                    <a:pt x="23" y="10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4" y="9"/>
                  </a:cubicBezTo>
                  <a:cubicBezTo>
                    <a:pt x="23" y="11"/>
                    <a:pt x="24" y="12"/>
                    <a:pt x="25" y="14"/>
                  </a:cubicBezTo>
                  <a:cubicBezTo>
                    <a:pt x="26" y="14"/>
                    <a:pt x="25" y="15"/>
                    <a:pt x="26" y="15"/>
                  </a:cubicBezTo>
                  <a:cubicBezTo>
                    <a:pt x="26" y="16"/>
                    <a:pt x="26" y="15"/>
                    <a:pt x="2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4" y="16"/>
                    <a:pt x="23" y="16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19" y="13"/>
                    <a:pt x="16" y="11"/>
                    <a:pt x="13" y="11"/>
                  </a:cubicBezTo>
                  <a:cubicBezTo>
                    <a:pt x="11" y="12"/>
                    <a:pt x="6" y="14"/>
                    <a:pt x="4" y="13"/>
                  </a:cubicBezTo>
                  <a:cubicBezTo>
                    <a:pt x="2" y="13"/>
                    <a:pt x="0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7" y="10"/>
                    <a:pt x="10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6"/>
                    <a:pt x="7" y="6"/>
                    <a:pt x="8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3"/>
                    <a:pt x="11" y="4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4" y="8"/>
                    <a:pt x="15" y="8"/>
                  </a:cubicBezTo>
                  <a:cubicBezTo>
                    <a:pt x="16" y="8"/>
                    <a:pt x="21" y="4"/>
                    <a:pt x="22" y="2"/>
                  </a:cubicBezTo>
                  <a:cubicBezTo>
                    <a:pt x="23" y="2"/>
                    <a:pt x="23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6"/>
            <p:cNvSpPr>
              <a:spLocks noEditPoints="1"/>
            </p:cNvSpPr>
            <p:nvPr userDrawn="1"/>
          </p:nvSpPr>
          <p:spPr bwMode="auto">
            <a:xfrm>
              <a:off x="9120250" y="4715179"/>
              <a:ext cx="53975" cy="44450"/>
            </a:xfrm>
            <a:custGeom>
              <a:avLst/>
              <a:gdLst>
                <a:gd name="T0" fmla="*/ 32 w 36"/>
                <a:gd name="T1" fmla="*/ 11 h 30"/>
                <a:gd name="T2" fmla="*/ 36 w 36"/>
                <a:gd name="T3" fmla="*/ 16 h 30"/>
                <a:gd name="T4" fmla="*/ 30 w 36"/>
                <a:gd name="T5" fmla="*/ 16 h 30"/>
                <a:gd name="T6" fmla="*/ 26 w 36"/>
                <a:gd name="T7" fmla="*/ 13 h 30"/>
                <a:gd name="T8" fmla="*/ 27 w 36"/>
                <a:gd name="T9" fmla="*/ 16 h 30"/>
                <a:gd name="T10" fmla="*/ 23 w 36"/>
                <a:gd name="T11" fmla="*/ 22 h 30"/>
                <a:gd name="T12" fmla="*/ 14 w 36"/>
                <a:gd name="T13" fmla="*/ 21 h 30"/>
                <a:gd name="T14" fmla="*/ 14 w 36"/>
                <a:gd name="T15" fmla="*/ 24 h 30"/>
                <a:gd name="T16" fmla="*/ 14 w 36"/>
                <a:gd name="T17" fmla="*/ 30 h 30"/>
                <a:gd name="T18" fmla="*/ 10 w 36"/>
                <a:gd name="T19" fmla="*/ 24 h 30"/>
                <a:gd name="T20" fmla="*/ 1 w 36"/>
                <a:gd name="T21" fmla="*/ 18 h 30"/>
                <a:gd name="T22" fmla="*/ 3 w 36"/>
                <a:gd name="T23" fmla="*/ 19 h 30"/>
                <a:gd name="T24" fmla="*/ 9 w 36"/>
                <a:gd name="T25" fmla="*/ 24 h 30"/>
                <a:gd name="T26" fmla="*/ 9 w 36"/>
                <a:gd name="T27" fmla="*/ 23 h 30"/>
                <a:gd name="T28" fmla="*/ 6 w 36"/>
                <a:gd name="T29" fmla="*/ 20 h 30"/>
                <a:gd name="T30" fmla="*/ 4 w 36"/>
                <a:gd name="T31" fmla="*/ 12 h 30"/>
                <a:gd name="T32" fmla="*/ 8 w 36"/>
                <a:gd name="T33" fmla="*/ 18 h 30"/>
                <a:gd name="T34" fmla="*/ 12 w 36"/>
                <a:gd name="T35" fmla="*/ 20 h 30"/>
                <a:gd name="T36" fmla="*/ 17 w 36"/>
                <a:gd name="T37" fmla="*/ 19 h 30"/>
                <a:gd name="T38" fmla="*/ 14 w 36"/>
                <a:gd name="T39" fmla="*/ 16 h 30"/>
                <a:gd name="T40" fmla="*/ 21 w 36"/>
                <a:gd name="T41" fmla="*/ 20 h 30"/>
                <a:gd name="T42" fmla="*/ 24 w 36"/>
                <a:gd name="T43" fmla="*/ 18 h 30"/>
                <a:gd name="T44" fmla="*/ 14 w 36"/>
                <a:gd name="T45" fmla="*/ 12 h 30"/>
                <a:gd name="T46" fmla="*/ 10 w 36"/>
                <a:gd name="T47" fmla="*/ 14 h 30"/>
                <a:gd name="T48" fmla="*/ 10 w 36"/>
                <a:gd name="T49" fmla="*/ 12 h 30"/>
                <a:gd name="T50" fmla="*/ 14 w 36"/>
                <a:gd name="T51" fmla="*/ 6 h 30"/>
                <a:gd name="T52" fmla="*/ 21 w 36"/>
                <a:gd name="T53" fmla="*/ 10 h 30"/>
                <a:gd name="T54" fmla="*/ 32 w 36"/>
                <a:gd name="T55" fmla="*/ 14 h 30"/>
                <a:gd name="T56" fmla="*/ 32 w 36"/>
                <a:gd name="T57" fmla="*/ 14 h 30"/>
                <a:gd name="T58" fmla="*/ 29 w 36"/>
                <a:gd name="T59" fmla="*/ 6 h 30"/>
                <a:gd name="T60" fmla="*/ 32 w 36"/>
                <a:gd name="T61" fmla="*/ 6 h 30"/>
                <a:gd name="T62" fmla="*/ 34 w 36"/>
                <a:gd name="T63" fmla="*/ 0 h 30"/>
                <a:gd name="T64" fmla="*/ 29 w 36"/>
                <a:gd name="T6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30">
                  <a:moveTo>
                    <a:pt x="32" y="6"/>
                  </a:moveTo>
                  <a:cubicBezTo>
                    <a:pt x="33" y="8"/>
                    <a:pt x="31" y="10"/>
                    <a:pt x="32" y="11"/>
                  </a:cubicBezTo>
                  <a:cubicBezTo>
                    <a:pt x="32" y="11"/>
                    <a:pt x="32" y="12"/>
                    <a:pt x="32" y="12"/>
                  </a:cubicBezTo>
                  <a:cubicBezTo>
                    <a:pt x="34" y="12"/>
                    <a:pt x="36" y="14"/>
                    <a:pt x="36" y="16"/>
                  </a:cubicBezTo>
                  <a:cubicBezTo>
                    <a:pt x="36" y="17"/>
                    <a:pt x="34" y="19"/>
                    <a:pt x="33" y="19"/>
                  </a:cubicBezTo>
                  <a:cubicBezTo>
                    <a:pt x="32" y="18"/>
                    <a:pt x="30" y="16"/>
                    <a:pt x="30" y="16"/>
                  </a:cubicBezTo>
                  <a:cubicBezTo>
                    <a:pt x="29" y="14"/>
                    <a:pt x="27" y="14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7" y="14"/>
                    <a:pt x="27" y="16"/>
                  </a:cubicBezTo>
                  <a:cubicBezTo>
                    <a:pt x="27" y="18"/>
                    <a:pt x="28" y="21"/>
                    <a:pt x="24" y="23"/>
                  </a:cubicBezTo>
                  <a:cubicBezTo>
                    <a:pt x="24" y="22"/>
                    <a:pt x="24" y="22"/>
                    <a:pt x="23" y="22"/>
                  </a:cubicBezTo>
                  <a:cubicBezTo>
                    <a:pt x="22" y="22"/>
                    <a:pt x="21" y="20"/>
                    <a:pt x="20" y="20"/>
                  </a:cubicBezTo>
                  <a:cubicBezTo>
                    <a:pt x="19" y="22"/>
                    <a:pt x="16" y="21"/>
                    <a:pt x="14" y="21"/>
                  </a:cubicBezTo>
                  <a:cubicBezTo>
                    <a:pt x="13" y="21"/>
                    <a:pt x="13" y="22"/>
                    <a:pt x="13" y="22"/>
                  </a:cubicBezTo>
                  <a:cubicBezTo>
                    <a:pt x="14" y="22"/>
                    <a:pt x="14" y="23"/>
                    <a:pt x="14" y="24"/>
                  </a:cubicBezTo>
                  <a:cubicBezTo>
                    <a:pt x="15" y="24"/>
                    <a:pt x="18" y="26"/>
                    <a:pt x="18" y="28"/>
                  </a:cubicBezTo>
                  <a:cubicBezTo>
                    <a:pt x="18" y="29"/>
                    <a:pt x="16" y="30"/>
                    <a:pt x="14" y="30"/>
                  </a:cubicBezTo>
                  <a:cubicBezTo>
                    <a:pt x="14" y="28"/>
                    <a:pt x="13" y="26"/>
                    <a:pt x="11" y="25"/>
                  </a:cubicBezTo>
                  <a:cubicBezTo>
                    <a:pt x="10" y="25"/>
                    <a:pt x="11" y="24"/>
                    <a:pt x="10" y="24"/>
                  </a:cubicBezTo>
                  <a:cubicBezTo>
                    <a:pt x="9" y="25"/>
                    <a:pt x="8" y="26"/>
                    <a:pt x="7" y="26"/>
                  </a:cubicBezTo>
                  <a:cubicBezTo>
                    <a:pt x="3" y="25"/>
                    <a:pt x="0" y="22"/>
                    <a:pt x="1" y="18"/>
                  </a:cubicBezTo>
                  <a:cubicBezTo>
                    <a:pt x="2" y="17"/>
                    <a:pt x="2" y="16"/>
                    <a:pt x="2" y="15"/>
                  </a:cubicBezTo>
                  <a:cubicBezTo>
                    <a:pt x="3" y="16"/>
                    <a:pt x="3" y="18"/>
                    <a:pt x="3" y="19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22"/>
                    <a:pt x="7" y="23"/>
                    <a:pt x="9" y="24"/>
                  </a:cubicBezTo>
                  <a:cubicBezTo>
                    <a:pt x="9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8" y="22"/>
                    <a:pt x="8" y="21"/>
                  </a:cubicBezTo>
                  <a:cubicBezTo>
                    <a:pt x="8" y="21"/>
                    <a:pt x="7" y="20"/>
                    <a:pt x="6" y="20"/>
                  </a:cubicBezTo>
                  <a:cubicBezTo>
                    <a:pt x="5" y="19"/>
                    <a:pt x="3" y="14"/>
                    <a:pt x="4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6"/>
                    <a:pt x="8" y="18"/>
                  </a:cubicBezTo>
                  <a:cubicBezTo>
                    <a:pt x="9" y="18"/>
                    <a:pt x="10" y="19"/>
                    <a:pt x="11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3" y="19"/>
                    <a:pt x="14" y="19"/>
                    <a:pt x="16" y="19"/>
                  </a:cubicBezTo>
                  <a:cubicBezTo>
                    <a:pt x="16" y="19"/>
                    <a:pt x="17" y="19"/>
                    <a:pt x="17" y="19"/>
                  </a:cubicBezTo>
                  <a:cubicBezTo>
                    <a:pt x="17" y="18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6" y="14"/>
                    <a:pt x="17" y="16"/>
                    <a:pt x="19" y="18"/>
                  </a:cubicBezTo>
                  <a:cubicBezTo>
                    <a:pt x="20" y="19"/>
                    <a:pt x="20" y="19"/>
                    <a:pt x="21" y="20"/>
                  </a:cubicBezTo>
                  <a:cubicBezTo>
                    <a:pt x="22" y="20"/>
                    <a:pt x="23" y="21"/>
                    <a:pt x="24" y="20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4" y="15"/>
                    <a:pt x="20" y="12"/>
                    <a:pt x="17" y="12"/>
                  </a:cubicBezTo>
                  <a:cubicBezTo>
                    <a:pt x="16" y="11"/>
                    <a:pt x="14" y="10"/>
                    <a:pt x="14" y="12"/>
                  </a:cubicBezTo>
                  <a:cubicBezTo>
                    <a:pt x="14" y="12"/>
                    <a:pt x="13" y="14"/>
                    <a:pt x="13" y="14"/>
                  </a:cubicBezTo>
                  <a:cubicBezTo>
                    <a:pt x="12" y="14"/>
                    <a:pt x="11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10"/>
                    <a:pt x="13" y="6"/>
                    <a:pt x="14" y="6"/>
                  </a:cubicBezTo>
                  <a:cubicBezTo>
                    <a:pt x="16" y="8"/>
                    <a:pt x="17" y="8"/>
                    <a:pt x="19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3" y="11"/>
                    <a:pt x="24" y="11"/>
                    <a:pt x="26" y="12"/>
                  </a:cubicBezTo>
                  <a:cubicBezTo>
                    <a:pt x="28" y="12"/>
                    <a:pt x="30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3"/>
                    <a:pt x="27" y="12"/>
                    <a:pt x="28" y="10"/>
                  </a:cubicBezTo>
                  <a:cubicBezTo>
                    <a:pt x="28" y="8"/>
                    <a:pt x="30" y="8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6"/>
                    <a:pt x="31" y="6"/>
                    <a:pt x="32" y="6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3" y="2"/>
                    <a:pt x="29" y="6"/>
                    <a:pt x="26" y="6"/>
                  </a:cubicBezTo>
                  <a:cubicBezTo>
                    <a:pt x="25" y="4"/>
                    <a:pt x="27" y="2"/>
                    <a:pt x="29" y="0"/>
                  </a:cubicBezTo>
                  <a:cubicBezTo>
                    <a:pt x="30" y="1"/>
                    <a:pt x="32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7"/>
            <p:cNvSpPr>
              <a:spLocks noEditPoints="1"/>
            </p:cNvSpPr>
            <p:nvPr userDrawn="1"/>
          </p:nvSpPr>
          <p:spPr bwMode="auto">
            <a:xfrm>
              <a:off x="9037700" y="4621516"/>
              <a:ext cx="53975" cy="46038"/>
            </a:xfrm>
            <a:custGeom>
              <a:avLst/>
              <a:gdLst>
                <a:gd name="T0" fmla="*/ 13 w 36"/>
                <a:gd name="T1" fmla="*/ 14 h 30"/>
                <a:gd name="T2" fmla="*/ 10 w 36"/>
                <a:gd name="T3" fmla="*/ 17 h 30"/>
                <a:gd name="T4" fmla="*/ 10 w 36"/>
                <a:gd name="T5" fmla="*/ 17 h 30"/>
                <a:gd name="T6" fmla="*/ 13 w 36"/>
                <a:gd name="T7" fmla="*/ 14 h 30"/>
                <a:gd name="T8" fmla="*/ 13 w 36"/>
                <a:gd name="T9" fmla="*/ 14 h 30"/>
                <a:gd name="T10" fmla="*/ 26 w 36"/>
                <a:gd name="T11" fmla="*/ 1 h 30"/>
                <a:gd name="T12" fmla="*/ 27 w 36"/>
                <a:gd name="T13" fmla="*/ 1 h 30"/>
                <a:gd name="T14" fmla="*/ 25 w 36"/>
                <a:gd name="T15" fmla="*/ 7 h 30"/>
                <a:gd name="T16" fmla="*/ 22 w 36"/>
                <a:gd name="T17" fmla="*/ 10 h 30"/>
                <a:gd name="T18" fmla="*/ 22 w 36"/>
                <a:gd name="T19" fmla="*/ 11 h 30"/>
                <a:gd name="T20" fmla="*/ 25 w 36"/>
                <a:gd name="T21" fmla="*/ 11 h 30"/>
                <a:gd name="T22" fmla="*/ 26 w 36"/>
                <a:gd name="T23" fmla="*/ 10 h 30"/>
                <a:gd name="T24" fmla="*/ 29 w 36"/>
                <a:gd name="T25" fmla="*/ 13 h 30"/>
                <a:gd name="T26" fmla="*/ 28 w 36"/>
                <a:gd name="T27" fmla="*/ 14 h 30"/>
                <a:gd name="T28" fmla="*/ 21 w 36"/>
                <a:gd name="T29" fmla="*/ 14 h 30"/>
                <a:gd name="T30" fmla="*/ 19 w 36"/>
                <a:gd name="T31" fmla="*/ 13 h 30"/>
                <a:gd name="T32" fmla="*/ 16 w 36"/>
                <a:gd name="T33" fmla="*/ 18 h 30"/>
                <a:gd name="T34" fmla="*/ 16 w 36"/>
                <a:gd name="T35" fmla="*/ 18 h 30"/>
                <a:gd name="T36" fmla="*/ 21 w 36"/>
                <a:gd name="T37" fmla="*/ 20 h 30"/>
                <a:gd name="T38" fmla="*/ 20 w 36"/>
                <a:gd name="T39" fmla="*/ 24 h 30"/>
                <a:gd name="T40" fmla="*/ 20 w 36"/>
                <a:gd name="T41" fmla="*/ 27 h 30"/>
                <a:gd name="T42" fmla="*/ 14 w 36"/>
                <a:gd name="T43" fmla="*/ 27 h 30"/>
                <a:gd name="T44" fmla="*/ 15 w 36"/>
                <a:gd name="T45" fmla="*/ 21 h 30"/>
                <a:gd name="T46" fmla="*/ 14 w 36"/>
                <a:gd name="T47" fmla="*/ 21 h 30"/>
                <a:gd name="T48" fmla="*/ 9 w 36"/>
                <a:gd name="T49" fmla="*/ 28 h 30"/>
                <a:gd name="T50" fmla="*/ 9 w 36"/>
                <a:gd name="T51" fmla="*/ 28 h 30"/>
                <a:gd name="T52" fmla="*/ 9 w 36"/>
                <a:gd name="T53" fmla="*/ 22 h 30"/>
                <a:gd name="T54" fmla="*/ 11 w 36"/>
                <a:gd name="T55" fmla="*/ 20 h 30"/>
                <a:gd name="T56" fmla="*/ 8 w 36"/>
                <a:gd name="T57" fmla="*/ 20 h 30"/>
                <a:gd name="T58" fmla="*/ 6 w 36"/>
                <a:gd name="T59" fmla="*/ 21 h 30"/>
                <a:gd name="T60" fmla="*/ 1 w 36"/>
                <a:gd name="T61" fmla="*/ 23 h 30"/>
                <a:gd name="T62" fmla="*/ 0 w 36"/>
                <a:gd name="T63" fmla="*/ 22 h 30"/>
                <a:gd name="T64" fmla="*/ 1 w 36"/>
                <a:gd name="T65" fmla="*/ 19 h 30"/>
                <a:gd name="T66" fmla="*/ 3 w 36"/>
                <a:gd name="T67" fmla="*/ 15 h 30"/>
                <a:gd name="T68" fmla="*/ 13 w 36"/>
                <a:gd name="T69" fmla="*/ 13 h 30"/>
                <a:gd name="T70" fmla="*/ 16 w 36"/>
                <a:gd name="T71" fmla="*/ 14 h 30"/>
                <a:gd name="T72" fmla="*/ 16 w 36"/>
                <a:gd name="T73" fmla="*/ 14 h 30"/>
                <a:gd name="T74" fmla="*/ 16 w 36"/>
                <a:gd name="T75" fmla="*/ 13 h 30"/>
                <a:gd name="T76" fmla="*/ 15 w 36"/>
                <a:gd name="T77" fmla="*/ 13 h 30"/>
                <a:gd name="T78" fmla="*/ 13 w 36"/>
                <a:gd name="T79" fmla="*/ 8 h 30"/>
                <a:gd name="T80" fmla="*/ 13 w 36"/>
                <a:gd name="T81" fmla="*/ 8 h 30"/>
                <a:gd name="T82" fmla="*/ 18 w 36"/>
                <a:gd name="T83" fmla="*/ 11 h 30"/>
                <a:gd name="T84" fmla="*/ 20 w 36"/>
                <a:gd name="T85" fmla="*/ 9 h 30"/>
                <a:gd name="T86" fmla="*/ 21 w 36"/>
                <a:gd name="T87" fmla="*/ 7 h 30"/>
                <a:gd name="T88" fmla="*/ 24 w 36"/>
                <a:gd name="T89" fmla="*/ 4 h 30"/>
                <a:gd name="T90" fmla="*/ 26 w 36"/>
                <a:gd name="T91" fmla="*/ 1 h 30"/>
                <a:gd name="T92" fmla="*/ 26 w 36"/>
                <a:gd name="T93" fmla="*/ 1 h 30"/>
                <a:gd name="T94" fmla="*/ 31 w 36"/>
                <a:gd name="T95" fmla="*/ 3 h 30"/>
                <a:gd name="T96" fmla="*/ 35 w 36"/>
                <a:gd name="T97" fmla="*/ 7 h 30"/>
                <a:gd name="T98" fmla="*/ 36 w 36"/>
                <a:gd name="T99" fmla="*/ 9 h 30"/>
                <a:gd name="T100" fmla="*/ 31 w 36"/>
                <a:gd name="T101" fmla="*/ 10 h 30"/>
                <a:gd name="T102" fmla="*/ 31 w 36"/>
                <a:gd name="T103" fmla="*/ 8 h 30"/>
                <a:gd name="T104" fmla="*/ 30 w 36"/>
                <a:gd name="T105" fmla="*/ 8 h 30"/>
                <a:gd name="T106" fmla="*/ 31 w 36"/>
                <a:gd name="T10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0">
                  <a:moveTo>
                    <a:pt x="13" y="14"/>
                  </a:moveTo>
                  <a:cubicBezTo>
                    <a:pt x="13" y="14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9"/>
                    <a:pt x="14" y="17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26" y="1"/>
                  </a:moveTo>
                  <a:cubicBezTo>
                    <a:pt x="26" y="1"/>
                    <a:pt x="26" y="1"/>
                    <a:pt x="27" y="1"/>
                  </a:cubicBezTo>
                  <a:cubicBezTo>
                    <a:pt x="27" y="2"/>
                    <a:pt x="25" y="6"/>
                    <a:pt x="25" y="7"/>
                  </a:cubicBezTo>
                  <a:cubicBezTo>
                    <a:pt x="24" y="8"/>
                    <a:pt x="22" y="10"/>
                    <a:pt x="22" y="10"/>
                  </a:cubicBezTo>
                  <a:cubicBezTo>
                    <a:pt x="22" y="10"/>
                    <a:pt x="22" y="10"/>
                    <a:pt x="22" y="11"/>
                  </a:cubicBezTo>
                  <a:cubicBezTo>
                    <a:pt x="23" y="12"/>
                    <a:pt x="25" y="12"/>
                    <a:pt x="25" y="11"/>
                  </a:cubicBezTo>
                  <a:cubicBezTo>
                    <a:pt x="26" y="10"/>
                    <a:pt x="25" y="10"/>
                    <a:pt x="26" y="10"/>
                  </a:cubicBezTo>
                  <a:cubicBezTo>
                    <a:pt x="27" y="10"/>
                    <a:pt x="29" y="12"/>
                    <a:pt x="29" y="13"/>
                  </a:cubicBezTo>
                  <a:cubicBezTo>
                    <a:pt x="29" y="13"/>
                    <a:pt x="29" y="14"/>
                    <a:pt x="28" y="14"/>
                  </a:cubicBezTo>
                  <a:cubicBezTo>
                    <a:pt x="25" y="13"/>
                    <a:pt x="23" y="14"/>
                    <a:pt x="21" y="14"/>
                  </a:cubicBezTo>
                  <a:cubicBezTo>
                    <a:pt x="20" y="14"/>
                    <a:pt x="20" y="13"/>
                    <a:pt x="19" y="13"/>
                  </a:cubicBezTo>
                  <a:cubicBezTo>
                    <a:pt x="18" y="14"/>
                    <a:pt x="16" y="17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19"/>
                    <a:pt x="19" y="17"/>
                    <a:pt x="21" y="20"/>
                  </a:cubicBezTo>
                  <a:cubicBezTo>
                    <a:pt x="21" y="22"/>
                    <a:pt x="20" y="22"/>
                    <a:pt x="20" y="24"/>
                  </a:cubicBezTo>
                  <a:cubicBezTo>
                    <a:pt x="19" y="25"/>
                    <a:pt x="20" y="26"/>
                    <a:pt x="20" y="27"/>
                  </a:cubicBezTo>
                  <a:cubicBezTo>
                    <a:pt x="19" y="30"/>
                    <a:pt x="15" y="29"/>
                    <a:pt x="14" y="27"/>
                  </a:cubicBezTo>
                  <a:cubicBezTo>
                    <a:pt x="13" y="26"/>
                    <a:pt x="15" y="22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1" y="22"/>
                    <a:pt x="11" y="26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9" y="24"/>
                    <a:pt x="9" y="22"/>
                  </a:cubicBezTo>
                  <a:cubicBezTo>
                    <a:pt x="10" y="22"/>
                    <a:pt x="11" y="21"/>
                    <a:pt x="11" y="20"/>
                  </a:cubicBezTo>
                  <a:cubicBezTo>
                    <a:pt x="10" y="20"/>
                    <a:pt x="9" y="19"/>
                    <a:pt x="8" y="20"/>
                  </a:cubicBezTo>
                  <a:cubicBezTo>
                    <a:pt x="7" y="20"/>
                    <a:pt x="7" y="21"/>
                    <a:pt x="6" y="21"/>
                  </a:cubicBezTo>
                  <a:cubicBezTo>
                    <a:pt x="5" y="22"/>
                    <a:pt x="3" y="23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8"/>
                    <a:pt x="3" y="17"/>
                    <a:pt x="3" y="15"/>
                  </a:cubicBezTo>
                  <a:cubicBezTo>
                    <a:pt x="7" y="15"/>
                    <a:pt x="9" y="13"/>
                    <a:pt x="13" y="13"/>
                  </a:cubicBezTo>
                  <a:cubicBezTo>
                    <a:pt x="14" y="13"/>
                    <a:pt x="15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2" y="12"/>
                    <a:pt x="12" y="10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10"/>
                    <a:pt x="17" y="11"/>
                    <a:pt x="18" y="11"/>
                  </a:cubicBezTo>
                  <a:cubicBezTo>
                    <a:pt x="19" y="10"/>
                    <a:pt x="19" y="10"/>
                    <a:pt x="20" y="9"/>
                  </a:cubicBezTo>
                  <a:cubicBezTo>
                    <a:pt x="20" y="8"/>
                    <a:pt x="21" y="8"/>
                    <a:pt x="21" y="7"/>
                  </a:cubicBezTo>
                  <a:cubicBezTo>
                    <a:pt x="22" y="6"/>
                    <a:pt x="23" y="5"/>
                    <a:pt x="24" y="4"/>
                  </a:cubicBezTo>
                  <a:cubicBezTo>
                    <a:pt x="24" y="4"/>
                    <a:pt x="25" y="1"/>
                    <a:pt x="26" y="1"/>
                  </a:cubicBezTo>
                  <a:cubicBezTo>
                    <a:pt x="25" y="0"/>
                    <a:pt x="26" y="1"/>
                    <a:pt x="26" y="1"/>
                  </a:cubicBezTo>
                  <a:close/>
                  <a:moveTo>
                    <a:pt x="31" y="3"/>
                  </a:moveTo>
                  <a:cubicBezTo>
                    <a:pt x="32" y="4"/>
                    <a:pt x="34" y="5"/>
                    <a:pt x="35" y="7"/>
                  </a:cubicBezTo>
                  <a:cubicBezTo>
                    <a:pt x="35" y="8"/>
                    <a:pt x="36" y="9"/>
                    <a:pt x="36" y="9"/>
                  </a:cubicBezTo>
                  <a:cubicBezTo>
                    <a:pt x="35" y="12"/>
                    <a:pt x="32" y="12"/>
                    <a:pt x="31" y="10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29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8"/>
            <p:cNvSpPr>
              <a:spLocks noEditPoints="1"/>
            </p:cNvSpPr>
            <p:nvPr userDrawn="1"/>
          </p:nvSpPr>
          <p:spPr bwMode="auto">
            <a:xfrm>
              <a:off x="8913875" y="4588179"/>
              <a:ext cx="36513" cy="52388"/>
            </a:xfrm>
            <a:custGeom>
              <a:avLst/>
              <a:gdLst>
                <a:gd name="T0" fmla="*/ 14 w 24"/>
                <a:gd name="T1" fmla="*/ 5 h 34"/>
                <a:gd name="T2" fmla="*/ 14 w 24"/>
                <a:gd name="T3" fmla="*/ 5 h 34"/>
                <a:gd name="T4" fmla="*/ 14 w 24"/>
                <a:gd name="T5" fmla="*/ 5 h 34"/>
                <a:gd name="T6" fmla="*/ 14 w 24"/>
                <a:gd name="T7" fmla="*/ 4 h 34"/>
                <a:gd name="T8" fmla="*/ 14 w 24"/>
                <a:gd name="T9" fmla="*/ 4 h 34"/>
                <a:gd name="T10" fmla="*/ 14 w 24"/>
                <a:gd name="T11" fmla="*/ 4 h 34"/>
                <a:gd name="T12" fmla="*/ 14 w 24"/>
                <a:gd name="T13" fmla="*/ 4 h 34"/>
                <a:gd name="T14" fmla="*/ 20 w 24"/>
                <a:gd name="T15" fmla="*/ 2 h 34"/>
                <a:gd name="T16" fmla="*/ 14 w 24"/>
                <a:gd name="T17" fmla="*/ 7 h 34"/>
                <a:gd name="T18" fmla="*/ 22 w 24"/>
                <a:gd name="T19" fmla="*/ 15 h 34"/>
                <a:gd name="T20" fmla="*/ 16 w 24"/>
                <a:gd name="T21" fmla="*/ 18 h 34"/>
                <a:gd name="T22" fmla="*/ 15 w 24"/>
                <a:gd name="T23" fmla="*/ 23 h 34"/>
                <a:gd name="T24" fmla="*/ 17 w 24"/>
                <a:gd name="T25" fmla="*/ 22 h 34"/>
                <a:gd name="T26" fmla="*/ 24 w 24"/>
                <a:gd name="T27" fmla="*/ 24 h 34"/>
                <a:gd name="T28" fmla="*/ 18 w 24"/>
                <a:gd name="T29" fmla="*/ 26 h 34"/>
                <a:gd name="T30" fmla="*/ 9 w 24"/>
                <a:gd name="T31" fmla="*/ 32 h 34"/>
                <a:gd name="T32" fmla="*/ 16 w 24"/>
                <a:gd name="T33" fmla="*/ 27 h 34"/>
                <a:gd name="T34" fmla="*/ 10 w 24"/>
                <a:gd name="T35" fmla="*/ 29 h 34"/>
                <a:gd name="T36" fmla="*/ 7 w 24"/>
                <a:gd name="T37" fmla="*/ 28 h 34"/>
                <a:gd name="T38" fmla="*/ 14 w 24"/>
                <a:gd name="T39" fmla="*/ 25 h 34"/>
                <a:gd name="T40" fmla="*/ 13 w 24"/>
                <a:gd name="T41" fmla="*/ 24 h 34"/>
                <a:gd name="T42" fmla="*/ 14 w 24"/>
                <a:gd name="T43" fmla="*/ 19 h 34"/>
                <a:gd name="T44" fmla="*/ 9 w 24"/>
                <a:gd name="T45" fmla="*/ 22 h 34"/>
                <a:gd name="T46" fmla="*/ 9 w 24"/>
                <a:gd name="T47" fmla="*/ 20 h 34"/>
                <a:gd name="T48" fmla="*/ 17 w 24"/>
                <a:gd name="T49" fmla="*/ 16 h 34"/>
                <a:gd name="T50" fmla="*/ 14 w 24"/>
                <a:gd name="T51" fmla="*/ 10 h 34"/>
                <a:gd name="T52" fmla="*/ 7 w 24"/>
                <a:gd name="T53" fmla="*/ 17 h 34"/>
                <a:gd name="T54" fmla="*/ 4 w 24"/>
                <a:gd name="T55" fmla="*/ 26 h 34"/>
                <a:gd name="T56" fmla="*/ 2 w 24"/>
                <a:gd name="T57" fmla="*/ 19 h 34"/>
                <a:gd name="T58" fmla="*/ 6 w 24"/>
                <a:gd name="T59" fmla="*/ 12 h 34"/>
                <a:gd name="T60" fmla="*/ 12 w 24"/>
                <a:gd name="T61" fmla="*/ 7 h 34"/>
                <a:gd name="T62" fmla="*/ 8 w 24"/>
                <a:gd name="T63" fmla="*/ 6 h 34"/>
                <a:gd name="T64" fmla="*/ 1 w 24"/>
                <a:gd name="T65" fmla="*/ 3 h 34"/>
                <a:gd name="T66" fmla="*/ 4 w 24"/>
                <a:gd name="T67" fmla="*/ 7 h 34"/>
                <a:gd name="T68" fmla="*/ 0 w 24"/>
                <a:gd name="T69" fmla="*/ 5 h 34"/>
                <a:gd name="T70" fmla="*/ 1 w 24"/>
                <a:gd name="T7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34"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6" y="1"/>
                  </a:moveTo>
                  <a:cubicBezTo>
                    <a:pt x="17" y="0"/>
                    <a:pt x="19" y="1"/>
                    <a:pt x="20" y="2"/>
                  </a:cubicBezTo>
                  <a:cubicBezTo>
                    <a:pt x="20" y="2"/>
                    <a:pt x="21" y="2"/>
                    <a:pt x="20" y="2"/>
                  </a:cubicBezTo>
                  <a:cubicBezTo>
                    <a:pt x="20" y="4"/>
                    <a:pt x="16" y="5"/>
                    <a:pt x="14" y="7"/>
                  </a:cubicBezTo>
                  <a:cubicBezTo>
                    <a:pt x="15" y="8"/>
                    <a:pt x="16" y="7"/>
                    <a:pt x="18" y="8"/>
                  </a:cubicBezTo>
                  <a:cubicBezTo>
                    <a:pt x="20" y="8"/>
                    <a:pt x="24" y="12"/>
                    <a:pt x="22" y="15"/>
                  </a:cubicBezTo>
                  <a:cubicBezTo>
                    <a:pt x="21" y="16"/>
                    <a:pt x="20" y="16"/>
                    <a:pt x="19" y="16"/>
                  </a:cubicBezTo>
                  <a:cubicBezTo>
                    <a:pt x="18" y="17"/>
                    <a:pt x="17" y="16"/>
                    <a:pt x="16" y="18"/>
                  </a:cubicBezTo>
                  <a:cubicBezTo>
                    <a:pt x="16" y="18"/>
                    <a:pt x="16" y="19"/>
                    <a:pt x="17" y="20"/>
                  </a:cubicBezTo>
                  <a:cubicBezTo>
                    <a:pt x="16" y="21"/>
                    <a:pt x="16" y="22"/>
                    <a:pt x="15" y="23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17" y="23"/>
                    <a:pt x="17" y="23"/>
                    <a:pt x="17" y="22"/>
                  </a:cubicBezTo>
                  <a:cubicBezTo>
                    <a:pt x="18" y="22"/>
                    <a:pt x="21" y="22"/>
                    <a:pt x="22" y="22"/>
                  </a:cubicBezTo>
                  <a:cubicBezTo>
                    <a:pt x="23" y="22"/>
                    <a:pt x="23" y="24"/>
                    <a:pt x="24" y="24"/>
                  </a:cubicBezTo>
                  <a:cubicBezTo>
                    <a:pt x="23" y="25"/>
                    <a:pt x="23" y="25"/>
                    <a:pt x="23" y="26"/>
                  </a:cubicBezTo>
                  <a:cubicBezTo>
                    <a:pt x="21" y="27"/>
                    <a:pt x="20" y="24"/>
                    <a:pt x="18" y="26"/>
                  </a:cubicBezTo>
                  <a:cubicBezTo>
                    <a:pt x="17" y="27"/>
                    <a:pt x="19" y="29"/>
                    <a:pt x="19" y="31"/>
                  </a:cubicBezTo>
                  <a:cubicBezTo>
                    <a:pt x="18" y="34"/>
                    <a:pt x="11" y="3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0"/>
                    <a:pt x="16" y="30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7"/>
                    <a:pt x="12" y="29"/>
                    <a:pt x="10" y="29"/>
                  </a:cubicBezTo>
                  <a:cubicBezTo>
                    <a:pt x="10" y="29"/>
                    <a:pt x="8" y="29"/>
                    <a:pt x="8" y="29"/>
                  </a:cubicBezTo>
                  <a:cubicBezTo>
                    <a:pt x="8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14" y="26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3" y="24"/>
                    <a:pt x="13" y="24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3" y="21"/>
                    <a:pt x="14" y="20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2" y="18"/>
                    <a:pt x="10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9" y="20"/>
                  </a:cubicBezTo>
                  <a:cubicBezTo>
                    <a:pt x="9" y="18"/>
                    <a:pt x="12" y="16"/>
                    <a:pt x="14" y="17"/>
                  </a:cubicBezTo>
                  <a:cubicBezTo>
                    <a:pt x="15" y="17"/>
                    <a:pt x="16" y="16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9" y="11"/>
                    <a:pt x="16" y="10"/>
                    <a:pt x="14" y="10"/>
                  </a:cubicBezTo>
                  <a:cubicBezTo>
                    <a:pt x="12" y="10"/>
                    <a:pt x="10" y="12"/>
                    <a:pt x="10" y="13"/>
                  </a:cubicBezTo>
                  <a:cubicBezTo>
                    <a:pt x="9" y="14"/>
                    <a:pt x="8" y="16"/>
                    <a:pt x="7" y="17"/>
                  </a:cubicBezTo>
                  <a:cubicBezTo>
                    <a:pt x="6" y="18"/>
                    <a:pt x="6" y="19"/>
                    <a:pt x="5" y="20"/>
                  </a:cubicBezTo>
                  <a:cubicBezTo>
                    <a:pt x="4" y="22"/>
                    <a:pt x="5" y="24"/>
                    <a:pt x="4" y="26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1" y="20"/>
                    <a:pt x="2" y="19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4" y="15"/>
                    <a:pt x="5" y="14"/>
                    <a:pt x="6" y="12"/>
                  </a:cubicBezTo>
                  <a:cubicBezTo>
                    <a:pt x="8" y="11"/>
                    <a:pt x="11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2" y="4"/>
                    <a:pt x="14" y="2"/>
                    <a:pt x="16" y="1"/>
                  </a:cubicBezTo>
                  <a:close/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4" y="7"/>
                    <a:pt x="4" y="7"/>
                  </a:cubicBezTo>
                  <a:cubicBezTo>
                    <a:pt x="4" y="9"/>
                    <a:pt x="5" y="9"/>
                    <a:pt x="4" y="10"/>
                  </a:cubicBezTo>
                  <a:cubicBezTo>
                    <a:pt x="1" y="10"/>
                    <a:pt x="0" y="9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9"/>
            <p:cNvSpPr>
              <a:spLocks noEditPoints="1"/>
            </p:cNvSpPr>
            <p:nvPr userDrawn="1"/>
          </p:nvSpPr>
          <p:spPr bwMode="auto">
            <a:xfrm>
              <a:off x="8971025" y="4589766"/>
              <a:ext cx="50800" cy="52388"/>
            </a:xfrm>
            <a:custGeom>
              <a:avLst/>
              <a:gdLst>
                <a:gd name="T0" fmla="*/ 17 w 34"/>
                <a:gd name="T1" fmla="*/ 16 h 34"/>
                <a:gd name="T2" fmla="*/ 20 w 34"/>
                <a:gd name="T3" fmla="*/ 27 h 34"/>
                <a:gd name="T4" fmla="*/ 18 w 34"/>
                <a:gd name="T5" fmla="*/ 21 h 34"/>
                <a:gd name="T6" fmla="*/ 20 w 34"/>
                <a:gd name="T7" fmla="*/ 21 h 34"/>
                <a:gd name="T8" fmla="*/ 25 w 34"/>
                <a:gd name="T9" fmla="*/ 18 h 34"/>
                <a:gd name="T10" fmla="*/ 22 w 34"/>
                <a:gd name="T11" fmla="*/ 20 h 34"/>
                <a:gd name="T12" fmla="*/ 21 w 34"/>
                <a:gd name="T13" fmla="*/ 14 h 34"/>
                <a:gd name="T14" fmla="*/ 28 w 34"/>
                <a:gd name="T15" fmla="*/ 6 h 34"/>
                <a:gd name="T16" fmla="*/ 26 w 34"/>
                <a:gd name="T17" fmla="*/ 10 h 34"/>
                <a:gd name="T18" fmla="*/ 28 w 34"/>
                <a:gd name="T19" fmla="*/ 6 h 34"/>
                <a:gd name="T20" fmla="*/ 26 w 34"/>
                <a:gd name="T21" fmla="*/ 0 h 34"/>
                <a:gd name="T22" fmla="*/ 28 w 34"/>
                <a:gd name="T23" fmla="*/ 5 h 34"/>
                <a:gd name="T24" fmla="*/ 34 w 34"/>
                <a:gd name="T25" fmla="*/ 9 h 34"/>
                <a:gd name="T26" fmla="*/ 28 w 34"/>
                <a:gd name="T27" fmla="*/ 13 h 34"/>
                <a:gd name="T28" fmla="*/ 28 w 34"/>
                <a:gd name="T29" fmla="*/ 17 h 34"/>
                <a:gd name="T30" fmla="*/ 27 w 34"/>
                <a:gd name="T31" fmla="*/ 25 h 34"/>
                <a:gd name="T32" fmla="*/ 32 w 34"/>
                <a:gd name="T33" fmla="*/ 31 h 34"/>
                <a:gd name="T34" fmla="*/ 26 w 34"/>
                <a:gd name="T35" fmla="*/ 30 h 34"/>
                <a:gd name="T36" fmla="*/ 22 w 34"/>
                <a:gd name="T37" fmla="*/ 30 h 34"/>
                <a:gd name="T38" fmla="*/ 15 w 34"/>
                <a:gd name="T39" fmla="*/ 29 h 34"/>
                <a:gd name="T40" fmla="*/ 13 w 34"/>
                <a:gd name="T41" fmla="*/ 26 h 34"/>
                <a:gd name="T42" fmla="*/ 13 w 34"/>
                <a:gd name="T43" fmla="*/ 31 h 34"/>
                <a:gd name="T44" fmla="*/ 10 w 34"/>
                <a:gd name="T45" fmla="*/ 27 h 34"/>
                <a:gd name="T46" fmla="*/ 8 w 34"/>
                <a:gd name="T47" fmla="*/ 23 h 34"/>
                <a:gd name="T48" fmla="*/ 2 w 34"/>
                <a:gd name="T49" fmla="*/ 19 h 34"/>
                <a:gd name="T50" fmla="*/ 4 w 34"/>
                <a:gd name="T51" fmla="*/ 16 h 34"/>
                <a:gd name="T52" fmla="*/ 13 w 34"/>
                <a:gd name="T53" fmla="*/ 15 h 34"/>
                <a:gd name="T54" fmla="*/ 16 w 34"/>
                <a:gd name="T55" fmla="*/ 9 h 34"/>
                <a:gd name="T56" fmla="*/ 11 w 34"/>
                <a:gd name="T57" fmla="*/ 7 h 34"/>
                <a:gd name="T58" fmla="*/ 10 w 34"/>
                <a:gd name="T59" fmla="*/ 5 h 34"/>
                <a:gd name="T60" fmla="*/ 12 w 34"/>
                <a:gd name="T61" fmla="*/ 6 h 34"/>
                <a:gd name="T62" fmla="*/ 20 w 34"/>
                <a:gd name="T63" fmla="*/ 0 h 34"/>
                <a:gd name="T64" fmla="*/ 23 w 34"/>
                <a:gd name="T65" fmla="*/ 1 h 34"/>
                <a:gd name="T66" fmla="*/ 17 w 34"/>
                <a:gd name="T67" fmla="*/ 11 h 34"/>
                <a:gd name="T68" fmla="*/ 19 w 34"/>
                <a:gd name="T69" fmla="*/ 11 h 34"/>
                <a:gd name="T70" fmla="*/ 23 w 34"/>
                <a:gd name="T71" fmla="*/ 7 h 34"/>
                <a:gd name="T72" fmla="*/ 26 w 34"/>
                <a:gd name="T7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4">
                  <a:moveTo>
                    <a:pt x="21" y="13"/>
                  </a:moveTo>
                  <a:cubicBezTo>
                    <a:pt x="19" y="14"/>
                    <a:pt x="18" y="15"/>
                    <a:pt x="17" y="16"/>
                  </a:cubicBezTo>
                  <a:cubicBezTo>
                    <a:pt x="16" y="18"/>
                    <a:pt x="12" y="21"/>
                    <a:pt x="14" y="24"/>
                  </a:cubicBezTo>
                  <a:cubicBezTo>
                    <a:pt x="15" y="26"/>
                    <a:pt x="17" y="28"/>
                    <a:pt x="20" y="27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0" y="25"/>
                    <a:pt x="19" y="22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1" y="22"/>
                    <a:pt x="24" y="24"/>
                    <a:pt x="24" y="23"/>
                  </a:cubicBezTo>
                  <a:cubicBezTo>
                    <a:pt x="25" y="22"/>
                    <a:pt x="26" y="19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19"/>
                    <a:pt x="21" y="19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2" y="13"/>
                    <a:pt x="21" y="13"/>
                    <a:pt x="21" y="13"/>
                  </a:cubicBezTo>
                  <a:close/>
                  <a:moveTo>
                    <a:pt x="28" y="6"/>
                  </a:moveTo>
                  <a:cubicBezTo>
                    <a:pt x="28" y="7"/>
                    <a:pt x="26" y="9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10"/>
                    <a:pt x="30" y="9"/>
                    <a:pt x="30" y="9"/>
                  </a:cubicBezTo>
                  <a:cubicBezTo>
                    <a:pt x="30" y="8"/>
                    <a:pt x="29" y="7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lose/>
                  <a:moveTo>
                    <a:pt x="26" y="0"/>
                  </a:moveTo>
                  <a:cubicBezTo>
                    <a:pt x="28" y="1"/>
                    <a:pt x="29" y="1"/>
                    <a:pt x="29" y="3"/>
                  </a:cubicBezTo>
                  <a:cubicBezTo>
                    <a:pt x="29" y="3"/>
                    <a:pt x="28" y="4"/>
                    <a:pt x="28" y="5"/>
                  </a:cubicBezTo>
                  <a:cubicBezTo>
                    <a:pt x="29" y="7"/>
                    <a:pt x="32" y="7"/>
                    <a:pt x="34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11"/>
                    <a:pt x="30" y="11"/>
                    <a:pt x="29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6" y="13"/>
                    <a:pt x="25" y="13"/>
                    <a:pt x="24" y="15"/>
                  </a:cubicBezTo>
                  <a:cubicBezTo>
                    <a:pt x="25" y="16"/>
                    <a:pt x="28" y="16"/>
                    <a:pt x="28" y="17"/>
                  </a:cubicBezTo>
                  <a:cubicBezTo>
                    <a:pt x="28" y="18"/>
                    <a:pt x="28" y="21"/>
                    <a:pt x="28" y="22"/>
                  </a:cubicBezTo>
                  <a:cubicBezTo>
                    <a:pt x="27" y="23"/>
                    <a:pt x="26" y="24"/>
                    <a:pt x="27" y="25"/>
                  </a:cubicBezTo>
                  <a:cubicBezTo>
                    <a:pt x="27" y="26"/>
                    <a:pt x="29" y="26"/>
                    <a:pt x="30" y="27"/>
                  </a:cubicBezTo>
                  <a:cubicBezTo>
                    <a:pt x="31" y="28"/>
                    <a:pt x="32" y="29"/>
                    <a:pt x="32" y="31"/>
                  </a:cubicBezTo>
                  <a:cubicBezTo>
                    <a:pt x="32" y="32"/>
                    <a:pt x="30" y="34"/>
                    <a:pt x="28" y="33"/>
                  </a:cubicBezTo>
                  <a:cubicBezTo>
                    <a:pt x="27" y="33"/>
                    <a:pt x="26" y="31"/>
                    <a:pt x="26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29"/>
                    <a:pt x="22" y="30"/>
                    <a:pt x="22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19" y="30"/>
                    <a:pt x="17" y="30"/>
                    <a:pt x="15" y="29"/>
                  </a:cubicBezTo>
                  <a:cubicBezTo>
                    <a:pt x="15" y="28"/>
                    <a:pt x="14" y="27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4" y="31"/>
                    <a:pt x="13" y="31"/>
                  </a:cubicBezTo>
                  <a:cubicBezTo>
                    <a:pt x="12" y="31"/>
                    <a:pt x="12" y="30"/>
                    <a:pt x="11" y="30"/>
                  </a:cubicBezTo>
                  <a:cubicBezTo>
                    <a:pt x="10" y="29"/>
                    <a:pt x="11" y="28"/>
                    <a:pt x="10" y="27"/>
                  </a:cubicBezTo>
                  <a:cubicBezTo>
                    <a:pt x="10" y="26"/>
                    <a:pt x="9" y="25"/>
                    <a:pt x="9" y="25"/>
                  </a:cubicBezTo>
                  <a:cubicBezTo>
                    <a:pt x="8" y="24"/>
                    <a:pt x="9" y="23"/>
                    <a:pt x="8" y="23"/>
                  </a:cubicBezTo>
                  <a:cubicBezTo>
                    <a:pt x="8" y="23"/>
                    <a:pt x="4" y="24"/>
                    <a:pt x="3" y="23"/>
                  </a:cubicBezTo>
                  <a:cubicBezTo>
                    <a:pt x="2" y="23"/>
                    <a:pt x="0" y="21"/>
                    <a:pt x="2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4" y="18"/>
                    <a:pt x="3" y="17"/>
                    <a:pt x="4" y="16"/>
                  </a:cubicBezTo>
                  <a:cubicBezTo>
                    <a:pt x="4" y="16"/>
                    <a:pt x="6" y="17"/>
                    <a:pt x="6" y="17"/>
                  </a:cubicBezTo>
                  <a:cubicBezTo>
                    <a:pt x="8" y="17"/>
                    <a:pt x="12" y="16"/>
                    <a:pt x="13" y="15"/>
                  </a:cubicBezTo>
                  <a:cubicBezTo>
                    <a:pt x="13" y="14"/>
                    <a:pt x="14" y="12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6" y="9"/>
                    <a:pt x="15" y="8"/>
                  </a:cubicBezTo>
                  <a:cubicBezTo>
                    <a:pt x="14" y="8"/>
                    <a:pt x="13" y="8"/>
                    <a:pt x="11" y="7"/>
                  </a:cubicBezTo>
                  <a:cubicBezTo>
                    <a:pt x="11" y="7"/>
                    <a:pt x="11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7" y="5"/>
                    <a:pt x="17" y="4"/>
                  </a:cubicBezTo>
                  <a:cubicBezTo>
                    <a:pt x="18" y="3"/>
                    <a:pt x="18" y="1"/>
                    <a:pt x="20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3"/>
                    <a:pt x="21" y="3"/>
                    <a:pt x="20" y="5"/>
                  </a:cubicBezTo>
                  <a:cubicBezTo>
                    <a:pt x="18" y="6"/>
                    <a:pt x="18" y="9"/>
                    <a:pt x="17" y="11"/>
                  </a:cubicBezTo>
                  <a:cubicBezTo>
                    <a:pt x="17" y="11"/>
                    <a:pt x="16" y="12"/>
                    <a:pt x="16" y="13"/>
                  </a:cubicBezTo>
                  <a:cubicBezTo>
                    <a:pt x="18" y="13"/>
                    <a:pt x="18" y="11"/>
                    <a:pt x="19" y="11"/>
                  </a:cubicBezTo>
                  <a:cubicBezTo>
                    <a:pt x="20" y="11"/>
                    <a:pt x="22" y="11"/>
                    <a:pt x="22" y="10"/>
                  </a:cubicBezTo>
                  <a:cubicBezTo>
                    <a:pt x="23" y="9"/>
                    <a:pt x="22" y="8"/>
                    <a:pt x="23" y="7"/>
                  </a:cubicBezTo>
                  <a:cubicBezTo>
                    <a:pt x="24" y="6"/>
                    <a:pt x="24" y="4"/>
                    <a:pt x="25" y="3"/>
                  </a:cubicBezTo>
                  <a:cubicBezTo>
                    <a:pt x="26" y="2"/>
                    <a:pt x="2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0"/>
            <p:cNvSpPr>
              <a:spLocks noEditPoints="1"/>
            </p:cNvSpPr>
            <p:nvPr userDrawn="1"/>
          </p:nvSpPr>
          <p:spPr bwMode="auto">
            <a:xfrm>
              <a:off x="8756713" y="4715179"/>
              <a:ext cx="52388" cy="44450"/>
            </a:xfrm>
            <a:custGeom>
              <a:avLst/>
              <a:gdLst>
                <a:gd name="T0" fmla="*/ 15 w 35"/>
                <a:gd name="T1" fmla="*/ 20 h 30"/>
                <a:gd name="T2" fmla="*/ 16 w 35"/>
                <a:gd name="T3" fmla="*/ 24 h 30"/>
                <a:gd name="T4" fmla="*/ 18 w 35"/>
                <a:gd name="T5" fmla="*/ 23 h 30"/>
                <a:gd name="T6" fmla="*/ 20 w 35"/>
                <a:gd name="T7" fmla="*/ 24 h 30"/>
                <a:gd name="T8" fmla="*/ 20 w 35"/>
                <a:gd name="T9" fmla="*/ 24 h 30"/>
                <a:gd name="T10" fmla="*/ 21 w 35"/>
                <a:gd name="T11" fmla="*/ 22 h 30"/>
                <a:gd name="T12" fmla="*/ 16 w 35"/>
                <a:gd name="T13" fmla="*/ 20 h 30"/>
                <a:gd name="T14" fmla="*/ 15 w 35"/>
                <a:gd name="T15" fmla="*/ 20 h 30"/>
                <a:gd name="T16" fmla="*/ 14 w 35"/>
                <a:gd name="T17" fmla="*/ 7 h 30"/>
                <a:gd name="T18" fmla="*/ 16 w 35"/>
                <a:gd name="T19" fmla="*/ 13 h 30"/>
                <a:gd name="T20" fmla="*/ 18 w 35"/>
                <a:gd name="T21" fmla="*/ 13 h 30"/>
                <a:gd name="T22" fmla="*/ 18 w 35"/>
                <a:gd name="T23" fmla="*/ 13 h 30"/>
                <a:gd name="T24" fmla="*/ 14 w 35"/>
                <a:gd name="T25" fmla="*/ 6 h 30"/>
                <a:gd name="T26" fmla="*/ 14 w 35"/>
                <a:gd name="T27" fmla="*/ 6 h 30"/>
                <a:gd name="T28" fmla="*/ 14 w 35"/>
                <a:gd name="T29" fmla="*/ 7 h 30"/>
                <a:gd name="T30" fmla="*/ 0 w 35"/>
                <a:gd name="T31" fmla="*/ 14 h 30"/>
                <a:gd name="T32" fmla="*/ 6 w 35"/>
                <a:gd name="T33" fmla="*/ 9 h 30"/>
                <a:gd name="T34" fmla="*/ 11 w 35"/>
                <a:gd name="T35" fmla="*/ 10 h 30"/>
                <a:gd name="T36" fmla="*/ 12 w 35"/>
                <a:gd name="T37" fmla="*/ 3 h 30"/>
                <a:gd name="T38" fmla="*/ 15 w 35"/>
                <a:gd name="T39" fmla="*/ 0 h 30"/>
                <a:gd name="T40" fmla="*/ 18 w 35"/>
                <a:gd name="T41" fmla="*/ 6 h 30"/>
                <a:gd name="T42" fmla="*/ 20 w 35"/>
                <a:gd name="T43" fmla="*/ 10 h 30"/>
                <a:gd name="T44" fmla="*/ 20 w 35"/>
                <a:gd name="T45" fmla="*/ 9 h 30"/>
                <a:gd name="T46" fmla="*/ 22 w 35"/>
                <a:gd name="T47" fmla="*/ 5 h 30"/>
                <a:gd name="T48" fmla="*/ 24 w 35"/>
                <a:gd name="T49" fmla="*/ 5 h 30"/>
                <a:gd name="T50" fmla="*/ 24 w 35"/>
                <a:gd name="T51" fmla="*/ 9 h 30"/>
                <a:gd name="T52" fmla="*/ 25 w 35"/>
                <a:gd name="T53" fmla="*/ 14 h 30"/>
                <a:gd name="T54" fmla="*/ 25 w 35"/>
                <a:gd name="T55" fmla="*/ 16 h 30"/>
                <a:gd name="T56" fmla="*/ 30 w 35"/>
                <a:gd name="T57" fmla="*/ 18 h 30"/>
                <a:gd name="T58" fmla="*/ 31 w 35"/>
                <a:gd name="T59" fmla="*/ 20 h 30"/>
                <a:gd name="T60" fmla="*/ 34 w 35"/>
                <a:gd name="T61" fmla="*/ 22 h 30"/>
                <a:gd name="T62" fmla="*/ 35 w 35"/>
                <a:gd name="T63" fmla="*/ 23 h 30"/>
                <a:gd name="T64" fmla="*/ 35 w 35"/>
                <a:gd name="T65" fmla="*/ 23 h 30"/>
                <a:gd name="T66" fmla="*/ 29 w 35"/>
                <a:gd name="T67" fmla="*/ 23 h 30"/>
                <a:gd name="T68" fmla="*/ 26 w 35"/>
                <a:gd name="T69" fmla="*/ 23 h 30"/>
                <a:gd name="T70" fmla="*/ 25 w 35"/>
                <a:gd name="T71" fmla="*/ 24 h 30"/>
                <a:gd name="T72" fmla="*/ 21 w 35"/>
                <a:gd name="T73" fmla="*/ 26 h 30"/>
                <a:gd name="T74" fmla="*/ 21 w 35"/>
                <a:gd name="T75" fmla="*/ 28 h 30"/>
                <a:gd name="T76" fmla="*/ 19 w 35"/>
                <a:gd name="T77" fmla="*/ 28 h 30"/>
                <a:gd name="T78" fmla="*/ 17 w 35"/>
                <a:gd name="T79" fmla="*/ 30 h 30"/>
                <a:gd name="T80" fmla="*/ 14 w 35"/>
                <a:gd name="T81" fmla="*/ 30 h 30"/>
                <a:gd name="T82" fmla="*/ 14 w 35"/>
                <a:gd name="T83" fmla="*/ 30 h 30"/>
                <a:gd name="T84" fmla="*/ 9 w 35"/>
                <a:gd name="T85" fmla="*/ 28 h 30"/>
                <a:gd name="T86" fmla="*/ 11 w 35"/>
                <a:gd name="T87" fmla="*/ 26 h 30"/>
                <a:gd name="T88" fmla="*/ 11 w 35"/>
                <a:gd name="T89" fmla="*/ 23 h 30"/>
                <a:gd name="T90" fmla="*/ 10 w 35"/>
                <a:gd name="T91" fmla="*/ 17 h 30"/>
                <a:gd name="T92" fmla="*/ 8 w 35"/>
                <a:gd name="T93" fmla="*/ 16 h 30"/>
                <a:gd name="T94" fmla="*/ 6 w 35"/>
                <a:gd name="T95" fmla="*/ 16 h 30"/>
                <a:gd name="T96" fmla="*/ 4 w 35"/>
                <a:gd name="T97" fmla="*/ 15 h 30"/>
                <a:gd name="T98" fmla="*/ 0 w 35"/>
                <a:gd name="T99" fmla="*/ 14 h 30"/>
                <a:gd name="T100" fmla="*/ 0 w 35"/>
                <a:gd name="T101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" h="30">
                  <a:moveTo>
                    <a:pt x="15" y="20"/>
                  </a:moveTo>
                  <a:cubicBezTo>
                    <a:pt x="15" y="22"/>
                    <a:pt x="16" y="22"/>
                    <a:pt x="16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9" y="23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0" y="21"/>
                    <a:pt x="18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lose/>
                  <a:moveTo>
                    <a:pt x="14" y="7"/>
                  </a:moveTo>
                  <a:cubicBezTo>
                    <a:pt x="14" y="10"/>
                    <a:pt x="12" y="12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1"/>
                    <a:pt x="16" y="8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7"/>
                  </a:cubicBezTo>
                  <a:close/>
                  <a:moveTo>
                    <a:pt x="0" y="14"/>
                  </a:moveTo>
                  <a:cubicBezTo>
                    <a:pt x="1" y="13"/>
                    <a:pt x="5" y="9"/>
                    <a:pt x="6" y="9"/>
                  </a:cubicBezTo>
                  <a:cubicBezTo>
                    <a:pt x="8" y="9"/>
                    <a:pt x="9" y="10"/>
                    <a:pt x="11" y="10"/>
                  </a:cubicBezTo>
                  <a:cubicBezTo>
                    <a:pt x="12" y="8"/>
                    <a:pt x="12" y="6"/>
                    <a:pt x="12" y="3"/>
                  </a:cubicBezTo>
                  <a:cubicBezTo>
                    <a:pt x="12" y="2"/>
                    <a:pt x="14" y="0"/>
                    <a:pt x="15" y="0"/>
                  </a:cubicBezTo>
                  <a:cubicBezTo>
                    <a:pt x="16" y="2"/>
                    <a:pt x="17" y="4"/>
                    <a:pt x="18" y="6"/>
                  </a:cubicBezTo>
                  <a:cubicBezTo>
                    <a:pt x="18" y="7"/>
                    <a:pt x="18" y="9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21" y="9"/>
                    <a:pt x="21" y="6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5" y="6"/>
                    <a:pt x="24" y="8"/>
                    <a:pt x="24" y="9"/>
                  </a:cubicBezTo>
                  <a:cubicBezTo>
                    <a:pt x="24" y="11"/>
                    <a:pt x="25" y="12"/>
                    <a:pt x="25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6" y="18"/>
                    <a:pt x="29" y="17"/>
                    <a:pt x="30" y="18"/>
                  </a:cubicBezTo>
                  <a:cubicBezTo>
                    <a:pt x="31" y="19"/>
                    <a:pt x="31" y="20"/>
                    <a:pt x="31" y="20"/>
                  </a:cubicBezTo>
                  <a:cubicBezTo>
                    <a:pt x="32" y="21"/>
                    <a:pt x="33" y="21"/>
                    <a:pt x="34" y="22"/>
                  </a:cubicBezTo>
                  <a:cubicBezTo>
                    <a:pt x="34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2"/>
                    <a:pt x="31" y="23"/>
                    <a:pt x="29" y="23"/>
                  </a:cubicBezTo>
                  <a:cubicBezTo>
                    <a:pt x="28" y="23"/>
                    <a:pt x="27" y="22"/>
                    <a:pt x="26" y="23"/>
                  </a:cubicBezTo>
                  <a:cubicBezTo>
                    <a:pt x="26" y="23"/>
                    <a:pt x="25" y="24"/>
                    <a:pt x="25" y="24"/>
                  </a:cubicBezTo>
                  <a:cubicBezTo>
                    <a:pt x="24" y="25"/>
                    <a:pt x="22" y="24"/>
                    <a:pt x="21" y="26"/>
                  </a:cubicBezTo>
                  <a:cubicBezTo>
                    <a:pt x="21" y="26"/>
                    <a:pt x="21" y="27"/>
                    <a:pt x="21" y="28"/>
                  </a:cubicBezTo>
                  <a:cubicBezTo>
                    <a:pt x="20" y="28"/>
                    <a:pt x="20" y="28"/>
                    <a:pt x="19" y="28"/>
                  </a:cubicBezTo>
                  <a:cubicBezTo>
                    <a:pt x="18" y="28"/>
                    <a:pt x="18" y="29"/>
                    <a:pt x="17" y="30"/>
                  </a:cubicBezTo>
                  <a:cubicBezTo>
                    <a:pt x="16" y="30"/>
                    <a:pt x="15" y="28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28"/>
                    <a:pt x="11" y="28"/>
                    <a:pt x="9" y="28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2" y="25"/>
                    <a:pt x="11" y="24"/>
                    <a:pt x="11" y="23"/>
                  </a:cubicBezTo>
                  <a:cubicBezTo>
                    <a:pt x="10" y="21"/>
                    <a:pt x="10" y="19"/>
                    <a:pt x="10" y="17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7" y="16"/>
                    <a:pt x="6" y="16"/>
                    <a:pt x="6" y="16"/>
                  </a:cubicBezTo>
                  <a:cubicBezTo>
                    <a:pt x="5" y="16"/>
                    <a:pt x="4" y="15"/>
                    <a:pt x="4" y="15"/>
                  </a:cubicBezTo>
                  <a:cubicBezTo>
                    <a:pt x="2" y="14"/>
                    <a:pt x="1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1"/>
            <p:cNvSpPr>
              <a:spLocks noEditPoints="1"/>
            </p:cNvSpPr>
            <p:nvPr userDrawn="1"/>
          </p:nvSpPr>
          <p:spPr bwMode="auto">
            <a:xfrm>
              <a:off x="8791638" y="4653266"/>
              <a:ext cx="50800" cy="55563"/>
            </a:xfrm>
            <a:custGeom>
              <a:avLst/>
              <a:gdLst>
                <a:gd name="T0" fmla="*/ 20 w 34"/>
                <a:gd name="T1" fmla="*/ 18 h 37"/>
                <a:gd name="T2" fmla="*/ 22 w 34"/>
                <a:gd name="T3" fmla="*/ 19 h 37"/>
                <a:gd name="T4" fmla="*/ 20 w 34"/>
                <a:gd name="T5" fmla="*/ 17 h 37"/>
                <a:gd name="T6" fmla="*/ 14 w 34"/>
                <a:gd name="T7" fmla="*/ 22 h 37"/>
                <a:gd name="T8" fmla="*/ 14 w 34"/>
                <a:gd name="T9" fmla="*/ 24 h 37"/>
                <a:gd name="T10" fmla="*/ 15 w 34"/>
                <a:gd name="T11" fmla="*/ 22 h 37"/>
                <a:gd name="T12" fmla="*/ 14 w 34"/>
                <a:gd name="T13" fmla="*/ 22 h 37"/>
                <a:gd name="T14" fmla="*/ 16 w 34"/>
                <a:gd name="T15" fmla="*/ 20 h 37"/>
                <a:gd name="T16" fmla="*/ 16 w 34"/>
                <a:gd name="T17" fmla="*/ 20 h 37"/>
                <a:gd name="T18" fmla="*/ 16 w 34"/>
                <a:gd name="T19" fmla="*/ 19 h 37"/>
                <a:gd name="T20" fmla="*/ 10 w 34"/>
                <a:gd name="T21" fmla="*/ 5 h 37"/>
                <a:gd name="T22" fmla="*/ 6 w 34"/>
                <a:gd name="T23" fmla="*/ 17 h 37"/>
                <a:gd name="T24" fmla="*/ 8 w 34"/>
                <a:gd name="T25" fmla="*/ 20 h 37"/>
                <a:gd name="T26" fmla="*/ 15 w 34"/>
                <a:gd name="T27" fmla="*/ 16 h 37"/>
                <a:gd name="T28" fmla="*/ 20 w 34"/>
                <a:gd name="T29" fmla="*/ 14 h 37"/>
                <a:gd name="T30" fmla="*/ 25 w 34"/>
                <a:gd name="T31" fmla="*/ 15 h 37"/>
                <a:gd name="T32" fmla="*/ 23 w 34"/>
                <a:gd name="T33" fmla="*/ 27 h 37"/>
                <a:gd name="T34" fmla="*/ 18 w 34"/>
                <a:gd name="T35" fmla="*/ 27 h 37"/>
                <a:gd name="T36" fmla="*/ 17 w 34"/>
                <a:gd name="T37" fmla="*/ 24 h 37"/>
                <a:gd name="T38" fmla="*/ 13 w 34"/>
                <a:gd name="T39" fmla="*/ 25 h 37"/>
                <a:gd name="T40" fmla="*/ 12 w 34"/>
                <a:gd name="T41" fmla="*/ 17 h 37"/>
                <a:gd name="T42" fmla="*/ 10 w 34"/>
                <a:gd name="T43" fmla="*/ 22 h 37"/>
                <a:gd name="T44" fmla="*/ 17 w 34"/>
                <a:gd name="T45" fmla="*/ 32 h 37"/>
                <a:gd name="T46" fmla="*/ 20 w 34"/>
                <a:gd name="T47" fmla="*/ 33 h 37"/>
                <a:gd name="T48" fmla="*/ 24 w 34"/>
                <a:gd name="T49" fmla="*/ 29 h 37"/>
                <a:gd name="T50" fmla="*/ 23 w 34"/>
                <a:gd name="T51" fmla="*/ 28 h 37"/>
                <a:gd name="T52" fmla="*/ 26 w 34"/>
                <a:gd name="T53" fmla="*/ 25 h 37"/>
                <a:gd name="T54" fmla="*/ 21 w 34"/>
                <a:gd name="T55" fmla="*/ 10 h 37"/>
                <a:gd name="T56" fmla="*/ 17 w 34"/>
                <a:gd name="T57" fmla="*/ 6 h 37"/>
                <a:gd name="T58" fmla="*/ 10 w 34"/>
                <a:gd name="T59" fmla="*/ 5 h 37"/>
                <a:gd name="T60" fmla="*/ 12 w 34"/>
                <a:gd name="T61" fmla="*/ 1 h 37"/>
                <a:gd name="T62" fmla="*/ 27 w 34"/>
                <a:gd name="T63" fmla="*/ 12 h 37"/>
                <a:gd name="T64" fmla="*/ 31 w 34"/>
                <a:gd name="T65" fmla="*/ 27 h 37"/>
                <a:gd name="T66" fmla="*/ 26 w 34"/>
                <a:gd name="T67" fmla="*/ 30 h 37"/>
                <a:gd name="T68" fmla="*/ 20 w 34"/>
                <a:gd name="T69" fmla="*/ 35 h 37"/>
                <a:gd name="T70" fmla="*/ 19 w 34"/>
                <a:gd name="T71" fmla="*/ 37 h 37"/>
                <a:gd name="T72" fmla="*/ 14 w 34"/>
                <a:gd name="T73" fmla="*/ 35 h 37"/>
                <a:gd name="T74" fmla="*/ 8 w 34"/>
                <a:gd name="T75" fmla="*/ 27 h 37"/>
                <a:gd name="T76" fmla="*/ 3 w 34"/>
                <a:gd name="T77" fmla="*/ 23 h 37"/>
                <a:gd name="T78" fmla="*/ 4 w 34"/>
                <a:gd name="T79" fmla="*/ 8 h 37"/>
                <a:gd name="T80" fmla="*/ 5 w 34"/>
                <a:gd name="T81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7">
                  <a:moveTo>
                    <a:pt x="20" y="17"/>
                  </a:moveTo>
                  <a:cubicBezTo>
                    <a:pt x="20" y="17"/>
                    <a:pt x="20" y="18"/>
                    <a:pt x="20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lose/>
                  <a:moveTo>
                    <a:pt x="14" y="22"/>
                  </a:moveTo>
                  <a:cubicBezTo>
                    <a:pt x="14" y="23"/>
                    <a:pt x="14" y="23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3"/>
                    <a:pt x="14" y="23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lose/>
                  <a:moveTo>
                    <a:pt x="16" y="19"/>
                  </a:moveTo>
                  <a:cubicBezTo>
                    <a:pt x="16" y="19"/>
                    <a:pt x="16" y="19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0" y="5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11"/>
                    <a:pt x="6" y="14"/>
                    <a:pt x="6" y="17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8" y="12"/>
                    <a:pt x="12" y="12"/>
                  </a:cubicBezTo>
                  <a:cubicBezTo>
                    <a:pt x="13" y="12"/>
                    <a:pt x="14" y="15"/>
                    <a:pt x="15" y="16"/>
                  </a:cubicBezTo>
                  <a:cubicBezTo>
                    <a:pt x="16" y="16"/>
                    <a:pt x="18" y="16"/>
                    <a:pt x="19" y="15"/>
                  </a:cubicBezTo>
                  <a:cubicBezTo>
                    <a:pt x="19" y="15"/>
                    <a:pt x="19" y="15"/>
                    <a:pt x="20" y="14"/>
                  </a:cubicBezTo>
                  <a:cubicBezTo>
                    <a:pt x="21" y="14"/>
                    <a:pt x="22" y="13"/>
                    <a:pt x="24" y="13"/>
                  </a:cubicBezTo>
                  <a:cubicBezTo>
                    <a:pt x="24" y="14"/>
                    <a:pt x="24" y="14"/>
                    <a:pt x="25" y="15"/>
                  </a:cubicBezTo>
                  <a:cubicBezTo>
                    <a:pt x="25" y="16"/>
                    <a:pt x="24" y="17"/>
                    <a:pt x="24" y="18"/>
                  </a:cubicBezTo>
                  <a:cubicBezTo>
                    <a:pt x="24" y="21"/>
                    <a:pt x="24" y="24"/>
                    <a:pt x="23" y="27"/>
                  </a:cubicBezTo>
                  <a:cubicBezTo>
                    <a:pt x="22" y="27"/>
                    <a:pt x="22" y="28"/>
                    <a:pt x="21" y="29"/>
                  </a:cubicBezTo>
                  <a:cubicBezTo>
                    <a:pt x="20" y="28"/>
                    <a:pt x="19" y="28"/>
                    <a:pt x="18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5"/>
                    <a:pt x="17" y="25"/>
                    <a:pt x="17" y="24"/>
                  </a:cubicBezTo>
                  <a:cubicBezTo>
                    <a:pt x="17" y="24"/>
                    <a:pt x="17" y="25"/>
                    <a:pt x="16" y="25"/>
                  </a:cubicBezTo>
                  <a:cubicBezTo>
                    <a:pt x="15" y="25"/>
                    <a:pt x="14" y="26"/>
                    <a:pt x="13" y="25"/>
                  </a:cubicBezTo>
                  <a:cubicBezTo>
                    <a:pt x="13" y="25"/>
                    <a:pt x="12" y="24"/>
                    <a:pt x="12" y="24"/>
                  </a:cubicBezTo>
                  <a:cubicBezTo>
                    <a:pt x="12" y="23"/>
                    <a:pt x="15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0" y="21"/>
                    <a:pt x="10" y="22"/>
                  </a:cubicBezTo>
                  <a:cubicBezTo>
                    <a:pt x="10" y="23"/>
                    <a:pt x="11" y="23"/>
                    <a:pt x="11" y="25"/>
                  </a:cubicBezTo>
                  <a:cubicBezTo>
                    <a:pt x="12" y="27"/>
                    <a:pt x="15" y="30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1" y="33"/>
                    <a:pt x="23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7"/>
                    <a:pt x="25" y="28"/>
                    <a:pt x="26" y="27"/>
                  </a:cubicBezTo>
                  <a:cubicBezTo>
                    <a:pt x="26" y="26"/>
                    <a:pt x="26" y="25"/>
                    <a:pt x="26" y="25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19"/>
                    <a:pt x="25" y="12"/>
                    <a:pt x="21" y="10"/>
                  </a:cubicBezTo>
                  <a:cubicBezTo>
                    <a:pt x="21" y="9"/>
                    <a:pt x="20" y="8"/>
                    <a:pt x="19" y="7"/>
                  </a:cubicBezTo>
                  <a:cubicBezTo>
                    <a:pt x="18" y="7"/>
                    <a:pt x="18" y="7"/>
                    <a:pt x="17" y="6"/>
                  </a:cubicBezTo>
                  <a:cubicBezTo>
                    <a:pt x="15" y="5"/>
                    <a:pt x="14" y="3"/>
                    <a:pt x="12" y="3"/>
                  </a:cubicBezTo>
                  <a:cubicBezTo>
                    <a:pt x="11" y="3"/>
                    <a:pt x="10" y="4"/>
                    <a:pt x="10" y="5"/>
                  </a:cubicBezTo>
                  <a:close/>
                  <a:moveTo>
                    <a:pt x="7" y="5"/>
                  </a:moveTo>
                  <a:cubicBezTo>
                    <a:pt x="9" y="3"/>
                    <a:pt x="10" y="1"/>
                    <a:pt x="12" y="1"/>
                  </a:cubicBezTo>
                  <a:cubicBezTo>
                    <a:pt x="16" y="0"/>
                    <a:pt x="20" y="5"/>
                    <a:pt x="24" y="9"/>
                  </a:cubicBezTo>
                  <a:cubicBezTo>
                    <a:pt x="25" y="10"/>
                    <a:pt x="26" y="11"/>
                    <a:pt x="27" y="12"/>
                  </a:cubicBezTo>
                  <a:cubicBezTo>
                    <a:pt x="29" y="15"/>
                    <a:pt x="33" y="17"/>
                    <a:pt x="34" y="20"/>
                  </a:cubicBezTo>
                  <a:cubicBezTo>
                    <a:pt x="34" y="21"/>
                    <a:pt x="33" y="27"/>
                    <a:pt x="31" y="27"/>
                  </a:cubicBezTo>
                  <a:cubicBezTo>
                    <a:pt x="30" y="28"/>
                    <a:pt x="27" y="27"/>
                    <a:pt x="26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6" y="31"/>
                    <a:pt x="23" y="34"/>
                    <a:pt x="22" y="35"/>
                  </a:cubicBezTo>
                  <a:cubicBezTo>
                    <a:pt x="21" y="35"/>
                    <a:pt x="20" y="35"/>
                    <a:pt x="20" y="35"/>
                  </a:cubicBezTo>
                  <a:cubicBezTo>
                    <a:pt x="19" y="36"/>
                    <a:pt x="20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6" y="37"/>
                    <a:pt x="14" y="35"/>
                    <a:pt x="14" y="35"/>
                  </a:cubicBezTo>
                  <a:cubicBezTo>
                    <a:pt x="14" y="33"/>
                    <a:pt x="12" y="31"/>
                    <a:pt x="11" y="29"/>
                  </a:cubicBezTo>
                  <a:cubicBezTo>
                    <a:pt x="10" y="28"/>
                    <a:pt x="8" y="27"/>
                    <a:pt x="8" y="27"/>
                  </a:cubicBezTo>
                  <a:cubicBezTo>
                    <a:pt x="7" y="26"/>
                    <a:pt x="6" y="25"/>
                    <a:pt x="5" y="25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0" y="18"/>
                    <a:pt x="1" y="17"/>
                    <a:pt x="2" y="12"/>
                  </a:cubicBezTo>
                  <a:cubicBezTo>
                    <a:pt x="2" y="11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2"/>
            <p:cNvSpPr>
              <a:spLocks noEditPoints="1"/>
            </p:cNvSpPr>
            <p:nvPr userDrawn="1"/>
          </p:nvSpPr>
          <p:spPr bwMode="auto">
            <a:xfrm>
              <a:off x="8847200" y="4611991"/>
              <a:ext cx="46038" cy="58738"/>
            </a:xfrm>
            <a:custGeom>
              <a:avLst/>
              <a:gdLst>
                <a:gd name="T0" fmla="*/ 8 w 31"/>
                <a:gd name="T1" fmla="*/ 31 h 39"/>
                <a:gd name="T2" fmla="*/ 9 w 31"/>
                <a:gd name="T3" fmla="*/ 30 h 39"/>
                <a:gd name="T4" fmla="*/ 8 w 31"/>
                <a:gd name="T5" fmla="*/ 26 h 39"/>
                <a:gd name="T6" fmla="*/ 18 w 31"/>
                <a:gd name="T7" fmla="*/ 18 h 39"/>
                <a:gd name="T8" fmla="*/ 18 w 31"/>
                <a:gd name="T9" fmla="*/ 21 h 39"/>
                <a:gd name="T10" fmla="*/ 19 w 31"/>
                <a:gd name="T11" fmla="*/ 18 h 39"/>
                <a:gd name="T12" fmla="*/ 7 w 31"/>
                <a:gd name="T13" fmla="*/ 22 h 39"/>
                <a:gd name="T14" fmla="*/ 6 w 31"/>
                <a:gd name="T15" fmla="*/ 23 h 39"/>
                <a:gd name="T16" fmla="*/ 7 w 31"/>
                <a:gd name="T17" fmla="*/ 22 h 39"/>
                <a:gd name="T18" fmla="*/ 7 w 31"/>
                <a:gd name="T19" fmla="*/ 22 h 39"/>
                <a:gd name="T20" fmla="*/ 23 w 31"/>
                <a:gd name="T21" fmla="*/ 12 h 39"/>
                <a:gd name="T22" fmla="*/ 23 w 31"/>
                <a:gd name="T23" fmla="*/ 12 h 39"/>
                <a:gd name="T24" fmla="*/ 23 w 31"/>
                <a:gd name="T25" fmla="*/ 11 h 39"/>
                <a:gd name="T26" fmla="*/ 10 w 31"/>
                <a:gd name="T27" fmla="*/ 19 h 39"/>
                <a:gd name="T28" fmla="*/ 10 w 31"/>
                <a:gd name="T29" fmla="*/ 23 h 39"/>
                <a:gd name="T30" fmla="*/ 10 w 31"/>
                <a:gd name="T31" fmla="*/ 19 h 39"/>
                <a:gd name="T32" fmla="*/ 15 w 31"/>
                <a:gd name="T33" fmla="*/ 13 h 39"/>
                <a:gd name="T34" fmla="*/ 16 w 31"/>
                <a:gd name="T35" fmla="*/ 14 h 39"/>
                <a:gd name="T36" fmla="*/ 15 w 31"/>
                <a:gd name="T37" fmla="*/ 13 h 39"/>
                <a:gd name="T38" fmla="*/ 9 w 31"/>
                <a:gd name="T39" fmla="*/ 16 h 39"/>
                <a:gd name="T40" fmla="*/ 9 w 31"/>
                <a:gd name="T41" fmla="*/ 18 h 39"/>
                <a:gd name="T42" fmla="*/ 9 w 31"/>
                <a:gd name="T43" fmla="*/ 16 h 39"/>
                <a:gd name="T44" fmla="*/ 19 w 31"/>
                <a:gd name="T45" fmla="*/ 4 h 39"/>
                <a:gd name="T46" fmla="*/ 23 w 31"/>
                <a:gd name="T47" fmla="*/ 7 h 39"/>
                <a:gd name="T48" fmla="*/ 29 w 31"/>
                <a:gd name="T49" fmla="*/ 9 h 39"/>
                <a:gd name="T50" fmla="*/ 25 w 31"/>
                <a:gd name="T51" fmla="*/ 16 h 39"/>
                <a:gd name="T52" fmla="*/ 29 w 31"/>
                <a:gd name="T53" fmla="*/ 26 h 39"/>
                <a:gd name="T54" fmla="*/ 30 w 31"/>
                <a:gd name="T55" fmla="*/ 30 h 39"/>
                <a:gd name="T56" fmla="*/ 31 w 31"/>
                <a:gd name="T57" fmla="*/ 32 h 39"/>
                <a:gd name="T58" fmla="*/ 22 w 31"/>
                <a:gd name="T59" fmla="*/ 23 h 39"/>
                <a:gd name="T60" fmla="*/ 16 w 31"/>
                <a:gd name="T61" fmla="*/ 29 h 39"/>
                <a:gd name="T62" fmla="*/ 15 w 31"/>
                <a:gd name="T63" fmla="*/ 22 h 39"/>
                <a:gd name="T64" fmla="*/ 15 w 31"/>
                <a:gd name="T65" fmla="*/ 19 h 39"/>
                <a:gd name="T66" fmla="*/ 12 w 31"/>
                <a:gd name="T67" fmla="*/ 19 h 39"/>
                <a:gd name="T68" fmla="*/ 13 w 31"/>
                <a:gd name="T69" fmla="*/ 29 h 39"/>
                <a:gd name="T70" fmla="*/ 17 w 31"/>
                <a:gd name="T71" fmla="*/ 34 h 39"/>
                <a:gd name="T72" fmla="*/ 14 w 31"/>
                <a:gd name="T73" fmla="*/ 33 h 39"/>
                <a:gd name="T74" fmla="*/ 12 w 31"/>
                <a:gd name="T75" fmla="*/ 32 h 39"/>
                <a:gd name="T76" fmla="*/ 7 w 31"/>
                <a:gd name="T77" fmla="*/ 39 h 39"/>
                <a:gd name="T78" fmla="*/ 6 w 31"/>
                <a:gd name="T79" fmla="*/ 33 h 39"/>
                <a:gd name="T80" fmla="*/ 6 w 31"/>
                <a:gd name="T81" fmla="*/ 26 h 39"/>
                <a:gd name="T82" fmla="*/ 2 w 31"/>
                <a:gd name="T83" fmla="*/ 29 h 39"/>
                <a:gd name="T84" fmla="*/ 4 w 31"/>
                <a:gd name="T85" fmla="*/ 13 h 39"/>
                <a:gd name="T86" fmla="*/ 6 w 31"/>
                <a:gd name="T87" fmla="*/ 9 h 39"/>
                <a:gd name="T88" fmla="*/ 3 w 31"/>
                <a:gd name="T89" fmla="*/ 23 h 39"/>
                <a:gd name="T90" fmla="*/ 3 w 31"/>
                <a:gd name="T91" fmla="*/ 27 h 39"/>
                <a:gd name="T92" fmla="*/ 9 w 31"/>
                <a:gd name="T93" fmla="*/ 14 h 39"/>
                <a:gd name="T94" fmla="*/ 13 w 31"/>
                <a:gd name="T95" fmla="*/ 15 h 39"/>
                <a:gd name="T96" fmla="*/ 12 w 31"/>
                <a:gd name="T97" fmla="*/ 9 h 39"/>
                <a:gd name="T98" fmla="*/ 11 w 31"/>
                <a:gd name="T9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9">
                  <a:moveTo>
                    <a:pt x="8" y="26"/>
                  </a:moveTo>
                  <a:cubicBezTo>
                    <a:pt x="8" y="27"/>
                    <a:pt x="8" y="30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9" y="31"/>
                    <a:pt x="9" y="30"/>
                  </a:cubicBezTo>
                  <a:cubicBezTo>
                    <a:pt x="9" y="29"/>
                    <a:pt x="11" y="27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9" y="26"/>
                    <a:pt x="8" y="26"/>
                    <a:pt x="8" y="26"/>
                  </a:cubicBezTo>
                  <a:close/>
                  <a:moveTo>
                    <a:pt x="18" y="18"/>
                  </a:moveTo>
                  <a:cubicBezTo>
                    <a:pt x="18" y="19"/>
                    <a:pt x="17" y="20"/>
                    <a:pt x="17" y="21"/>
                  </a:cubicBezTo>
                  <a:cubicBezTo>
                    <a:pt x="17" y="21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1" y="19"/>
                    <a:pt x="19" y="18"/>
                  </a:cubicBezTo>
                  <a:cubicBezTo>
                    <a:pt x="19" y="17"/>
                    <a:pt x="19" y="17"/>
                    <a:pt x="18" y="18"/>
                  </a:cubicBezTo>
                  <a:close/>
                  <a:moveTo>
                    <a:pt x="7" y="22"/>
                  </a:moveTo>
                  <a:cubicBezTo>
                    <a:pt x="7" y="22"/>
                    <a:pt x="7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lose/>
                  <a:moveTo>
                    <a:pt x="23" y="11"/>
                  </a:move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10" y="19"/>
                  </a:moveTo>
                  <a:cubicBezTo>
                    <a:pt x="9" y="20"/>
                    <a:pt x="9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0"/>
                    <a:pt x="11" y="19"/>
                  </a:cubicBezTo>
                  <a:cubicBezTo>
                    <a:pt x="11" y="19"/>
                    <a:pt x="10" y="19"/>
                    <a:pt x="10" y="19"/>
                  </a:cubicBezTo>
                  <a:close/>
                  <a:moveTo>
                    <a:pt x="15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6" y="13"/>
                    <a:pt x="16" y="13"/>
                    <a:pt x="15" y="13"/>
                  </a:cubicBezTo>
                  <a:cubicBezTo>
                    <a:pt x="16" y="13"/>
                    <a:pt x="16" y="13"/>
                    <a:pt x="15" y="13"/>
                  </a:cubicBezTo>
                  <a:close/>
                  <a:moveTo>
                    <a:pt x="9" y="16"/>
                  </a:moveTo>
                  <a:cubicBezTo>
                    <a:pt x="8" y="17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9" y="15"/>
                    <a:pt x="9" y="16"/>
                    <a:pt x="9" y="16"/>
                  </a:cubicBezTo>
                  <a:close/>
                  <a:moveTo>
                    <a:pt x="11" y="1"/>
                  </a:moveTo>
                  <a:cubicBezTo>
                    <a:pt x="13" y="0"/>
                    <a:pt x="17" y="2"/>
                    <a:pt x="19" y="4"/>
                  </a:cubicBezTo>
                  <a:cubicBezTo>
                    <a:pt x="19" y="5"/>
                    <a:pt x="19" y="6"/>
                    <a:pt x="20" y="6"/>
                  </a:cubicBezTo>
                  <a:cubicBezTo>
                    <a:pt x="21" y="7"/>
                    <a:pt x="22" y="7"/>
                    <a:pt x="23" y="7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7" y="9"/>
                    <a:pt x="28" y="9"/>
                    <a:pt x="29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8" y="12"/>
                    <a:pt x="25" y="14"/>
                    <a:pt x="25" y="16"/>
                  </a:cubicBezTo>
                  <a:cubicBezTo>
                    <a:pt x="25" y="18"/>
                    <a:pt x="27" y="19"/>
                    <a:pt x="27" y="21"/>
                  </a:cubicBezTo>
                  <a:cubicBezTo>
                    <a:pt x="28" y="23"/>
                    <a:pt x="29" y="24"/>
                    <a:pt x="29" y="26"/>
                  </a:cubicBezTo>
                  <a:cubicBezTo>
                    <a:pt x="29" y="26"/>
                    <a:pt x="29" y="27"/>
                    <a:pt x="30" y="27"/>
                  </a:cubicBezTo>
                  <a:cubicBezTo>
                    <a:pt x="30" y="28"/>
                    <a:pt x="30" y="29"/>
                    <a:pt x="30" y="30"/>
                  </a:cubicBezTo>
                  <a:cubicBezTo>
                    <a:pt x="30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1"/>
                    <a:pt x="27" y="30"/>
                    <a:pt x="25" y="28"/>
                  </a:cubicBezTo>
                  <a:cubicBezTo>
                    <a:pt x="24" y="26"/>
                    <a:pt x="23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0" y="25"/>
                    <a:pt x="19" y="27"/>
                    <a:pt x="16" y="29"/>
                  </a:cubicBezTo>
                  <a:cubicBezTo>
                    <a:pt x="15" y="28"/>
                    <a:pt x="13" y="26"/>
                    <a:pt x="14" y="25"/>
                  </a:cubicBezTo>
                  <a:cubicBezTo>
                    <a:pt x="14" y="24"/>
                    <a:pt x="15" y="23"/>
                    <a:pt x="15" y="22"/>
                  </a:cubicBezTo>
                  <a:cubicBezTo>
                    <a:pt x="15" y="22"/>
                    <a:pt x="14" y="21"/>
                    <a:pt x="14" y="21"/>
                  </a:cubicBezTo>
                  <a:cubicBezTo>
                    <a:pt x="14" y="20"/>
                    <a:pt x="14" y="19"/>
                    <a:pt x="15" y="19"/>
                  </a:cubicBezTo>
                  <a:cubicBezTo>
                    <a:pt x="15" y="18"/>
                    <a:pt x="14" y="15"/>
                    <a:pt x="13" y="16"/>
                  </a:cubicBezTo>
                  <a:cubicBezTo>
                    <a:pt x="12" y="16"/>
                    <a:pt x="12" y="18"/>
                    <a:pt x="12" y="19"/>
                  </a:cubicBezTo>
                  <a:cubicBezTo>
                    <a:pt x="12" y="20"/>
                    <a:pt x="13" y="21"/>
                    <a:pt x="13" y="23"/>
                  </a:cubicBezTo>
                  <a:cubicBezTo>
                    <a:pt x="13" y="25"/>
                    <a:pt x="11" y="26"/>
                    <a:pt x="13" y="29"/>
                  </a:cubicBezTo>
                  <a:cubicBezTo>
                    <a:pt x="14" y="31"/>
                    <a:pt x="17" y="33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4"/>
                    <a:pt x="15" y="34"/>
                    <a:pt x="14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4"/>
                    <a:pt x="11" y="37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5" y="36"/>
                    <a:pt x="5" y="35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6" y="31"/>
                    <a:pt x="6" y="28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3" y="29"/>
                    <a:pt x="2" y="29"/>
                  </a:cubicBezTo>
                  <a:cubicBezTo>
                    <a:pt x="0" y="27"/>
                    <a:pt x="2" y="23"/>
                    <a:pt x="3" y="21"/>
                  </a:cubicBezTo>
                  <a:cubicBezTo>
                    <a:pt x="3" y="19"/>
                    <a:pt x="4" y="14"/>
                    <a:pt x="4" y="13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5" y="17"/>
                    <a:pt x="4" y="21"/>
                    <a:pt x="3" y="23"/>
                  </a:cubicBezTo>
                  <a:cubicBezTo>
                    <a:pt x="3" y="24"/>
                    <a:pt x="3" y="25"/>
                    <a:pt x="3" y="26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6"/>
                    <a:pt x="8" y="22"/>
                    <a:pt x="8" y="22"/>
                  </a:cubicBezTo>
                  <a:cubicBezTo>
                    <a:pt x="9" y="20"/>
                    <a:pt x="5" y="15"/>
                    <a:pt x="9" y="14"/>
                  </a:cubicBezTo>
                  <a:cubicBezTo>
                    <a:pt x="10" y="15"/>
                    <a:pt x="12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3"/>
                    <a:pt x="13" y="13"/>
                    <a:pt x="11" y="12"/>
                  </a:cubicBezTo>
                  <a:cubicBezTo>
                    <a:pt x="11" y="11"/>
                    <a:pt x="11" y="10"/>
                    <a:pt x="12" y="9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5" y="7"/>
                    <a:pt x="11" y="3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088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g_lef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9" name="abg_main_theme"/>
          <p:cNvSpPr/>
          <p:nvPr userDrawn="1"/>
        </p:nvSpPr>
        <p:spPr>
          <a:xfrm>
            <a:off x="312912" y="0"/>
            <a:ext cx="1187908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ttern"/>
          <p:cNvSpPr/>
          <p:nvPr userDrawn="1"/>
        </p:nvSpPr>
        <p:spPr>
          <a:xfrm>
            <a:off x="312912" y="1476000"/>
            <a:ext cx="11880000" cy="53820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l="-3788" t="-3537" r="-3788" b="-38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main_board"/>
          <p:cNvGrpSpPr/>
          <p:nvPr userDrawn="1"/>
        </p:nvGrpSpPr>
        <p:grpSpPr>
          <a:xfrm>
            <a:off x="726439" y="365125"/>
            <a:ext cx="11016382" cy="5812879"/>
            <a:chOff x="685800" y="1400452"/>
            <a:chExt cx="8600440" cy="2709269"/>
          </a:xfrm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grpSpPr>
        <p:sp>
          <p:nvSpPr>
            <p:cNvPr id="12" name="矩形 11"/>
            <p:cNvSpPr/>
            <p:nvPr userDrawn="1"/>
          </p:nvSpPr>
          <p:spPr>
            <a:xfrm>
              <a:off x="685800" y="1400452"/>
              <a:ext cx="8600440" cy="2595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85800" y="1443366"/>
              <a:ext cx="8600440" cy="2666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solidFill>
            <a:srgbClr val="000000">
              <a:alpha val="20000"/>
            </a:srgbClr>
          </a:solidFill>
        </p:spPr>
        <p:txBody>
          <a:bodyPr/>
          <a:lstStyle/>
          <a:p>
            <a:fld id="{5B74D221-F78E-4CE2-B90E-39C483F4591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1034" y="606265"/>
            <a:ext cx="10555326" cy="656061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0168" y="1283641"/>
            <a:ext cx="10546192" cy="4651081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8" name="矩形 37"/>
          <p:cNvSpPr/>
          <p:nvPr userDrawn="1"/>
        </p:nvSpPr>
        <p:spPr>
          <a:xfrm>
            <a:off x="722384" y="704310"/>
            <a:ext cx="144255" cy="4439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jwc_logo"/>
          <p:cNvGrpSpPr/>
          <p:nvPr userDrawn="1"/>
        </p:nvGrpSpPr>
        <p:grpSpPr>
          <a:xfrm>
            <a:off x="810813" y="6370363"/>
            <a:ext cx="1809740" cy="305514"/>
            <a:chOff x="8729725" y="4570716"/>
            <a:chExt cx="2830513" cy="477838"/>
          </a:xfrm>
          <a:solidFill>
            <a:schemeClr val="bg1">
              <a:alpha val="50000"/>
            </a:schemeClr>
          </a:solidFill>
        </p:grpSpPr>
        <p:sp>
          <p:nvSpPr>
            <p:cNvPr id="39" name="Freeform 34"/>
            <p:cNvSpPr>
              <a:spLocks noEditPoints="1"/>
            </p:cNvSpPr>
            <p:nvPr userDrawn="1"/>
          </p:nvSpPr>
          <p:spPr bwMode="auto">
            <a:xfrm>
              <a:off x="9304400" y="4945366"/>
              <a:ext cx="1363663" cy="101600"/>
            </a:xfrm>
            <a:custGeom>
              <a:avLst/>
              <a:gdLst>
                <a:gd name="T0" fmla="*/ 15 w 915"/>
                <a:gd name="T1" fmla="*/ 51 h 68"/>
                <a:gd name="T2" fmla="*/ 14 w 915"/>
                <a:gd name="T3" fmla="*/ 11 h 68"/>
                <a:gd name="T4" fmla="*/ 35 w 915"/>
                <a:gd name="T5" fmla="*/ 4 h 68"/>
                <a:gd name="T6" fmla="*/ 77 w 915"/>
                <a:gd name="T7" fmla="*/ 51 h 68"/>
                <a:gd name="T8" fmla="*/ 74 w 915"/>
                <a:gd name="T9" fmla="*/ 51 h 68"/>
                <a:gd name="T10" fmla="*/ 57 w 915"/>
                <a:gd name="T11" fmla="*/ 21 h 68"/>
                <a:gd name="T12" fmla="*/ 108 w 915"/>
                <a:gd name="T13" fmla="*/ 0 h 68"/>
                <a:gd name="T14" fmla="*/ 104 w 915"/>
                <a:gd name="T15" fmla="*/ 32 h 68"/>
                <a:gd name="T16" fmla="*/ 134 w 915"/>
                <a:gd name="T17" fmla="*/ 21 h 68"/>
                <a:gd name="T18" fmla="*/ 155 w 915"/>
                <a:gd name="T19" fmla="*/ 21 h 68"/>
                <a:gd name="T20" fmla="*/ 187 w 915"/>
                <a:gd name="T21" fmla="*/ 46 h 68"/>
                <a:gd name="T22" fmla="*/ 169 w 915"/>
                <a:gd name="T23" fmla="*/ 29 h 68"/>
                <a:gd name="T24" fmla="*/ 221 w 915"/>
                <a:gd name="T25" fmla="*/ 24 h 68"/>
                <a:gd name="T26" fmla="*/ 198 w 915"/>
                <a:gd name="T27" fmla="*/ 52 h 68"/>
                <a:gd name="T28" fmla="*/ 209 w 915"/>
                <a:gd name="T29" fmla="*/ 18 h 68"/>
                <a:gd name="T30" fmla="*/ 247 w 915"/>
                <a:gd name="T31" fmla="*/ 51 h 68"/>
                <a:gd name="T32" fmla="*/ 244 w 915"/>
                <a:gd name="T33" fmla="*/ 42 h 68"/>
                <a:gd name="T34" fmla="*/ 271 w 915"/>
                <a:gd name="T35" fmla="*/ 1 h 68"/>
                <a:gd name="T36" fmla="*/ 276 w 915"/>
                <a:gd name="T37" fmla="*/ 51 h 68"/>
                <a:gd name="T38" fmla="*/ 259 w 915"/>
                <a:gd name="T39" fmla="*/ 22 h 68"/>
                <a:gd name="T40" fmla="*/ 301 w 915"/>
                <a:gd name="T41" fmla="*/ 46 h 68"/>
                <a:gd name="T42" fmla="*/ 292 w 915"/>
                <a:gd name="T43" fmla="*/ 7 h 68"/>
                <a:gd name="T44" fmla="*/ 333 w 915"/>
                <a:gd name="T45" fmla="*/ 20 h 68"/>
                <a:gd name="T46" fmla="*/ 309 w 915"/>
                <a:gd name="T47" fmla="*/ 67 h 68"/>
                <a:gd name="T48" fmla="*/ 305 w 915"/>
                <a:gd name="T49" fmla="*/ 19 h 68"/>
                <a:gd name="T50" fmla="*/ 379 w 915"/>
                <a:gd name="T51" fmla="*/ 18 h 68"/>
                <a:gd name="T52" fmla="*/ 415 w 915"/>
                <a:gd name="T53" fmla="*/ 44 h 68"/>
                <a:gd name="T54" fmla="*/ 403 w 915"/>
                <a:gd name="T55" fmla="*/ 21 h 68"/>
                <a:gd name="T56" fmla="*/ 425 w 915"/>
                <a:gd name="T57" fmla="*/ 5 h 68"/>
                <a:gd name="T58" fmla="*/ 475 w 915"/>
                <a:gd name="T59" fmla="*/ 19 h 68"/>
                <a:gd name="T60" fmla="*/ 465 w 915"/>
                <a:gd name="T61" fmla="*/ 54 h 68"/>
                <a:gd name="T62" fmla="*/ 471 w 915"/>
                <a:gd name="T63" fmla="*/ 48 h 68"/>
                <a:gd name="T64" fmla="*/ 474 w 915"/>
                <a:gd name="T65" fmla="*/ 4 h 68"/>
                <a:gd name="T66" fmla="*/ 516 w 915"/>
                <a:gd name="T67" fmla="*/ 28 h 68"/>
                <a:gd name="T68" fmla="*/ 517 w 915"/>
                <a:gd name="T69" fmla="*/ 40 h 68"/>
                <a:gd name="T70" fmla="*/ 537 w 915"/>
                <a:gd name="T71" fmla="*/ 49 h 68"/>
                <a:gd name="T72" fmla="*/ 528 w 915"/>
                <a:gd name="T73" fmla="*/ 23 h 68"/>
                <a:gd name="T74" fmla="*/ 565 w 915"/>
                <a:gd name="T75" fmla="*/ 53 h 68"/>
                <a:gd name="T76" fmla="*/ 563 w 915"/>
                <a:gd name="T77" fmla="*/ 21 h 68"/>
                <a:gd name="T78" fmla="*/ 620 w 915"/>
                <a:gd name="T79" fmla="*/ 52 h 68"/>
                <a:gd name="T80" fmla="*/ 596 w 915"/>
                <a:gd name="T81" fmla="*/ 49 h 68"/>
                <a:gd name="T82" fmla="*/ 587 w 915"/>
                <a:gd name="T83" fmla="*/ 22 h 68"/>
                <a:gd name="T84" fmla="*/ 642 w 915"/>
                <a:gd name="T85" fmla="*/ 17 h 68"/>
                <a:gd name="T86" fmla="*/ 643 w 915"/>
                <a:gd name="T87" fmla="*/ 48 h 68"/>
                <a:gd name="T88" fmla="*/ 667 w 915"/>
                <a:gd name="T89" fmla="*/ 49 h 68"/>
                <a:gd name="T90" fmla="*/ 671 w 915"/>
                <a:gd name="T91" fmla="*/ 23 h 68"/>
                <a:gd name="T92" fmla="*/ 726 w 915"/>
                <a:gd name="T93" fmla="*/ 20 h 68"/>
                <a:gd name="T94" fmla="*/ 739 w 915"/>
                <a:gd name="T95" fmla="*/ 29 h 68"/>
                <a:gd name="T96" fmla="*/ 731 w 915"/>
                <a:gd name="T97" fmla="*/ 33 h 68"/>
                <a:gd name="T98" fmla="*/ 778 w 915"/>
                <a:gd name="T99" fmla="*/ 45 h 68"/>
                <a:gd name="T100" fmla="*/ 771 w 915"/>
                <a:gd name="T101" fmla="*/ 24 h 68"/>
                <a:gd name="T102" fmla="*/ 753 w 915"/>
                <a:gd name="T103" fmla="*/ 45 h 68"/>
                <a:gd name="T104" fmla="*/ 803 w 915"/>
                <a:gd name="T105" fmla="*/ 54 h 68"/>
                <a:gd name="T106" fmla="*/ 816 w 915"/>
                <a:gd name="T107" fmla="*/ 0 h 68"/>
                <a:gd name="T108" fmla="*/ 812 w 915"/>
                <a:gd name="T109" fmla="*/ 29 h 68"/>
                <a:gd name="T110" fmla="*/ 881 w 915"/>
                <a:gd name="T111" fmla="*/ 10 h 68"/>
                <a:gd name="T112" fmla="*/ 859 w 915"/>
                <a:gd name="T113" fmla="*/ 49 h 68"/>
                <a:gd name="T114" fmla="*/ 903 w 915"/>
                <a:gd name="T115" fmla="*/ 48 h 68"/>
                <a:gd name="T116" fmla="*/ 891 w 915"/>
                <a:gd name="T117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5" h="68">
                  <a:moveTo>
                    <a:pt x="35" y="4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4"/>
                    <a:pt x="47" y="5"/>
                    <a:pt x="46" y="6"/>
                  </a:cubicBezTo>
                  <a:cubicBezTo>
                    <a:pt x="46" y="7"/>
                    <a:pt x="45" y="9"/>
                    <a:pt x="45" y="11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7"/>
                    <a:pt x="45" y="41"/>
                    <a:pt x="44" y="43"/>
                  </a:cubicBezTo>
                  <a:cubicBezTo>
                    <a:pt x="43" y="46"/>
                    <a:pt x="41" y="49"/>
                    <a:pt x="38" y="51"/>
                  </a:cubicBezTo>
                  <a:cubicBezTo>
                    <a:pt x="35" y="53"/>
                    <a:pt x="31" y="53"/>
                    <a:pt x="27" y="53"/>
                  </a:cubicBezTo>
                  <a:cubicBezTo>
                    <a:pt x="21" y="53"/>
                    <a:pt x="17" y="53"/>
                    <a:pt x="15" y="51"/>
                  </a:cubicBezTo>
                  <a:cubicBezTo>
                    <a:pt x="12" y="49"/>
                    <a:pt x="10" y="46"/>
                    <a:pt x="9" y="43"/>
                  </a:cubicBezTo>
                  <a:cubicBezTo>
                    <a:pt x="8" y="41"/>
                    <a:pt x="7" y="37"/>
                    <a:pt x="7" y="3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8"/>
                    <a:pt x="7" y="6"/>
                    <a:pt x="6" y="5"/>
                  </a:cubicBezTo>
                  <a:cubicBezTo>
                    <a:pt x="5" y="4"/>
                    <a:pt x="4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5" y="4"/>
                    <a:pt x="15" y="5"/>
                  </a:cubicBezTo>
                  <a:cubicBezTo>
                    <a:pt x="14" y="6"/>
                    <a:pt x="14" y="8"/>
                    <a:pt x="14" y="11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5"/>
                    <a:pt x="14" y="37"/>
                    <a:pt x="14" y="40"/>
                  </a:cubicBezTo>
                  <a:cubicBezTo>
                    <a:pt x="15" y="43"/>
                    <a:pt x="15" y="45"/>
                    <a:pt x="16" y="46"/>
                  </a:cubicBezTo>
                  <a:cubicBezTo>
                    <a:pt x="17" y="48"/>
                    <a:pt x="19" y="49"/>
                    <a:pt x="20" y="50"/>
                  </a:cubicBezTo>
                  <a:cubicBezTo>
                    <a:pt x="22" y="51"/>
                    <a:pt x="24" y="51"/>
                    <a:pt x="27" y="51"/>
                  </a:cubicBezTo>
                  <a:cubicBezTo>
                    <a:pt x="30" y="51"/>
                    <a:pt x="33" y="50"/>
                    <a:pt x="35" y="49"/>
                  </a:cubicBezTo>
                  <a:cubicBezTo>
                    <a:pt x="37" y="47"/>
                    <a:pt x="39" y="46"/>
                    <a:pt x="40" y="43"/>
                  </a:cubicBezTo>
                  <a:cubicBezTo>
                    <a:pt x="41" y="41"/>
                    <a:pt x="41" y="37"/>
                    <a:pt x="41" y="3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9"/>
                    <a:pt x="41" y="7"/>
                    <a:pt x="40" y="6"/>
                  </a:cubicBezTo>
                  <a:cubicBezTo>
                    <a:pt x="39" y="5"/>
                    <a:pt x="38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69" y="25"/>
                  </a:moveTo>
                  <a:cubicBezTo>
                    <a:pt x="73" y="20"/>
                    <a:pt x="76" y="18"/>
                    <a:pt x="79" y="18"/>
                  </a:cubicBezTo>
                  <a:cubicBezTo>
                    <a:pt x="81" y="18"/>
                    <a:pt x="83" y="18"/>
                    <a:pt x="84" y="19"/>
                  </a:cubicBezTo>
                  <a:cubicBezTo>
                    <a:pt x="85" y="20"/>
                    <a:pt x="87" y="21"/>
                    <a:pt x="87" y="23"/>
                  </a:cubicBezTo>
                  <a:cubicBezTo>
                    <a:pt x="88" y="25"/>
                    <a:pt x="88" y="27"/>
                    <a:pt x="88" y="30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8" y="47"/>
                    <a:pt x="88" y="48"/>
                    <a:pt x="89" y="49"/>
                  </a:cubicBezTo>
                  <a:cubicBezTo>
                    <a:pt x="89" y="50"/>
                    <a:pt x="89" y="50"/>
                    <a:pt x="90" y="51"/>
                  </a:cubicBezTo>
                  <a:cubicBezTo>
                    <a:pt x="90" y="51"/>
                    <a:pt x="91" y="51"/>
                    <a:pt x="93" y="51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9" y="51"/>
                    <a:pt x="80" y="51"/>
                    <a:pt x="81" y="50"/>
                  </a:cubicBezTo>
                  <a:cubicBezTo>
                    <a:pt x="82" y="50"/>
                    <a:pt x="82" y="49"/>
                    <a:pt x="82" y="48"/>
                  </a:cubicBezTo>
                  <a:cubicBezTo>
                    <a:pt x="82" y="48"/>
                    <a:pt x="82" y="47"/>
                    <a:pt x="82" y="4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2" y="27"/>
                    <a:pt x="82" y="25"/>
                    <a:pt x="81" y="24"/>
                  </a:cubicBezTo>
                  <a:cubicBezTo>
                    <a:pt x="80" y="23"/>
                    <a:pt x="79" y="22"/>
                    <a:pt x="77" y="22"/>
                  </a:cubicBezTo>
                  <a:cubicBezTo>
                    <a:pt x="74" y="22"/>
                    <a:pt x="71" y="23"/>
                    <a:pt x="69" y="27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7"/>
                    <a:pt x="69" y="48"/>
                    <a:pt x="69" y="49"/>
                  </a:cubicBezTo>
                  <a:cubicBezTo>
                    <a:pt x="69" y="50"/>
                    <a:pt x="70" y="50"/>
                    <a:pt x="70" y="51"/>
                  </a:cubicBezTo>
                  <a:cubicBezTo>
                    <a:pt x="71" y="51"/>
                    <a:pt x="72" y="51"/>
                    <a:pt x="74" y="51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1"/>
                    <a:pt x="61" y="51"/>
                    <a:pt x="62" y="50"/>
                  </a:cubicBezTo>
                  <a:cubicBezTo>
                    <a:pt x="62" y="49"/>
                    <a:pt x="63" y="47"/>
                    <a:pt x="63" y="45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28"/>
                    <a:pt x="63" y="25"/>
                    <a:pt x="62" y="24"/>
                  </a:cubicBezTo>
                  <a:cubicBezTo>
                    <a:pt x="62" y="23"/>
                    <a:pt x="62" y="23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25"/>
                    <a:pt x="69" y="25"/>
                    <a:pt x="69" y="25"/>
                  </a:cubicBezTo>
                  <a:close/>
                  <a:moveTo>
                    <a:pt x="108" y="0"/>
                  </a:moveTo>
                  <a:cubicBezTo>
                    <a:pt x="109" y="0"/>
                    <a:pt x="110" y="0"/>
                    <a:pt x="110" y="1"/>
                  </a:cubicBezTo>
                  <a:cubicBezTo>
                    <a:pt x="111" y="2"/>
                    <a:pt x="111" y="3"/>
                    <a:pt x="111" y="4"/>
                  </a:cubicBezTo>
                  <a:cubicBezTo>
                    <a:pt x="111" y="5"/>
                    <a:pt x="111" y="6"/>
                    <a:pt x="110" y="7"/>
                  </a:cubicBezTo>
                  <a:cubicBezTo>
                    <a:pt x="109" y="7"/>
                    <a:pt x="109" y="8"/>
                    <a:pt x="108" y="8"/>
                  </a:cubicBezTo>
                  <a:cubicBezTo>
                    <a:pt x="107" y="8"/>
                    <a:pt x="106" y="7"/>
                    <a:pt x="105" y="7"/>
                  </a:cubicBezTo>
                  <a:cubicBezTo>
                    <a:pt x="105" y="6"/>
                    <a:pt x="104" y="5"/>
                    <a:pt x="104" y="4"/>
                  </a:cubicBezTo>
                  <a:cubicBezTo>
                    <a:pt x="104" y="3"/>
                    <a:pt x="105" y="2"/>
                    <a:pt x="105" y="1"/>
                  </a:cubicBezTo>
                  <a:cubicBezTo>
                    <a:pt x="106" y="0"/>
                    <a:pt x="107" y="0"/>
                    <a:pt x="108" y="0"/>
                  </a:cubicBezTo>
                  <a:close/>
                  <a:moveTo>
                    <a:pt x="111" y="18"/>
                  </a:moveTo>
                  <a:cubicBezTo>
                    <a:pt x="111" y="45"/>
                    <a:pt x="111" y="45"/>
                    <a:pt x="111" y="45"/>
                  </a:cubicBezTo>
                  <a:cubicBezTo>
                    <a:pt x="111" y="47"/>
                    <a:pt x="111" y="49"/>
                    <a:pt x="111" y="49"/>
                  </a:cubicBezTo>
                  <a:cubicBezTo>
                    <a:pt x="111" y="50"/>
                    <a:pt x="112" y="51"/>
                    <a:pt x="112" y="51"/>
                  </a:cubicBezTo>
                  <a:cubicBezTo>
                    <a:pt x="113" y="51"/>
                    <a:pt x="114" y="51"/>
                    <a:pt x="115" y="51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3" y="51"/>
                    <a:pt x="103" y="50"/>
                    <a:pt x="104" y="49"/>
                  </a:cubicBezTo>
                  <a:cubicBezTo>
                    <a:pt x="104" y="49"/>
                    <a:pt x="104" y="47"/>
                    <a:pt x="104" y="45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8"/>
                    <a:pt x="104" y="26"/>
                    <a:pt x="104" y="25"/>
                  </a:cubicBezTo>
                  <a:cubicBezTo>
                    <a:pt x="104" y="24"/>
                    <a:pt x="103" y="23"/>
                    <a:pt x="103" y="23"/>
                  </a:cubicBezTo>
                  <a:cubicBezTo>
                    <a:pt x="103" y="23"/>
                    <a:pt x="102" y="23"/>
                    <a:pt x="101" y="23"/>
                  </a:cubicBezTo>
                  <a:cubicBezTo>
                    <a:pt x="101" y="23"/>
                    <a:pt x="100" y="23"/>
                    <a:pt x="99" y="23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1" y="18"/>
                    <a:pt x="111" y="18"/>
                    <a:pt x="111" y="18"/>
                  </a:cubicBezTo>
                  <a:close/>
                  <a:moveTo>
                    <a:pt x="122" y="19"/>
                  </a:moveTo>
                  <a:cubicBezTo>
                    <a:pt x="137" y="19"/>
                    <a:pt x="137" y="19"/>
                    <a:pt x="137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20"/>
                    <a:pt x="134" y="20"/>
                    <a:pt x="134" y="21"/>
                  </a:cubicBezTo>
                  <a:cubicBezTo>
                    <a:pt x="133" y="21"/>
                    <a:pt x="133" y="22"/>
                    <a:pt x="133" y="23"/>
                  </a:cubicBezTo>
                  <a:cubicBezTo>
                    <a:pt x="133" y="23"/>
                    <a:pt x="133" y="25"/>
                    <a:pt x="134" y="26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9" y="24"/>
                    <a:pt x="150" y="23"/>
                    <a:pt x="150" y="22"/>
                  </a:cubicBezTo>
                  <a:cubicBezTo>
                    <a:pt x="150" y="21"/>
                    <a:pt x="150" y="21"/>
                    <a:pt x="149" y="21"/>
                  </a:cubicBezTo>
                  <a:cubicBezTo>
                    <a:pt x="149" y="21"/>
                    <a:pt x="149" y="20"/>
                    <a:pt x="149" y="20"/>
                  </a:cubicBezTo>
                  <a:cubicBezTo>
                    <a:pt x="148" y="20"/>
                    <a:pt x="147" y="20"/>
                    <a:pt x="146" y="20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6" y="20"/>
                    <a:pt x="155" y="20"/>
                    <a:pt x="155" y="21"/>
                  </a:cubicBezTo>
                  <a:cubicBezTo>
                    <a:pt x="154" y="21"/>
                    <a:pt x="153" y="23"/>
                    <a:pt x="152" y="2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7" y="23"/>
                    <a:pt x="126" y="22"/>
                    <a:pt x="126" y="22"/>
                  </a:cubicBezTo>
                  <a:cubicBezTo>
                    <a:pt x="125" y="21"/>
                    <a:pt x="125" y="21"/>
                    <a:pt x="124" y="20"/>
                  </a:cubicBezTo>
                  <a:cubicBezTo>
                    <a:pt x="123" y="20"/>
                    <a:pt x="123" y="20"/>
                    <a:pt x="121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69" y="31"/>
                  </a:moveTo>
                  <a:cubicBezTo>
                    <a:pt x="169" y="37"/>
                    <a:pt x="170" y="40"/>
                    <a:pt x="173" y="43"/>
                  </a:cubicBezTo>
                  <a:cubicBezTo>
                    <a:pt x="175" y="46"/>
                    <a:pt x="178" y="48"/>
                    <a:pt x="181" y="48"/>
                  </a:cubicBezTo>
                  <a:cubicBezTo>
                    <a:pt x="183" y="48"/>
                    <a:pt x="185" y="47"/>
                    <a:pt x="187" y="46"/>
                  </a:cubicBezTo>
                  <a:cubicBezTo>
                    <a:pt x="188" y="45"/>
                    <a:pt x="189" y="43"/>
                    <a:pt x="191" y="39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91" y="43"/>
                    <a:pt x="190" y="47"/>
                    <a:pt x="187" y="49"/>
                  </a:cubicBezTo>
                  <a:cubicBezTo>
                    <a:pt x="185" y="52"/>
                    <a:pt x="182" y="53"/>
                    <a:pt x="178" y="53"/>
                  </a:cubicBezTo>
                  <a:cubicBezTo>
                    <a:pt x="174" y="53"/>
                    <a:pt x="171" y="52"/>
                    <a:pt x="168" y="49"/>
                  </a:cubicBezTo>
                  <a:cubicBezTo>
                    <a:pt x="165" y="45"/>
                    <a:pt x="164" y="41"/>
                    <a:pt x="164" y="36"/>
                  </a:cubicBezTo>
                  <a:cubicBezTo>
                    <a:pt x="164" y="30"/>
                    <a:pt x="166" y="25"/>
                    <a:pt x="169" y="22"/>
                  </a:cubicBezTo>
                  <a:cubicBezTo>
                    <a:pt x="171" y="19"/>
                    <a:pt x="175" y="17"/>
                    <a:pt x="179" y="17"/>
                  </a:cubicBezTo>
                  <a:cubicBezTo>
                    <a:pt x="183" y="17"/>
                    <a:pt x="186" y="19"/>
                    <a:pt x="189" y="21"/>
                  </a:cubicBezTo>
                  <a:cubicBezTo>
                    <a:pt x="191" y="23"/>
                    <a:pt x="192" y="27"/>
                    <a:pt x="192" y="31"/>
                  </a:cubicBezTo>
                  <a:cubicBezTo>
                    <a:pt x="169" y="31"/>
                    <a:pt x="169" y="31"/>
                    <a:pt x="169" y="31"/>
                  </a:cubicBezTo>
                  <a:close/>
                  <a:moveTo>
                    <a:pt x="169" y="29"/>
                  </a:moveTo>
                  <a:cubicBezTo>
                    <a:pt x="184" y="29"/>
                    <a:pt x="184" y="29"/>
                    <a:pt x="184" y="29"/>
                  </a:cubicBezTo>
                  <a:cubicBezTo>
                    <a:pt x="184" y="27"/>
                    <a:pt x="184" y="26"/>
                    <a:pt x="183" y="25"/>
                  </a:cubicBezTo>
                  <a:cubicBezTo>
                    <a:pt x="183" y="24"/>
                    <a:pt x="182" y="23"/>
                    <a:pt x="181" y="22"/>
                  </a:cubicBezTo>
                  <a:cubicBezTo>
                    <a:pt x="179" y="21"/>
                    <a:pt x="178" y="21"/>
                    <a:pt x="177" y="21"/>
                  </a:cubicBezTo>
                  <a:cubicBezTo>
                    <a:pt x="175" y="21"/>
                    <a:pt x="173" y="21"/>
                    <a:pt x="172" y="23"/>
                  </a:cubicBezTo>
                  <a:cubicBezTo>
                    <a:pt x="170" y="24"/>
                    <a:pt x="169" y="27"/>
                    <a:pt x="169" y="29"/>
                  </a:cubicBezTo>
                  <a:close/>
                  <a:moveTo>
                    <a:pt x="209" y="18"/>
                  </a:moveTo>
                  <a:cubicBezTo>
                    <a:pt x="209" y="25"/>
                    <a:pt x="209" y="25"/>
                    <a:pt x="209" y="25"/>
                  </a:cubicBezTo>
                  <a:cubicBezTo>
                    <a:pt x="212" y="20"/>
                    <a:pt x="215" y="18"/>
                    <a:pt x="218" y="18"/>
                  </a:cubicBezTo>
                  <a:cubicBezTo>
                    <a:pt x="219" y="18"/>
                    <a:pt x="220" y="18"/>
                    <a:pt x="221" y="19"/>
                  </a:cubicBezTo>
                  <a:cubicBezTo>
                    <a:pt x="222" y="20"/>
                    <a:pt x="222" y="21"/>
                    <a:pt x="222" y="22"/>
                  </a:cubicBezTo>
                  <a:cubicBezTo>
                    <a:pt x="222" y="23"/>
                    <a:pt x="222" y="23"/>
                    <a:pt x="221" y="24"/>
                  </a:cubicBezTo>
                  <a:cubicBezTo>
                    <a:pt x="221" y="25"/>
                    <a:pt x="220" y="25"/>
                    <a:pt x="219" y="25"/>
                  </a:cubicBezTo>
                  <a:cubicBezTo>
                    <a:pt x="218" y="25"/>
                    <a:pt x="217" y="25"/>
                    <a:pt x="216" y="24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3" y="23"/>
                    <a:pt x="213" y="23"/>
                    <a:pt x="213" y="24"/>
                  </a:cubicBezTo>
                  <a:cubicBezTo>
                    <a:pt x="211" y="25"/>
                    <a:pt x="211" y="27"/>
                    <a:pt x="209" y="29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209" y="47"/>
                    <a:pt x="210" y="49"/>
                    <a:pt x="210" y="50"/>
                  </a:cubicBezTo>
                  <a:cubicBezTo>
                    <a:pt x="211" y="51"/>
                    <a:pt x="211" y="51"/>
                    <a:pt x="212" y="51"/>
                  </a:cubicBezTo>
                  <a:cubicBezTo>
                    <a:pt x="213" y="52"/>
                    <a:pt x="214" y="52"/>
                    <a:pt x="215" y="52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200" y="52"/>
                    <a:pt x="201" y="52"/>
                    <a:pt x="202" y="51"/>
                  </a:cubicBezTo>
                  <a:cubicBezTo>
                    <a:pt x="202" y="51"/>
                    <a:pt x="203" y="50"/>
                    <a:pt x="203" y="49"/>
                  </a:cubicBezTo>
                  <a:cubicBezTo>
                    <a:pt x="203" y="49"/>
                    <a:pt x="203" y="48"/>
                    <a:pt x="203" y="46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3" y="29"/>
                    <a:pt x="203" y="26"/>
                    <a:pt x="203" y="25"/>
                  </a:cubicBezTo>
                  <a:cubicBezTo>
                    <a:pt x="203" y="25"/>
                    <a:pt x="202" y="24"/>
                    <a:pt x="202" y="24"/>
                  </a:cubicBezTo>
                  <a:cubicBezTo>
                    <a:pt x="201" y="23"/>
                    <a:pt x="201" y="23"/>
                    <a:pt x="200" y="23"/>
                  </a:cubicBezTo>
                  <a:cubicBezTo>
                    <a:pt x="199" y="23"/>
                    <a:pt x="199" y="23"/>
                    <a:pt x="198" y="24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207" y="19"/>
                    <a:pt x="207" y="19"/>
                    <a:pt x="207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9" y="18"/>
                    <a:pt x="209" y="18"/>
                    <a:pt x="209" y="18"/>
                  </a:cubicBezTo>
                  <a:close/>
                  <a:moveTo>
                    <a:pt x="249" y="18"/>
                  </a:moveTo>
                  <a:cubicBezTo>
                    <a:pt x="249" y="29"/>
                    <a:pt x="249" y="29"/>
                    <a:pt x="249" y="29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6"/>
                    <a:pt x="245" y="23"/>
                    <a:pt x="244" y="22"/>
                  </a:cubicBezTo>
                  <a:cubicBezTo>
                    <a:pt x="242" y="21"/>
                    <a:pt x="241" y="20"/>
                    <a:pt x="238" y="20"/>
                  </a:cubicBezTo>
                  <a:cubicBezTo>
                    <a:pt x="237" y="20"/>
                    <a:pt x="235" y="20"/>
                    <a:pt x="234" y="21"/>
                  </a:cubicBezTo>
                  <a:cubicBezTo>
                    <a:pt x="233" y="22"/>
                    <a:pt x="233" y="23"/>
                    <a:pt x="233" y="24"/>
                  </a:cubicBezTo>
                  <a:cubicBezTo>
                    <a:pt x="233" y="25"/>
                    <a:pt x="233" y="27"/>
                    <a:pt x="234" y="28"/>
                  </a:cubicBezTo>
                  <a:cubicBezTo>
                    <a:pt x="235" y="29"/>
                    <a:pt x="236" y="30"/>
                    <a:pt x="238" y="31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8" y="36"/>
                    <a:pt x="251" y="39"/>
                    <a:pt x="251" y="43"/>
                  </a:cubicBezTo>
                  <a:cubicBezTo>
                    <a:pt x="251" y="47"/>
                    <a:pt x="249" y="49"/>
                    <a:pt x="247" y="51"/>
                  </a:cubicBezTo>
                  <a:cubicBezTo>
                    <a:pt x="245" y="53"/>
                    <a:pt x="243" y="54"/>
                    <a:pt x="240" y="54"/>
                  </a:cubicBezTo>
                  <a:cubicBezTo>
                    <a:pt x="238" y="54"/>
                    <a:pt x="235" y="53"/>
                    <a:pt x="233" y="53"/>
                  </a:cubicBezTo>
                  <a:cubicBezTo>
                    <a:pt x="232" y="52"/>
                    <a:pt x="231" y="52"/>
                    <a:pt x="231" y="52"/>
                  </a:cubicBezTo>
                  <a:cubicBezTo>
                    <a:pt x="231" y="52"/>
                    <a:pt x="230" y="53"/>
                    <a:pt x="230" y="53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31" y="45"/>
                    <a:pt x="232" y="47"/>
                    <a:pt x="234" y="49"/>
                  </a:cubicBezTo>
                  <a:cubicBezTo>
                    <a:pt x="236" y="51"/>
                    <a:pt x="238" y="52"/>
                    <a:pt x="240" y="52"/>
                  </a:cubicBezTo>
                  <a:cubicBezTo>
                    <a:pt x="242" y="52"/>
                    <a:pt x="243" y="51"/>
                    <a:pt x="244" y="50"/>
                  </a:cubicBezTo>
                  <a:cubicBezTo>
                    <a:pt x="245" y="49"/>
                    <a:pt x="246" y="48"/>
                    <a:pt x="246" y="47"/>
                  </a:cubicBezTo>
                  <a:cubicBezTo>
                    <a:pt x="246" y="45"/>
                    <a:pt x="245" y="43"/>
                    <a:pt x="244" y="42"/>
                  </a:cubicBezTo>
                  <a:cubicBezTo>
                    <a:pt x="243" y="41"/>
                    <a:pt x="241" y="39"/>
                    <a:pt x="237" y="38"/>
                  </a:cubicBezTo>
                  <a:cubicBezTo>
                    <a:pt x="234" y="36"/>
                    <a:pt x="232" y="35"/>
                    <a:pt x="231" y="33"/>
                  </a:cubicBezTo>
                  <a:cubicBezTo>
                    <a:pt x="229" y="31"/>
                    <a:pt x="229" y="30"/>
                    <a:pt x="229" y="28"/>
                  </a:cubicBezTo>
                  <a:cubicBezTo>
                    <a:pt x="229" y="25"/>
                    <a:pt x="230" y="23"/>
                    <a:pt x="232" y="21"/>
                  </a:cubicBezTo>
                  <a:cubicBezTo>
                    <a:pt x="234" y="19"/>
                    <a:pt x="236" y="18"/>
                    <a:pt x="239" y="18"/>
                  </a:cubicBezTo>
                  <a:cubicBezTo>
                    <a:pt x="240" y="18"/>
                    <a:pt x="242" y="18"/>
                    <a:pt x="244" y="19"/>
                  </a:cubicBezTo>
                  <a:cubicBezTo>
                    <a:pt x="245" y="19"/>
                    <a:pt x="246" y="19"/>
                    <a:pt x="246" y="19"/>
                  </a:cubicBezTo>
                  <a:cubicBezTo>
                    <a:pt x="247" y="19"/>
                    <a:pt x="247" y="19"/>
                    <a:pt x="247" y="19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9" y="18"/>
                    <a:pt x="249" y="18"/>
                    <a:pt x="249" y="18"/>
                  </a:cubicBezTo>
                  <a:close/>
                  <a:moveTo>
                    <a:pt x="268" y="0"/>
                  </a:moveTo>
                  <a:cubicBezTo>
                    <a:pt x="269" y="0"/>
                    <a:pt x="270" y="0"/>
                    <a:pt x="271" y="1"/>
                  </a:cubicBezTo>
                  <a:cubicBezTo>
                    <a:pt x="271" y="2"/>
                    <a:pt x="272" y="3"/>
                    <a:pt x="272" y="4"/>
                  </a:cubicBezTo>
                  <a:cubicBezTo>
                    <a:pt x="272" y="5"/>
                    <a:pt x="271" y="6"/>
                    <a:pt x="271" y="7"/>
                  </a:cubicBezTo>
                  <a:cubicBezTo>
                    <a:pt x="270" y="7"/>
                    <a:pt x="269" y="8"/>
                    <a:pt x="268" y="8"/>
                  </a:cubicBezTo>
                  <a:cubicBezTo>
                    <a:pt x="267" y="8"/>
                    <a:pt x="266" y="7"/>
                    <a:pt x="266" y="7"/>
                  </a:cubicBezTo>
                  <a:cubicBezTo>
                    <a:pt x="265" y="6"/>
                    <a:pt x="265" y="5"/>
                    <a:pt x="265" y="4"/>
                  </a:cubicBezTo>
                  <a:cubicBezTo>
                    <a:pt x="265" y="3"/>
                    <a:pt x="265" y="2"/>
                    <a:pt x="266" y="1"/>
                  </a:cubicBezTo>
                  <a:cubicBezTo>
                    <a:pt x="266" y="0"/>
                    <a:pt x="267" y="0"/>
                    <a:pt x="268" y="0"/>
                  </a:cubicBezTo>
                  <a:close/>
                  <a:moveTo>
                    <a:pt x="271" y="18"/>
                  </a:moveTo>
                  <a:cubicBezTo>
                    <a:pt x="271" y="45"/>
                    <a:pt x="271" y="45"/>
                    <a:pt x="271" y="45"/>
                  </a:cubicBezTo>
                  <a:cubicBezTo>
                    <a:pt x="271" y="47"/>
                    <a:pt x="271" y="49"/>
                    <a:pt x="271" y="49"/>
                  </a:cubicBezTo>
                  <a:cubicBezTo>
                    <a:pt x="272" y="50"/>
                    <a:pt x="272" y="51"/>
                    <a:pt x="273" y="51"/>
                  </a:cubicBezTo>
                  <a:cubicBezTo>
                    <a:pt x="273" y="51"/>
                    <a:pt x="274" y="51"/>
                    <a:pt x="276" y="51"/>
                  </a:cubicBezTo>
                  <a:cubicBezTo>
                    <a:pt x="276" y="53"/>
                    <a:pt x="276" y="53"/>
                    <a:pt x="276" y="53"/>
                  </a:cubicBezTo>
                  <a:cubicBezTo>
                    <a:pt x="260" y="53"/>
                    <a:pt x="260" y="53"/>
                    <a:pt x="260" y="53"/>
                  </a:cubicBezTo>
                  <a:cubicBezTo>
                    <a:pt x="260" y="51"/>
                    <a:pt x="260" y="51"/>
                    <a:pt x="260" y="51"/>
                  </a:cubicBezTo>
                  <a:cubicBezTo>
                    <a:pt x="261" y="51"/>
                    <a:pt x="263" y="51"/>
                    <a:pt x="263" y="51"/>
                  </a:cubicBezTo>
                  <a:cubicBezTo>
                    <a:pt x="263" y="51"/>
                    <a:pt x="264" y="50"/>
                    <a:pt x="264" y="49"/>
                  </a:cubicBezTo>
                  <a:cubicBezTo>
                    <a:pt x="265" y="49"/>
                    <a:pt x="265" y="47"/>
                    <a:pt x="265" y="45"/>
                  </a:cubicBezTo>
                  <a:cubicBezTo>
                    <a:pt x="265" y="32"/>
                    <a:pt x="265" y="32"/>
                    <a:pt x="265" y="32"/>
                  </a:cubicBezTo>
                  <a:cubicBezTo>
                    <a:pt x="265" y="28"/>
                    <a:pt x="265" y="26"/>
                    <a:pt x="264" y="25"/>
                  </a:cubicBezTo>
                  <a:cubicBezTo>
                    <a:pt x="264" y="24"/>
                    <a:pt x="264" y="23"/>
                    <a:pt x="263" y="23"/>
                  </a:cubicBezTo>
                  <a:cubicBezTo>
                    <a:pt x="263" y="23"/>
                    <a:pt x="263" y="23"/>
                    <a:pt x="262" y="23"/>
                  </a:cubicBezTo>
                  <a:cubicBezTo>
                    <a:pt x="261" y="23"/>
                    <a:pt x="260" y="23"/>
                    <a:pt x="259" y="23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9" y="18"/>
                    <a:pt x="269" y="18"/>
                    <a:pt x="269" y="18"/>
                  </a:cubicBezTo>
                  <a:cubicBezTo>
                    <a:pt x="271" y="18"/>
                    <a:pt x="271" y="18"/>
                    <a:pt x="271" y="18"/>
                  </a:cubicBezTo>
                  <a:close/>
                  <a:moveTo>
                    <a:pt x="293" y="7"/>
                  </a:moveTo>
                  <a:cubicBezTo>
                    <a:pt x="293" y="19"/>
                    <a:pt x="293" y="19"/>
                    <a:pt x="293" y="19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3" y="43"/>
                    <a:pt x="293" y="43"/>
                    <a:pt x="293" y="43"/>
                  </a:cubicBezTo>
                  <a:cubicBezTo>
                    <a:pt x="293" y="45"/>
                    <a:pt x="294" y="47"/>
                    <a:pt x="294" y="48"/>
                  </a:cubicBezTo>
                  <a:cubicBezTo>
                    <a:pt x="295" y="49"/>
                    <a:pt x="295" y="49"/>
                    <a:pt x="297" y="49"/>
                  </a:cubicBezTo>
                  <a:cubicBezTo>
                    <a:pt x="297" y="49"/>
                    <a:pt x="298" y="49"/>
                    <a:pt x="299" y="48"/>
                  </a:cubicBezTo>
                  <a:cubicBezTo>
                    <a:pt x="300" y="48"/>
                    <a:pt x="300" y="47"/>
                    <a:pt x="301" y="46"/>
                  </a:cubicBezTo>
                  <a:cubicBezTo>
                    <a:pt x="302" y="46"/>
                    <a:pt x="302" y="46"/>
                    <a:pt x="302" y="46"/>
                  </a:cubicBezTo>
                  <a:cubicBezTo>
                    <a:pt x="301" y="48"/>
                    <a:pt x="300" y="50"/>
                    <a:pt x="298" y="51"/>
                  </a:cubicBezTo>
                  <a:cubicBezTo>
                    <a:pt x="297" y="53"/>
                    <a:pt x="295" y="53"/>
                    <a:pt x="293" y="53"/>
                  </a:cubicBezTo>
                  <a:cubicBezTo>
                    <a:pt x="292" y="53"/>
                    <a:pt x="291" y="53"/>
                    <a:pt x="290" y="53"/>
                  </a:cubicBezTo>
                  <a:cubicBezTo>
                    <a:pt x="289" y="52"/>
                    <a:pt x="288" y="51"/>
                    <a:pt x="288" y="50"/>
                  </a:cubicBezTo>
                  <a:cubicBezTo>
                    <a:pt x="287" y="49"/>
                    <a:pt x="287" y="47"/>
                    <a:pt x="287" y="44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82" y="20"/>
                    <a:pt x="282" y="20"/>
                    <a:pt x="282" y="20"/>
                  </a:cubicBezTo>
                  <a:cubicBezTo>
                    <a:pt x="283" y="20"/>
                    <a:pt x="285" y="19"/>
                    <a:pt x="286" y="17"/>
                  </a:cubicBezTo>
                  <a:cubicBezTo>
                    <a:pt x="287" y="16"/>
                    <a:pt x="288" y="15"/>
                    <a:pt x="289" y="13"/>
                  </a:cubicBezTo>
                  <a:cubicBezTo>
                    <a:pt x="290" y="12"/>
                    <a:pt x="291" y="10"/>
                    <a:pt x="292" y="7"/>
                  </a:cubicBezTo>
                  <a:cubicBezTo>
                    <a:pt x="293" y="7"/>
                    <a:pt x="293" y="7"/>
                    <a:pt x="293" y="7"/>
                  </a:cubicBezTo>
                  <a:close/>
                  <a:moveTo>
                    <a:pt x="306" y="19"/>
                  </a:moveTo>
                  <a:cubicBezTo>
                    <a:pt x="321" y="19"/>
                    <a:pt x="321" y="19"/>
                    <a:pt x="321" y="19"/>
                  </a:cubicBezTo>
                  <a:cubicBezTo>
                    <a:pt x="321" y="20"/>
                    <a:pt x="321" y="20"/>
                    <a:pt x="321" y="2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19" y="20"/>
                    <a:pt x="318" y="20"/>
                    <a:pt x="318" y="21"/>
                  </a:cubicBezTo>
                  <a:cubicBezTo>
                    <a:pt x="317" y="21"/>
                    <a:pt x="317" y="22"/>
                    <a:pt x="317" y="22"/>
                  </a:cubicBezTo>
                  <a:cubicBezTo>
                    <a:pt x="317" y="23"/>
                    <a:pt x="317" y="25"/>
                    <a:pt x="318" y="26"/>
                  </a:cubicBezTo>
                  <a:cubicBezTo>
                    <a:pt x="326" y="43"/>
                    <a:pt x="326" y="43"/>
                    <a:pt x="326" y="43"/>
                  </a:cubicBezTo>
                  <a:cubicBezTo>
                    <a:pt x="333" y="25"/>
                    <a:pt x="333" y="25"/>
                    <a:pt x="333" y="25"/>
                  </a:cubicBezTo>
                  <a:cubicBezTo>
                    <a:pt x="334" y="23"/>
                    <a:pt x="334" y="23"/>
                    <a:pt x="334" y="21"/>
                  </a:cubicBezTo>
                  <a:cubicBezTo>
                    <a:pt x="334" y="21"/>
                    <a:pt x="334" y="21"/>
                    <a:pt x="333" y="20"/>
                  </a:cubicBezTo>
                  <a:cubicBezTo>
                    <a:pt x="333" y="20"/>
                    <a:pt x="333" y="20"/>
                    <a:pt x="333" y="19"/>
                  </a:cubicBezTo>
                  <a:cubicBezTo>
                    <a:pt x="332" y="19"/>
                    <a:pt x="331" y="19"/>
                    <a:pt x="331" y="19"/>
                  </a:cubicBezTo>
                  <a:cubicBezTo>
                    <a:pt x="331" y="18"/>
                    <a:pt x="331" y="18"/>
                    <a:pt x="331" y="18"/>
                  </a:cubicBezTo>
                  <a:cubicBezTo>
                    <a:pt x="341" y="18"/>
                    <a:pt x="341" y="18"/>
                    <a:pt x="341" y="18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0" y="19"/>
                    <a:pt x="339" y="19"/>
                  </a:cubicBezTo>
                  <a:cubicBezTo>
                    <a:pt x="339" y="20"/>
                    <a:pt x="338" y="20"/>
                    <a:pt x="338" y="21"/>
                  </a:cubicBezTo>
                  <a:cubicBezTo>
                    <a:pt x="337" y="21"/>
                    <a:pt x="337" y="22"/>
                    <a:pt x="337" y="24"/>
                  </a:cubicBezTo>
                  <a:cubicBezTo>
                    <a:pt x="323" y="58"/>
                    <a:pt x="323" y="58"/>
                    <a:pt x="323" y="58"/>
                  </a:cubicBezTo>
                  <a:cubicBezTo>
                    <a:pt x="322" y="61"/>
                    <a:pt x="321" y="63"/>
                    <a:pt x="318" y="65"/>
                  </a:cubicBezTo>
                  <a:cubicBezTo>
                    <a:pt x="316" y="67"/>
                    <a:pt x="314" y="68"/>
                    <a:pt x="312" y="68"/>
                  </a:cubicBezTo>
                  <a:cubicBezTo>
                    <a:pt x="311" y="68"/>
                    <a:pt x="310" y="67"/>
                    <a:pt x="309" y="67"/>
                  </a:cubicBezTo>
                  <a:cubicBezTo>
                    <a:pt x="308" y="66"/>
                    <a:pt x="307" y="65"/>
                    <a:pt x="307" y="64"/>
                  </a:cubicBezTo>
                  <a:cubicBezTo>
                    <a:pt x="307" y="63"/>
                    <a:pt x="308" y="62"/>
                    <a:pt x="308" y="61"/>
                  </a:cubicBezTo>
                  <a:cubicBezTo>
                    <a:pt x="309" y="61"/>
                    <a:pt x="310" y="61"/>
                    <a:pt x="311" y="61"/>
                  </a:cubicBezTo>
                  <a:cubicBezTo>
                    <a:pt x="312" y="61"/>
                    <a:pt x="313" y="61"/>
                    <a:pt x="314" y="61"/>
                  </a:cubicBezTo>
                  <a:cubicBezTo>
                    <a:pt x="315" y="62"/>
                    <a:pt x="316" y="62"/>
                    <a:pt x="316" y="62"/>
                  </a:cubicBezTo>
                  <a:cubicBezTo>
                    <a:pt x="317" y="62"/>
                    <a:pt x="317" y="61"/>
                    <a:pt x="318" y="61"/>
                  </a:cubicBezTo>
                  <a:cubicBezTo>
                    <a:pt x="319" y="60"/>
                    <a:pt x="320" y="58"/>
                    <a:pt x="321" y="56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11" y="25"/>
                    <a:pt x="311" y="25"/>
                    <a:pt x="311" y="25"/>
                  </a:cubicBezTo>
                  <a:cubicBezTo>
                    <a:pt x="311" y="24"/>
                    <a:pt x="311" y="23"/>
                    <a:pt x="310" y="22"/>
                  </a:cubicBezTo>
                  <a:cubicBezTo>
                    <a:pt x="309" y="21"/>
                    <a:pt x="309" y="20"/>
                    <a:pt x="308" y="20"/>
                  </a:cubicBezTo>
                  <a:cubicBezTo>
                    <a:pt x="308" y="20"/>
                    <a:pt x="307" y="19"/>
                    <a:pt x="305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79" y="18"/>
                  </a:moveTo>
                  <a:cubicBezTo>
                    <a:pt x="383" y="18"/>
                    <a:pt x="387" y="20"/>
                    <a:pt x="391" y="24"/>
                  </a:cubicBezTo>
                  <a:cubicBezTo>
                    <a:pt x="393" y="27"/>
                    <a:pt x="395" y="31"/>
                    <a:pt x="395" y="35"/>
                  </a:cubicBezTo>
                  <a:cubicBezTo>
                    <a:pt x="395" y="39"/>
                    <a:pt x="394" y="41"/>
                    <a:pt x="393" y="45"/>
                  </a:cubicBezTo>
                  <a:cubicBezTo>
                    <a:pt x="391" y="48"/>
                    <a:pt x="389" y="50"/>
                    <a:pt x="387" y="52"/>
                  </a:cubicBezTo>
                  <a:cubicBezTo>
                    <a:pt x="385" y="53"/>
                    <a:pt x="382" y="54"/>
                    <a:pt x="379" y="54"/>
                  </a:cubicBezTo>
                  <a:cubicBezTo>
                    <a:pt x="374" y="54"/>
                    <a:pt x="370" y="52"/>
                    <a:pt x="367" y="48"/>
                  </a:cubicBezTo>
                  <a:cubicBezTo>
                    <a:pt x="365" y="45"/>
                    <a:pt x="363" y="41"/>
                    <a:pt x="363" y="37"/>
                  </a:cubicBezTo>
                  <a:cubicBezTo>
                    <a:pt x="363" y="33"/>
                    <a:pt x="364" y="30"/>
                    <a:pt x="366" y="27"/>
                  </a:cubicBezTo>
                  <a:cubicBezTo>
                    <a:pt x="367" y="24"/>
                    <a:pt x="369" y="22"/>
                    <a:pt x="372" y="21"/>
                  </a:cubicBezTo>
                  <a:cubicBezTo>
                    <a:pt x="373" y="19"/>
                    <a:pt x="376" y="18"/>
                    <a:pt x="379" y="18"/>
                  </a:cubicBezTo>
                  <a:close/>
                  <a:moveTo>
                    <a:pt x="377" y="20"/>
                  </a:moveTo>
                  <a:cubicBezTo>
                    <a:pt x="376" y="20"/>
                    <a:pt x="375" y="21"/>
                    <a:pt x="373" y="21"/>
                  </a:cubicBezTo>
                  <a:cubicBezTo>
                    <a:pt x="372" y="22"/>
                    <a:pt x="371" y="23"/>
                    <a:pt x="370" y="25"/>
                  </a:cubicBezTo>
                  <a:cubicBezTo>
                    <a:pt x="369" y="27"/>
                    <a:pt x="369" y="30"/>
                    <a:pt x="369" y="33"/>
                  </a:cubicBezTo>
                  <a:cubicBezTo>
                    <a:pt x="369" y="38"/>
                    <a:pt x="370" y="42"/>
                    <a:pt x="372" y="46"/>
                  </a:cubicBezTo>
                  <a:cubicBezTo>
                    <a:pt x="374" y="49"/>
                    <a:pt x="376" y="51"/>
                    <a:pt x="379" y="51"/>
                  </a:cubicBezTo>
                  <a:cubicBezTo>
                    <a:pt x="382" y="51"/>
                    <a:pt x="384" y="50"/>
                    <a:pt x="385" y="48"/>
                  </a:cubicBezTo>
                  <a:cubicBezTo>
                    <a:pt x="387" y="46"/>
                    <a:pt x="387" y="43"/>
                    <a:pt x="387" y="38"/>
                  </a:cubicBezTo>
                  <a:cubicBezTo>
                    <a:pt x="387" y="32"/>
                    <a:pt x="386" y="27"/>
                    <a:pt x="384" y="24"/>
                  </a:cubicBezTo>
                  <a:cubicBezTo>
                    <a:pt x="382" y="21"/>
                    <a:pt x="380" y="20"/>
                    <a:pt x="377" y="20"/>
                  </a:cubicBezTo>
                  <a:close/>
                  <a:moveTo>
                    <a:pt x="415" y="21"/>
                  </a:moveTo>
                  <a:cubicBezTo>
                    <a:pt x="415" y="44"/>
                    <a:pt x="415" y="44"/>
                    <a:pt x="415" y="44"/>
                  </a:cubicBezTo>
                  <a:cubicBezTo>
                    <a:pt x="415" y="47"/>
                    <a:pt x="416" y="49"/>
                    <a:pt x="416" y="50"/>
                  </a:cubicBezTo>
                  <a:cubicBezTo>
                    <a:pt x="417" y="51"/>
                    <a:pt x="418" y="51"/>
                    <a:pt x="420" y="51"/>
                  </a:cubicBezTo>
                  <a:cubicBezTo>
                    <a:pt x="423" y="51"/>
                    <a:pt x="423" y="51"/>
                    <a:pt x="423" y="51"/>
                  </a:cubicBezTo>
                  <a:cubicBezTo>
                    <a:pt x="423" y="53"/>
                    <a:pt x="423" y="53"/>
                    <a:pt x="423" y="53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5" y="51"/>
                    <a:pt x="405" y="51"/>
                    <a:pt x="405" y="51"/>
                  </a:cubicBezTo>
                  <a:cubicBezTo>
                    <a:pt x="406" y="51"/>
                    <a:pt x="407" y="51"/>
                    <a:pt x="408" y="51"/>
                  </a:cubicBezTo>
                  <a:cubicBezTo>
                    <a:pt x="409" y="50"/>
                    <a:pt x="409" y="49"/>
                    <a:pt x="409" y="49"/>
                  </a:cubicBezTo>
                  <a:cubicBezTo>
                    <a:pt x="410" y="48"/>
                    <a:pt x="410" y="46"/>
                    <a:pt x="410" y="44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10" y="19"/>
                    <a:pt x="410" y="19"/>
                    <a:pt x="410" y="19"/>
                  </a:cubicBezTo>
                  <a:cubicBezTo>
                    <a:pt x="410" y="16"/>
                    <a:pt x="410" y="16"/>
                    <a:pt x="410" y="16"/>
                  </a:cubicBezTo>
                  <a:cubicBezTo>
                    <a:pt x="410" y="13"/>
                    <a:pt x="410" y="10"/>
                    <a:pt x="411" y="7"/>
                  </a:cubicBezTo>
                  <a:cubicBezTo>
                    <a:pt x="413" y="5"/>
                    <a:pt x="414" y="3"/>
                    <a:pt x="416" y="2"/>
                  </a:cubicBezTo>
                  <a:cubicBezTo>
                    <a:pt x="418" y="0"/>
                    <a:pt x="421" y="0"/>
                    <a:pt x="423" y="0"/>
                  </a:cubicBezTo>
                  <a:cubicBezTo>
                    <a:pt x="426" y="0"/>
                    <a:pt x="428" y="1"/>
                    <a:pt x="430" y="2"/>
                  </a:cubicBezTo>
                  <a:cubicBezTo>
                    <a:pt x="431" y="3"/>
                    <a:pt x="432" y="5"/>
                    <a:pt x="432" y="6"/>
                  </a:cubicBezTo>
                  <a:cubicBezTo>
                    <a:pt x="432" y="7"/>
                    <a:pt x="432" y="7"/>
                    <a:pt x="431" y="8"/>
                  </a:cubicBezTo>
                  <a:cubicBezTo>
                    <a:pt x="431" y="9"/>
                    <a:pt x="430" y="9"/>
                    <a:pt x="429" y="9"/>
                  </a:cubicBezTo>
                  <a:cubicBezTo>
                    <a:pt x="429" y="9"/>
                    <a:pt x="428" y="8"/>
                    <a:pt x="428" y="8"/>
                  </a:cubicBezTo>
                  <a:cubicBezTo>
                    <a:pt x="427" y="7"/>
                    <a:pt x="427" y="7"/>
                    <a:pt x="425" y="5"/>
                  </a:cubicBezTo>
                  <a:cubicBezTo>
                    <a:pt x="425" y="4"/>
                    <a:pt x="424" y="3"/>
                    <a:pt x="423" y="2"/>
                  </a:cubicBezTo>
                  <a:cubicBezTo>
                    <a:pt x="422" y="2"/>
                    <a:pt x="421" y="1"/>
                    <a:pt x="421" y="1"/>
                  </a:cubicBezTo>
                  <a:cubicBezTo>
                    <a:pt x="419" y="1"/>
                    <a:pt x="419" y="2"/>
                    <a:pt x="418" y="2"/>
                  </a:cubicBezTo>
                  <a:cubicBezTo>
                    <a:pt x="417" y="3"/>
                    <a:pt x="417" y="4"/>
                    <a:pt x="416" y="5"/>
                  </a:cubicBezTo>
                  <a:cubicBezTo>
                    <a:pt x="416" y="6"/>
                    <a:pt x="416" y="9"/>
                    <a:pt x="416" y="15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24" y="17"/>
                    <a:pt x="424" y="17"/>
                    <a:pt x="424" y="17"/>
                  </a:cubicBezTo>
                  <a:cubicBezTo>
                    <a:pt x="424" y="21"/>
                    <a:pt x="424" y="21"/>
                    <a:pt x="424" y="21"/>
                  </a:cubicBezTo>
                  <a:cubicBezTo>
                    <a:pt x="415" y="21"/>
                    <a:pt x="415" y="21"/>
                    <a:pt x="415" y="21"/>
                  </a:cubicBezTo>
                  <a:close/>
                  <a:moveTo>
                    <a:pt x="477" y="1"/>
                  </a:moveTo>
                  <a:cubicBezTo>
                    <a:pt x="477" y="19"/>
                    <a:pt x="477" y="19"/>
                    <a:pt x="477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5"/>
                    <a:pt x="474" y="13"/>
                    <a:pt x="473" y="11"/>
                  </a:cubicBezTo>
                  <a:cubicBezTo>
                    <a:pt x="472" y="9"/>
                    <a:pt x="470" y="7"/>
                    <a:pt x="468" y="6"/>
                  </a:cubicBezTo>
                  <a:cubicBezTo>
                    <a:pt x="466" y="5"/>
                    <a:pt x="464" y="4"/>
                    <a:pt x="462" y="4"/>
                  </a:cubicBezTo>
                  <a:cubicBezTo>
                    <a:pt x="459" y="4"/>
                    <a:pt x="457" y="5"/>
                    <a:pt x="456" y="7"/>
                  </a:cubicBezTo>
                  <a:cubicBezTo>
                    <a:pt x="454" y="8"/>
                    <a:pt x="453" y="10"/>
                    <a:pt x="453" y="12"/>
                  </a:cubicBezTo>
                  <a:cubicBezTo>
                    <a:pt x="453" y="13"/>
                    <a:pt x="454" y="15"/>
                    <a:pt x="455" y="16"/>
                  </a:cubicBezTo>
                  <a:cubicBezTo>
                    <a:pt x="457" y="18"/>
                    <a:pt x="460" y="20"/>
                    <a:pt x="465" y="23"/>
                  </a:cubicBezTo>
                  <a:cubicBezTo>
                    <a:pt x="470" y="26"/>
                    <a:pt x="473" y="28"/>
                    <a:pt x="475" y="29"/>
                  </a:cubicBezTo>
                  <a:cubicBezTo>
                    <a:pt x="476" y="31"/>
                    <a:pt x="477" y="32"/>
                    <a:pt x="479" y="34"/>
                  </a:cubicBezTo>
                  <a:cubicBezTo>
                    <a:pt x="479" y="36"/>
                    <a:pt x="480" y="38"/>
                    <a:pt x="480" y="40"/>
                  </a:cubicBezTo>
                  <a:cubicBezTo>
                    <a:pt x="480" y="44"/>
                    <a:pt x="478" y="47"/>
                    <a:pt x="475" y="50"/>
                  </a:cubicBezTo>
                  <a:cubicBezTo>
                    <a:pt x="473" y="53"/>
                    <a:pt x="469" y="54"/>
                    <a:pt x="465" y="54"/>
                  </a:cubicBezTo>
                  <a:cubicBezTo>
                    <a:pt x="463" y="54"/>
                    <a:pt x="462" y="54"/>
                    <a:pt x="461" y="53"/>
                  </a:cubicBezTo>
                  <a:cubicBezTo>
                    <a:pt x="460" y="53"/>
                    <a:pt x="458" y="53"/>
                    <a:pt x="456" y="52"/>
                  </a:cubicBezTo>
                  <a:cubicBezTo>
                    <a:pt x="454" y="51"/>
                    <a:pt x="453" y="51"/>
                    <a:pt x="452" y="51"/>
                  </a:cubicBezTo>
                  <a:cubicBezTo>
                    <a:pt x="451" y="51"/>
                    <a:pt x="451" y="51"/>
                    <a:pt x="450" y="51"/>
                  </a:cubicBezTo>
                  <a:cubicBezTo>
                    <a:pt x="450" y="52"/>
                    <a:pt x="450" y="53"/>
                    <a:pt x="449" y="54"/>
                  </a:cubicBezTo>
                  <a:cubicBezTo>
                    <a:pt x="448" y="54"/>
                    <a:pt x="448" y="54"/>
                    <a:pt x="448" y="54"/>
                  </a:cubicBezTo>
                  <a:cubicBezTo>
                    <a:pt x="448" y="37"/>
                    <a:pt x="448" y="37"/>
                    <a:pt x="448" y="37"/>
                  </a:cubicBezTo>
                  <a:cubicBezTo>
                    <a:pt x="449" y="37"/>
                    <a:pt x="449" y="37"/>
                    <a:pt x="449" y="37"/>
                  </a:cubicBezTo>
                  <a:cubicBezTo>
                    <a:pt x="450" y="40"/>
                    <a:pt x="451" y="43"/>
                    <a:pt x="452" y="45"/>
                  </a:cubicBezTo>
                  <a:cubicBezTo>
                    <a:pt x="453" y="46"/>
                    <a:pt x="455" y="48"/>
                    <a:pt x="457" y="49"/>
                  </a:cubicBezTo>
                  <a:cubicBezTo>
                    <a:pt x="459" y="50"/>
                    <a:pt x="461" y="51"/>
                    <a:pt x="464" y="51"/>
                  </a:cubicBezTo>
                  <a:cubicBezTo>
                    <a:pt x="467" y="51"/>
                    <a:pt x="469" y="50"/>
                    <a:pt x="471" y="48"/>
                  </a:cubicBezTo>
                  <a:cubicBezTo>
                    <a:pt x="473" y="47"/>
                    <a:pt x="473" y="45"/>
                    <a:pt x="473" y="43"/>
                  </a:cubicBezTo>
                  <a:cubicBezTo>
                    <a:pt x="473" y="41"/>
                    <a:pt x="473" y="40"/>
                    <a:pt x="473" y="39"/>
                  </a:cubicBezTo>
                  <a:cubicBezTo>
                    <a:pt x="472" y="38"/>
                    <a:pt x="471" y="37"/>
                    <a:pt x="469" y="35"/>
                  </a:cubicBezTo>
                  <a:cubicBezTo>
                    <a:pt x="469" y="35"/>
                    <a:pt x="466" y="33"/>
                    <a:pt x="462" y="31"/>
                  </a:cubicBezTo>
                  <a:cubicBezTo>
                    <a:pt x="458" y="28"/>
                    <a:pt x="455" y="26"/>
                    <a:pt x="453" y="25"/>
                  </a:cubicBezTo>
                  <a:cubicBezTo>
                    <a:pt x="451" y="23"/>
                    <a:pt x="450" y="22"/>
                    <a:pt x="449" y="20"/>
                  </a:cubicBezTo>
                  <a:cubicBezTo>
                    <a:pt x="448" y="19"/>
                    <a:pt x="448" y="17"/>
                    <a:pt x="448" y="15"/>
                  </a:cubicBezTo>
                  <a:cubicBezTo>
                    <a:pt x="448" y="11"/>
                    <a:pt x="449" y="8"/>
                    <a:pt x="452" y="5"/>
                  </a:cubicBezTo>
                  <a:cubicBezTo>
                    <a:pt x="455" y="3"/>
                    <a:pt x="458" y="1"/>
                    <a:pt x="462" y="1"/>
                  </a:cubicBezTo>
                  <a:cubicBezTo>
                    <a:pt x="464" y="1"/>
                    <a:pt x="467" y="2"/>
                    <a:pt x="470" y="3"/>
                  </a:cubicBezTo>
                  <a:cubicBezTo>
                    <a:pt x="471" y="4"/>
                    <a:pt x="472" y="4"/>
                    <a:pt x="473" y="4"/>
                  </a:cubicBezTo>
                  <a:cubicBezTo>
                    <a:pt x="473" y="4"/>
                    <a:pt x="474" y="4"/>
                    <a:pt x="474" y="4"/>
                  </a:cubicBezTo>
                  <a:cubicBezTo>
                    <a:pt x="475" y="3"/>
                    <a:pt x="475" y="3"/>
                    <a:pt x="475" y="1"/>
                  </a:cubicBezTo>
                  <a:cubicBezTo>
                    <a:pt x="477" y="1"/>
                    <a:pt x="477" y="1"/>
                    <a:pt x="477" y="1"/>
                  </a:cubicBezTo>
                  <a:close/>
                  <a:moveTo>
                    <a:pt x="517" y="40"/>
                  </a:moveTo>
                  <a:cubicBezTo>
                    <a:pt x="517" y="44"/>
                    <a:pt x="515" y="48"/>
                    <a:pt x="512" y="50"/>
                  </a:cubicBezTo>
                  <a:cubicBezTo>
                    <a:pt x="510" y="53"/>
                    <a:pt x="507" y="54"/>
                    <a:pt x="504" y="54"/>
                  </a:cubicBezTo>
                  <a:cubicBezTo>
                    <a:pt x="500" y="54"/>
                    <a:pt x="497" y="52"/>
                    <a:pt x="494" y="49"/>
                  </a:cubicBezTo>
                  <a:cubicBezTo>
                    <a:pt x="491" y="46"/>
                    <a:pt x="490" y="41"/>
                    <a:pt x="490" y="36"/>
                  </a:cubicBezTo>
                  <a:cubicBezTo>
                    <a:pt x="490" y="31"/>
                    <a:pt x="492" y="26"/>
                    <a:pt x="495" y="23"/>
                  </a:cubicBezTo>
                  <a:cubicBezTo>
                    <a:pt x="498" y="19"/>
                    <a:pt x="501" y="17"/>
                    <a:pt x="506" y="17"/>
                  </a:cubicBezTo>
                  <a:cubicBezTo>
                    <a:pt x="509" y="17"/>
                    <a:pt x="512" y="18"/>
                    <a:pt x="514" y="20"/>
                  </a:cubicBezTo>
                  <a:cubicBezTo>
                    <a:pt x="516" y="22"/>
                    <a:pt x="517" y="24"/>
                    <a:pt x="517" y="26"/>
                  </a:cubicBezTo>
                  <a:cubicBezTo>
                    <a:pt x="517" y="27"/>
                    <a:pt x="517" y="27"/>
                    <a:pt x="516" y="28"/>
                  </a:cubicBezTo>
                  <a:cubicBezTo>
                    <a:pt x="516" y="29"/>
                    <a:pt x="515" y="29"/>
                    <a:pt x="514" y="29"/>
                  </a:cubicBezTo>
                  <a:cubicBezTo>
                    <a:pt x="512" y="29"/>
                    <a:pt x="511" y="29"/>
                    <a:pt x="511" y="27"/>
                  </a:cubicBezTo>
                  <a:cubicBezTo>
                    <a:pt x="510" y="27"/>
                    <a:pt x="510" y="26"/>
                    <a:pt x="510" y="25"/>
                  </a:cubicBezTo>
                  <a:cubicBezTo>
                    <a:pt x="510" y="23"/>
                    <a:pt x="509" y="22"/>
                    <a:pt x="508" y="21"/>
                  </a:cubicBezTo>
                  <a:cubicBezTo>
                    <a:pt x="507" y="21"/>
                    <a:pt x="506" y="20"/>
                    <a:pt x="505" y="20"/>
                  </a:cubicBezTo>
                  <a:cubicBezTo>
                    <a:pt x="502" y="20"/>
                    <a:pt x="500" y="21"/>
                    <a:pt x="499" y="23"/>
                  </a:cubicBezTo>
                  <a:cubicBezTo>
                    <a:pt x="497" y="25"/>
                    <a:pt x="496" y="29"/>
                    <a:pt x="496" y="33"/>
                  </a:cubicBezTo>
                  <a:cubicBezTo>
                    <a:pt x="496" y="37"/>
                    <a:pt x="497" y="40"/>
                    <a:pt x="499" y="43"/>
                  </a:cubicBezTo>
                  <a:cubicBezTo>
                    <a:pt x="501" y="47"/>
                    <a:pt x="503" y="48"/>
                    <a:pt x="507" y="48"/>
                  </a:cubicBezTo>
                  <a:cubicBezTo>
                    <a:pt x="509" y="48"/>
                    <a:pt x="511" y="47"/>
                    <a:pt x="513" y="46"/>
                  </a:cubicBezTo>
                  <a:cubicBezTo>
                    <a:pt x="514" y="45"/>
                    <a:pt x="515" y="43"/>
                    <a:pt x="517" y="40"/>
                  </a:cubicBezTo>
                  <a:cubicBezTo>
                    <a:pt x="517" y="40"/>
                    <a:pt x="517" y="40"/>
                    <a:pt x="517" y="40"/>
                  </a:cubicBezTo>
                  <a:close/>
                  <a:moveTo>
                    <a:pt x="534" y="0"/>
                  </a:moveTo>
                  <a:cubicBezTo>
                    <a:pt x="535" y="0"/>
                    <a:pt x="536" y="0"/>
                    <a:pt x="537" y="1"/>
                  </a:cubicBezTo>
                  <a:cubicBezTo>
                    <a:pt x="537" y="2"/>
                    <a:pt x="538" y="3"/>
                    <a:pt x="538" y="4"/>
                  </a:cubicBezTo>
                  <a:cubicBezTo>
                    <a:pt x="538" y="5"/>
                    <a:pt x="537" y="6"/>
                    <a:pt x="537" y="7"/>
                  </a:cubicBezTo>
                  <a:cubicBezTo>
                    <a:pt x="536" y="7"/>
                    <a:pt x="535" y="8"/>
                    <a:pt x="534" y="8"/>
                  </a:cubicBezTo>
                  <a:cubicBezTo>
                    <a:pt x="533" y="8"/>
                    <a:pt x="532" y="7"/>
                    <a:pt x="532" y="7"/>
                  </a:cubicBezTo>
                  <a:cubicBezTo>
                    <a:pt x="531" y="6"/>
                    <a:pt x="531" y="5"/>
                    <a:pt x="531" y="4"/>
                  </a:cubicBezTo>
                  <a:cubicBezTo>
                    <a:pt x="531" y="3"/>
                    <a:pt x="531" y="2"/>
                    <a:pt x="532" y="1"/>
                  </a:cubicBezTo>
                  <a:cubicBezTo>
                    <a:pt x="532" y="0"/>
                    <a:pt x="533" y="0"/>
                    <a:pt x="534" y="0"/>
                  </a:cubicBezTo>
                  <a:close/>
                  <a:moveTo>
                    <a:pt x="537" y="18"/>
                  </a:moveTo>
                  <a:cubicBezTo>
                    <a:pt x="537" y="45"/>
                    <a:pt x="537" y="45"/>
                    <a:pt x="537" y="45"/>
                  </a:cubicBezTo>
                  <a:cubicBezTo>
                    <a:pt x="537" y="47"/>
                    <a:pt x="537" y="49"/>
                    <a:pt x="537" y="49"/>
                  </a:cubicBezTo>
                  <a:cubicBezTo>
                    <a:pt x="538" y="50"/>
                    <a:pt x="538" y="51"/>
                    <a:pt x="539" y="51"/>
                  </a:cubicBezTo>
                  <a:cubicBezTo>
                    <a:pt x="539" y="51"/>
                    <a:pt x="540" y="51"/>
                    <a:pt x="542" y="51"/>
                  </a:cubicBezTo>
                  <a:cubicBezTo>
                    <a:pt x="542" y="53"/>
                    <a:pt x="542" y="53"/>
                    <a:pt x="542" y="53"/>
                  </a:cubicBezTo>
                  <a:cubicBezTo>
                    <a:pt x="526" y="53"/>
                    <a:pt x="526" y="53"/>
                    <a:pt x="526" y="53"/>
                  </a:cubicBezTo>
                  <a:cubicBezTo>
                    <a:pt x="526" y="51"/>
                    <a:pt x="526" y="51"/>
                    <a:pt x="526" y="51"/>
                  </a:cubicBezTo>
                  <a:cubicBezTo>
                    <a:pt x="527" y="51"/>
                    <a:pt x="529" y="51"/>
                    <a:pt x="529" y="51"/>
                  </a:cubicBezTo>
                  <a:cubicBezTo>
                    <a:pt x="529" y="51"/>
                    <a:pt x="530" y="50"/>
                    <a:pt x="530" y="49"/>
                  </a:cubicBezTo>
                  <a:cubicBezTo>
                    <a:pt x="531" y="49"/>
                    <a:pt x="531" y="47"/>
                    <a:pt x="531" y="45"/>
                  </a:cubicBezTo>
                  <a:cubicBezTo>
                    <a:pt x="531" y="32"/>
                    <a:pt x="531" y="32"/>
                    <a:pt x="531" y="32"/>
                  </a:cubicBezTo>
                  <a:cubicBezTo>
                    <a:pt x="531" y="28"/>
                    <a:pt x="531" y="26"/>
                    <a:pt x="530" y="25"/>
                  </a:cubicBezTo>
                  <a:cubicBezTo>
                    <a:pt x="530" y="24"/>
                    <a:pt x="530" y="23"/>
                    <a:pt x="529" y="23"/>
                  </a:cubicBezTo>
                  <a:cubicBezTo>
                    <a:pt x="529" y="23"/>
                    <a:pt x="529" y="23"/>
                    <a:pt x="528" y="23"/>
                  </a:cubicBezTo>
                  <a:cubicBezTo>
                    <a:pt x="527" y="23"/>
                    <a:pt x="526" y="23"/>
                    <a:pt x="525" y="23"/>
                  </a:cubicBezTo>
                  <a:cubicBezTo>
                    <a:pt x="525" y="22"/>
                    <a:pt x="525" y="22"/>
                    <a:pt x="525" y="22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7" y="18"/>
                    <a:pt x="537" y="18"/>
                    <a:pt x="537" y="18"/>
                  </a:cubicBezTo>
                  <a:close/>
                  <a:moveTo>
                    <a:pt x="555" y="31"/>
                  </a:moveTo>
                  <a:cubicBezTo>
                    <a:pt x="555" y="37"/>
                    <a:pt x="557" y="40"/>
                    <a:pt x="559" y="43"/>
                  </a:cubicBezTo>
                  <a:cubicBezTo>
                    <a:pt x="561" y="46"/>
                    <a:pt x="564" y="48"/>
                    <a:pt x="567" y="48"/>
                  </a:cubicBezTo>
                  <a:cubicBezTo>
                    <a:pt x="569" y="48"/>
                    <a:pt x="571" y="47"/>
                    <a:pt x="573" y="46"/>
                  </a:cubicBezTo>
                  <a:cubicBezTo>
                    <a:pt x="575" y="45"/>
                    <a:pt x="576" y="43"/>
                    <a:pt x="577" y="39"/>
                  </a:cubicBezTo>
                  <a:cubicBezTo>
                    <a:pt x="578" y="40"/>
                    <a:pt x="578" y="40"/>
                    <a:pt x="578" y="40"/>
                  </a:cubicBezTo>
                  <a:cubicBezTo>
                    <a:pt x="578" y="43"/>
                    <a:pt x="576" y="47"/>
                    <a:pt x="574" y="49"/>
                  </a:cubicBezTo>
                  <a:cubicBezTo>
                    <a:pt x="571" y="52"/>
                    <a:pt x="568" y="53"/>
                    <a:pt x="565" y="53"/>
                  </a:cubicBezTo>
                  <a:cubicBezTo>
                    <a:pt x="561" y="53"/>
                    <a:pt x="557" y="52"/>
                    <a:pt x="555" y="49"/>
                  </a:cubicBezTo>
                  <a:cubicBezTo>
                    <a:pt x="552" y="45"/>
                    <a:pt x="551" y="41"/>
                    <a:pt x="551" y="36"/>
                  </a:cubicBezTo>
                  <a:cubicBezTo>
                    <a:pt x="551" y="30"/>
                    <a:pt x="552" y="25"/>
                    <a:pt x="555" y="22"/>
                  </a:cubicBezTo>
                  <a:cubicBezTo>
                    <a:pt x="558" y="19"/>
                    <a:pt x="561" y="17"/>
                    <a:pt x="566" y="17"/>
                  </a:cubicBezTo>
                  <a:cubicBezTo>
                    <a:pt x="569" y="17"/>
                    <a:pt x="573" y="19"/>
                    <a:pt x="575" y="21"/>
                  </a:cubicBezTo>
                  <a:cubicBezTo>
                    <a:pt x="577" y="23"/>
                    <a:pt x="579" y="27"/>
                    <a:pt x="579" y="31"/>
                  </a:cubicBezTo>
                  <a:cubicBezTo>
                    <a:pt x="555" y="31"/>
                    <a:pt x="555" y="31"/>
                    <a:pt x="555" y="31"/>
                  </a:cubicBezTo>
                  <a:close/>
                  <a:moveTo>
                    <a:pt x="555" y="29"/>
                  </a:moveTo>
                  <a:cubicBezTo>
                    <a:pt x="571" y="29"/>
                    <a:pt x="571" y="29"/>
                    <a:pt x="571" y="29"/>
                  </a:cubicBezTo>
                  <a:cubicBezTo>
                    <a:pt x="571" y="27"/>
                    <a:pt x="570" y="26"/>
                    <a:pt x="570" y="25"/>
                  </a:cubicBezTo>
                  <a:cubicBezTo>
                    <a:pt x="569" y="24"/>
                    <a:pt x="568" y="23"/>
                    <a:pt x="567" y="22"/>
                  </a:cubicBezTo>
                  <a:cubicBezTo>
                    <a:pt x="566" y="21"/>
                    <a:pt x="565" y="21"/>
                    <a:pt x="563" y="21"/>
                  </a:cubicBezTo>
                  <a:cubicBezTo>
                    <a:pt x="561" y="21"/>
                    <a:pt x="560" y="21"/>
                    <a:pt x="558" y="23"/>
                  </a:cubicBezTo>
                  <a:cubicBezTo>
                    <a:pt x="557" y="24"/>
                    <a:pt x="555" y="27"/>
                    <a:pt x="555" y="29"/>
                  </a:cubicBezTo>
                  <a:close/>
                  <a:moveTo>
                    <a:pt x="595" y="25"/>
                  </a:moveTo>
                  <a:cubicBezTo>
                    <a:pt x="599" y="20"/>
                    <a:pt x="603" y="18"/>
                    <a:pt x="606" y="18"/>
                  </a:cubicBezTo>
                  <a:cubicBezTo>
                    <a:pt x="608" y="18"/>
                    <a:pt x="609" y="18"/>
                    <a:pt x="611" y="19"/>
                  </a:cubicBezTo>
                  <a:cubicBezTo>
                    <a:pt x="612" y="20"/>
                    <a:pt x="613" y="21"/>
                    <a:pt x="614" y="23"/>
                  </a:cubicBezTo>
                  <a:cubicBezTo>
                    <a:pt x="615" y="25"/>
                    <a:pt x="615" y="27"/>
                    <a:pt x="615" y="30"/>
                  </a:cubicBezTo>
                  <a:cubicBezTo>
                    <a:pt x="615" y="45"/>
                    <a:pt x="615" y="45"/>
                    <a:pt x="615" y="45"/>
                  </a:cubicBezTo>
                  <a:cubicBezTo>
                    <a:pt x="615" y="47"/>
                    <a:pt x="615" y="48"/>
                    <a:pt x="615" y="49"/>
                  </a:cubicBezTo>
                  <a:cubicBezTo>
                    <a:pt x="616" y="50"/>
                    <a:pt x="616" y="50"/>
                    <a:pt x="617" y="51"/>
                  </a:cubicBezTo>
                  <a:cubicBezTo>
                    <a:pt x="617" y="51"/>
                    <a:pt x="618" y="51"/>
                    <a:pt x="620" y="51"/>
                  </a:cubicBezTo>
                  <a:cubicBezTo>
                    <a:pt x="620" y="52"/>
                    <a:pt x="620" y="52"/>
                    <a:pt x="620" y="52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4" y="51"/>
                    <a:pt x="604" y="51"/>
                    <a:pt x="604" y="51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6" y="51"/>
                    <a:pt x="607" y="51"/>
                    <a:pt x="608" y="50"/>
                  </a:cubicBezTo>
                  <a:cubicBezTo>
                    <a:pt x="609" y="50"/>
                    <a:pt x="609" y="49"/>
                    <a:pt x="609" y="48"/>
                  </a:cubicBezTo>
                  <a:cubicBezTo>
                    <a:pt x="609" y="48"/>
                    <a:pt x="609" y="47"/>
                    <a:pt x="609" y="45"/>
                  </a:cubicBezTo>
                  <a:cubicBezTo>
                    <a:pt x="609" y="31"/>
                    <a:pt x="609" y="31"/>
                    <a:pt x="609" y="31"/>
                  </a:cubicBezTo>
                  <a:cubicBezTo>
                    <a:pt x="609" y="27"/>
                    <a:pt x="609" y="25"/>
                    <a:pt x="608" y="24"/>
                  </a:cubicBezTo>
                  <a:cubicBezTo>
                    <a:pt x="607" y="23"/>
                    <a:pt x="606" y="22"/>
                    <a:pt x="604" y="22"/>
                  </a:cubicBezTo>
                  <a:cubicBezTo>
                    <a:pt x="601" y="22"/>
                    <a:pt x="598" y="23"/>
                    <a:pt x="595" y="27"/>
                  </a:cubicBezTo>
                  <a:cubicBezTo>
                    <a:pt x="595" y="45"/>
                    <a:pt x="595" y="45"/>
                    <a:pt x="595" y="45"/>
                  </a:cubicBezTo>
                  <a:cubicBezTo>
                    <a:pt x="595" y="47"/>
                    <a:pt x="595" y="48"/>
                    <a:pt x="596" y="49"/>
                  </a:cubicBezTo>
                  <a:cubicBezTo>
                    <a:pt x="596" y="50"/>
                    <a:pt x="597" y="50"/>
                    <a:pt x="597" y="51"/>
                  </a:cubicBezTo>
                  <a:cubicBezTo>
                    <a:pt x="597" y="51"/>
                    <a:pt x="599" y="51"/>
                    <a:pt x="601" y="51"/>
                  </a:cubicBezTo>
                  <a:cubicBezTo>
                    <a:pt x="601" y="52"/>
                    <a:pt x="601" y="52"/>
                    <a:pt x="601" y="52"/>
                  </a:cubicBezTo>
                  <a:cubicBezTo>
                    <a:pt x="585" y="52"/>
                    <a:pt x="585" y="52"/>
                    <a:pt x="585" y="52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7" y="51"/>
                    <a:pt x="588" y="51"/>
                    <a:pt x="589" y="50"/>
                  </a:cubicBezTo>
                  <a:cubicBezTo>
                    <a:pt x="589" y="49"/>
                    <a:pt x="589" y="47"/>
                    <a:pt x="589" y="45"/>
                  </a:cubicBezTo>
                  <a:cubicBezTo>
                    <a:pt x="589" y="32"/>
                    <a:pt x="589" y="32"/>
                    <a:pt x="589" y="32"/>
                  </a:cubicBezTo>
                  <a:cubicBezTo>
                    <a:pt x="589" y="28"/>
                    <a:pt x="589" y="25"/>
                    <a:pt x="589" y="24"/>
                  </a:cubicBezTo>
                  <a:cubicBezTo>
                    <a:pt x="589" y="23"/>
                    <a:pt x="589" y="23"/>
                    <a:pt x="588" y="22"/>
                  </a:cubicBezTo>
                  <a:cubicBezTo>
                    <a:pt x="588" y="22"/>
                    <a:pt x="587" y="22"/>
                    <a:pt x="587" y="22"/>
                  </a:cubicBezTo>
                  <a:cubicBezTo>
                    <a:pt x="586" y="22"/>
                    <a:pt x="585" y="22"/>
                    <a:pt x="584" y="22"/>
                  </a:cubicBezTo>
                  <a:cubicBezTo>
                    <a:pt x="584" y="21"/>
                    <a:pt x="584" y="21"/>
                    <a:pt x="584" y="21"/>
                  </a:cubicBezTo>
                  <a:cubicBezTo>
                    <a:pt x="594" y="17"/>
                    <a:pt x="594" y="17"/>
                    <a:pt x="594" y="17"/>
                  </a:cubicBezTo>
                  <a:cubicBezTo>
                    <a:pt x="595" y="17"/>
                    <a:pt x="595" y="17"/>
                    <a:pt x="595" y="17"/>
                  </a:cubicBezTo>
                  <a:cubicBezTo>
                    <a:pt x="595" y="25"/>
                    <a:pt x="595" y="25"/>
                    <a:pt x="595" y="25"/>
                  </a:cubicBezTo>
                  <a:close/>
                  <a:moveTo>
                    <a:pt x="654" y="40"/>
                  </a:moveTo>
                  <a:cubicBezTo>
                    <a:pt x="653" y="44"/>
                    <a:pt x="651" y="48"/>
                    <a:pt x="649" y="50"/>
                  </a:cubicBezTo>
                  <a:cubicBezTo>
                    <a:pt x="646" y="53"/>
                    <a:pt x="643" y="54"/>
                    <a:pt x="640" y="54"/>
                  </a:cubicBezTo>
                  <a:cubicBezTo>
                    <a:pt x="637" y="54"/>
                    <a:pt x="633" y="52"/>
                    <a:pt x="631" y="49"/>
                  </a:cubicBezTo>
                  <a:cubicBezTo>
                    <a:pt x="628" y="46"/>
                    <a:pt x="627" y="41"/>
                    <a:pt x="627" y="36"/>
                  </a:cubicBezTo>
                  <a:cubicBezTo>
                    <a:pt x="627" y="31"/>
                    <a:pt x="628" y="26"/>
                    <a:pt x="631" y="23"/>
                  </a:cubicBezTo>
                  <a:cubicBezTo>
                    <a:pt x="634" y="19"/>
                    <a:pt x="638" y="17"/>
                    <a:pt x="642" y="17"/>
                  </a:cubicBezTo>
                  <a:cubicBezTo>
                    <a:pt x="645" y="17"/>
                    <a:pt x="648" y="18"/>
                    <a:pt x="650" y="20"/>
                  </a:cubicBezTo>
                  <a:cubicBezTo>
                    <a:pt x="652" y="22"/>
                    <a:pt x="653" y="24"/>
                    <a:pt x="653" y="26"/>
                  </a:cubicBezTo>
                  <a:cubicBezTo>
                    <a:pt x="653" y="27"/>
                    <a:pt x="653" y="27"/>
                    <a:pt x="653" y="28"/>
                  </a:cubicBezTo>
                  <a:cubicBezTo>
                    <a:pt x="652" y="29"/>
                    <a:pt x="651" y="29"/>
                    <a:pt x="650" y="29"/>
                  </a:cubicBezTo>
                  <a:cubicBezTo>
                    <a:pt x="649" y="29"/>
                    <a:pt x="648" y="29"/>
                    <a:pt x="647" y="27"/>
                  </a:cubicBezTo>
                  <a:cubicBezTo>
                    <a:pt x="647" y="27"/>
                    <a:pt x="646" y="26"/>
                    <a:pt x="646" y="25"/>
                  </a:cubicBezTo>
                  <a:cubicBezTo>
                    <a:pt x="646" y="23"/>
                    <a:pt x="645" y="22"/>
                    <a:pt x="645" y="21"/>
                  </a:cubicBezTo>
                  <a:cubicBezTo>
                    <a:pt x="644" y="21"/>
                    <a:pt x="643" y="20"/>
                    <a:pt x="641" y="20"/>
                  </a:cubicBezTo>
                  <a:cubicBezTo>
                    <a:pt x="639" y="20"/>
                    <a:pt x="637" y="21"/>
                    <a:pt x="635" y="23"/>
                  </a:cubicBezTo>
                  <a:cubicBezTo>
                    <a:pt x="633" y="25"/>
                    <a:pt x="633" y="29"/>
                    <a:pt x="633" y="33"/>
                  </a:cubicBezTo>
                  <a:cubicBezTo>
                    <a:pt x="633" y="37"/>
                    <a:pt x="633" y="40"/>
                    <a:pt x="635" y="43"/>
                  </a:cubicBezTo>
                  <a:cubicBezTo>
                    <a:pt x="637" y="47"/>
                    <a:pt x="640" y="48"/>
                    <a:pt x="643" y="48"/>
                  </a:cubicBezTo>
                  <a:cubicBezTo>
                    <a:pt x="645" y="48"/>
                    <a:pt x="647" y="47"/>
                    <a:pt x="649" y="46"/>
                  </a:cubicBezTo>
                  <a:cubicBezTo>
                    <a:pt x="651" y="45"/>
                    <a:pt x="652" y="43"/>
                    <a:pt x="654" y="40"/>
                  </a:cubicBezTo>
                  <a:cubicBezTo>
                    <a:pt x="654" y="40"/>
                    <a:pt x="654" y="40"/>
                    <a:pt x="654" y="40"/>
                  </a:cubicBezTo>
                  <a:close/>
                  <a:moveTo>
                    <a:pt x="668" y="31"/>
                  </a:moveTo>
                  <a:cubicBezTo>
                    <a:pt x="668" y="37"/>
                    <a:pt x="669" y="40"/>
                    <a:pt x="671" y="43"/>
                  </a:cubicBezTo>
                  <a:cubicBezTo>
                    <a:pt x="674" y="46"/>
                    <a:pt x="677" y="48"/>
                    <a:pt x="680" y="48"/>
                  </a:cubicBezTo>
                  <a:cubicBezTo>
                    <a:pt x="682" y="48"/>
                    <a:pt x="684" y="47"/>
                    <a:pt x="685" y="46"/>
                  </a:cubicBezTo>
                  <a:cubicBezTo>
                    <a:pt x="687" y="45"/>
                    <a:pt x="688" y="43"/>
                    <a:pt x="689" y="39"/>
                  </a:cubicBezTo>
                  <a:cubicBezTo>
                    <a:pt x="691" y="40"/>
                    <a:pt x="691" y="40"/>
                    <a:pt x="691" y="40"/>
                  </a:cubicBezTo>
                  <a:cubicBezTo>
                    <a:pt x="690" y="43"/>
                    <a:pt x="689" y="47"/>
                    <a:pt x="686" y="49"/>
                  </a:cubicBezTo>
                  <a:cubicBezTo>
                    <a:pt x="684" y="52"/>
                    <a:pt x="681" y="53"/>
                    <a:pt x="677" y="53"/>
                  </a:cubicBezTo>
                  <a:cubicBezTo>
                    <a:pt x="673" y="53"/>
                    <a:pt x="670" y="52"/>
                    <a:pt x="667" y="49"/>
                  </a:cubicBezTo>
                  <a:cubicBezTo>
                    <a:pt x="664" y="45"/>
                    <a:pt x="663" y="41"/>
                    <a:pt x="663" y="36"/>
                  </a:cubicBezTo>
                  <a:cubicBezTo>
                    <a:pt x="663" y="30"/>
                    <a:pt x="665" y="25"/>
                    <a:pt x="667" y="22"/>
                  </a:cubicBezTo>
                  <a:cubicBezTo>
                    <a:pt x="670" y="19"/>
                    <a:pt x="674" y="17"/>
                    <a:pt x="678" y="17"/>
                  </a:cubicBezTo>
                  <a:cubicBezTo>
                    <a:pt x="682" y="17"/>
                    <a:pt x="685" y="19"/>
                    <a:pt x="687" y="21"/>
                  </a:cubicBezTo>
                  <a:cubicBezTo>
                    <a:pt x="690" y="23"/>
                    <a:pt x="691" y="27"/>
                    <a:pt x="691" y="31"/>
                  </a:cubicBezTo>
                  <a:cubicBezTo>
                    <a:pt x="668" y="31"/>
                    <a:pt x="668" y="31"/>
                    <a:pt x="668" y="31"/>
                  </a:cubicBezTo>
                  <a:close/>
                  <a:moveTo>
                    <a:pt x="668" y="29"/>
                  </a:moveTo>
                  <a:cubicBezTo>
                    <a:pt x="683" y="29"/>
                    <a:pt x="683" y="29"/>
                    <a:pt x="683" y="29"/>
                  </a:cubicBezTo>
                  <a:cubicBezTo>
                    <a:pt x="683" y="27"/>
                    <a:pt x="683" y="26"/>
                    <a:pt x="682" y="25"/>
                  </a:cubicBezTo>
                  <a:cubicBezTo>
                    <a:pt x="682" y="24"/>
                    <a:pt x="681" y="23"/>
                    <a:pt x="679" y="22"/>
                  </a:cubicBezTo>
                  <a:cubicBezTo>
                    <a:pt x="678" y="21"/>
                    <a:pt x="677" y="21"/>
                    <a:pt x="676" y="21"/>
                  </a:cubicBezTo>
                  <a:cubicBezTo>
                    <a:pt x="674" y="21"/>
                    <a:pt x="672" y="21"/>
                    <a:pt x="671" y="23"/>
                  </a:cubicBezTo>
                  <a:cubicBezTo>
                    <a:pt x="669" y="24"/>
                    <a:pt x="668" y="27"/>
                    <a:pt x="668" y="29"/>
                  </a:cubicBezTo>
                  <a:close/>
                  <a:moveTo>
                    <a:pt x="731" y="48"/>
                  </a:moveTo>
                  <a:cubicBezTo>
                    <a:pt x="728" y="51"/>
                    <a:pt x="726" y="52"/>
                    <a:pt x="725" y="53"/>
                  </a:cubicBezTo>
                  <a:cubicBezTo>
                    <a:pt x="724" y="53"/>
                    <a:pt x="722" y="53"/>
                    <a:pt x="721" y="53"/>
                  </a:cubicBezTo>
                  <a:cubicBezTo>
                    <a:pt x="719" y="53"/>
                    <a:pt x="717" y="53"/>
                    <a:pt x="715" y="51"/>
                  </a:cubicBezTo>
                  <a:cubicBezTo>
                    <a:pt x="714" y="49"/>
                    <a:pt x="713" y="47"/>
                    <a:pt x="713" y="45"/>
                  </a:cubicBezTo>
                  <a:cubicBezTo>
                    <a:pt x="713" y="43"/>
                    <a:pt x="714" y="41"/>
                    <a:pt x="715" y="40"/>
                  </a:cubicBezTo>
                  <a:cubicBezTo>
                    <a:pt x="715" y="39"/>
                    <a:pt x="717" y="37"/>
                    <a:pt x="720" y="35"/>
                  </a:cubicBezTo>
                  <a:cubicBezTo>
                    <a:pt x="722" y="34"/>
                    <a:pt x="726" y="32"/>
                    <a:pt x="732" y="30"/>
                  </a:cubicBezTo>
                  <a:cubicBezTo>
                    <a:pt x="732" y="29"/>
                    <a:pt x="732" y="29"/>
                    <a:pt x="732" y="29"/>
                  </a:cubicBezTo>
                  <a:cubicBezTo>
                    <a:pt x="732" y="25"/>
                    <a:pt x="731" y="23"/>
                    <a:pt x="730" y="22"/>
                  </a:cubicBezTo>
                  <a:cubicBezTo>
                    <a:pt x="729" y="21"/>
                    <a:pt x="728" y="20"/>
                    <a:pt x="726" y="20"/>
                  </a:cubicBezTo>
                  <a:cubicBezTo>
                    <a:pt x="724" y="20"/>
                    <a:pt x="723" y="20"/>
                    <a:pt x="722" y="21"/>
                  </a:cubicBezTo>
                  <a:cubicBezTo>
                    <a:pt x="721" y="22"/>
                    <a:pt x="721" y="23"/>
                    <a:pt x="721" y="24"/>
                  </a:cubicBezTo>
                  <a:cubicBezTo>
                    <a:pt x="721" y="26"/>
                    <a:pt x="721" y="26"/>
                    <a:pt x="721" y="26"/>
                  </a:cubicBezTo>
                  <a:cubicBezTo>
                    <a:pt x="721" y="27"/>
                    <a:pt x="721" y="28"/>
                    <a:pt x="720" y="29"/>
                  </a:cubicBezTo>
                  <a:cubicBezTo>
                    <a:pt x="720" y="29"/>
                    <a:pt x="719" y="29"/>
                    <a:pt x="718" y="29"/>
                  </a:cubicBezTo>
                  <a:cubicBezTo>
                    <a:pt x="717" y="29"/>
                    <a:pt x="717" y="29"/>
                    <a:pt x="716" y="29"/>
                  </a:cubicBezTo>
                  <a:cubicBezTo>
                    <a:pt x="716" y="28"/>
                    <a:pt x="715" y="27"/>
                    <a:pt x="715" y="26"/>
                  </a:cubicBezTo>
                  <a:cubicBezTo>
                    <a:pt x="715" y="24"/>
                    <a:pt x="717" y="22"/>
                    <a:pt x="719" y="20"/>
                  </a:cubicBezTo>
                  <a:cubicBezTo>
                    <a:pt x="721" y="18"/>
                    <a:pt x="724" y="17"/>
                    <a:pt x="727" y="17"/>
                  </a:cubicBezTo>
                  <a:cubicBezTo>
                    <a:pt x="730" y="17"/>
                    <a:pt x="733" y="17"/>
                    <a:pt x="735" y="19"/>
                  </a:cubicBezTo>
                  <a:cubicBezTo>
                    <a:pt x="736" y="19"/>
                    <a:pt x="737" y="21"/>
                    <a:pt x="738" y="22"/>
                  </a:cubicBezTo>
                  <a:cubicBezTo>
                    <a:pt x="738" y="23"/>
                    <a:pt x="739" y="25"/>
                    <a:pt x="739" y="29"/>
                  </a:cubicBezTo>
                  <a:cubicBezTo>
                    <a:pt x="739" y="40"/>
                    <a:pt x="739" y="40"/>
                    <a:pt x="739" y="40"/>
                  </a:cubicBezTo>
                  <a:cubicBezTo>
                    <a:pt x="739" y="43"/>
                    <a:pt x="739" y="45"/>
                    <a:pt x="739" y="46"/>
                  </a:cubicBezTo>
                  <a:cubicBezTo>
                    <a:pt x="739" y="47"/>
                    <a:pt x="739" y="47"/>
                    <a:pt x="739" y="48"/>
                  </a:cubicBezTo>
                  <a:cubicBezTo>
                    <a:pt x="739" y="48"/>
                    <a:pt x="739" y="48"/>
                    <a:pt x="740" y="48"/>
                  </a:cubicBezTo>
                  <a:cubicBezTo>
                    <a:pt x="740" y="48"/>
                    <a:pt x="741" y="48"/>
                    <a:pt x="741" y="48"/>
                  </a:cubicBezTo>
                  <a:cubicBezTo>
                    <a:pt x="741" y="47"/>
                    <a:pt x="743" y="47"/>
                    <a:pt x="744" y="45"/>
                  </a:cubicBezTo>
                  <a:cubicBezTo>
                    <a:pt x="744" y="47"/>
                    <a:pt x="744" y="47"/>
                    <a:pt x="744" y="47"/>
                  </a:cubicBezTo>
                  <a:cubicBezTo>
                    <a:pt x="741" y="51"/>
                    <a:pt x="739" y="53"/>
                    <a:pt x="736" y="53"/>
                  </a:cubicBezTo>
                  <a:cubicBezTo>
                    <a:pt x="735" y="53"/>
                    <a:pt x="734" y="52"/>
                    <a:pt x="733" y="51"/>
                  </a:cubicBezTo>
                  <a:cubicBezTo>
                    <a:pt x="732" y="51"/>
                    <a:pt x="731" y="50"/>
                    <a:pt x="731" y="48"/>
                  </a:cubicBezTo>
                  <a:close/>
                  <a:moveTo>
                    <a:pt x="731" y="45"/>
                  </a:moveTo>
                  <a:cubicBezTo>
                    <a:pt x="731" y="33"/>
                    <a:pt x="731" y="33"/>
                    <a:pt x="731" y="33"/>
                  </a:cubicBezTo>
                  <a:cubicBezTo>
                    <a:pt x="728" y="34"/>
                    <a:pt x="725" y="35"/>
                    <a:pt x="725" y="36"/>
                  </a:cubicBezTo>
                  <a:cubicBezTo>
                    <a:pt x="723" y="37"/>
                    <a:pt x="721" y="38"/>
                    <a:pt x="721" y="39"/>
                  </a:cubicBezTo>
                  <a:cubicBezTo>
                    <a:pt x="720" y="41"/>
                    <a:pt x="719" y="42"/>
                    <a:pt x="719" y="43"/>
                  </a:cubicBezTo>
                  <a:cubicBezTo>
                    <a:pt x="719" y="45"/>
                    <a:pt x="720" y="47"/>
                    <a:pt x="721" y="48"/>
                  </a:cubicBezTo>
                  <a:cubicBezTo>
                    <a:pt x="722" y="49"/>
                    <a:pt x="723" y="49"/>
                    <a:pt x="725" y="49"/>
                  </a:cubicBezTo>
                  <a:cubicBezTo>
                    <a:pt x="726" y="49"/>
                    <a:pt x="729" y="48"/>
                    <a:pt x="731" y="45"/>
                  </a:cubicBezTo>
                  <a:close/>
                  <a:moveTo>
                    <a:pt x="759" y="25"/>
                  </a:moveTo>
                  <a:cubicBezTo>
                    <a:pt x="763" y="20"/>
                    <a:pt x="766" y="18"/>
                    <a:pt x="769" y="18"/>
                  </a:cubicBezTo>
                  <a:cubicBezTo>
                    <a:pt x="771" y="18"/>
                    <a:pt x="773" y="18"/>
                    <a:pt x="774" y="19"/>
                  </a:cubicBezTo>
                  <a:cubicBezTo>
                    <a:pt x="775" y="20"/>
                    <a:pt x="777" y="21"/>
                    <a:pt x="777" y="23"/>
                  </a:cubicBezTo>
                  <a:cubicBezTo>
                    <a:pt x="778" y="25"/>
                    <a:pt x="778" y="27"/>
                    <a:pt x="778" y="30"/>
                  </a:cubicBezTo>
                  <a:cubicBezTo>
                    <a:pt x="778" y="45"/>
                    <a:pt x="778" y="45"/>
                    <a:pt x="778" y="45"/>
                  </a:cubicBezTo>
                  <a:cubicBezTo>
                    <a:pt x="778" y="47"/>
                    <a:pt x="778" y="48"/>
                    <a:pt x="779" y="49"/>
                  </a:cubicBezTo>
                  <a:cubicBezTo>
                    <a:pt x="779" y="50"/>
                    <a:pt x="779" y="50"/>
                    <a:pt x="780" y="51"/>
                  </a:cubicBezTo>
                  <a:cubicBezTo>
                    <a:pt x="780" y="51"/>
                    <a:pt x="781" y="51"/>
                    <a:pt x="783" y="51"/>
                  </a:cubicBezTo>
                  <a:cubicBezTo>
                    <a:pt x="783" y="52"/>
                    <a:pt x="783" y="52"/>
                    <a:pt x="783" y="52"/>
                  </a:cubicBezTo>
                  <a:cubicBezTo>
                    <a:pt x="767" y="52"/>
                    <a:pt x="767" y="52"/>
                    <a:pt x="767" y="52"/>
                  </a:cubicBezTo>
                  <a:cubicBezTo>
                    <a:pt x="767" y="51"/>
                    <a:pt x="767" y="51"/>
                    <a:pt x="767" y="51"/>
                  </a:cubicBezTo>
                  <a:cubicBezTo>
                    <a:pt x="768" y="51"/>
                    <a:pt x="768" y="51"/>
                    <a:pt x="768" y="51"/>
                  </a:cubicBezTo>
                  <a:cubicBezTo>
                    <a:pt x="769" y="51"/>
                    <a:pt x="770" y="51"/>
                    <a:pt x="771" y="50"/>
                  </a:cubicBezTo>
                  <a:cubicBezTo>
                    <a:pt x="772" y="50"/>
                    <a:pt x="772" y="49"/>
                    <a:pt x="772" y="48"/>
                  </a:cubicBezTo>
                  <a:cubicBezTo>
                    <a:pt x="772" y="48"/>
                    <a:pt x="772" y="47"/>
                    <a:pt x="772" y="45"/>
                  </a:cubicBezTo>
                  <a:cubicBezTo>
                    <a:pt x="772" y="31"/>
                    <a:pt x="772" y="31"/>
                    <a:pt x="772" y="31"/>
                  </a:cubicBezTo>
                  <a:cubicBezTo>
                    <a:pt x="772" y="27"/>
                    <a:pt x="772" y="25"/>
                    <a:pt x="771" y="24"/>
                  </a:cubicBezTo>
                  <a:cubicBezTo>
                    <a:pt x="770" y="23"/>
                    <a:pt x="769" y="22"/>
                    <a:pt x="767" y="22"/>
                  </a:cubicBezTo>
                  <a:cubicBezTo>
                    <a:pt x="764" y="22"/>
                    <a:pt x="761" y="23"/>
                    <a:pt x="759" y="27"/>
                  </a:cubicBezTo>
                  <a:cubicBezTo>
                    <a:pt x="759" y="45"/>
                    <a:pt x="759" y="45"/>
                    <a:pt x="759" y="45"/>
                  </a:cubicBezTo>
                  <a:cubicBezTo>
                    <a:pt x="759" y="47"/>
                    <a:pt x="759" y="48"/>
                    <a:pt x="759" y="49"/>
                  </a:cubicBezTo>
                  <a:cubicBezTo>
                    <a:pt x="759" y="50"/>
                    <a:pt x="760" y="50"/>
                    <a:pt x="760" y="51"/>
                  </a:cubicBezTo>
                  <a:cubicBezTo>
                    <a:pt x="761" y="51"/>
                    <a:pt x="762" y="51"/>
                    <a:pt x="764" y="51"/>
                  </a:cubicBezTo>
                  <a:cubicBezTo>
                    <a:pt x="764" y="52"/>
                    <a:pt x="764" y="52"/>
                    <a:pt x="764" y="52"/>
                  </a:cubicBezTo>
                  <a:cubicBezTo>
                    <a:pt x="748" y="52"/>
                    <a:pt x="748" y="52"/>
                    <a:pt x="748" y="52"/>
                  </a:cubicBezTo>
                  <a:cubicBezTo>
                    <a:pt x="748" y="51"/>
                    <a:pt x="748" y="51"/>
                    <a:pt x="748" y="51"/>
                  </a:cubicBezTo>
                  <a:cubicBezTo>
                    <a:pt x="749" y="51"/>
                    <a:pt x="749" y="51"/>
                    <a:pt x="749" y="51"/>
                  </a:cubicBezTo>
                  <a:cubicBezTo>
                    <a:pt x="750" y="51"/>
                    <a:pt x="751" y="51"/>
                    <a:pt x="752" y="50"/>
                  </a:cubicBezTo>
                  <a:cubicBezTo>
                    <a:pt x="752" y="49"/>
                    <a:pt x="753" y="47"/>
                    <a:pt x="753" y="45"/>
                  </a:cubicBezTo>
                  <a:cubicBezTo>
                    <a:pt x="753" y="32"/>
                    <a:pt x="753" y="32"/>
                    <a:pt x="753" y="32"/>
                  </a:cubicBezTo>
                  <a:cubicBezTo>
                    <a:pt x="753" y="28"/>
                    <a:pt x="753" y="25"/>
                    <a:pt x="752" y="24"/>
                  </a:cubicBezTo>
                  <a:cubicBezTo>
                    <a:pt x="752" y="23"/>
                    <a:pt x="752" y="23"/>
                    <a:pt x="751" y="22"/>
                  </a:cubicBezTo>
                  <a:cubicBezTo>
                    <a:pt x="751" y="22"/>
                    <a:pt x="751" y="22"/>
                    <a:pt x="750" y="22"/>
                  </a:cubicBezTo>
                  <a:cubicBezTo>
                    <a:pt x="749" y="22"/>
                    <a:pt x="748" y="22"/>
                    <a:pt x="747" y="22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57" y="17"/>
                    <a:pt x="757" y="17"/>
                    <a:pt x="757" y="17"/>
                  </a:cubicBezTo>
                  <a:cubicBezTo>
                    <a:pt x="759" y="17"/>
                    <a:pt x="759" y="17"/>
                    <a:pt x="759" y="17"/>
                  </a:cubicBezTo>
                  <a:cubicBezTo>
                    <a:pt x="759" y="25"/>
                    <a:pt x="759" y="25"/>
                    <a:pt x="759" y="25"/>
                  </a:cubicBezTo>
                  <a:close/>
                  <a:moveTo>
                    <a:pt x="812" y="49"/>
                  </a:moveTo>
                  <a:cubicBezTo>
                    <a:pt x="811" y="51"/>
                    <a:pt x="809" y="52"/>
                    <a:pt x="807" y="53"/>
                  </a:cubicBezTo>
                  <a:cubicBezTo>
                    <a:pt x="806" y="53"/>
                    <a:pt x="804" y="54"/>
                    <a:pt x="803" y="54"/>
                  </a:cubicBezTo>
                  <a:cubicBezTo>
                    <a:pt x="799" y="54"/>
                    <a:pt x="796" y="52"/>
                    <a:pt x="793" y="49"/>
                  </a:cubicBezTo>
                  <a:cubicBezTo>
                    <a:pt x="791" y="46"/>
                    <a:pt x="789" y="42"/>
                    <a:pt x="789" y="37"/>
                  </a:cubicBezTo>
                  <a:cubicBezTo>
                    <a:pt x="789" y="32"/>
                    <a:pt x="791" y="28"/>
                    <a:pt x="794" y="24"/>
                  </a:cubicBezTo>
                  <a:cubicBezTo>
                    <a:pt x="797" y="20"/>
                    <a:pt x="801" y="18"/>
                    <a:pt x="805" y="18"/>
                  </a:cubicBezTo>
                  <a:cubicBezTo>
                    <a:pt x="808" y="18"/>
                    <a:pt x="810" y="19"/>
                    <a:pt x="812" y="21"/>
                  </a:cubicBezTo>
                  <a:cubicBezTo>
                    <a:pt x="812" y="14"/>
                    <a:pt x="812" y="14"/>
                    <a:pt x="812" y="14"/>
                  </a:cubicBezTo>
                  <a:cubicBezTo>
                    <a:pt x="812" y="10"/>
                    <a:pt x="812" y="8"/>
                    <a:pt x="812" y="7"/>
                  </a:cubicBezTo>
                  <a:cubicBezTo>
                    <a:pt x="812" y="6"/>
                    <a:pt x="811" y="5"/>
                    <a:pt x="811" y="5"/>
                  </a:cubicBezTo>
                  <a:cubicBezTo>
                    <a:pt x="811" y="5"/>
                    <a:pt x="810" y="5"/>
                    <a:pt x="809" y="5"/>
                  </a:cubicBezTo>
                  <a:cubicBezTo>
                    <a:pt x="809" y="5"/>
                    <a:pt x="808" y="5"/>
                    <a:pt x="807" y="5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18" y="39"/>
                    <a:pt x="818" y="39"/>
                    <a:pt x="818" y="39"/>
                  </a:cubicBezTo>
                  <a:cubicBezTo>
                    <a:pt x="818" y="43"/>
                    <a:pt x="818" y="45"/>
                    <a:pt x="818" y="46"/>
                  </a:cubicBezTo>
                  <a:cubicBezTo>
                    <a:pt x="818" y="47"/>
                    <a:pt x="819" y="48"/>
                    <a:pt x="819" y="48"/>
                  </a:cubicBezTo>
                  <a:cubicBezTo>
                    <a:pt x="819" y="49"/>
                    <a:pt x="820" y="49"/>
                    <a:pt x="820" y="49"/>
                  </a:cubicBezTo>
                  <a:cubicBezTo>
                    <a:pt x="821" y="49"/>
                    <a:pt x="822" y="48"/>
                    <a:pt x="823" y="48"/>
                  </a:cubicBezTo>
                  <a:cubicBezTo>
                    <a:pt x="823" y="49"/>
                    <a:pt x="823" y="49"/>
                    <a:pt x="823" y="49"/>
                  </a:cubicBezTo>
                  <a:cubicBezTo>
                    <a:pt x="813" y="53"/>
                    <a:pt x="813" y="53"/>
                    <a:pt x="813" y="53"/>
                  </a:cubicBezTo>
                  <a:cubicBezTo>
                    <a:pt x="812" y="53"/>
                    <a:pt x="812" y="53"/>
                    <a:pt x="812" y="53"/>
                  </a:cubicBezTo>
                  <a:cubicBezTo>
                    <a:pt x="812" y="49"/>
                    <a:pt x="812" y="49"/>
                    <a:pt x="812" y="49"/>
                  </a:cubicBezTo>
                  <a:close/>
                  <a:moveTo>
                    <a:pt x="812" y="46"/>
                  </a:moveTo>
                  <a:cubicBezTo>
                    <a:pt x="812" y="29"/>
                    <a:pt x="812" y="29"/>
                    <a:pt x="812" y="29"/>
                  </a:cubicBezTo>
                  <a:cubicBezTo>
                    <a:pt x="812" y="27"/>
                    <a:pt x="812" y="25"/>
                    <a:pt x="811" y="24"/>
                  </a:cubicBezTo>
                  <a:cubicBezTo>
                    <a:pt x="810" y="23"/>
                    <a:pt x="809" y="22"/>
                    <a:pt x="808" y="21"/>
                  </a:cubicBezTo>
                  <a:cubicBezTo>
                    <a:pt x="807" y="20"/>
                    <a:pt x="806" y="20"/>
                    <a:pt x="805" y="20"/>
                  </a:cubicBezTo>
                  <a:cubicBezTo>
                    <a:pt x="803" y="20"/>
                    <a:pt x="801" y="21"/>
                    <a:pt x="799" y="23"/>
                  </a:cubicBezTo>
                  <a:cubicBezTo>
                    <a:pt x="797" y="25"/>
                    <a:pt x="796" y="29"/>
                    <a:pt x="796" y="34"/>
                  </a:cubicBezTo>
                  <a:cubicBezTo>
                    <a:pt x="796" y="39"/>
                    <a:pt x="797" y="43"/>
                    <a:pt x="799" y="45"/>
                  </a:cubicBezTo>
                  <a:cubicBezTo>
                    <a:pt x="801" y="48"/>
                    <a:pt x="803" y="49"/>
                    <a:pt x="806" y="49"/>
                  </a:cubicBezTo>
                  <a:cubicBezTo>
                    <a:pt x="808" y="50"/>
                    <a:pt x="810" y="49"/>
                    <a:pt x="812" y="46"/>
                  </a:cubicBezTo>
                  <a:close/>
                  <a:moveTo>
                    <a:pt x="883" y="3"/>
                  </a:moveTo>
                  <a:cubicBezTo>
                    <a:pt x="883" y="14"/>
                    <a:pt x="883" y="14"/>
                    <a:pt x="883" y="14"/>
                  </a:cubicBezTo>
                  <a:cubicBezTo>
                    <a:pt x="882" y="14"/>
                    <a:pt x="882" y="14"/>
                    <a:pt x="882" y="14"/>
                  </a:cubicBezTo>
                  <a:cubicBezTo>
                    <a:pt x="882" y="12"/>
                    <a:pt x="881" y="11"/>
                    <a:pt x="881" y="10"/>
                  </a:cubicBezTo>
                  <a:cubicBezTo>
                    <a:pt x="880" y="8"/>
                    <a:pt x="879" y="7"/>
                    <a:pt x="878" y="7"/>
                  </a:cubicBezTo>
                  <a:cubicBezTo>
                    <a:pt x="877" y="6"/>
                    <a:pt x="875" y="5"/>
                    <a:pt x="873" y="5"/>
                  </a:cubicBezTo>
                  <a:cubicBezTo>
                    <a:pt x="867" y="5"/>
                    <a:pt x="867" y="5"/>
                    <a:pt x="867" y="5"/>
                  </a:cubicBezTo>
                  <a:cubicBezTo>
                    <a:pt x="867" y="44"/>
                    <a:pt x="867" y="44"/>
                    <a:pt x="867" y="44"/>
                  </a:cubicBezTo>
                  <a:cubicBezTo>
                    <a:pt x="867" y="47"/>
                    <a:pt x="867" y="49"/>
                    <a:pt x="867" y="49"/>
                  </a:cubicBezTo>
                  <a:cubicBezTo>
                    <a:pt x="868" y="51"/>
                    <a:pt x="870" y="51"/>
                    <a:pt x="871" y="51"/>
                  </a:cubicBezTo>
                  <a:cubicBezTo>
                    <a:pt x="873" y="51"/>
                    <a:pt x="873" y="51"/>
                    <a:pt x="873" y="51"/>
                  </a:cubicBezTo>
                  <a:cubicBezTo>
                    <a:pt x="873" y="52"/>
                    <a:pt x="873" y="52"/>
                    <a:pt x="873" y="52"/>
                  </a:cubicBezTo>
                  <a:cubicBezTo>
                    <a:pt x="853" y="52"/>
                    <a:pt x="853" y="52"/>
                    <a:pt x="853" y="52"/>
                  </a:cubicBezTo>
                  <a:cubicBezTo>
                    <a:pt x="853" y="51"/>
                    <a:pt x="853" y="51"/>
                    <a:pt x="853" y="51"/>
                  </a:cubicBezTo>
                  <a:cubicBezTo>
                    <a:pt x="854" y="51"/>
                    <a:pt x="854" y="51"/>
                    <a:pt x="854" y="51"/>
                  </a:cubicBezTo>
                  <a:cubicBezTo>
                    <a:pt x="856" y="51"/>
                    <a:pt x="858" y="50"/>
                    <a:pt x="859" y="49"/>
                  </a:cubicBezTo>
                  <a:cubicBezTo>
                    <a:pt x="859" y="48"/>
                    <a:pt x="859" y="47"/>
                    <a:pt x="859" y="43"/>
                  </a:cubicBezTo>
                  <a:cubicBezTo>
                    <a:pt x="859" y="5"/>
                    <a:pt x="859" y="5"/>
                    <a:pt x="859" y="5"/>
                  </a:cubicBezTo>
                  <a:cubicBezTo>
                    <a:pt x="853" y="5"/>
                    <a:pt x="853" y="5"/>
                    <a:pt x="853" y="5"/>
                  </a:cubicBezTo>
                  <a:cubicBezTo>
                    <a:pt x="851" y="5"/>
                    <a:pt x="849" y="5"/>
                    <a:pt x="849" y="6"/>
                  </a:cubicBezTo>
                  <a:cubicBezTo>
                    <a:pt x="847" y="6"/>
                    <a:pt x="846" y="7"/>
                    <a:pt x="845" y="9"/>
                  </a:cubicBezTo>
                  <a:cubicBezTo>
                    <a:pt x="845" y="10"/>
                    <a:pt x="844" y="12"/>
                    <a:pt x="844" y="14"/>
                  </a:cubicBezTo>
                  <a:cubicBezTo>
                    <a:pt x="843" y="14"/>
                    <a:pt x="843" y="14"/>
                    <a:pt x="843" y="14"/>
                  </a:cubicBezTo>
                  <a:cubicBezTo>
                    <a:pt x="843" y="3"/>
                    <a:pt x="843" y="3"/>
                    <a:pt x="843" y="3"/>
                  </a:cubicBezTo>
                  <a:cubicBezTo>
                    <a:pt x="883" y="3"/>
                    <a:pt x="883" y="3"/>
                    <a:pt x="883" y="3"/>
                  </a:cubicBezTo>
                  <a:close/>
                  <a:moveTo>
                    <a:pt x="891" y="31"/>
                  </a:moveTo>
                  <a:cubicBezTo>
                    <a:pt x="891" y="37"/>
                    <a:pt x="893" y="40"/>
                    <a:pt x="895" y="43"/>
                  </a:cubicBezTo>
                  <a:cubicBezTo>
                    <a:pt x="897" y="46"/>
                    <a:pt x="900" y="48"/>
                    <a:pt x="903" y="48"/>
                  </a:cubicBezTo>
                  <a:cubicBezTo>
                    <a:pt x="905" y="48"/>
                    <a:pt x="907" y="47"/>
                    <a:pt x="909" y="46"/>
                  </a:cubicBezTo>
                  <a:cubicBezTo>
                    <a:pt x="911" y="45"/>
                    <a:pt x="912" y="43"/>
                    <a:pt x="913" y="39"/>
                  </a:cubicBezTo>
                  <a:cubicBezTo>
                    <a:pt x="914" y="40"/>
                    <a:pt x="914" y="40"/>
                    <a:pt x="914" y="40"/>
                  </a:cubicBezTo>
                  <a:cubicBezTo>
                    <a:pt x="914" y="43"/>
                    <a:pt x="912" y="47"/>
                    <a:pt x="910" y="49"/>
                  </a:cubicBezTo>
                  <a:cubicBezTo>
                    <a:pt x="907" y="52"/>
                    <a:pt x="904" y="53"/>
                    <a:pt x="901" y="53"/>
                  </a:cubicBezTo>
                  <a:cubicBezTo>
                    <a:pt x="897" y="53"/>
                    <a:pt x="893" y="52"/>
                    <a:pt x="891" y="49"/>
                  </a:cubicBezTo>
                  <a:cubicBezTo>
                    <a:pt x="888" y="45"/>
                    <a:pt x="887" y="41"/>
                    <a:pt x="887" y="36"/>
                  </a:cubicBezTo>
                  <a:cubicBezTo>
                    <a:pt x="887" y="30"/>
                    <a:pt x="888" y="25"/>
                    <a:pt x="891" y="22"/>
                  </a:cubicBezTo>
                  <a:cubicBezTo>
                    <a:pt x="894" y="19"/>
                    <a:pt x="897" y="17"/>
                    <a:pt x="902" y="17"/>
                  </a:cubicBezTo>
                  <a:cubicBezTo>
                    <a:pt x="905" y="17"/>
                    <a:pt x="909" y="19"/>
                    <a:pt x="911" y="21"/>
                  </a:cubicBezTo>
                  <a:cubicBezTo>
                    <a:pt x="913" y="23"/>
                    <a:pt x="915" y="27"/>
                    <a:pt x="915" y="31"/>
                  </a:cubicBezTo>
                  <a:cubicBezTo>
                    <a:pt x="891" y="31"/>
                    <a:pt x="891" y="31"/>
                    <a:pt x="891" y="31"/>
                  </a:cubicBezTo>
                  <a:close/>
                  <a:moveTo>
                    <a:pt x="891" y="29"/>
                  </a:moveTo>
                  <a:cubicBezTo>
                    <a:pt x="907" y="29"/>
                    <a:pt x="907" y="29"/>
                    <a:pt x="907" y="29"/>
                  </a:cubicBezTo>
                  <a:cubicBezTo>
                    <a:pt x="907" y="27"/>
                    <a:pt x="906" y="26"/>
                    <a:pt x="906" y="25"/>
                  </a:cubicBezTo>
                  <a:cubicBezTo>
                    <a:pt x="905" y="24"/>
                    <a:pt x="904" y="23"/>
                    <a:pt x="903" y="22"/>
                  </a:cubicBezTo>
                  <a:cubicBezTo>
                    <a:pt x="902" y="21"/>
                    <a:pt x="901" y="21"/>
                    <a:pt x="899" y="21"/>
                  </a:cubicBezTo>
                  <a:cubicBezTo>
                    <a:pt x="897" y="21"/>
                    <a:pt x="896" y="21"/>
                    <a:pt x="894" y="23"/>
                  </a:cubicBezTo>
                  <a:cubicBezTo>
                    <a:pt x="893" y="24"/>
                    <a:pt x="892" y="27"/>
                    <a:pt x="89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 noEditPoints="1"/>
            </p:cNvSpPr>
            <p:nvPr userDrawn="1"/>
          </p:nvSpPr>
          <p:spPr bwMode="auto">
            <a:xfrm>
              <a:off x="10679175" y="4943779"/>
              <a:ext cx="873125" cy="103188"/>
            </a:xfrm>
            <a:custGeom>
              <a:avLst/>
              <a:gdLst>
                <a:gd name="T0" fmla="*/ 23 w 586"/>
                <a:gd name="T1" fmla="*/ 21 h 69"/>
                <a:gd name="T2" fmla="*/ 8 w 586"/>
                <a:gd name="T3" fmla="*/ 24 h 69"/>
                <a:gd name="T4" fmla="*/ 45 w 586"/>
                <a:gd name="T5" fmla="*/ 26 h 69"/>
                <a:gd name="T6" fmla="*/ 66 w 586"/>
                <a:gd name="T7" fmla="*/ 52 h 69"/>
                <a:gd name="T8" fmla="*/ 58 w 586"/>
                <a:gd name="T9" fmla="*/ 46 h 69"/>
                <a:gd name="T10" fmla="*/ 46 w 586"/>
                <a:gd name="T11" fmla="*/ 50 h 69"/>
                <a:gd name="T12" fmla="*/ 40 w 586"/>
                <a:gd name="T13" fmla="*/ 46 h 69"/>
                <a:gd name="T14" fmla="*/ 45 w 586"/>
                <a:gd name="T15" fmla="*/ 1 h 69"/>
                <a:gd name="T16" fmla="*/ 106 w 586"/>
                <a:gd name="T17" fmla="*/ 52 h 69"/>
                <a:gd name="T18" fmla="*/ 98 w 586"/>
                <a:gd name="T19" fmla="*/ 46 h 69"/>
                <a:gd name="T20" fmla="*/ 90 w 586"/>
                <a:gd name="T21" fmla="*/ 52 h 69"/>
                <a:gd name="T22" fmla="*/ 78 w 586"/>
                <a:gd name="T23" fmla="*/ 25 h 69"/>
                <a:gd name="T24" fmla="*/ 132 w 586"/>
                <a:gd name="T25" fmla="*/ 19 h 69"/>
                <a:gd name="T26" fmla="*/ 118 w 586"/>
                <a:gd name="T27" fmla="*/ 28 h 69"/>
                <a:gd name="T28" fmla="*/ 133 w 586"/>
                <a:gd name="T29" fmla="*/ 52 h 69"/>
                <a:gd name="T30" fmla="*/ 169 w 586"/>
                <a:gd name="T31" fmla="*/ 52 h 69"/>
                <a:gd name="T32" fmla="*/ 161 w 586"/>
                <a:gd name="T33" fmla="*/ 15 h 69"/>
                <a:gd name="T34" fmla="*/ 167 w 586"/>
                <a:gd name="T35" fmla="*/ 1 h 69"/>
                <a:gd name="T36" fmla="*/ 181 w 586"/>
                <a:gd name="T37" fmla="*/ 38 h 69"/>
                <a:gd name="T38" fmla="*/ 189 w 586"/>
                <a:gd name="T39" fmla="*/ 47 h 69"/>
                <a:gd name="T40" fmla="*/ 222 w 586"/>
                <a:gd name="T41" fmla="*/ 31 h 69"/>
                <a:gd name="T42" fmla="*/ 252 w 586"/>
                <a:gd name="T43" fmla="*/ 24 h 69"/>
                <a:gd name="T44" fmla="*/ 228 w 586"/>
                <a:gd name="T45" fmla="*/ 44 h 69"/>
                <a:gd name="T46" fmla="*/ 249 w 586"/>
                <a:gd name="T47" fmla="*/ 64 h 69"/>
                <a:gd name="T48" fmla="*/ 223 w 586"/>
                <a:gd name="T49" fmla="*/ 48 h 69"/>
                <a:gd name="T50" fmla="*/ 240 w 586"/>
                <a:gd name="T51" fmla="*/ 39 h 69"/>
                <a:gd name="T52" fmla="*/ 238 w 586"/>
                <a:gd name="T53" fmla="*/ 66 h 69"/>
                <a:gd name="T54" fmla="*/ 274 w 586"/>
                <a:gd name="T55" fmla="*/ 21 h 69"/>
                <a:gd name="T56" fmla="*/ 286 w 586"/>
                <a:gd name="T57" fmla="*/ 21 h 69"/>
                <a:gd name="T58" fmla="*/ 290 w 586"/>
                <a:gd name="T59" fmla="*/ 25 h 69"/>
                <a:gd name="T60" fmla="*/ 267 w 586"/>
                <a:gd name="T61" fmla="*/ 62 h 69"/>
                <a:gd name="T62" fmla="*/ 258 w 586"/>
                <a:gd name="T63" fmla="*/ 20 h 69"/>
                <a:gd name="T64" fmla="*/ 319 w 586"/>
                <a:gd name="T65" fmla="*/ 49 h 69"/>
                <a:gd name="T66" fmla="*/ 322 w 586"/>
                <a:gd name="T67" fmla="*/ 34 h 69"/>
                <a:gd name="T68" fmla="*/ 368 w 586"/>
                <a:gd name="T69" fmla="*/ 45 h 69"/>
                <a:gd name="T70" fmla="*/ 360 w 586"/>
                <a:gd name="T71" fmla="*/ 52 h 69"/>
                <a:gd name="T72" fmla="*/ 364 w 586"/>
                <a:gd name="T73" fmla="*/ 8 h 69"/>
                <a:gd name="T74" fmla="*/ 378 w 586"/>
                <a:gd name="T75" fmla="*/ 6 h 69"/>
                <a:gd name="T76" fmla="*/ 377 w 586"/>
                <a:gd name="T77" fmla="*/ 22 h 69"/>
                <a:gd name="T78" fmla="*/ 408 w 586"/>
                <a:gd name="T79" fmla="*/ 16 h 69"/>
                <a:gd name="T80" fmla="*/ 433 w 586"/>
                <a:gd name="T81" fmla="*/ 52 h 69"/>
                <a:gd name="T82" fmla="*/ 435 w 586"/>
                <a:gd name="T83" fmla="*/ 6 h 69"/>
                <a:gd name="T84" fmla="*/ 476 w 586"/>
                <a:gd name="T85" fmla="*/ 20 h 69"/>
                <a:gd name="T86" fmla="*/ 468 w 586"/>
                <a:gd name="T87" fmla="*/ 54 h 69"/>
                <a:gd name="T88" fmla="*/ 472 w 586"/>
                <a:gd name="T89" fmla="*/ 24 h 69"/>
                <a:gd name="T90" fmla="*/ 466 w 586"/>
                <a:gd name="T91" fmla="*/ 54 h 69"/>
                <a:gd name="T92" fmla="*/ 454 w 586"/>
                <a:gd name="T93" fmla="*/ 6 h 69"/>
                <a:gd name="T94" fmla="*/ 502 w 586"/>
                <a:gd name="T95" fmla="*/ 5 h 69"/>
                <a:gd name="T96" fmla="*/ 502 w 586"/>
                <a:gd name="T97" fmla="*/ 46 h 69"/>
                <a:gd name="T98" fmla="*/ 495 w 586"/>
                <a:gd name="T99" fmla="*/ 50 h 69"/>
                <a:gd name="T100" fmla="*/ 500 w 586"/>
                <a:gd name="T101" fmla="*/ 19 h 69"/>
                <a:gd name="T102" fmla="*/ 544 w 586"/>
                <a:gd name="T103" fmla="*/ 50 h 69"/>
                <a:gd name="T104" fmla="*/ 538 w 586"/>
                <a:gd name="T105" fmla="*/ 49 h 69"/>
                <a:gd name="T106" fmla="*/ 526 w 586"/>
                <a:gd name="T107" fmla="*/ 52 h 69"/>
                <a:gd name="T108" fmla="*/ 518 w 586"/>
                <a:gd name="T109" fmla="*/ 33 h 69"/>
                <a:gd name="T110" fmla="*/ 524 w 586"/>
                <a:gd name="T111" fmla="*/ 26 h 69"/>
                <a:gd name="T112" fmla="*/ 574 w 586"/>
                <a:gd name="T113" fmla="*/ 31 h 69"/>
                <a:gd name="T114" fmla="*/ 560 w 586"/>
                <a:gd name="T115" fmla="*/ 30 h 69"/>
                <a:gd name="T116" fmla="*/ 580 w 586"/>
                <a:gd name="T117" fmla="*/ 41 h 69"/>
                <a:gd name="T118" fmla="*/ 575 w 586"/>
                <a:gd name="T119" fmla="*/ 52 h 69"/>
                <a:gd name="T120" fmla="*/ 566 w 586"/>
                <a:gd name="T121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6" h="69">
                  <a:moveTo>
                    <a:pt x="27" y="41"/>
                  </a:moveTo>
                  <a:cubicBezTo>
                    <a:pt x="26" y="45"/>
                    <a:pt x="24" y="49"/>
                    <a:pt x="22" y="51"/>
                  </a:cubicBezTo>
                  <a:cubicBezTo>
                    <a:pt x="19" y="54"/>
                    <a:pt x="16" y="55"/>
                    <a:pt x="13" y="55"/>
                  </a:cubicBezTo>
                  <a:cubicBezTo>
                    <a:pt x="10" y="55"/>
                    <a:pt x="6" y="53"/>
                    <a:pt x="4" y="50"/>
                  </a:cubicBezTo>
                  <a:cubicBezTo>
                    <a:pt x="1" y="47"/>
                    <a:pt x="0" y="42"/>
                    <a:pt x="0" y="37"/>
                  </a:cubicBezTo>
                  <a:cubicBezTo>
                    <a:pt x="0" y="32"/>
                    <a:pt x="1" y="27"/>
                    <a:pt x="4" y="24"/>
                  </a:cubicBezTo>
                  <a:cubicBezTo>
                    <a:pt x="7" y="20"/>
                    <a:pt x="11" y="18"/>
                    <a:pt x="15" y="18"/>
                  </a:cubicBezTo>
                  <a:cubicBezTo>
                    <a:pt x="18" y="18"/>
                    <a:pt x="21" y="19"/>
                    <a:pt x="23" y="21"/>
                  </a:cubicBezTo>
                  <a:cubicBezTo>
                    <a:pt x="25" y="23"/>
                    <a:pt x="26" y="25"/>
                    <a:pt x="26" y="27"/>
                  </a:cubicBezTo>
                  <a:cubicBezTo>
                    <a:pt x="26" y="28"/>
                    <a:pt x="26" y="28"/>
                    <a:pt x="26" y="29"/>
                  </a:cubicBezTo>
                  <a:cubicBezTo>
                    <a:pt x="25" y="30"/>
                    <a:pt x="24" y="30"/>
                    <a:pt x="23" y="30"/>
                  </a:cubicBezTo>
                  <a:cubicBezTo>
                    <a:pt x="22" y="30"/>
                    <a:pt x="21" y="30"/>
                    <a:pt x="20" y="28"/>
                  </a:cubicBezTo>
                  <a:cubicBezTo>
                    <a:pt x="20" y="28"/>
                    <a:pt x="19" y="27"/>
                    <a:pt x="19" y="26"/>
                  </a:cubicBezTo>
                  <a:cubicBezTo>
                    <a:pt x="19" y="24"/>
                    <a:pt x="18" y="23"/>
                    <a:pt x="18" y="22"/>
                  </a:cubicBezTo>
                  <a:cubicBezTo>
                    <a:pt x="17" y="22"/>
                    <a:pt x="16" y="21"/>
                    <a:pt x="14" y="21"/>
                  </a:cubicBezTo>
                  <a:cubicBezTo>
                    <a:pt x="12" y="21"/>
                    <a:pt x="10" y="22"/>
                    <a:pt x="8" y="24"/>
                  </a:cubicBezTo>
                  <a:cubicBezTo>
                    <a:pt x="6" y="26"/>
                    <a:pt x="6" y="30"/>
                    <a:pt x="6" y="34"/>
                  </a:cubicBezTo>
                  <a:cubicBezTo>
                    <a:pt x="6" y="38"/>
                    <a:pt x="6" y="41"/>
                    <a:pt x="8" y="44"/>
                  </a:cubicBezTo>
                  <a:cubicBezTo>
                    <a:pt x="10" y="48"/>
                    <a:pt x="13" y="49"/>
                    <a:pt x="16" y="49"/>
                  </a:cubicBezTo>
                  <a:cubicBezTo>
                    <a:pt x="18" y="49"/>
                    <a:pt x="20" y="48"/>
                    <a:pt x="22" y="47"/>
                  </a:cubicBezTo>
                  <a:cubicBezTo>
                    <a:pt x="24" y="46"/>
                    <a:pt x="25" y="44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lose/>
                  <a:moveTo>
                    <a:pt x="45" y="1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8" y="22"/>
                    <a:pt x="50" y="21"/>
                    <a:pt x="51" y="20"/>
                  </a:cubicBezTo>
                  <a:cubicBezTo>
                    <a:pt x="53" y="19"/>
                    <a:pt x="54" y="18"/>
                    <a:pt x="56" y="18"/>
                  </a:cubicBezTo>
                  <a:cubicBezTo>
                    <a:pt x="58" y="18"/>
                    <a:pt x="60" y="19"/>
                    <a:pt x="61" y="20"/>
                  </a:cubicBezTo>
                  <a:cubicBezTo>
                    <a:pt x="62" y="21"/>
                    <a:pt x="63" y="23"/>
                    <a:pt x="64" y="25"/>
                  </a:cubicBezTo>
                  <a:cubicBezTo>
                    <a:pt x="64" y="27"/>
                    <a:pt x="64" y="30"/>
                    <a:pt x="64" y="3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8"/>
                    <a:pt x="64" y="50"/>
                    <a:pt x="65" y="50"/>
                  </a:cubicBezTo>
                  <a:cubicBezTo>
                    <a:pt x="65" y="51"/>
                    <a:pt x="66" y="52"/>
                    <a:pt x="66" y="52"/>
                  </a:cubicBezTo>
                  <a:cubicBezTo>
                    <a:pt x="66" y="52"/>
                    <a:pt x="68" y="52"/>
                    <a:pt x="69" y="52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6" y="52"/>
                    <a:pt x="56" y="52"/>
                    <a:pt x="57" y="52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49"/>
                    <a:pt x="58" y="48"/>
                    <a:pt x="58" y="46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0"/>
                    <a:pt x="58" y="28"/>
                    <a:pt x="58" y="27"/>
                  </a:cubicBezTo>
                  <a:cubicBezTo>
                    <a:pt x="58" y="26"/>
                    <a:pt x="57" y="25"/>
                    <a:pt x="56" y="24"/>
                  </a:cubicBezTo>
                  <a:cubicBezTo>
                    <a:pt x="56" y="24"/>
                    <a:pt x="55" y="23"/>
                    <a:pt x="54" y="23"/>
                  </a:cubicBezTo>
                  <a:cubicBezTo>
                    <a:pt x="52" y="23"/>
                    <a:pt x="51" y="24"/>
                    <a:pt x="50" y="24"/>
                  </a:cubicBezTo>
                  <a:cubicBezTo>
                    <a:pt x="49" y="25"/>
                    <a:pt x="47" y="26"/>
                    <a:pt x="46" y="2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8"/>
                    <a:pt x="46" y="50"/>
                    <a:pt x="46" y="50"/>
                  </a:cubicBezTo>
                  <a:cubicBezTo>
                    <a:pt x="46" y="51"/>
                    <a:pt x="47" y="52"/>
                    <a:pt x="47" y="52"/>
                  </a:cubicBezTo>
                  <a:cubicBezTo>
                    <a:pt x="48" y="52"/>
                    <a:pt x="49" y="52"/>
                    <a:pt x="51" y="52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6" y="52"/>
                    <a:pt x="37" y="52"/>
                    <a:pt x="38" y="52"/>
                  </a:cubicBezTo>
                  <a:cubicBezTo>
                    <a:pt x="38" y="51"/>
                    <a:pt x="39" y="51"/>
                    <a:pt x="39" y="50"/>
                  </a:cubicBezTo>
                  <a:cubicBezTo>
                    <a:pt x="40" y="49"/>
                    <a:pt x="40" y="48"/>
                    <a:pt x="40" y="4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1"/>
                    <a:pt x="40" y="8"/>
                    <a:pt x="39" y="8"/>
                  </a:cubicBezTo>
                  <a:cubicBezTo>
                    <a:pt x="39" y="7"/>
                    <a:pt x="39" y="6"/>
                    <a:pt x="38" y="6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6" y="5"/>
                    <a:pt x="36" y="5"/>
                    <a:pt x="34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1"/>
                    <a:pt x="45" y="1"/>
                    <a:pt x="45" y="1"/>
                  </a:cubicBezTo>
                  <a:close/>
                  <a:moveTo>
                    <a:pt x="85" y="26"/>
                  </a:moveTo>
                  <a:cubicBezTo>
                    <a:pt x="89" y="21"/>
                    <a:pt x="92" y="19"/>
                    <a:pt x="96" y="19"/>
                  </a:cubicBezTo>
                  <a:cubicBezTo>
                    <a:pt x="97" y="19"/>
                    <a:pt x="99" y="19"/>
                    <a:pt x="100" y="20"/>
                  </a:cubicBezTo>
                  <a:cubicBezTo>
                    <a:pt x="102" y="21"/>
                    <a:pt x="103" y="22"/>
                    <a:pt x="104" y="24"/>
                  </a:cubicBezTo>
                  <a:cubicBezTo>
                    <a:pt x="104" y="26"/>
                    <a:pt x="104" y="28"/>
                    <a:pt x="104" y="31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104" y="48"/>
                    <a:pt x="104" y="49"/>
                    <a:pt x="105" y="50"/>
                  </a:cubicBezTo>
                  <a:cubicBezTo>
                    <a:pt x="105" y="51"/>
                    <a:pt x="106" y="51"/>
                    <a:pt x="106" y="52"/>
                  </a:cubicBezTo>
                  <a:cubicBezTo>
                    <a:pt x="106" y="52"/>
                    <a:pt x="108" y="52"/>
                    <a:pt x="109" y="52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2"/>
                    <a:pt x="96" y="52"/>
                    <a:pt x="97" y="51"/>
                  </a:cubicBezTo>
                  <a:cubicBezTo>
                    <a:pt x="98" y="51"/>
                    <a:pt x="98" y="50"/>
                    <a:pt x="98" y="49"/>
                  </a:cubicBezTo>
                  <a:cubicBezTo>
                    <a:pt x="98" y="49"/>
                    <a:pt x="98" y="48"/>
                    <a:pt x="98" y="46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28"/>
                    <a:pt x="98" y="26"/>
                    <a:pt x="97" y="25"/>
                  </a:cubicBezTo>
                  <a:cubicBezTo>
                    <a:pt x="96" y="24"/>
                    <a:pt x="95" y="23"/>
                    <a:pt x="93" y="23"/>
                  </a:cubicBezTo>
                  <a:cubicBezTo>
                    <a:pt x="90" y="23"/>
                    <a:pt x="88" y="24"/>
                    <a:pt x="85" y="28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8"/>
                    <a:pt x="85" y="49"/>
                    <a:pt x="85" y="50"/>
                  </a:cubicBezTo>
                  <a:cubicBezTo>
                    <a:pt x="86" y="51"/>
                    <a:pt x="86" y="51"/>
                    <a:pt x="86" y="52"/>
                  </a:cubicBezTo>
                  <a:cubicBezTo>
                    <a:pt x="87" y="52"/>
                    <a:pt x="88" y="52"/>
                    <a:pt x="90" y="52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8" y="52"/>
                    <a:pt x="78" y="51"/>
                  </a:cubicBezTo>
                  <a:cubicBezTo>
                    <a:pt x="78" y="50"/>
                    <a:pt x="79" y="48"/>
                    <a:pt x="79" y="46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29"/>
                    <a:pt x="79" y="26"/>
                    <a:pt x="78" y="25"/>
                  </a:cubicBezTo>
                  <a:cubicBezTo>
                    <a:pt x="78" y="24"/>
                    <a:pt x="78" y="24"/>
                    <a:pt x="78" y="23"/>
                  </a:cubicBezTo>
                  <a:cubicBezTo>
                    <a:pt x="77" y="23"/>
                    <a:pt x="77" y="23"/>
                    <a:pt x="76" y="23"/>
                  </a:cubicBezTo>
                  <a:cubicBezTo>
                    <a:pt x="75" y="23"/>
                    <a:pt x="74" y="23"/>
                    <a:pt x="74" y="23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26"/>
                    <a:pt x="85" y="26"/>
                    <a:pt x="85" y="26"/>
                  </a:cubicBezTo>
                  <a:close/>
                  <a:moveTo>
                    <a:pt x="132" y="19"/>
                  </a:moveTo>
                  <a:cubicBezTo>
                    <a:pt x="136" y="19"/>
                    <a:pt x="140" y="21"/>
                    <a:pt x="144" y="25"/>
                  </a:cubicBezTo>
                  <a:cubicBezTo>
                    <a:pt x="146" y="28"/>
                    <a:pt x="148" y="32"/>
                    <a:pt x="148" y="36"/>
                  </a:cubicBezTo>
                  <a:cubicBezTo>
                    <a:pt x="148" y="40"/>
                    <a:pt x="147" y="42"/>
                    <a:pt x="146" y="46"/>
                  </a:cubicBezTo>
                  <a:cubicBezTo>
                    <a:pt x="144" y="49"/>
                    <a:pt x="142" y="51"/>
                    <a:pt x="140" y="53"/>
                  </a:cubicBezTo>
                  <a:cubicBezTo>
                    <a:pt x="137" y="54"/>
                    <a:pt x="134" y="55"/>
                    <a:pt x="131" y="55"/>
                  </a:cubicBezTo>
                  <a:cubicBezTo>
                    <a:pt x="126" y="55"/>
                    <a:pt x="122" y="53"/>
                    <a:pt x="120" y="49"/>
                  </a:cubicBezTo>
                  <a:cubicBezTo>
                    <a:pt x="117" y="46"/>
                    <a:pt x="116" y="42"/>
                    <a:pt x="116" y="38"/>
                  </a:cubicBezTo>
                  <a:cubicBezTo>
                    <a:pt x="116" y="34"/>
                    <a:pt x="117" y="31"/>
                    <a:pt x="118" y="28"/>
                  </a:cubicBezTo>
                  <a:cubicBezTo>
                    <a:pt x="120" y="26"/>
                    <a:pt x="122" y="23"/>
                    <a:pt x="124" y="22"/>
                  </a:cubicBezTo>
                  <a:cubicBezTo>
                    <a:pt x="126" y="20"/>
                    <a:pt x="129" y="19"/>
                    <a:pt x="132" y="19"/>
                  </a:cubicBezTo>
                  <a:close/>
                  <a:moveTo>
                    <a:pt x="130" y="21"/>
                  </a:moveTo>
                  <a:cubicBezTo>
                    <a:pt x="129" y="21"/>
                    <a:pt x="128" y="22"/>
                    <a:pt x="127" y="22"/>
                  </a:cubicBezTo>
                  <a:cubicBezTo>
                    <a:pt x="126" y="23"/>
                    <a:pt x="124" y="24"/>
                    <a:pt x="124" y="26"/>
                  </a:cubicBezTo>
                  <a:cubicBezTo>
                    <a:pt x="123" y="28"/>
                    <a:pt x="122" y="31"/>
                    <a:pt x="122" y="34"/>
                  </a:cubicBezTo>
                  <a:cubicBezTo>
                    <a:pt x="122" y="39"/>
                    <a:pt x="123" y="43"/>
                    <a:pt x="125" y="47"/>
                  </a:cubicBezTo>
                  <a:cubicBezTo>
                    <a:pt x="127" y="50"/>
                    <a:pt x="130" y="52"/>
                    <a:pt x="133" y="52"/>
                  </a:cubicBezTo>
                  <a:cubicBezTo>
                    <a:pt x="135" y="52"/>
                    <a:pt x="137" y="51"/>
                    <a:pt x="138" y="49"/>
                  </a:cubicBezTo>
                  <a:cubicBezTo>
                    <a:pt x="140" y="47"/>
                    <a:pt x="141" y="44"/>
                    <a:pt x="141" y="39"/>
                  </a:cubicBezTo>
                  <a:cubicBezTo>
                    <a:pt x="141" y="33"/>
                    <a:pt x="140" y="28"/>
                    <a:pt x="137" y="25"/>
                  </a:cubicBezTo>
                  <a:cubicBezTo>
                    <a:pt x="135" y="22"/>
                    <a:pt x="133" y="21"/>
                    <a:pt x="130" y="21"/>
                  </a:cubicBezTo>
                  <a:close/>
                  <a:moveTo>
                    <a:pt x="167" y="1"/>
                  </a:moveTo>
                  <a:cubicBezTo>
                    <a:pt x="167" y="46"/>
                    <a:pt x="167" y="46"/>
                    <a:pt x="167" y="46"/>
                  </a:cubicBezTo>
                  <a:cubicBezTo>
                    <a:pt x="167" y="48"/>
                    <a:pt x="167" y="50"/>
                    <a:pt x="168" y="50"/>
                  </a:cubicBezTo>
                  <a:cubicBezTo>
                    <a:pt x="168" y="51"/>
                    <a:pt x="168" y="52"/>
                    <a:pt x="169" y="52"/>
                  </a:cubicBezTo>
                  <a:cubicBezTo>
                    <a:pt x="170" y="52"/>
                    <a:pt x="170" y="52"/>
                    <a:pt x="172" y="52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8" y="52"/>
                    <a:pt x="159" y="52"/>
                    <a:pt x="160" y="52"/>
                  </a:cubicBezTo>
                  <a:cubicBezTo>
                    <a:pt x="160" y="52"/>
                    <a:pt x="160" y="51"/>
                    <a:pt x="161" y="50"/>
                  </a:cubicBezTo>
                  <a:cubicBezTo>
                    <a:pt x="161" y="50"/>
                    <a:pt x="161" y="48"/>
                    <a:pt x="161" y="4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1" y="11"/>
                    <a:pt x="161" y="9"/>
                    <a:pt x="161" y="8"/>
                  </a:cubicBezTo>
                  <a:cubicBezTo>
                    <a:pt x="161" y="7"/>
                    <a:pt x="160" y="6"/>
                    <a:pt x="160" y="6"/>
                  </a:cubicBezTo>
                  <a:cubicBezTo>
                    <a:pt x="160" y="6"/>
                    <a:pt x="159" y="6"/>
                    <a:pt x="158" y="6"/>
                  </a:cubicBezTo>
                  <a:cubicBezTo>
                    <a:pt x="158" y="6"/>
                    <a:pt x="157" y="6"/>
                    <a:pt x="156" y="6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7" y="1"/>
                    <a:pt x="167" y="1"/>
                    <a:pt x="167" y="1"/>
                  </a:cubicBezTo>
                  <a:cubicBezTo>
                    <a:pt x="167" y="1"/>
                    <a:pt x="167" y="1"/>
                    <a:pt x="167" y="1"/>
                  </a:cubicBezTo>
                  <a:close/>
                  <a:moveTo>
                    <a:pt x="196" y="19"/>
                  </a:moveTo>
                  <a:cubicBezTo>
                    <a:pt x="201" y="19"/>
                    <a:pt x="205" y="21"/>
                    <a:pt x="208" y="25"/>
                  </a:cubicBezTo>
                  <a:cubicBezTo>
                    <a:pt x="210" y="28"/>
                    <a:pt x="212" y="32"/>
                    <a:pt x="212" y="36"/>
                  </a:cubicBezTo>
                  <a:cubicBezTo>
                    <a:pt x="212" y="40"/>
                    <a:pt x="211" y="42"/>
                    <a:pt x="210" y="46"/>
                  </a:cubicBezTo>
                  <a:cubicBezTo>
                    <a:pt x="209" y="49"/>
                    <a:pt x="207" y="51"/>
                    <a:pt x="204" y="53"/>
                  </a:cubicBezTo>
                  <a:cubicBezTo>
                    <a:pt x="202" y="54"/>
                    <a:pt x="199" y="55"/>
                    <a:pt x="196" y="55"/>
                  </a:cubicBezTo>
                  <a:cubicBezTo>
                    <a:pt x="191" y="55"/>
                    <a:pt x="187" y="53"/>
                    <a:pt x="184" y="49"/>
                  </a:cubicBezTo>
                  <a:cubicBezTo>
                    <a:pt x="182" y="46"/>
                    <a:pt x="181" y="42"/>
                    <a:pt x="181" y="38"/>
                  </a:cubicBezTo>
                  <a:cubicBezTo>
                    <a:pt x="181" y="34"/>
                    <a:pt x="182" y="31"/>
                    <a:pt x="183" y="28"/>
                  </a:cubicBezTo>
                  <a:cubicBezTo>
                    <a:pt x="185" y="26"/>
                    <a:pt x="187" y="23"/>
                    <a:pt x="189" y="22"/>
                  </a:cubicBezTo>
                  <a:cubicBezTo>
                    <a:pt x="190" y="20"/>
                    <a:pt x="193" y="19"/>
                    <a:pt x="196" y="19"/>
                  </a:cubicBezTo>
                  <a:close/>
                  <a:moveTo>
                    <a:pt x="195" y="21"/>
                  </a:moveTo>
                  <a:cubicBezTo>
                    <a:pt x="194" y="21"/>
                    <a:pt x="192" y="22"/>
                    <a:pt x="191" y="22"/>
                  </a:cubicBezTo>
                  <a:cubicBezTo>
                    <a:pt x="190" y="23"/>
                    <a:pt x="188" y="24"/>
                    <a:pt x="188" y="26"/>
                  </a:cubicBezTo>
                  <a:cubicBezTo>
                    <a:pt x="187" y="28"/>
                    <a:pt x="186" y="31"/>
                    <a:pt x="186" y="34"/>
                  </a:cubicBezTo>
                  <a:cubicBezTo>
                    <a:pt x="186" y="39"/>
                    <a:pt x="187" y="43"/>
                    <a:pt x="189" y="47"/>
                  </a:cubicBezTo>
                  <a:cubicBezTo>
                    <a:pt x="191" y="50"/>
                    <a:pt x="194" y="52"/>
                    <a:pt x="197" y="52"/>
                  </a:cubicBezTo>
                  <a:cubicBezTo>
                    <a:pt x="199" y="52"/>
                    <a:pt x="201" y="51"/>
                    <a:pt x="202" y="49"/>
                  </a:cubicBezTo>
                  <a:cubicBezTo>
                    <a:pt x="204" y="47"/>
                    <a:pt x="205" y="44"/>
                    <a:pt x="205" y="39"/>
                  </a:cubicBezTo>
                  <a:cubicBezTo>
                    <a:pt x="205" y="33"/>
                    <a:pt x="204" y="28"/>
                    <a:pt x="201" y="25"/>
                  </a:cubicBezTo>
                  <a:cubicBezTo>
                    <a:pt x="200" y="22"/>
                    <a:pt x="197" y="21"/>
                    <a:pt x="195" y="21"/>
                  </a:cubicBezTo>
                  <a:close/>
                  <a:moveTo>
                    <a:pt x="229" y="41"/>
                  </a:moveTo>
                  <a:cubicBezTo>
                    <a:pt x="227" y="40"/>
                    <a:pt x="225" y="39"/>
                    <a:pt x="224" y="37"/>
                  </a:cubicBezTo>
                  <a:cubicBezTo>
                    <a:pt x="223" y="35"/>
                    <a:pt x="222" y="33"/>
                    <a:pt x="222" y="31"/>
                  </a:cubicBezTo>
                  <a:cubicBezTo>
                    <a:pt x="222" y="28"/>
                    <a:pt x="224" y="24"/>
                    <a:pt x="226" y="22"/>
                  </a:cubicBezTo>
                  <a:cubicBezTo>
                    <a:pt x="228" y="20"/>
                    <a:pt x="232" y="18"/>
                    <a:pt x="235" y="18"/>
                  </a:cubicBezTo>
                  <a:cubicBezTo>
                    <a:pt x="238" y="18"/>
                    <a:pt x="241" y="19"/>
                    <a:pt x="243" y="21"/>
                  </a:cubicBezTo>
                  <a:cubicBezTo>
                    <a:pt x="250" y="21"/>
                    <a:pt x="250" y="21"/>
                    <a:pt x="250" y="21"/>
                  </a:cubicBezTo>
                  <a:cubicBezTo>
                    <a:pt x="251" y="21"/>
                    <a:pt x="252" y="21"/>
                    <a:pt x="252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2" y="22"/>
                    <a:pt x="252" y="22"/>
                    <a:pt x="252" y="22"/>
                  </a:cubicBezTo>
                  <a:cubicBezTo>
                    <a:pt x="252" y="23"/>
                    <a:pt x="252" y="24"/>
                    <a:pt x="252" y="24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252" y="24"/>
                    <a:pt x="251" y="24"/>
                    <a:pt x="250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7" y="26"/>
                    <a:pt x="248" y="28"/>
                    <a:pt x="248" y="31"/>
                  </a:cubicBezTo>
                  <a:cubicBezTo>
                    <a:pt x="248" y="34"/>
                    <a:pt x="246" y="37"/>
                    <a:pt x="244" y="39"/>
                  </a:cubicBezTo>
                  <a:cubicBezTo>
                    <a:pt x="242" y="41"/>
                    <a:pt x="238" y="42"/>
                    <a:pt x="235" y="42"/>
                  </a:cubicBezTo>
                  <a:cubicBezTo>
                    <a:pt x="233" y="42"/>
                    <a:pt x="232" y="42"/>
                    <a:pt x="230" y="41"/>
                  </a:cubicBezTo>
                  <a:cubicBezTo>
                    <a:pt x="229" y="42"/>
                    <a:pt x="228" y="43"/>
                    <a:pt x="228" y="44"/>
                  </a:cubicBezTo>
                  <a:cubicBezTo>
                    <a:pt x="228" y="44"/>
                    <a:pt x="228" y="45"/>
                    <a:pt x="228" y="45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8" y="47"/>
                    <a:pt x="229" y="47"/>
                    <a:pt x="230" y="47"/>
                  </a:cubicBezTo>
                  <a:cubicBezTo>
                    <a:pt x="231" y="47"/>
                    <a:pt x="233" y="47"/>
                    <a:pt x="236" y="48"/>
                  </a:cubicBezTo>
                  <a:cubicBezTo>
                    <a:pt x="240" y="48"/>
                    <a:pt x="244" y="48"/>
                    <a:pt x="245" y="48"/>
                  </a:cubicBezTo>
                  <a:cubicBezTo>
                    <a:pt x="248" y="48"/>
                    <a:pt x="249" y="49"/>
                    <a:pt x="250" y="50"/>
                  </a:cubicBezTo>
                  <a:cubicBezTo>
                    <a:pt x="252" y="52"/>
                    <a:pt x="252" y="54"/>
                    <a:pt x="252" y="56"/>
                  </a:cubicBezTo>
                  <a:cubicBezTo>
                    <a:pt x="252" y="58"/>
                    <a:pt x="251" y="61"/>
                    <a:pt x="249" y="64"/>
                  </a:cubicBezTo>
                  <a:cubicBezTo>
                    <a:pt x="245" y="67"/>
                    <a:pt x="240" y="69"/>
                    <a:pt x="234" y="69"/>
                  </a:cubicBezTo>
                  <a:cubicBezTo>
                    <a:pt x="230" y="69"/>
                    <a:pt x="226" y="68"/>
                    <a:pt x="223" y="66"/>
                  </a:cubicBezTo>
                  <a:cubicBezTo>
                    <a:pt x="221" y="65"/>
                    <a:pt x="220" y="64"/>
                    <a:pt x="220" y="62"/>
                  </a:cubicBezTo>
                  <a:cubicBezTo>
                    <a:pt x="220" y="62"/>
                    <a:pt x="220" y="61"/>
                    <a:pt x="220" y="60"/>
                  </a:cubicBezTo>
                  <a:cubicBezTo>
                    <a:pt x="221" y="60"/>
                    <a:pt x="222" y="58"/>
                    <a:pt x="223" y="56"/>
                  </a:cubicBezTo>
                  <a:cubicBezTo>
                    <a:pt x="223" y="56"/>
                    <a:pt x="224" y="55"/>
                    <a:pt x="226" y="52"/>
                  </a:cubicBezTo>
                  <a:cubicBezTo>
                    <a:pt x="225" y="52"/>
                    <a:pt x="224" y="51"/>
                    <a:pt x="224" y="50"/>
                  </a:cubicBezTo>
                  <a:cubicBezTo>
                    <a:pt x="223" y="50"/>
                    <a:pt x="223" y="49"/>
                    <a:pt x="223" y="48"/>
                  </a:cubicBezTo>
                  <a:cubicBezTo>
                    <a:pt x="223" y="48"/>
                    <a:pt x="223" y="46"/>
                    <a:pt x="224" y="45"/>
                  </a:cubicBezTo>
                  <a:cubicBezTo>
                    <a:pt x="225" y="45"/>
                    <a:pt x="226" y="44"/>
                    <a:pt x="229" y="41"/>
                  </a:cubicBezTo>
                  <a:close/>
                  <a:moveTo>
                    <a:pt x="235" y="20"/>
                  </a:moveTo>
                  <a:cubicBezTo>
                    <a:pt x="233" y="20"/>
                    <a:pt x="232" y="21"/>
                    <a:pt x="230" y="22"/>
                  </a:cubicBezTo>
                  <a:cubicBezTo>
                    <a:pt x="229" y="24"/>
                    <a:pt x="229" y="26"/>
                    <a:pt x="229" y="29"/>
                  </a:cubicBezTo>
                  <a:cubicBezTo>
                    <a:pt x="229" y="33"/>
                    <a:pt x="230" y="36"/>
                    <a:pt x="231" y="38"/>
                  </a:cubicBezTo>
                  <a:cubicBezTo>
                    <a:pt x="232" y="40"/>
                    <a:pt x="234" y="41"/>
                    <a:pt x="236" y="41"/>
                  </a:cubicBezTo>
                  <a:cubicBezTo>
                    <a:pt x="238" y="41"/>
                    <a:pt x="239" y="40"/>
                    <a:pt x="240" y="39"/>
                  </a:cubicBezTo>
                  <a:cubicBezTo>
                    <a:pt x="242" y="37"/>
                    <a:pt x="242" y="35"/>
                    <a:pt x="242" y="32"/>
                  </a:cubicBezTo>
                  <a:cubicBezTo>
                    <a:pt x="242" y="28"/>
                    <a:pt x="241" y="25"/>
                    <a:pt x="240" y="23"/>
                  </a:cubicBezTo>
                  <a:cubicBezTo>
                    <a:pt x="238" y="21"/>
                    <a:pt x="237" y="20"/>
                    <a:pt x="235" y="20"/>
                  </a:cubicBezTo>
                  <a:close/>
                  <a:moveTo>
                    <a:pt x="228" y="54"/>
                  </a:moveTo>
                  <a:cubicBezTo>
                    <a:pt x="227" y="55"/>
                    <a:pt x="226" y="56"/>
                    <a:pt x="226" y="57"/>
                  </a:cubicBezTo>
                  <a:cubicBezTo>
                    <a:pt x="226" y="58"/>
                    <a:pt x="225" y="59"/>
                    <a:pt x="225" y="60"/>
                  </a:cubicBezTo>
                  <a:cubicBezTo>
                    <a:pt x="225" y="62"/>
                    <a:pt x="226" y="63"/>
                    <a:pt x="227" y="64"/>
                  </a:cubicBezTo>
                  <a:cubicBezTo>
                    <a:pt x="230" y="65"/>
                    <a:pt x="233" y="66"/>
                    <a:pt x="238" y="66"/>
                  </a:cubicBezTo>
                  <a:cubicBezTo>
                    <a:pt x="242" y="66"/>
                    <a:pt x="245" y="65"/>
                    <a:pt x="247" y="64"/>
                  </a:cubicBezTo>
                  <a:cubicBezTo>
                    <a:pt x="249" y="62"/>
                    <a:pt x="250" y="60"/>
                    <a:pt x="250" y="58"/>
                  </a:cubicBezTo>
                  <a:cubicBezTo>
                    <a:pt x="250" y="57"/>
                    <a:pt x="250" y="56"/>
                    <a:pt x="248" y="56"/>
                  </a:cubicBezTo>
                  <a:cubicBezTo>
                    <a:pt x="247" y="55"/>
                    <a:pt x="245" y="55"/>
                    <a:pt x="241" y="55"/>
                  </a:cubicBezTo>
                  <a:cubicBezTo>
                    <a:pt x="236" y="54"/>
                    <a:pt x="231" y="54"/>
                    <a:pt x="228" y="54"/>
                  </a:cubicBezTo>
                  <a:close/>
                  <a:moveTo>
                    <a:pt x="258" y="20"/>
                  </a:moveTo>
                  <a:cubicBezTo>
                    <a:pt x="274" y="20"/>
                    <a:pt x="274" y="20"/>
                    <a:pt x="274" y="20"/>
                  </a:cubicBezTo>
                  <a:cubicBezTo>
                    <a:pt x="274" y="21"/>
                    <a:pt x="274" y="21"/>
                    <a:pt x="274" y="21"/>
                  </a:cubicBezTo>
                  <a:cubicBezTo>
                    <a:pt x="273" y="21"/>
                    <a:pt x="273" y="21"/>
                    <a:pt x="273" y="21"/>
                  </a:cubicBezTo>
                  <a:cubicBezTo>
                    <a:pt x="272" y="21"/>
                    <a:pt x="271" y="21"/>
                    <a:pt x="270" y="22"/>
                  </a:cubicBezTo>
                  <a:cubicBezTo>
                    <a:pt x="270" y="22"/>
                    <a:pt x="270" y="23"/>
                    <a:pt x="270" y="23"/>
                  </a:cubicBezTo>
                  <a:cubicBezTo>
                    <a:pt x="270" y="24"/>
                    <a:pt x="270" y="26"/>
                    <a:pt x="271" y="27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86" y="26"/>
                    <a:pt x="286" y="26"/>
                    <a:pt x="286" y="26"/>
                  </a:cubicBezTo>
                  <a:cubicBezTo>
                    <a:pt x="286" y="24"/>
                    <a:pt x="287" y="24"/>
                    <a:pt x="287" y="22"/>
                  </a:cubicBezTo>
                  <a:cubicBezTo>
                    <a:pt x="287" y="22"/>
                    <a:pt x="287" y="22"/>
                    <a:pt x="286" y="21"/>
                  </a:cubicBezTo>
                  <a:cubicBezTo>
                    <a:pt x="286" y="21"/>
                    <a:pt x="286" y="21"/>
                    <a:pt x="286" y="20"/>
                  </a:cubicBezTo>
                  <a:cubicBezTo>
                    <a:pt x="285" y="20"/>
                    <a:pt x="284" y="20"/>
                    <a:pt x="284" y="20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4" y="20"/>
                    <a:pt x="293" y="20"/>
                    <a:pt x="292" y="20"/>
                  </a:cubicBezTo>
                  <a:cubicBezTo>
                    <a:pt x="292" y="21"/>
                    <a:pt x="292" y="21"/>
                    <a:pt x="291" y="22"/>
                  </a:cubicBezTo>
                  <a:cubicBezTo>
                    <a:pt x="290" y="22"/>
                    <a:pt x="290" y="23"/>
                    <a:pt x="290" y="25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75" y="62"/>
                    <a:pt x="274" y="64"/>
                    <a:pt x="271" y="66"/>
                  </a:cubicBezTo>
                  <a:cubicBezTo>
                    <a:pt x="269" y="68"/>
                    <a:pt x="267" y="69"/>
                    <a:pt x="265" y="69"/>
                  </a:cubicBezTo>
                  <a:cubicBezTo>
                    <a:pt x="264" y="69"/>
                    <a:pt x="263" y="68"/>
                    <a:pt x="262" y="68"/>
                  </a:cubicBezTo>
                  <a:cubicBezTo>
                    <a:pt x="261" y="67"/>
                    <a:pt x="260" y="66"/>
                    <a:pt x="260" y="65"/>
                  </a:cubicBezTo>
                  <a:cubicBezTo>
                    <a:pt x="260" y="64"/>
                    <a:pt x="261" y="63"/>
                    <a:pt x="261" y="62"/>
                  </a:cubicBezTo>
                  <a:cubicBezTo>
                    <a:pt x="262" y="62"/>
                    <a:pt x="263" y="62"/>
                    <a:pt x="264" y="62"/>
                  </a:cubicBezTo>
                  <a:cubicBezTo>
                    <a:pt x="265" y="62"/>
                    <a:pt x="266" y="62"/>
                    <a:pt x="267" y="62"/>
                  </a:cubicBezTo>
                  <a:cubicBezTo>
                    <a:pt x="268" y="63"/>
                    <a:pt x="269" y="63"/>
                    <a:pt x="269" y="63"/>
                  </a:cubicBezTo>
                  <a:cubicBezTo>
                    <a:pt x="270" y="63"/>
                    <a:pt x="270" y="62"/>
                    <a:pt x="271" y="62"/>
                  </a:cubicBezTo>
                  <a:cubicBezTo>
                    <a:pt x="272" y="61"/>
                    <a:pt x="273" y="59"/>
                    <a:pt x="274" y="57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25"/>
                    <a:pt x="264" y="24"/>
                    <a:pt x="263" y="23"/>
                  </a:cubicBezTo>
                  <a:cubicBezTo>
                    <a:pt x="262" y="22"/>
                    <a:pt x="262" y="21"/>
                    <a:pt x="261" y="21"/>
                  </a:cubicBezTo>
                  <a:cubicBezTo>
                    <a:pt x="261" y="21"/>
                    <a:pt x="260" y="20"/>
                    <a:pt x="258" y="20"/>
                  </a:cubicBezTo>
                  <a:cubicBezTo>
                    <a:pt x="258" y="20"/>
                    <a:pt x="258" y="20"/>
                    <a:pt x="258" y="20"/>
                  </a:cubicBezTo>
                  <a:close/>
                  <a:moveTo>
                    <a:pt x="331" y="19"/>
                  </a:moveTo>
                  <a:cubicBezTo>
                    <a:pt x="336" y="19"/>
                    <a:pt x="340" y="21"/>
                    <a:pt x="343" y="25"/>
                  </a:cubicBezTo>
                  <a:cubicBezTo>
                    <a:pt x="346" y="28"/>
                    <a:pt x="347" y="32"/>
                    <a:pt x="347" y="36"/>
                  </a:cubicBezTo>
                  <a:cubicBezTo>
                    <a:pt x="347" y="40"/>
                    <a:pt x="346" y="42"/>
                    <a:pt x="345" y="46"/>
                  </a:cubicBezTo>
                  <a:cubicBezTo>
                    <a:pt x="344" y="49"/>
                    <a:pt x="342" y="51"/>
                    <a:pt x="339" y="53"/>
                  </a:cubicBezTo>
                  <a:cubicBezTo>
                    <a:pt x="336" y="54"/>
                    <a:pt x="334" y="55"/>
                    <a:pt x="331" y="55"/>
                  </a:cubicBezTo>
                  <a:cubicBezTo>
                    <a:pt x="326" y="55"/>
                    <a:pt x="322" y="53"/>
                    <a:pt x="319" y="49"/>
                  </a:cubicBezTo>
                  <a:cubicBezTo>
                    <a:pt x="317" y="46"/>
                    <a:pt x="316" y="42"/>
                    <a:pt x="316" y="38"/>
                  </a:cubicBezTo>
                  <a:cubicBezTo>
                    <a:pt x="316" y="34"/>
                    <a:pt x="316" y="31"/>
                    <a:pt x="318" y="28"/>
                  </a:cubicBezTo>
                  <a:cubicBezTo>
                    <a:pt x="320" y="26"/>
                    <a:pt x="322" y="23"/>
                    <a:pt x="324" y="22"/>
                  </a:cubicBezTo>
                  <a:cubicBezTo>
                    <a:pt x="326" y="20"/>
                    <a:pt x="328" y="19"/>
                    <a:pt x="331" y="19"/>
                  </a:cubicBezTo>
                  <a:close/>
                  <a:moveTo>
                    <a:pt x="330" y="21"/>
                  </a:moveTo>
                  <a:cubicBezTo>
                    <a:pt x="329" y="21"/>
                    <a:pt x="328" y="22"/>
                    <a:pt x="326" y="22"/>
                  </a:cubicBezTo>
                  <a:cubicBezTo>
                    <a:pt x="325" y="23"/>
                    <a:pt x="324" y="24"/>
                    <a:pt x="323" y="26"/>
                  </a:cubicBezTo>
                  <a:cubicBezTo>
                    <a:pt x="322" y="28"/>
                    <a:pt x="322" y="31"/>
                    <a:pt x="322" y="34"/>
                  </a:cubicBezTo>
                  <a:cubicBezTo>
                    <a:pt x="322" y="39"/>
                    <a:pt x="323" y="43"/>
                    <a:pt x="325" y="47"/>
                  </a:cubicBezTo>
                  <a:cubicBezTo>
                    <a:pt x="327" y="50"/>
                    <a:pt x="329" y="52"/>
                    <a:pt x="332" y="52"/>
                  </a:cubicBezTo>
                  <a:cubicBezTo>
                    <a:pt x="335" y="52"/>
                    <a:pt x="337" y="51"/>
                    <a:pt x="338" y="49"/>
                  </a:cubicBezTo>
                  <a:cubicBezTo>
                    <a:pt x="340" y="47"/>
                    <a:pt x="340" y="44"/>
                    <a:pt x="340" y="39"/>
                  </a:cubicBezTo>
                  <a:cubicBezTo>
                    <a:pt x="340" y="33"/>
                    <a:pt x="339" y="28"/>
                    <a:pt x="337" y="25"/>
                  </a:cubicBezTo>
                  <a:cubicBezTo>
                    <a:pt x="335" y="22"/>
                    <a:pt x="332" y="21"/>
                    <a:pt x="330" y="21"/>
                  </a:cubicBezTo>
                  <a:close/>
                  <a:moveTo>
                    <a:pt x="368" y="22"/>
                  </a:moveTo>
                  <a:cubicBezTo>
                    <a:pt x="368" y="45"/>
                    <a:pt x="368" y="45"/>
                    <a:pt x="368" y="45"/>
                  </a:cubicBezTo>
                  <a:cubicBezTo>
                    <a:pt x="368" y="48"/>
                    <a:pt x="368" y="50"/>
                    <a:pt x="369" y="51"/>
                  </a:cubicBezTo>
                  <a:cubicBezTo>
                    <a:pt x="370" y="52"/>
                    <a:pt x="371" y="52"/>
                    <a:pt x="373" y="52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6" y="54"/>
                    <a:pt x="376" y="54"/>
                    <a:pt x="376" y="54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52"/>
                    <a:pt x="356" y="52"/>
                    <a:pt x="356" y="52"/>
                  </a:cubicBezTo>
                  <a:cubicBezTo>
                    <a:pt x="358" y="52"/>
                    <a:pt x="358" y="52"/>
                    <a:pt x="358" y="52"/>
                  </a:cubicBezTo>
                  <a:cubicBezTo>
                    <a:pt x="358" y="52"/>
                    <a:pt x="360" y="52"/>
                    <a:pt x="360" y="52"/>
                  </a:cubicBezTo>
                  <a:cubicBezTo>
                    <a:pt x="361" y="51"/>
                    <a:pt x="362" y="50"/>
                    <a:pt x="362" y="50"/>
                  </a:cubicBezTo>
                  <a:cubicBezTo>
                    <a:pt x="362" y="49"/>
                    <a:pt x="362" y="47"/>
                    <a:pt x="362" y="45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56" y="22"/>
                    <a:pt x="356" y="22"/>
                    <a:pt x="356" y="22"/>
                  </a:cubicBezTo>
                  <a:cubicBezTo>
                    <a:pt x="356" y="20"/>
                    <a:pt x="356" y="20"/>
                    <a:pt x="356" y="20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2" y="14"/>
                    <a:pt x="363" y="11"/>
                    <a:pt x="364" y="8"/>
                  </a:cubicBezTo>
                  <a:cubicBezTo>
                    <a:pt x="365" y="6"/>
                    <a:pt x="367" y="4"/>
                    <a:pt x="369" y="3"/>
                  </a:cubicBezTo>
                  <a:cubicBezTo>
                    <a:pt x="371" y="2"/>
                    <a:pt x="373" y="1"/>
                    <a:pt x="376" y="1"/>
                  </a:cubicBezTo>
                  <a:cubicBezTo>
                    <a:pt x="378" y="1"/>
                    <a:pt x="381" y="2"/>
                    <a:pt x="383" y="3"/>
                  </a:cubicBezTo>
                  <a:cubicBezTo>
                    <a:pt x="384" y="4"/>
                    <a:pt x="385" y="6"/>
                    <a:pt x="385" y="7"/>
                  </a:cubicBezTo>
                  <a:cubicBezTo>
                    <a:pt x="385" y="8"/>
                    <a:pt x="384" y="8"/>
                    <a:pt x="384" y="9"/>
                  </a:cubicBezTo>
                  <a:cubicBezTo>
                    <a:pt x="383" y="10"/>
                    <a:pt x="383" y="10"/>
                    <a:pt x="382" y="10"/>
                  </a:cubicBezTo>
                  <a:cubicBezTo>
                    <a:pt x="382" y="10"/>
                    <a:pt x="381" y="9"/>
                    <a:pt x="380" y="9"/>
                  </a:cubicBezTo>
                  <a:cubicBezTo>
                    <a:pt x="380" y="8"/>
                    <a:pt x="379" y="8"/>
                    <a:pt x="378" y="6"/>
                  </a:cubicBezTo>
                  <a:cubicBezTo>
                    <a:pt x="377" y="5"/>
                    <a:pt x="376" y="4"/>
                    <a:pt x="376" y="3"/>
                  </a:cubicBezTo>
                  <a:cubicBezTo>
                    <a:pt x="375" y="3"/>
                    <a:pt x="374" y="2"/>
                    <a:pt x="373" y="2"/>
                  </a:cubicBezTo>
                  <a:cubicBezTo>
                    <a:pt x="372" y="2"/>
                    <a:pt x="371" y="3"/>
                    <a:pt x="370" y="3"/>
                  </a:cubicBezTo>
                  <a:cubicBezTo>
                    <a:pt x="370" y="4"/>
                    <a:pt x="369" y="5"/>
                    <a:pt x="369" y="6"/>
                  </a:cubicBezTo>
                  <a:cubicBezTo>
                    <a:pt x="368" y="7"/>
                    <a:pt x="368" y="10"/>
                    <a:pt x="368" y="16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77" y="18"/>
                    <a:pt x="377" y="18"/>
                    <a:pt x="377" y="18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68" y="22"/>
                    <a:pt x="368" y="22"/>
                    <a:pt x="368" y="22"/>
                  </a:cubicBezTo>
                  <a:close/>
                  <a:moveTo>
                    <a:pt x="440" y="2"/>
                  </a:moveTo>
                  <a:cubicBezTo>
                    <a:pt x="441" y="20"/>
                    <a:pt x="441" y="20"/>
                    <a:pt x="441" y="20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38" y="14"/>
                    <a:pt x="436" y="11"/>
                    <a:pt x="433" y="8"/>
                  </a:cubicBezTo>
                  <a:cubicBezTo>
                    <a:pt x="430" y="6"/>
                    <a:pt x="427" y="5"/>
                    <a:pt x="423" y="5"/>
                  </a:cubicBezTo>
                  <a:cubicBezTo>
                    <a:pt x="420" y="5"/>
                    <a:pt x="417" y="6"/>
                    <a:pt x="414" y="8"/>
                  </a:cubicBezTo>
                  <a:cubicBezTo>
                    <a:pt x="412" y="9"/>
                    <a:pt x="410" y="12"/>
                    <a:pt x="408" y="16"/>
                  </a:cubicBezTo>
                  <a:cubicBezTo>
                    <a:pt x="407" y="19"/>
                    <a:pt x="406" y="24"/>
                    <a:pt x="406" y="30"/>
                  </a:cubicBezTo>
                  <a:cubicBezTo>
                    <a:pt x="406" y="34"/>
                    <a:pt x="407" y="38"/>
                    <a:pt x="408" y="42"/>
                  </a:cubicBezTo>
                  <a:cubicBezTo>
                    <a:pt x="409" y="45"/>
                    <a:pt x="412" y="48"/>
                    <a:pt x="414" y="49"/>
                  </a:cubicBezTo>
                  <a:cubicBezTo>
                    <a:pt x="417" y="51"/>
                    <a:pt x="420" y="52"/>
                    <a:pt x="424" y="52"/>
                  </a:cubicBezTo>
                  <a:cubicBezTo>
                    <a:pt x="427" y="52"/>
                    <a:pt x="430" y="51"/>
                    <a:pt x="432" y="50"/>
                  </a:cubicBezTo>
                  <a:cubicBezTo>
                    <a:pt x="435" y="49"/>
                    <a:pt x="438" y="46"/>
                    <a:pt x="440" y="42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39" y="47"/>
                    <a:pt x="436" y="50"/>
                    <a:pt x="433" y="52"/>
                  </a:cubicBezTo>
                  <a:cubicBezTo>
                    <a:pt x="430" y="54"/>
                    <a:pt x="426" y="56"/>
                    <a:pt x="422" y="56"/>
                  </a:cubicBezTo>
                  <a:cubicBezTo>
                    <a:pt x="414" y="56"/>
                    <a:pt x="407" y="52"/>
                    <a:pt x="403" y="46"/>
                  </a:cubicBezTo>
                  <a:cubicBezTo>
                    <a:pt x="400" y="42"/>
                    <a:pt x="398" y="36"/>
                    <a:pt x="398" y="30"/>
                  </a:cubicBezTo>
                  <a:cubicBezTo>
                    <a:pt x="398" y="25"/>
                    <a:pt x="399" y="20"/>
                    <a:pt x="401" y="16"/>
                  </a:cubicBezTo>
                  <a:cubicBezTo>
                    <a:pt x="403" y="12"/>
                    <a:pt x="406" y="8"/>
                    <a:pt x="410" y="6"/>
                  </a:cubicBezTo>
                  <a:cubicBezTo>
                    <a:pt x="414" y="4"/>
                    <a:pt x="418" y="3"/>
                    <a:pt x="422" y="3"/>
                  </a:cubicBezTo>
                  <a:cubicBezTo>
                    <a:pt x="426" y="3"/>
                    <a:pt x="429" y="4"/>
                    <a:pt x="433" y="6"/>
                  </a:cubicBezTo>
                  <a:cubicBezTo>
                    <a:pt x="434" y="6"/>
                    <a:pt x="434" y="6"/>
                    <a:pt x="435" y="6"/>
                  </a:cubicBezTo>
                  <a:cubicBezTo>
                    <a:pt x="436" y="6"/>
                    <a:pt x="436" y="6"/>
                    <a:pt x="436" y="6"/>
                  </a:cubicBezTo>
                  <a:cubicBezTo>
                    <a:pt x="437" y="5"/>
                    <a:pt x="438" y="4"/>
                    <a:pt x="438" y="3"/>
                  </a:cubicBezTo>
                  <a:cubicBezTo>
                    <a:pt x="440" y="2"/>
                    <a:pt x="440" y="2"/>
                    <a:pt x="440" y="2"/>
                  </a:cubicBezTo>
                  <a:close/>
                  <a:moveTo>
                    <a:pt x="460" y="1"/>
                  </a:moveTo>
                  <a:cubicBezTo>
                    <a:pt x="460" y="26"/>
                    <a:pt x="460" y="26"/>
                    <a:pt x="460" y="26"/>
                  </a:cubicBezTo>
                  <a:cubicBezTo>
                    <a:pt x="463" y="22"/>
                    <a:pt x="465" y="21"/>
                    <a:pt x="466" y="20"/>
                  </a:cubicBezTo>
                  <a:cubicBezTo>
                    <a:pt x="468" y="19"/>
                    <a:pt x="470" y="18"/>
                    <a:pt x="471" y="18"/>
                  </a:cubicBezTo>
                  <a:cubicBezTo>
                    <a:pt x="473" y="18"/>
                    <a:pt x="475" y="19"/>
                    <a:pt x="476" y="20"/>
                  </a:cubicBezTo>
                  <a:cubicBezTo>
                    <a:pt x="477" y="21"/>
                    <a:pt x="478" y="23"/>
                    <a:pt x="479" y="25"/>
                  </a:cubicBezTo>
                  <a:cubicBezTo>
                    <a:pt x="479" y="27"/>
                    <a:pt x="480" y="30"/>
                    <a:pt x="480" y="34"/>
                  </a:cubicBezTo>
                  <a:cubicBezTo>
                    <a:pt x="480" y="46"/>
                    <a:pt x="480" y="46"/>
                    <a:pt x="480" y="46"/>
                  </a:cubicBezTo>
                  <a:cubicBezTo>
                    <a:pt x="480" y="48"/>
                    <a:pt x="480" y="50"/>
                    <a:pt x="480" y="50"/>
                  </a:cubicBezTo>
                  <a:cubicBezTo>
                    <a:pt x="480" y="51"/>
                    <a:pt x="481" y="52"/>
                    <a:pt x="481" y="52"/>
                  </a:cubicBezTo>
                  <a:cubicBezTo>
                    <a:pt x="482" y="52"/>
                    <a:pt x="483" y="52"/>
                    <a:pt x="484" y="52"/>
                  </a:cubicBezTo>
                  <a:cubicBezTo>
                    <a:pt x="484" y="54"/>
                    <a:pt x="484" y="54"/>
                    <a:pt x="484" y="54"/>
                  </a:cubicBezTo>
                  <a:cubicBezTo>
                    <a:pt x="468" y="54"/>
                    <a:pt x="468" y="54"/>
                    <a:pt x="468" y="54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69" y="52"/>
                    <a:pt x="469" y="52"/>
                    <a:pt x="469" y="52"/>
                  </a:cubicBezTo>
                  <a:cubicBezTo>
                    <a:pt x="471" y="52"/>
                    <a:pt x="472" y="52"/>
                    <a:pt x="472" y="52"/>
                  </a:cubicBezTo>
                  <a:cubicBezTo>
                    <a:pt x="473" y="51"/>
                    <a:pt x="474" y="50"/>
                    <a:pt x="474" y="50"/>
                  </a:cubicBezTo>
                  <a:cubicBezTo>
                    <a:pt x="474" y="49"/>
                    <a:pt x="474" y="48"/>
                    <a:pt x="474" y="46"/>
                  </a:cubicBezTo>
                  <a:cubicBezTo>
                    <a:pt x="474" y="34"/>
                    <a:pt x="474" y="34"/>
                    <a:pt x="474" y="34"/>
                  </a:cubicBezTo>
                  <a:cubicBezTo>
                    <a:pt x="474" y="30"/>
                    <a:pt x="474" y="28"/>
                    <a:pt x="473" y="27"/>
                  </a:cubicBezTo>
                  <a:cubicBezTo>
                    <a:pt x="473" y="26"/>
                    <a:pt x="472" y="25"/>
                    <a:pt x="472" y="24"/>
                  </a:cubicBezTo>
                  <a:cubicBezTo>
                    <a:pt x="471" y="24"/>
                    <a:pt x="470" y="23"/>
                    <a:pt x="469" y="23"/>
                  </a:cubicBezTo>
                  <a:cubicBezTo>
                    <a:pt x="468" y="23"/>
                    <a:pt x="466" y="24"/>
                    <a:pt x="465" y="24"/>
                  </a:cubicBezTo>
                  <a:cubicBezTo>
                    <a:pt x="464" y="25"/>
                    <a:pt x="462" y="26"/>
                    <a:pt x="461" y="2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48"/>
                    <a:pt x="461" y="50"/>
                    <a:pt x="461" y="50"/>
                  </a:cubicBezTo>
                  <a:cubicBezTo>
                    <a:pt x="462" y="51"/>
                    <a:pt x="462" y="52"/>
                    <a:pt x="462" y="52"/>
                  </a:cubicBezTo>
                  <a:cubicBezTo>
                    <a:pt x="463" y="52"/>
                    <a:pt x="464" y="52"/>
                    <a:pt x="466" y="52"/>
                  </a:cubicBezTo>
                  <a:cubicBezTo>
                    <a:pt x="466" y="54"/>
                    <a:pt x="466" y="54"/>
                    <a:pt x="466" y="54"/>
                  </a:cubicBezTo>
                  <a:cubicBezTo>
                    <a:pt x="450" y="54"/>
                    <a:pt x="450" y="54"/>
                    <a:pt x="450" y="54"/>
                  </a:cubicBezTo>
                  <a:cubicBezTo>
                    <a:pt x="450" y="52"/>
                    <a:pt x="450" y="52"/>
                    <a:pt x="450" y="52"/>
                  </a:cubicBezTo>
                  <a:cubicBezTo>
                    <a:pt x="451" y="52"/>
                    <a:pt x="452" y="52"/>
                    <a:pt x="453" y="52"/>
                  </a:cubicBezTo>
                  <a:cubicBezTo>
                    <a:pt x="454" y="51"/>
                    <a:pt x="454" y="51"/>
                    <a:pt x="454" y="50"/>
                  </a:cubicBezTo>
                  <a:cubicBezTo>
                    <a:pt x="455" y="49"/>
                    <a:pt x="455" y="48"/>
                    <a:pt x="455" y="46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1"/>
                    <a:pt x="455" y="8"/>
                    <a:pt x="454" y="8"/>
                  </a:cubicBezTo>
                  <a:cubicBezTo>
                    <a:pt x="454" y="7"/>
                    <a:pt x="454" y="6"/>
                    <a:pt x="454" y="6"/>
                  </a:cubicBezTo>
                  <a:cubicBezTo>
                    <a:pt x="453" y="5"/>
                    <a:pt x="453" y="5"/>
                    <a:pt x="452" y="5"/>
                  </a:cubicBezTo>
                  <a:cubicBezTo>
                    <a:pt x="452" y="5"/>
                    <a:pt x="451" y="5"/>
                    <a:pt x="450" y="6"/>
                  </a:cubicBezTo>
                  <a:cubicBezTo>
                    <a:pt x="449" y="4"/>
                    <a:pt x="449" y="4"/>
                    <a:pt x="449" y="4"/>
                  </a:cubicBezTo>
                  <a:cubicBezTo>
                    <a:pt x="459" y="0"/>
                    <a:pt x="459" y="0"/>
                    <a:pt x="459" y="0"/>
                  </a:cubicBezTo>
                  <a:cubicBezTo>
                    <a:pt x="460" y="1"/>
                    <a:pt x="460" y="1"/>
                    <a:pt x="460" y="1"/>
                  </a:cubicBezTo>
                  <a:close/>
                  <a:moveTo>
                    <a:pt x="499" y="1"/>
                  </a:moveTo>
                  <a:cubicBezTo>
                    <a:pt x="500" y="1"/>
                    <a:pt x="501" y="1"/>
                    <a:pt x="501" y="2"/>
                  </a:cubicBezTo>
                  <a:cubicBezTo>
                    <a:pt x="502" y="3"/>
                    <a:pt x="502" y="4"/>
                    <a:pt x="502" y="5"/>
                  </a:cubicBezTo>
                  <a:cubicBezTo>
                    <a:pt x="502" y="6"/>
                    <a:pt x="502" y="7"/>
                    <a:pt x="501" y="8"/>
                  </a:cubicBezTo>
                  <a:cubicBezTo>
                    <a:pt x="500" y="8"/>
                    <a:pt x="500" y="9"/>
                    <a:pt x="499" y="9"/>
                  </a:cubicBezTo>
                  <a:cubicBezTo>
                    <a:pt x="498" y="9"/>
                    <a:pt x="497" y="8"/>
                    <a:pt x="496" y="8"/>
                  </a:cubicBezTo>
                  <a:cubicBezTo>
                    <a:pt x="496" y="7"/>
                    <a:pt x="495" y="6"/>
                    <a:pt x="495" y="5"/>
                  </a:cubicBezTo>
                  <a:cubicBezTo>
                    <a:pt x="495" y="4"/>
                    <a:pt x="496" y="3"/>
                    <a:pt x="496" y="2"/>
                  </a:cubicBezTo>
                  <a:cubicBezTo>
                    <a:pt x="497" y="1"/>
                    <a:pt x="498" y="1"/>
                    <a:pt x="499" y="1"/>
                  </a:cubicBezTo>
                  <a:close/>
                  <a:moveTo>
                    <a:pt x="502" y="19"/>
                  </a:moveTo>
                  <a:cubicBezTo>
                    <a:pt x="502" y="46"/>
                    <a:pt x="502" y="46"/>
                    <a:pt x="502" y="46"/>
                  </a:cubicBezTo>
                  <a:cubicBezTo>
                    <a:pt x="502" y="48"/>
                    <a:pt x="502" y="50"/>
                    <a:pt x="502" y="50"/>
                  </a:cubicBezTo>
                  <a:cubicBezTo>
                    <a:pt x="503" y="51"/>
                    <a:pt x="503" y="52"/>
                    <a:pt x="504" y="52"/>
                  </a:cubicBezTo>
                  <a:cubicBezTo>
                    <a:pt x="504" y="52"/>
                    <a:pt x="505" y="52"/>
                    <a:pt x="507" y="52"/>
                  </a:cubicBezTo>
                  <a:cubicBezTo>
                    <a:pt x="507" y="54"/>
                    <a:pt x="507" y="54"/>
                    <a:pt x="507" y="54"/>
                  </a:cubicBezTo>
                  <a:cubicBezTo>
                    <a:pt x="491" y="54"/>
                    <a:pt x="491" y="54"/>
                    <a:pt x="491" y="54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2" y="52"/>
                    <a:pt x="494" y="52"/>
                    <a:pt x="494" y="52"/>
                  </a:cubicBezTo>
                  <a:cubicBezTo>
                    <a:pt x="494" y="52"/>
                    <a:pt x="495" y="51"/>
                    <a:pt x="495" y="50"/>
                  </a:cubicBezTo>
                  <a:cubicBezTo>
                    <a:pt x="496" y="50"/>
                    <a:pt x="496" y="48"/>
                    <a:pt x="496" y="46"/>
                  </a:cubicBezTo>
                  <a:cubicBezTo>
                    <a:pt x="496" y="33"/>
                    <a:pt x="496" y="33"/>
                    <a:pt x="496" y="33"/>
                  </a:cubicBezTo>
                  <a:cubicBezTo>
                    <a:pt x="496" y="29"/>
                    <a:pt x="496" y="27"/>
                    <a:pt x="495" y="26"/>
                  </a:cubicBezTo>
                  <a:cubicBezTo>
                    <a:pt x="495" y="25"/>
                    <a:pt x="495" y="24"/>
                    <a:pt x="494" y="24"/>
                  </a:cubicBezTo>
                  <a:cubicBezTo>
                    <a:pt x="494" y="24"/>
                    <a:pt x="494" y="24"/>
                    <a:pt x="493" y="24"/>
                  </a:cubicBezTo>
                  <a:cubicBezTo>
                    <a:pt x="492" y="24"/>
                    <a:pt x="491" y="24"/>
                    <a:pt x="490" y="24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500" y="19"/>
                    <a:pt x="500" y="19"/>
                    <a:pt x="500" y="19"/>
                  </a:cubicBezTo>
                  <a:cubicBezTo>
                    <a:pt x="502" y="19"/>
                    <a:pt x="502" y="19"/>
                    <a:pt x="502" y="19"/>
                  </a:cubicBezTo>
                  <a:close/>
                  <a:moveTo>
                    <a:pt x="524" y="26"/>
                  </a:moveTo>
                  <a:cubicBezTo>
                    <a:pt x="528" y="21"/>
                    <a:pt x="532" y="19"/>
                    <a:pt x="535" y="19"/>
                  </a:cubicBezTo>
                  <a:cubicBezTo>
                    <a:pt x="536" y="19"/>
                    <a:pt x="538" y="19"/>
                    <a:pt x="540" y="20"/>
                  </a:cubicBezTo>
                  <a:cubicBezTo>
                    <a:pt x="541" y="21"/>
                    <a:pt x="542" y="22"/>
                    <a:pt x="543" y="24"/>
                  </a:cubicBezTo>
                  <a:cubicBezTo>
                    <a:pt x="543" y="26"/>
                    <a:pt x="544" y="28"/>
                    <a:pt x="544" y="31"/>
                  </a:cubicBezTo>
                  <a:cubicBezTo>
                    <a:pt x="544" y="46"/>
                    <a:pt x="544" y="46"/>
                    <a:pt x="544" y="46"/>
                  </a:cubicBezTo>
                  <a:cubicBezTo>
                    <a:pt x="544" y="48"/>
                    <a:pt x="544" y="49"/>
                    <a:pt x="544" y="50"/>
                  </a:cubicBezTo>
                  <a:cubicBezTo>
                    <a:pt x="544" y="51"/>
                    <a:pt x="545" y="51"/>
                    <a:pt x="545" y="52"/>
                  </a:cubicBezTo>
                  <a:cubicBezTo>
                    <a:pt x="546" y="52"/>
                    <a:pt x="547" y="52"/>
                    <a:pt x="548" y="52"/>
                  </a:cubicBezTo>
                  <a:cubicBezTo>
                    <a:pt x="548" y="53"/>
                    <a:pt x="548" y="53"/>
                    <a:pt x="548" y="53"/>
                  </a:cubicBezTo>
                  <a:cubicBezTo>
                    <a:pt x="532" y="53"/>
                    <a:pt x="532" y="53"/>
                    <a:pt x="532" y="53"/>
                  </a:cubicBezTo>
                  <a:cubicBezTo>
                    <a:pt x="532" y="52"/>
                    <a:pt x="532" y="52"/>
                    <a:pt x="532" y="52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35" y="52"/>
                    <a:pt x="536" y="52"/>
                    <a:pt x="536" y="51"/>
                  </a:cubicBezTo>
                  <a:cubicBezTo>
                    <a:pt x="537" y="51"/>
                    <a:pt x="538" y="50"/>
                    <a:pt x="538" y="49"/>
                  </a:cubicBezTo>
                  <a:cubicBezTo>
                    <a:pt x="538" y="49"/>
                    <a:pt x="538" y="48"/>
                    <a:pt x="538" y="46"/>
                  </a:cubicBezTo>
                  <a:cubicBezTo>
                    <a:pt x="538" y="32"/>
                    <a:pt x="538" y="32"/>
                    <a:pt x="538" y="32"/>
                  </a:cubicBezTo>
                  <a:cubicBezTo>
                    <a:pt x="538" y="28"/>
                    <a:pt x="537" y="26"/>
                    <a:pt x="536" y="25"/>
                  </a:cubicBezTo>
                  <a:cubicBezTo>
                    <a:pt x="536" y="24"/>
                    <a:pt x="534" y="23"/>
                    <a:pt x="532" y="23"/>
                  </a:cubicBezTo>
                  <a:cubicBezTo>
                    <a:pt x="530" y="23"/>
                    <a:pt x="527" y="24"/>
                    <a:pt x="524" y="28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8"/>
                    <a:pt x="524" y="49"/>
                    <a:pt x="524" y="50"/>
                  </a:cubicBezTo>
                  <a:cubicBezTo>
                    <a:pt x="525" y="51"/>
                    <a:pt x="525" y="51"/>
                    <a:pt x="526" y="52"/>
                  </a:cubicBezTo>
                  <a:cubicBezTo>
                    <a:pt x="526" y="52"/>
                    <a:pt x="527" y="52"/>
                    <a:pt x="529" y="52"/>
                  </a:cubicBezTo>
                  <a:cubicBezTo>
                    <a:pt x="529" y="53"/>
                    <a:pt x="529" y="53"/>
                    <a:pt x="529" y="53"/>
                  </a:cubicBezTo>
                  <a:cubicBezTo>
                    <a:pt x="513" y="53"/>
                    <a:pt x="513" y="53"/>
                    <a:pt x="513" y="53"/>
                  </a:cubicBezTo>
                  <a:cubicBezTo>
                    <a:pt x="513" y="52"/>
                    <a:pt x="513" y="52"/>
                    <a:pt x="513" y="52"/>
                  </a:cubicBezTo>
                  <a:cubicBezTo>
                    <a:pt x="514" y="52"/>
                    <a:pt x="514" y="52"/>
                    <a:pt x="514" y="52"/>
                  </a:cubicBezTo>
                  <a:cubicBezTo>
                    <a:pt x="516" y="52"/>
                    <a:pt x="517" y="52"/>
                    <a:pt x="517" y="51"/>
                  </a:cubicBezTo>
                  <a:cubicBezTo>
                    <a:pt x="518" y="50"/>
                    <a:pt x="518" y="48"/>
                    <a:pt x="518" y="46"/>
                  </a:cubicBezTo>
                  <a:cubicBezTo>
                    <a:pt x="518" y="33"/>
                    <a:pt x="518" y="33"/>
                    <a:pt x="518" y="33"/>
                  </a:cubicBezTo>
                  <a:cubicBezTo>
                    <a:pt x="518" y="29"/>
                    <a:pt x="518" y="26"/>
                    <a:pt x="518" y="25"/>
                  </a:cubicBezTo>
                  <a:cubicBezTo>
                    <a:pt x="518" y="24"/>
                    <a:pt x="517" y="24"/>
                    <a:pt x="517" y="23"/>
                  </a:cubicBezTo>
                  <a:cubicBezTo>
                    <a:pt x="516" y="23"/>
                    <a:pt x="516" y="23"/>
                    <a:pt x="515" y="23"/>
                  </a:cubicBezTo>
                  <a:cubicBezTo>
                    <a:pt x="514" y="23"/>
                    <a:pt x="514" y="23"/>
                    <a:pt x="513" y="23"/>
                  </a:cubicBezTo>
                  <a:cubicBezTo>
                    <a:pt x="512" y="22"/>
                    <a:pt x="512" y="22"/>
                    <a:pt x="512" y="22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524" y="18"/>
                    <a:pt x="524" y="18"/>
                    <a:pt x="524" y="18"/>
                  </a:cubicBezTo>
                  <a:cubicBezTo>
                    <a:pt x="524" y="26"/>
                    <a:pt x="524" y="26"/>
                    <a:pt x="524" y="26"/>
                  </a:cubicBezTo>
                  <a:close/>
                  <a:moveTo>
                    <a:pt x="573" y="49"/>
                  </a:moveTo>
                  <a:cubicBezTo>
                    <a:pt x="570" y="52"/>
                    <a:pt x="568" y="53"/>
                    <a:pt x="567" y="54"/>
                  </a:cubicBezTo>
                  <a:cubicBezTo>
                    <a:pt x="566" y="54"/>
                    <a:pt x="564" y="54"/>
                    <a:pt x="563" y="54"/>
                  </a:cubicBezTo>
                  <a:cubicBezTo>
                    <a:pt x="560" y="54"/>
                    <a:pt x="559" y="54"/>
                    <a:pt x="557" y="52"/>
                  </a:cubicBezTo>
                  <a:cubicBezTo>
                    <a:pt x="556" y="50"/>
                    <a:pt x="555" y="48"/>
                    <a:pt x="555" y="46"/>
                  </a:cubicBezTo>
                  <a:cubicBezTo>
                    <a:pt x="555" y="44"/>
                    <a:pt x="556" y="42"/>
                    <a:pt x="556" y="41"/>
                  </a:cubicBezTo>
                  <a:cubicBezTo>
                    <a:pt x="557" y="40"/>
                    <a:pt x="559" y="38"/>
                    <a:pt x="562" y="36"/>
                  </a:cubicBezTo>
                  <a:cubicBezTo>
                    <a:pt x="564" y="35"/>
                    <a:pt x="568" y="33"/>
                    <a:pt x="574" y="31"/>
                  </a:cubicBezTo>
                  <a:cubicBezTo>
                    <a:pt x="574" y="30"/>
                    <a:pt x="574" y="30"/>
                    <a:pt x="574" y="30"/>
                  </a:cubicBezTo>
                  <a:cubicBezTo>
                    <a:pt x="574" y="26"/>
                    <a:pt x="573" y="24"/>
                    <a:pt x="572" y="23"/>
                  </a:cubicBezTo>
                  <a:cubicBezTo>
                    <a:pt x="571" y="22"/>
                    <a:pt x="570" y="21"/>
                    <a:pt x="568" y="21"/>
                  </a:cubicBezTo>
                  <a:cubicBezTo>
                    <a:pt x="566" y="21"/>
                    <a:pt x="565" y="21"/>
                    <a:pt x="564" y="22"/>
                  </a:cubicBezTo>
                  <a:cubicBezTo>
                    <a:pt x="563" y="23"/>
                    <a:pt x="563" y="24"/>
                    <a:pt x="563" y="25"/>
                  </a:cubicBezTo>
                  <a:cubicBezTo>
                    <a:pt x="563" y="27"/>
                    <a:pt x="563" y="27"/>
                    <a:pt x="563" y="27"/>
                  </a:cubicBezTo>
                  <a:cubicBezTo>
                    <a:pt x="563" y="28"/>
                    <a:pt x="562" y="29"/>
                    <a:pt x="562" y="30"/>
                  </a:cubicBezTo>
                  <a:cubicBezTo>
                    <a:pt x="562" y="30"/>
                    <a:pt x="561" y="30"/>
                    <a:pt x="560" y="30"/>
                  </a:cubicBezTo>
                  <a:cubicBezTo>
                    <a:pt x="559" y="30"/>
                    <a:pt x="558" y="30"/>
                    <a:pt x="558" y="30"/>
                  </a:cubicBezTo>
                  <a:cubicBezTo>
                    <a:pt x="558" y="29"/>
                    <a:pt x="557" y="28"/>
                    <a:pt x="557" y="27"/>
                  </a:cubicBezTo>
                  <a:cubicBezTo>
                    <a:pt x="557" y="25"/>
                    <a:pt x="558" y="23"/>
                    <a:pt x="560" y="21"/>
                  </a:cubicBezTo>
                  <a:cubicBezTo>
                    <a:pt x="562" y="19"/>
                    <a:pt x="566" y="18"/>
                    <a:pt x="569" y="18"/>
                  </a:cubicBezTo>
                  <a:cubicBezTo>
                    <a:pt x="572" y="18"/>
                    <a:pt x="574" y="18"/>
                    <a:pt x="576" y="20"/>
                  </a:cubicBezTo>
                  <a:cubicBezTo>
                    <a:pt x="578" y="20"/>
                    <a:pt x="579" y="22"/>
                    <a:pt x="580" y="23"/>
                  </a:cubicBezTo>
                  <a:cubicBezTo>
                    <a:pt x="580" y="24"/>
                    <a:pt x="580" y="26"/>
                    <a:pt x="580" y="30"/>
                  </a:cubicBezTo>
                  <a:cubicBezTo>
                    <a:pt x="580" y="41"/>
                    <a:pt x="580" y="41"/>
                    <a:pt x="580" y="41"/>
                  </a:cubicBezTo>
                  <a:cubicBezTo>
                    <a:pt x="580" y="44"/>
                    <a:pt x="580" y="46"/>
                    <a:pt x="580" y="47"/>
                  </a:cubicBezTo>
                  <a:cubicBezTo>
                    <a:pt x="580" y="48"/>
                    <a:pt x="581" y="48"/>
                    <a:pt x="581" y="49"/>
                  </a:cubicBezTo>
                  <a:cubicBezTo>
                    <a:pt x="581" y="49"/>
                    <a:pt x="581" y="49"/>
                    <a:pt x="582" y="49"/>
                  </a:cubicBezTo>
                  <a:cubicBezTo>
                    <a:pt x="582" y="49"/>
                    <a:pt x="582" y="49"/>
                    <a:pt x="583" y="49"/>
                  </a:cubicBezTo>
                  <a:cubicBezTo>
                    <a:pt x="583" y="48"/>
                    <a:pt x="584" y="48"/>
                    <a:pt x="586" y="46"/>
                  </a:cubicBezTo>
                  <a:cubicBezTo>
                    <a:pt x="586" y="48"/>
                    <a:pt x="586" y="48"/>
                    <a:pt x="586" y="48"/>
                  </a:cubicBezTo>
                  <a:cubicBezTo>
                    <a:pt x="583" y="52"/>
                    <a:pt x="580" y="54"/>
                    <a:pt x="578" y="54"/>
                  </a:cubicBezTo>
                  <a:cubicBezTo>
                    <a:pt x="577" y="54"/>
                    <a:pt x="576" y="53"/>
                    <a:pt x="575" y="52"/>
                  </a:cubicBezTo>
                  <a:cubicBezTo>
                    <a:pt x="574" y="52"/>
                    <a:pt x="573" y="51"/>
                    <a:pt x="573" y="49"/>
                  </a:cubicBezTo>
                  <a:close/>
                  <a:moveTo>
                    <a:pt x="573" y="46"/>
                  </a:moveTo>
                  <a:cubicBezTo>
                    <a:pt x="573" y="34"/>
                    <a:pt x="573" y="34"/>
                    <a:pt x="573" y="34"/>
                  </a:cubicBezTo>
                  <a:cubicBezTo>
                    <a:pt x="570" y="35"/>
                    <a:pt x="567" y="36"/>
                    <a:pt x="566" y="37"/>
                  </a:cubicBezTo>
                  <a:cubicBezTo>
                    <a:pt x="564" y="38"/>
                    <a:pt x="563" y="39"/>
                    <a:pt x="562" y="40"/>
                  </a:cubicBezTo>
                  <a:cubicBezTo>
                    <a:pt x="562" y="42"/>
                    <a:pt x="561" y="43"/>
                    <a:pt x="561" y="44"/>
                  </a:cubicBezTo>
                  <a:cubicBezTo>
                    <a:pt x="561" y="46"/>
                    <a:pt x="562" y="48"/>
                    <a:pt x="563" y="49"/>
                  </a:cubicBezTo>
                  <a:cubicBezTo>
                    <a:pt x="564" y="50"/>
                    <a:pt x="565" y="50"/>
                    <a:pt x="566" y="50"/>
                  </a:cubicBezTo>
                  <a:cubicBezTo>
                    <a:pt x="568" y="50"/>
                    <a:pt x="570" y="49"/>
                    <a:pt x="5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 userDrawn="1"/>
          </p:nvSpPr>
          <p:spPr bwMode="auto">
            <a:xfrm>
              <a:off x="9304400" y="4596116"/>
              <a:ext cx="2255838" cy="300038"/>
            </a:xfrm>
            <a:custGeom>
              <a:avLst/>
              <a:gdLst>
                <a:gd name="T0" fmla="*/ 1465 w 1513"/>
                <a:gd name="T1" fmla="*/ 107 h 200"/>
                <a:gd name="T2" fmla="*/ 1416 w 1513"/>
                <a:gd name="T3" fmla="*/ 130 h 200"/>
                <a:gd name="T4" fmla="*/ 1450 w 1513"/>
                <a:gd name="T5" fmla="*/ 47 h 200"/>
                <a:gd name="T6" fmla="*/ 1458 w 1513"/>
                <a:gd name="T7" fmla="*/ 70 h 200"/>
                <a:gd name="T8" fmla="*/ 1467 w 1513"/>
                <a:gd name="T9" fmla="*/ 146 h 200"/>
                <a:gd name="T10" fmla="*/ 1410 w 1513"/>
                <a:gd name="T11" fmla="*/ 171 h 200"/>
                <a:gd name="T12" fmla="*/ 1408 w 1513"/>
                <a:gd name="T13" fmla="*/ 153 h 200"/>
                <a:gd name="T14" fmla="*/ 1272 w 1513"/>
                <a:gd name="T15" fmla="*/ 125 h 200"/>
                <a:gd name="T16" fmla="*/ 1257 w 1513"/>
                <a:gd name="T17" fmla="*/ 79 h 200"/>
                <a:gd name="T18" fmla="*/ 1298 w 1513"/>
                <a:gd name="T19" fmla="*/ 59 h 200"/>
                <a:gd name="T20" fmla="*/ 1220 w 1513"/>
                <a:gd name="T21" fmla="*/ 139 h 200"/>
                <a:gd name="T22" fmla="*/ 1112 w 1513"/>
                <a:gd name="T23" fmla="*/ 16 h 200"/>
                <a:gd name="T24" fmla="*/ 1064 w 1513"/>
                <a:gd name="T25" fmla="*/ 107 h 200"/>
                <a:gd name="T26" fmla="*/ 1074 w 1513"/>
                <a:gd name="T27" fmla="*/ 95 h 200"/>
                <a:gd name="T28" fmla="*/ 1096 w 1513"/>
                <a:gd name="T29" fmla="*/ 49 h 200"/>
                <a:gd name="T30" fmla="*/ 1098 w 1513"/>
                <a:gd name="T31" fmla="*/ 84 h 200"/>
                <a:gd name="T32" fmla="*/ 1101 w 1513"/>
                <a:gd name="T33" fmla="*/ 154 h 200"/>
                <a:gd name="T34" fmla="*/ 1038 w 1513"/>
                <a:gd name="T35" fmla="*/ 172 h 200"/>
                <a:gd name="T36" fmla="*/ 862 w 1513"/>
                <a:gd name="T37" fmla="*/ 136 h 200"/>
                <a:gd name="T38" fmla="*/ 895 w 1513"/>
                <a:gd name="T39" fmla="*/ 103 h 200"/>
                <a:gd name="T40" fmla="*/ 856 w 1513"/>
                <a:gd name="T41" fmla="*/ 83 h 200"/>
                <a:gd name="T42" fmla="*/ 873 w 1513"/>
                <a:gd name="T43" fmla="*/ 80 h 200"/>
                <a:gd name="T44" fmla="*/ 905 w 1513"/>
                <a:gd name="T45" fmla="*/ 38 h 200"/>
                <a:gd name="T46" fmla="*/ 908 w 1513"/>
                <a:gd name="T47" fmla="*/ 83 h 200"/>
                <a:gd name="T48" fmla="*/ 874 w 1513"/>
                <a:gd name="T49" fmla="*/ 168 h 200"/>
                <a:gd name="T50" fmla="*/ 809 w 1513"/>
                <a:gd name="T51" fmla="*/ 149 h 200"/>
                <a:gd name="T52" fmla="*/ 704 w 1513"/>
                <a:gd name="T53" fmla="*/ 45 h 200"/>
                <a:gd name="T54" fmla="*/ 658 w 1513"/>
                <a:gd name="T55" fmla="*/ 45 h 200"/>
                <a:gd name="T56" fmla="*/ 694 w 1513"/>
                <a:gd name="T57" fmla="*/ 50 h 200"/>
                <a:gd name="T58" fmla="*/ 705 w 1513"/>
                <a:gd name="T59" fmla="*/ 55 h 200"/>
                <a:gd name="T60" fmla="*/ 697 w 1513"/>
                <a:gd name="T61" fmla="*/ 139 h 200"/>
                <a:gd name="T62" fmla="*/ 662 w 1513"/>
                <a:gd name="T63" fmla="*/ 179 h 200"/>
                <a:gd name="T64" fmla="*/ 686 w 1513"/>
                <a:gd name="T65" fmla="*/ 141 h 200"/>
                <a:gd name="T66" fmla="*/ 720 w 1513"/>
                <a:gd name="T67" fmla="*/ 90 h 200"/>
                <a:gd name="T68" fmla="*/ 540 w 1513"/>
                <a:gd name="T69" fmla="*/ 92 h 200"/>
                <a:gd name="T70" fmla="*/ 491 w 1513"/>
                <a:gd name="T71" fmla="*/ 115 h 200"/>
                <a:gd name="T72" fmla="*/ 466 w 1513"/>
                <a:gd name="T73" fmla="*/ 70 h 200"/>
                <a:gd name="T74" fmla="*/ 444 w 1513"/>
                <a:gd name="T75" fmla="*/ 90 h 200"/>
                <a:gd name="T76" fmla="*/ 426 w 1513"/>
                <a:gd name="T77" fmla="*/ 96 h 200"/>
                <a:gd name="T78" fmla="*/ 414 w 1513"/>
                <a:gd name="T79" fmla="*/ 90 h 200"/>
                <a:gd name="T80" fmla="*/ 502 w 1513"/>
                <a:gd name="T81" fmla="*/ 43 h 200"/>
                <a:gd name="T82" fmla="*/ 560 w 1513"/>
                <a:gd name="T83" fmla="*/ 85 h 200"/>
                <a:gd name="T84" fmla="*/ 520 w 1513"/>
                <a:gd name="T85" fmla="*/ 187 h 200"/>
                <a:gd name="T86" fmla="*/ 465 w 1513"/>
                <a:gd name="T87" fmla="*/ 119 h 200"/>
                <a:gd name="T88" fmla="*/ 442 w 1513"/>
                <a:gd name="T89" fmla="*/ 153 h 200"/>
                <a:gd name="T90" fmla="*/ 282 w 1513"/>
                <a:gd name="T91" fmla="*/ 98 h 200"/>
                <a:gd name="T92" fmla="*/ 259 w 1513"/>
                <a:gd name="T93" fmla="*/ 93 h 200"/>
                <a:gd name="T94" fmla="*/ 226 w 1513"/>
                <a:gd name="T95" fmla="*/ 158 h 200"/>
                <a:gd name="T96" fmla="*/ 307 w 1513"/>
                <a:gd name="T97" fmla="*/ 43 h 200"/>
                <a:gd name="T98" fmla="*/ 290 w 1513"/>
                <a:gd name="T99" fmla="*/ 120 h 200"/>
                <a:gd name="T100" fmla="*/ 234 w 1513"/>
                <a:gd name="T101" fmla="*/ 93 h 200"/>
                <a:gd name="T102" fmla="*/ 205 w 1513"/>
                <a:gd name="T103" fmla="*/ 107 h 200"/>
                <a:gd name="T104" fmla="*/ 226 w 1513"/>
                <a:gd name="T105" fmla="*/ 171 h 200"/>
                <a:gd name="T106" fmla="*/ 101 w 1513"/>
                <a:gd name="T107" fmla="*/ 63 h 200"/>
                <a:gd name="T108" fmla="*/ 32 w 1513"/>
                <a:gd name="T109" fmla="*/ 94 h 200"/>
                <a:gd name="T110" fmla="*/ 58 w 1513"/>
                <a:gd name="T111" fmla="*/ 7 h 200"/>
                <a:gd name="T112" fmla="*/ 104 w 1513"/>
                <a:gd name="T113" fmla="*/ 90 h 200"/>
                <a:gd name="T114" fmla="*/ 48 w 1513"/>
                <a:gd name="T115" fmla="*/ 152 h 200"/>
                <a:gd name="T116" fmla="*/ 3 w 1513"/>
                <a:gd name="T117" fmla="*/ 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3" h="200">
                  <a:moveTo>
                    <a:pt x="1410" y="31"/>
                  </a:moveTo>
                  <a:cubicBezTo>
                    <a:pt x="1410" y="28"/>
                    <a:pt x="1410" y="26"/>
                    <a:pt x="1410" y="23"/>
                  </a:cubicBezTo>
                  <a:cubicBezTo>
                    <a:pt x="1418" y="21"/>
                    <a:pt x="1413" y="3"/>
                    <a:pt x="1421" y="0"/>
                  </a:cubicBezTo>
                  <a:cubicBezTo>
                    <a:pt x="1424" y="0"/>
                    <a:pt x="1424" y="0"/>
                    <a:pt x="1424" y="0"/>
                  </a:cubicBezTo>
                  <a:cubicBezTo>
                    <a:pt x="1425" y="3"/>
                    <a:pt x="1427" y="7"/>
                    <a:pt x="1428" y="11"/>
                  </a:cubicBezTo>
                  <a:cubicBezTo>
                    <a:pt x="1428" y="13"/>
                    <a:pt x="1428" y="15"/>
                    <a:pt x="1428" y="17"/>
                  </a:cubicBezTo>
                  <a:cubicBezTo>
                    <a:pt x="1431" y="30"/>
                    <a:pt x="1429" y="36"/>
                    <a:pt x="1427" y="47"/>
                  </a:cubicBezTo>
                  <a:cubicBezTo>
                    <a:pt x="1414" y="49"/>
                    <a:pt x="1415" y="38"/>
                    <a:pt x="1410" y="31"/>
                  </a:cubicBezTo>
                  <a:close/>
                  <a:moveTo>
                    <a:pt x="1442" y="122"/>
                  </a:moveTo>
                  <a:cubicBezTo>
                    <a:pt x="1442" y="107"/>
                    <a:pt x="1454" y="110"/>
                    <a:pt x="1465" y="107"/>
                  </a:cubicBezTo>
                  <a:cubicBezTo>
                    <a:pt x="1470" y="105"/>
                    <a:pt x="1478" y="101"/>
                    <a:pt x="1482" y="97"/>
                  </a:cubicBezTo>
                  <a:cubicBezTo>
                    <a:pt x="1484" y="95"/>
                    <a:pt x="1484" y="93"/>
                    <a:pt x="1486" y="91"/>
                  </a:cubicBezTo>
                  <a:cubicBezTo>
                    <a:pt x="1485" y="90"/>
                    <a:pt x="1485" y="88"/>
                    <a:pt x="1484" y="87"/>
                  </a:cubicBezTo>
                  <a:cubicBezTo>
                    <a:pt x="1482" y="86"/>
                    <a:pt x="1479" y="83"/>
                    <a:pt x="1477" y="83"/>
                  </a:cubicBezTo>
                  <a:cubicBezTo>
                    <a:pt x="1474" y="81"/>
                    <a:pt x="1470" y="82"/>
                    <a:pt x="1468" y="81"/>
                  </a:cubicBezTo>
                  <a:cubicBezTo>
                    <a:pt x="1452" y="83"/>
                    <a:pt x="1429" y="95"/>
                    <a:pt x="1424" y="105"/>
                  </a:cubicBezTo>
                  <a:cubicBezTo>
                    <a:pt x="1424" y="108"/>
                    <a:pt x="1424" y="111"/>
                    <a:pt x="1424" y="113"/>
                  </a:cubicBezTo>
                  <a:cubicBezTo>
                    <a:pt x="1426" y="115"/>
                    <a:pt x="1428" y="117"/>
                    <a:pt x="1430" y="119"/>
                  </a:cubicBezTo>
                  <a:cubicBezTo>
                    <a:pt x="1430" y="126"/>
                    <a:pt x="1430" y="134"/>
                    <a:pt x="1422" y="135"/>
                  </a:cubicBezTo>
                  <a:cubicBezTo>
                    <a:pt x="1420" y="133"/>
                    <a:pt x="1418" y="132"/>
                    <a:pt x="1416" y="130"/>
                  </a:cubicBezTo>
                  <a:cubicBezTo>
                    <a:pt x="1414" y="132"/>
                    <a:pt x="1413" y="133"/>
                    <a:pt x="1409" y="132"/>
                  </a:cubicBezTo>
                  <a:cubicBezTo>
                    <a:pt x="1407" y="128"/>
                    <a:pt x="1397" y="105"/>
                    <a:pt x="1398" y="102"/>
                  </a:cubicBezTo>
                  <a:cubicBezTo>
                    <a:pt x="1399" y="99"/>
                    <a:pt x="1405" y="97"/>
                    <a:pt x="1408" y="96"/>
                  </a:cubicBezTo>
                  <a:cubicBezTo>
                    <a:pt x="1414" y="93"/>
                    <a:pt x="1418" y="86"/>
                    <a:pt x="1423" y="82"/>
                  </a:cubicBezTo>
                  <a:cubicBezTo>
                    <a:pt x="1426" y="80"/>
                    <a:pt x="1430" y="80"/>
                    <a:pt x="1433" y="79"/>
                  </a:cubicBezTo>
                  <a:cubicBezTo>
                    <a:pt x="1441" y="75"/>
                    <a:pt x="1447" y="65"/>
                    <a:pt x="1454" y="59"/>
                  </a:cubicBezTo>
                  <a:cubicBezTo>
                    <a:pt x="1462" y="51"/>
                    <a:pt x="1472" y="50"/>
                    <a:pt x="1478" y="41"/>
                  </a:cubicBezTo>
                  <a:cubicBezTo>
                    <a:pt x="1478" y="41"/>
                    <a:pt x="1478" y="41"/>
                    <a:pt x="1478" y="40"/>
                  </a:cubicBezTo>
                  <a:cubicBezTo>
                    <a:pt x="1477" y="40"/>
                    <a:pt x="1477" y="40"/>
                    <a:pt x="1477" y="40"/>
                  </a:cubicBezTo>
                  <a:cubicBezTo>
                    <a:pt x="1472" y="45"/>
                    <a:pt x="1459" y="54"/>
                    <a:pt x="1450" y="47"/>
                  </a:cubicBezTo>
                  <a:cubicBezTo>
                    <a:pt x="1446" y="45"/>
                    <a:pt x="1447" y="40"/>
                    <a:pt x="1444" y="37"/>
                  </a:cubicBezTo>
                  <a:cubicBezTo>
                    <a:pt x="1443" y="35"/>
                    <a:pt x="1440" y="34"/>
                    <a:pt x="1440" y="31"/>
                  </a:cubicBezTo>
                  <a:cubicBezTo>
                    <a:pt x="1440" y="29"/>
                    <a:pt x="1441" y="28"/>
                    <a:pt x="1441" y="27"/>
                  </a:cubicBezTo>
                  <a:cubicBezTo>
                    <a:pt x="1447" y="27"/>
                    <a:pt x="1459" y="35"/>
                    <a:pt x="1462" y="38"/>
                  </a:cubicBezTo>
                  <a:cubicBezTo>
                    <a:pt x="1471" y="35"/>
                    <a:pt x="1480" y="33"/>
                    <a:pt x="1488" y="28"/>
                  </a:cubicBezTo>
                  <a:cubicBezTo>
                    <a:pt x="1491" y="26"/>
                    <a:pt x="1496" y="30"/>
                    <a:pt x="1498" y="29"/>
                  </a:cubicBezTo>
                  <a:cubicBezTo>
                    <a:pt x="1502" y="32"/>
                    <a:pt x="1508" y="48"/>
                    <a:pt x="1500" y="52"/>
                  </a:cubicBezTo>
                  <a:cubicBezTo>
                    <a:pt x="1496" y="53"/>
                    <a:pt x="1490" y="53"/>
                    <a:pt x="1486" y="54"/>
                  </a:cubicBezTo>
                  <a:cubicBezTo>
                    <a:pt x="1476" y="56"/>
                    <a:pt x="1464" y="63"/>
                    <a:pt x="1457" y="69"/>
                  </a:cubicBezTo>
                  <a:cubicBezTo>
                    <a:pt x="1457" y="69"/>
                    <a:pt x="1458" y="69"/>
                    <a:pt x="1458" y="70"/>
                  </a:cubicBezTo>
                  <a:cubicBezTo>
                    <a:pt x="1458" y="70"/>
                    <a:pt x="1458" y="70"/>
                    <a:pt x="1458" y="70"/>
                  </a:cubicBezTo>
                  <a:cubicBezTo>
                    <a:pt x="1462" y="71"/>
                    <a:pt x="1469" y="68"/>
                    <a:pt x="1474" y="71"/>
                  </a:cubicBezTo>
                  <a:cubicBezTo>
                    <a:pt x="1485" y="76"/>
                    <a:pt x="1500" y="81"/>
                    <a:pt x="1500" y="99"/>
                  </a:cubicBezTo>
                  <a:cubicBezTo>
                    <a:pt x="1497" y="100"/>
                    <a:pt x="1496" y="102"/>
                    <a:pt x="1494" y="103"/>
                  </a:cubicBezTo>
                  <a:cubicBezTo>
                    <a:pt x="1488" y="105"/>
                    <a:pt x="1482" y="105"/>
                    <a:pt x="1477" y="108"/>
                  </a:cubicBezTo>
                  <a:cubicBezTo>
                    <a:pt x="1477" y="109"/>
                    <a:pt x="1477" y="109"/>
                    <a:pt x="1477" y="110"/>
                  </a:cubicBezTo>
                  <a:cubicBezTo>
                    <a:pt x="1478" y="112"/>
                    <a:pt x="1479" y="113"/>
                    <a:pt x="1479" y="118"/>
                  </a:cubicBezTo>
                  <a:cubicBezTo>
                    <a:pt x="1477" y="119"/>
                    <a:pt x="1478" y="122"/>
                    <a:pt x="1476" y="123"/>
                  </a:cubicBezTo>
                  <a:cubicBezTo>
                    <a:pt x="1472" y="130"/>
                    <a:pt x="1465" y="135"/>
                    <a:pt x="1463" y="142"/>
                  </a:cubicBezTo>
                  <a:cubicBezTo>
                    <a:pt x="1464" y="143"/>
                    <a:pt x="1466" y="145"/>
                    <a:pt x="1467" y="146"/>
                  </a:cubicBezTo>
                  <a:cubicBezTo>
                    <a:pt x="1476" y="149"/>
                    <a:pt x="1513" y="129"/>
                    <a:pt x="1508" y="151"/>
                  </a:cubicBezTo>
                  <a:cubicBezTo>
                    <a:pt x="1507" y="154"/>
                    <a:pt x="1505" y="156"/>
                    <a:pt x="1504" y="158"/>
                  </a:cubicBezTo>
                  <a:cubicBezTo>
                    <a:pt x="1500" y="158"/>
                    <a:pt x="1498" y="157"/>
                    <a:pt x="1495" y="157"/>
                  </a:cubicBezTo>
                  <a:cubicBezTo>
                    <a:pt x="1490" y="155"/>
                    <a:pt x="1472" y="161"/>
                    <a:pt x="1469" y="163"/>
                  </a:cubicBezTo>
                  <a:cubicBezTo>
                    <a:pt x="1470" y="169"/>
                    <a:pt x="1471" y="175"/>
                    <a:pt x="1471" y="182"/>
                  </a:cubicBezTo>
                  <a:cubicBezTo>
                    <a:pt x="1469" y="183"/>
                    <a:pt x="1469" y="185"/>
                    <a:pt x="1468" y="186"/>
                  </a:cubicBezTo>
                  <a:cubicBezTo>
                    <a:pt x="1465" y="188"/>
                    <a:pt x="1462" y="187"/>
                    <a:pt x="1458" y="189"/>
                  </a:cubicBezTo>
                  <a:cubicBezTo>
                    <a:pt x="1456" y="190"/>
                    <a:pt x="1453" y="193"/>
                    <a:pt x="1450" y="193"/>
                  </a:cubicBezTo>
                  <a:cubicBezTo>
                    <a:pt x="1432" y="200"/>
                    <a:pt x="1414" y="183"/>
                    <a:pt x="1410" y="171"/>
                  </a:cubicBezTo>
                  <a:cubicBezTo>
                    <a:pt x="1410" y="171"/>
                    <a:pt x="1410" y="171"/>
                    <a:pt x="1410" y="171"/>
                  </a:cubicBezTo>
                  <a:cubicBezTo>
                    <a:pt x="1416" y="171"/>
                    <a:pt x="1423" y="177"/>
                    <a:pt x="1428" y="179"/>
                  </a:cubicBezTo>
                  <a:cubicBezTo>
                    <a:pt x="1430" y="179"/>
                    <a:pt x="1433" y="179"/>
                    <a:pt x="1435" y="179"/>
                  </a:cubicBezTo>
                  <a:cubicBezTo>
                    <a:pt x="1449" y="179"/>
                    <a:pt x="1457" y="174"/>
                    <a:pt x="1463" y="165"/>
                  </a:cubicBezTo>
                  <a:cubicBezTo>
                    <a:pt x="1463" y="164"/>
                    <a:pt x="1463" y="163"/>
                    <a:pt x="1463" y="162"/>
                  </a:cubicBezTo>
                  <a:cubicBezTo>
                    <a:pt x="1462" y="162"/>
                    <a:pt x="1461" y="161"/>
                    <a:pt x="1460" y="161"/>
                  </a:cubicBezTo>
                  <a:cubicBezTo>
                    <a:pt x="1453" y="158"/>
                    <a:pt x="1440" y="165"/>
                    <a:pt x="1434" y="166"/>
                  </a:cubicBezTo>
                  <a:cubicBezTo>
                    <a:pt x="1428" y="167"/>
                    <a:pt x="1413" y="167"/>
                    <a:pt x="1408" y="164"/>
                  </a:cubicBezTo>
                  <a:cubicBezTo>
                    <a:pt x="1406" y="163"/>
                    <a:pt x="1405" y="161"/>
                    <a:pt x="1404" y="160"/>
                  </a:cubicBezTo>
                  <a:cubicBezTo>
                    <a:pt x="1404" y="159"/>
                    <a:pt x="1404" y="157"/>
                    <a:pt x="1404" y="156"/>
                  </a:cubicBezTo>
                  <a:cubicBezTo>
                    <a:pt x="1406" y="155"/>
                    <a:pt x="1407" y="154"/>
                    <a:pt x="1408" y="153"/>
                  </a:cubicBezTo>
                  <a:cubicBezTo>
                    <a:pt x="1418" y="153"/>
                    <a:pt x="1426" y="153"/>
                    <a:pt x="1436" y="153"/>
                  </a:cubicBezTo>
                  <a:cubicBezTo>
                    <a:pt x="1438" y="152"/>
                    <a:pt x="1442" y="149"/>
                    <a:pt x="1444" y="149"/>
                  </a:cubicBezTo>
                  <a:cubicBezTo>
                    <a:pt x="1448" y="147"/>
                    <a:pt x="1452" y="148"/>
                    <a:pt x="1455" y="147"/>
                  </a:cubicBezTo>
                  <a:cubicBezTo>
                    <a:pt x="1456" y="146"/>
                    <a:pt x="1456" y="146"/>
                    <a:pt x="1457" y="145"/>
                  </a:cubicBezTo>
                  <a:cubicBezTo>
                    <a:pt x="1456" y="143"/>
                    <a:pt x="1454" y="139"/>
                    <a:pt x="1456" y="136"/>
                  </a:cubicBezTo>
                  <a:cubicBezTo>
                    <a:pt x="1458" y="129"/>
                    <a:pt x="1460" y="125"/>
                    <a:pt x="1464" y="118"/>
                  </a:cubicBezTo>
                  <a:cubicBezTo>
                    <a:pt x="1463" y="117"/>
                    <a:pt x="1462" y="117"/>
                    <a:pt x="1461" y="117"/>
                  </a:cubicBezTo>
                  <a:cubicBezTo>
                    <a:pt x="1455" y="118"/>
                    <a:pt x="1451" y="121"/>
                    <a:pt x="1442" y="122"/>
                  </a:cubicBezTo>
                  <a:close/>
                  <a:moveTo>
                    <a:pt x="1272" y="127"/>
                  </a:moveTo>
                  <a:cubicBezTo>
                    <a:pt x="1272" y="125"/>
                    <a:pt x="1271" y="126"/>
                    <a:pt x="1272" y="125"/>
                  </a:cubicBezTo>
                  <a:cubicBezTo>
                    <a:pt x="1274" y="119"/>
                    <a:pt x="1285" y="115"/>
                    <a:pt x="1292" y="119"/>
                  </a:cubicBezTo>
                  <a:cubicBezTo>
                    <a:pt x="1301" y="125"/>
                    <a:pt x="1318" y="137"/>
                    <a:pt x="1316" y="154"/>
                  </a:cubicBezTo>
                  <a:cubicBezTo>
                    <a:pt x="1310" y="157"/>
                    <a:pt x="1309" y="164"/>
                    <a:pt x="1298" y="164"/>
                  </a:cubicBezTo>
                  <a:cubicBezTo>
                    <a:pt x="1298" y="161"/>
                    <a:pt x="1294" y="159"/>
                    <a:pt x="1293" y="157"/>
                  </a:cubicBezTo>
                  <a:cubicBezTo>
                    <a:pt x="1292" y="155"/>
                    <a:pt x="1292" y="152"/>
                    <a:pt x="1291" y="149"/>
                  </a:cubicBezTo>
                  <a:cubicBezTo>
                    <a:pt x="1288" y="143"/>
                    <a:pt x="1279" y="128"/>
                    <a:pt x="1272" y="127"/>
                  </a:cubicBezTo>
                  <a:close/>
                  <a:moveTo>
                    <a:pt x="1216" y="87"/>
                  </a:moveTo>
                  <a:cubicBezTo>
                    <a:pt x="1216" y="86"/>
                    <a:pt x="1217" y="85"/>
                    <a:pt x="1217" y="84"/>
                  </a:cubicBezTo>
                  <a:cubicBezTo>
                    <a:pt x="1222" y="85"/>
                    <a:pt x="1227" y="86"/>
                    <a:pt x="1232" y="87"/>
                  </a:cubicBezTo>
                  <a:cubicBezTo>
                    <a:pt x="1237" y="89"/>
                    <a:pt x="1256" y="82"/>
                    <a:pt x="1257" y="79"/>
                  </a:cubicBezTo>
                  <a:cubicBezTo>
                    <a:pt x="1260" y="74"/>
                    <a:pt x="1260" y="41"/>
                    <a:pt x="1257" y="36"/>
                  </a:cubicBezTo>
                  <a:cubicBezTo>
                    <a:pt x="1255" y="31"/>
                    <a:pt x="1252" y="30"/>
                    <a:pt x="1252" y="23"/>
                  </a:cubicBezTo>
                  <a:cubicBezTo>
                    <a:pt x="1256" y="21"/>
                    <a:pt x="1256" y="20"/>
                    <a:pt x="1264" y="20"/>
                  </a:cubicBezTo>
                  <a:cubicBezTo>
                    <a:pt x="1272" y="26"/>
                    <a:pt x="1273" y="39"/>
                    <a:pt x="1273" y="54"/>
                  </a:cubicBezTo>
                  <a:cubicBezTo>
                    <a:pt x="1273" y="59"/>
                    <a:pt x="1271" y="74"/>
                    <a:pt x="1272" y="74"/>
                  </a:cubicBezTo>
                  <a:cubicBezTo>
                    <a:pt x="1276" y="75"/>
                    <a:pt x="1290" y="70"/>
                    <a:pt x="1293" y="68"/>
                  </a:cubicBezTo>
                  <a:cubicBezTo>
                    <a:pt x="1293" y="63"/>
                    <a:pt x="1292" y="61"/>
                    <a:pt x="1288" y="58"/>
                  </a:cubicBezTo>
                  <a:cubicBezTo>
                    <a:pt x="1288" y="57"/>
                    <a:pt x="1288" y="55"/>
                    <a:pt x="1288" y="53"/>
                  </a:cubicBezTo>
                  <a:cubicBezTo>
                    <a:pt x="1289" y="53"/>
                    <a:pt x="1290" y="54"/>
                    <a:pt x="1290" y="54"/>
                  </a:cubicBezTo>
                  <a:cubicBezTo>
                    <a:pt x="1293" y="55"/>
                    <a:pt x="1295" y="59"/>
                    <a:pt x="1298" y="59"/>
                  </a:cubicBezTo>
                  <a:cubicBezTo>
                    <a:pt x="1306" y="62"/>
                    <a:pt x="1314" y="60"/>
                    <a:pt x="1321" y="63"/>
                  </a:cubicBezTo>
                  <a:cubicBezTo>
                    <a:pt x="1322" y="64"/>
                    <a:pt x="1322" y="63"/>
                    <a:pt x="1322" y="65"/>
                  </a:cubicBezTo>
                  <a:cubicBezTo>
                    <a:pt x="1322" y="67"/>
                    <a:pt x="1322" y="69"/>
                    <a:pt x="1322" y="71"/>
                  </a:cubicBezTo>
                  <a:cubicBezTo>
                    <a:pt x="1321" y="71"/>
                    <a:pt x="1320" y="74"/>
                    <a:pt x="1319" y="75"/>
                  </a:cubicBezTo>
                  <a:cubicBezTo>
                    <a:pt x="1317" y="76"/>
                    <a:pt x="1310" y="75"/>
                    <a:pt x="1308" y="76"/>
                  </a:cubicBezTo>
                  <a:cubicBezTo>
                    <a:pt x="1301" y="79"/>
                    <a:pt x="1273" y="90"/>
                    <a:pt x="1268" y="95"/>
                  </a:cubicBezTo>
                  <a:cubicBezTo>
                    <a:pt x="1264" y="99"/>
                    <a:pt x="1266" y="105"/>
                    <a:pt x="1264" y="110"/>
                  </a:cubicBezTo>
                  <a:cubicBezTo>
                    <a:pt x="1260" y="123"/>
                    <a:pt x="1250" y="153"/>
                    <a:pt x="1232" y="145"/>
                  </a:cubicBezTo>
                  <a:cubicBezTo>
                    <a:pt x="1230" y="145"/>
                    <a:pt x="1229" y="145"/>
                    <a:pt x="1228" y="145"/>
                  </a:cubicBezTo>
                  <a:cubicBezTo>
                    <a:pt x="1225" y="143"/>
                    <a:pt x="1223" y="141"/>
                    <a:pt x="1220" y="139"/>
                  </a:cubicBezTo>
                  <a:cubicBezTo>
                    <a:pt x="1220" y="138"/>
                    <a:pt x="1220" y="137"/>
                    <a:pt x="1220" y="135"/>
                  </a:cubicBezTo>
                  <a:cubicBezTo>
                    <a:pt x="1222" y="135"/>
                    <a:pt x="1225" y="131"/>
                    <a:pt x="1227" y="130"/>
                  </a:cubicBezTo>
                  <a:cubicBezTo>
                    <a:pt x="1232" y="128"/>
                    <a:pt x="1236" y="129"/>
                    <a:pt x="1240" y="127"/>
                  </a:cubicBezTo>
                  <a:cubicBezTo>
                    <a:pt x="1246" y="125"/>
                    <a:pt x="1256" y="107"/>
                    <a:pt x="1254" y="101"/>
                  </a:cubicBezTo>
                  <a:cubicBezTo>
                    <a:pt x="1246" y="100"/>
                    <a:pt x="1236" y="101"/>
                    <a:pt x="1228" y="101"/>
                  </a:cubicBezTo>
                  <a:cubicBezTo>
                    <a:pt x="1225" y="98"/>
                    <a:pt x="1222" y="96"/>
                    <a:pt x="1219" y="93"/>
                  </a:cubicBezTo>
                  <a:cubicBezTo>
                    <a:pt x="1217" y="91"/>
                    <a:pt x="1217" y="88"/>
                    <a:pt x="1216" y="87"/>
                  </a:cubicBezTo>
                  <a:close/>
                  <a:moveTo>
                    <a:pt x="1110" y="21"/>
                  </a:moveTo>
                  <a:cubicBezTo>
                    <a:pt x="1110" y="20"/>
                    <a:pt x="1110" y="19"/>
                    <a:pt x="1110" y="17"/>
                  </a:cubicBezTo>
                  <a:cubicBezTo>
                    <a:pt x="1110" y="17"/>
                    <a:pt x="1111" y="16"/>
                    <a:pt x="1112" y="16"/>
                  </a:cubicBezTo>
                  <a:cubicBezTo>
                    <a:pt x="1124" y="17"/>
                    <a:pt x="1148" y="19"/>
                    <a:pt x="1147" y="35"/>
                  </a:cubicBezTo>
                  <a:cubicBezTo>
                    <a:pt x="1142" y="43"/>
                    <a:pt x="1140" y="49"/>
                    <a:pt x="1128" y="45"/>
                  </a:cubicBezTo>
                  <a:cubicBezTo>
                    <a:pt x="1127" y="43"/>
                    <a:pt x="1126" y="41"/>
                    <a:pt x="1124" y="39"/>
                  </a:cubicBezTo>
                  <a:cubicBezTo>
                    <a:pt x="1123" y="38"/>
                    <a:pt x="1121" y="38"/>
                    <a:pt x="1119" y="37"/>
                  </a:cubicBezTo>
                  <a:cubicBezTo>
                    <a:pt x="1119" y="31"/>
                    <a:pt x="1113" y="23"/>
                    <a:pt x="1110" y="21"/>
                  </a:cubicBezTo>
                  <a:close/>
                  <a:moveTo>
                    <a:pt x="1055" y="126"/>
                  </a:moveTo>
                  <a:cubicBezTo>
                    <a:pt x="1058" y="127"/>
                    <a:pt x="1062" y="127"/>
                    <a:pt x="1064" y="125"/>
                  </a:cubicBezTo>
                  <a:cubicBezTo>
                    <a:pt x="1066" y="124"/>
                    <a:pt x="1068" y="125"/>
                    <a:pt x="1070" y="123"/>
                  </a:cubicBezTo>
                  <a:cubicBezTo>
                    <a:pt x="1074" y="119"/>
                    <a:pt x="1070" y="109"/>
                    <a:pt x="1066" y="107"/>
                  </a:cubicBezTo>
                  <a:cubicBezTo>
                    <a:pt x="1066" y="107"/>
                    <a:pt x="1064" y="107"/>
                    <a:pt x="1064" y="107"/>
                  </a:cubicBezTo>
                  <a:cubicBezTo>
                    <a:pt x="1056" y="125"/>
                    <a:pt x="1056" y="125"/>
                    <a:pt x="1056" y="125"/>
                  </a:cubicBezTo>
                  <a:cubicBezTo>
                    <a:pt x="1056" y="125"/>
                    <a:pt x="1056" y="126"/>
                    <a:pt x="1055" y="126"/>
                  </a:cubicBezTo>
                  <a:close/>
                  <a:moveTo>
                    <a:pt x="1021" y="158"/>
                  </a:moveTo>
                  <a:cubicBezTo>
                    <a:pt x="1021" y="153"/>
                    <a:pt x="1024" y="148"/>
                    <a:pt x="1024" y="143"/>
                  </a:cubicBezTo>
                  <a:cubicBezTo>
                    <a:pt x="1025" y="140"/>
                    <a:pt x="1023" y="136"/>
                    <a:pt x="1024" y="133"/>
                  </a:cubicBezTo>
                  <a:cubicBezTo>
                    <a:pt x="1031" y="132"/>
                    <a:pt x="1042" y="114"/>
                    <a:pt x="1048" y="108"/>
                  </a:cubicBezTo>
                  <a:cubicBezTo>
                    <a:pt x="1051" y="106"/>
                    <a:pt x="1056" y="103"/>
                    <a:pt x="1059" y="102"/>
                  </a:cubicBezTo>
                  <a:cubicBezTo>
                    <a:pt x="1060" y="102"/>
                    <a:pt x="1062" y="102"/>
                    <a:pt x="1063" y="103"/>
                  </a:cubicBezTo>
                  <a:cubicBezTo>
                    <a:pt x="1068" y="104"/>
                    <a:pt x="1072" y="102"/>
                    <a:pt x="1075" y="101"/>
                  </a:cubicBezTo>
                  <a:cubicBezTo>
                    <a:pt x="1075" y="99"/>
                    <a:pt x="1075" y="97"/>
                    <a:pt x="1074" y="95"/>
                  </a:cubicBezTo>
                  <a:cubicBezTo>
                    <a:pt x="1074" y="95"/>
                    <a:pt x="1072" y="92"/>
                    <a:pt x="1072" y="93"/>
                  </a:cubicBezTo>
                  <a:cubicBezTo>
                    <a:pt x="1069" y="93"/>
                    <a:pt x="1067" y="96"/>
                    <a:pt x="1065" y="97"/>
                  </a:cubicBezTo>
                  <a:cubicBezTo>
                    <a:pt x="1064" y="97"/>
                    <a:pt x="1062" y="97"/>
                    <a:pt x="1060" y="97"/>
                  </a:cubicBezTo>
                  <a:cubicBezTo>
                    <a:pt x="1051" y="97"/>
                    <a:pt x="1045" y="88"/>
                    <a:pt x="1047" y="79"/>
                  </a:cubicBezTo>
                  <a:cubicBezTo>
                    <a:pt x="1056" y="81"/>
                    <a:pt x="1069" y="81"/>
                    <a:pt x="1076" y="76"/>
                  </a:cubicBezTo>
                  <a:cubicBezTo>
                    <a:pt x="1078" y="64"/>
                    <a:pt x="1079" y="47"/>
                    <a:pt x="1083" y="37"/>
                  </a:cubicBezTo>
                  <a:cubicBezTo>
                    <a:pt x="1085" y="34"/>
                    <a:pt x="1081" y="25"/>
                    <a:pt x="1084" y="18"/>
                  </a:cubicBezTo>
                  <a:cubicBezTo>
                    <a:pt x="1085" y="18"/>
                    <a:pt x="1087" y="18"/>
                    <a:pt x="1089" y="18"/>
                  </a:cubicBezTo>
                  <a:cubicBezTo>
                    <a:pt x="1090" y="19"/>
                    <a:pt x="1091" y="21"/>
                    <a:pt x="1092" y="22"/>
                  </a:cubicBezTo>
                  <a:cubicBezTo>
                    <a:pt x="1092" y="24"/>
                    <a:pt x="1097" y="47"/>
                    <a:pt x="1096" y="49"/>
                  </a:cubicBezTo>
                  <a:cubicBezTo>
                    <a:pt x="1095" y="53"/>
                    <a:pt x="1090" y="67"/>
                    <a:pt x="1092" y="70"/>
                  </a:cubicBezTo>
                  <a:cubicBezTo>
                    <a:pt x="1092" y="71"/>
                    <a:pt x="1092" y="71"/>
                    <a:pt x="1093" y="71"/>
                  </a:cubicBezTo>
                  <a:cubicBezTo>
                    <a:pt x="1099" y="71"/>
                    <a:pt x="1107" y="67"/>
                    <a:pt x="1109" y="62"/>
                  </a:cubicBezTo>
                  <a:cubicBezTo>
                    <a:pt x="1110" y="58"/>
                    <a:pt x="1107" y="56"/>
                    <a:pt x="1108" y="54"/>
                  </a:cubicBezTo>
                  <a:cubicBezTo>
                    <a:pt x="1108" y="54"/>
                    <a:pt x="1109" y="54"/>
                    <a:pt x="1109" y="54"/>
                  </a:cubicBezTo>
                  <a:cubicBezTo>
                    <a:pt x="1113" y="56"/>
                    <a:pt x="1126" y="58"/>
                    <a:pt x="1132" y="59"/>
                  </a:cubicBezTo>
                  <a:cubicBezTo>
                    <a:pt x="1132" y="61"/>
                    <a:pt x="1132" y="63"/>
                    <a:pt x="1132" y="65"/>
                  </a:cubicBezTo>
                  <a:cubicBezTo>
                    <a:pt x="1131" y="65"/>
                    <a:pt x="1130" y="66"/>
                    <a:pt x="1130" y="66"/>
                  </a:cubicBezTo>
                  <a:cubicBezTo>
                    <a:pt x="1129" y="66"/>
                    <a:pt x="1129" y="65"/>
                    <a:pt x="1129" y="65"/>
                  </a:cubicBezTo>
                  <a:cubicBezTo>
                    <a:pt x="1120" y="68"/>
                    <a:pt x="1100" y="77"/>
                    <a:pt x="1098" y="84"/>
                  </a:cubicBezTo>
                  <a:cubicBezTo>
                    <a:pt x="1096" y="84"/>
                    <a:pt x="1093" y="83"/>
                    <a:pt x="1092" y="85"/>
                  </a:cubicBezTo>
                  <a:cubicBezTo>
                    <a:pt x="1085" y="89"/>
                    <a:pt x="1090" y="98"/>
                    <a:pt x="1088" y="106"/>
                  </a:cubicBezTo>
                  <a:cubicBezTo>
                    <a:pt x="1087" y="109"/>
                    <a:pt x="1086" y="112"/>
                    <a:pt x="1087" y="115"/>
                  </a:cubicBezTo>
                  <a:cubicBezTo>
                    <a:pt x="1088" y="115"/>
                    <a:pt x="1089" y="116"/>
                    <a:pt x="1090" y="116"/>
                  </a:cubicBezTo>
                  <a:cubicBezTo>
                    <a:pt x="1095" y="108"/>
                    <a:pt x="1106" y="105"/>
                    <a:pt x="1114" y="111"/>
                  </a:cubicBezTo>
                  <a:cubicBezTo>
                    <a:pt x="1122" y="117"/>
                    <a:pt x="1116" y="123"/>
                    <a:pt x="1119" y="131"/>
                  </a:cubicBezTo>
                  <a:cubicBezTo>
                    <a:pt x="1120" y="136"/>
                    <a:pt x="1126" y="139"/>
                    <a:pt x="1128" y="145"/>
                  </a:cubicBezTo>
                  <a:cubicBezTo>
                    <a:pt x="1128" y="145"/>
                    <a:pt x="1128" y="147"/>
                    <a:pt x="1129" y="146"/>
                  </a:cubicBezTo>
                  <a:cubicBezTo>
                    <a:pt x="1134" y="161"/>
                    <a:pt x="1113" y="161"/>
                    <a:pt x="1105" y="160"/>
                  </a:cubicBezTo>
                  <a:cubicBezTo>
                    <a:pt x="1104" y="158"/>
                    <a:pt x="1102" y="156"/>
                    <a:pt x="1101" y="154"/>
                  </a:cubicBezTo>
                  <a:cubicBezTo>
                    <a:pt x="1098" y="145"/>
                    <a:pt x="1098" y="133"/>
                    <a:pt x="1090" y="130"/>
                  </a:cubicBezTo>
                  <a:cubicBezTo>
                    <a:pt x="1076" y="139"/>
                    <a:pt x="1092" y="160"/>
                    <a:pt x="1085" y="177"/>
                  </a:cubicBezTo>
                  <a:cubicBezTo>
                    <a:pt x="1085" y="177"/>
                    <a:pt x="1085" y="177"/>
                    <a:pt x="1085" y="177"/>
                  </a:cubicBezTo>
                  <a:cubicBezTo>
                    <a:pt x="1083" y="175"/>
                    <a:pt x="1080" y="175"/>
                    <a:pt x="1079" y="173"/>
                  </a:cubicBezTo>
                  <a:cubicBezTo>
                    <a:pt x="1075" y="170"/>
                    <a:pt x="1072" y="163"/>
                    <a:pt x="1070" y="156"/>
                  </a:cubicBezTo>
                  <a:cubicBezTo>
                    <a:pt x="1068" y="149"/>
                    <a:pt x="1074" y="143"/>
                    <a:pt x="1072" y="139"/>
                  </a:cubicBezTo>
                  <a:cubicBezTo>
                    <a:pt x="1071" y="139"/>
                    <a:pt x="1071" y="138"/>
                    <a:pt x="1070" y="137"/>
                  </a:cubicBezTo>
                  <a:cubicBezTo>
                    <a:pt x="1065" y="137"/>
                    <a:pt x="1056" y="139"/>
                    <a:pt x="1054" y="144"/>
                  </a:cubicBezTo>
                  <a:cubicBezTo>
                    <a:pt x="1053" y="147"/>
                    <a:pt x="1054" y="149"/>
                    <a:pt x="1053" y="151"/>
                  </a:cubicBezTo>
                  <a:cubicBezTo>
                    <a:pt x="1050" y="156"/>
                    <a:pt x="1042" y="170"/>
                    <a:pt x="1038" y="172"/>
                  </a:cubicBezTo>
                  <a:cubicBezTo>
                    <a:pt x="1034" y="173"/>
                    <a:pt x="1030" y="171"/>
                    <a:pt x="1027" y="169"/>
                  </a:cubicBezTo>
                  <a:cubicBezTo>
                    <a:pt x="1028" y="163"/>
                    <a:pt x="1024" y="158"/>
                    <a:pt x="1021" y="158"/>
                  </a:cubicBezTo>
                  <a:close/>
                  <a:moveTo>
                    <a:pt x="913" y="65"/>
                  </a:moveTo>
                  <a:cubicBezTo>
                    <a:pt x="914" y="65"/>
                    <a:pt x="913" y="65"/>
                    <a:pt x="915" y="65"/>
                  </a:cubicBezTo>
                  <a:cubicBezTo>
                    <a:pt x="919" y="64"/>
                    <a:pt x="929" y="61"/>
                    <a:pt x="931" y="58"/>
                  </a:cubicBezTo>
                  <a:cubicBezTo>
                    <a:pt x="931" y="57"/>
                    <a:pt x="931" y="55"/>
                    <a:pt x="931" y="54"/>
                  </a:cubicBezTo>
                  <a:cubicBezTo>
                    <a:pt x="929" y="49"/>
                    <a:pt x="924" y="45"/>
                    <a:pt x="920" y="43"/>
                  </a:cubicBezTo>
                  <a:cubicBezTo>
                    <a:pt x="920" y="43"/>
                    <a:pt x="920" y="43"/>
                    <a:pt x="919" y="43"/>
                  </a:cubicBezTo>
                  <a:cubicBezTo>
                    <a:pt x="917" y="47"/>
                    <a:pt x="913" y="58"/>
                    <a:pt x="913" y="65"/>
                  </a:cubicBezTo>
                  <a:close/>
                  <a:moveTo>
                    <a:pt x="862" y="136"/>
                  </a:moveTo>
                  <a:cubicBezTo>
                    <a:pt x="863" y="139"/>
                    <a:pt x="864" y="143"/>
                    <a:pt x="865" y="147"/>
                  </a:cubicBezTo>
                  <a:cubicBezTo>
                    <a:pt x="870" y="155"/>
                    <a:pt x="887" y="161"/>
                    <a:pt x="898" y="154"/>
                  </a:cubicBezTo>
                  <a:cubicBezTo>
                    <a:pt x="900" y="149"/>
                    <a:pt x="886" y="129"/>
                    <a:pt x="882" y="126"/>
                  </a:cubicBezTo>
                  <a:cubicBezTo>
                    <a:pt x="886" y="126"/>
                    <a:pt x="890" y="126"/>
                    <a:pt x="894" y="126"/>
                  </a:cubicBezTo>
                  <a:cubicBezTo>
                    <a:pt x="896" y="127"/>
                    <a:pt x="913" y="133"/>
                    <a:pt x="914" y="132"/>
                  </a:cubicBezTo>
                  <a:cubicBezTo>
                    <a:pt x="918" y="129"/>
                    <a:pt x="918" y="106"/>
                    <a:pt x="916" y="105"/>
                  </a:cubicBezTo>
                  <a:cubicBezTo>
                    <a:pt x="914" y="104"/>
                    <a:pt x="913" y="104"/>
                    <a:pt x="912" y="104"/>
                  </a:cubicBezTo>
                  <a:cubicBezTo>
                    <a:pt x="910" y="107"/>
                    <a:pt x="907" y="113"/>
                    <a:pt x="904" y="116"/>
                  </a:cubicBezTo>
                  <a:cubicBezTo>
                    <a:pt x="903" y="116"/>
                    <a:pt x="902" y="116"/>
                    <a:pt x="902" y="116"/>
                  </a:cubicBezTo>
                  <a:cubicBezTo>
                    <a:pt x="900" y="112"/>
                    <a:pt x="897" y="108"/>
                    <a:pt x="895" y="103"/>
                  </a:cubicBezTo>
                  <a:cubicBezTo>
                    <a:pt x="893" y="99"/>
                    <a:pt x="896" y="91"/>
                    <a:pt x="894" y="87"/>
                  </a:cubicBezTo>
                  <a:cubicBezTo>
                    <a:pt x="881" y="85"/>
                    <a:pt x="881" y="95"/>
                    <a:pt x="876" y="101"/>
                  </a:cubicBezTo>
                  <a:cubicBezTo>
                    <a:pt x="869" y="111"/>
                    <a:pt x="862" y="119"/>
                    <a:pt x="862" y="136"/>
                  </a:cubicBezTo>
                  <a:close/>
                  <a:moveTo>
                    <a:pt x="801" y="141"/>
                  </a:moveTo>
                  <a:cubicBezTo>
                    <a:pt x="801" y="139"/>
                    <a:pt x="801" y="137"/>
                    <a:pt x="801" y="134"/>
                  </a:cubicBezTo>
                  <a:cubicBezTo>
                    <a:pt x="804" y="132"/>
                    <a:pt x="806" y="128"/>
                    <a:pt x="810" y="126"/>
                  </a:cubicBezTo>
                  <a:cubicBezTo>
                    <a:pt x="808" y="123"/>
                    <a:pt x="808" y="120"/>
                    <a:pt x="808" y="116"/>
                  </a:cubicBezTo>
                  <a:cubicBezTo>
                    <a:pt x="811" y="116"/>
                    <a:pt x="820" y="118"/>
                    <a:pt x="825" y="116"/>
                  </a:cubicBezTo>
                  <a:cubicBezTo>
                    <a:pt x="830" y="115"/>
                    <a:pt x="851" y="107"/>
                    <a:pt x="854" y="104"/>
                  </a:cubicBezTo>
                  <a:cubicBezTo>
                    <a:pt x="856" y="100"/>
                    <a:pt x="854" y="87"/>
                    <a:pt x="856" y="83"/>
                  </a:cubicBezTo>
                  <a:cubicBezTo>
                    <a:pt x="857" y="81"/>
                    <a:pt x="863" y="72"/>
                    <a:pt x="861" y="69"/>
                  </a:cubicBezTo>
                  <a:cubicBezTo>
                    <a:pt x="856" y="62"/>
                    <a:pt x="835" y="75"/>
                    <a:pt x="835" y="59"/>
                  </a:cubicBezTo>
                  <a:cubicBezTo>
                    <a:pt x="836" y="59"/>
                    <a:pt x="836" y="59"/>
                    <a:pt x="837" y="58"/>
                  </a:cubicBezTo>
                  <a:cubicBezTo>
                    <a:pt x="840" y="58"/>
                    <a:pt x="843" y="59"/>
                    <a:pt x="845" y="60"/>
                  </a:cubicBezTo>
                  <a:cubicBezTo>
                    <a:pt x="850" y="57"/>
                    <a:pt x="865" y="52"/>
                    <a:pt x="868" y="47"/>
                  </a:cubicBezTo>
                  <a:cubicBezTo>
                    <a:pt x="873" y="39"/>
                    <a:pt x="871" y="30"/>
                    <a:pt x="878" y="23"/>
                  </a:cubicBezTo>
                  <a:cubicBezTo>
                    <a:pt x="884" y="23"/>
                    <a:pt x="888" y="24"/>
                    <a:pt x="893" y="26"/>
                  </a:cubicBezTo>
                  <a:cubicBezTo>
                    <a:pt x="890" y="36"/>
                    <a:pt x="882" y="41"/>
                    <a:pt x="878" y="49"/>
                  </a:cubicBezTo>
                  <a:cubicBezTo>
                    <a:pt x="875" y="56"/>
                    <a:pt x="874" y="68"/>
                    <a:pt x="873" y="74"/>
                  </a:cubicBezTo>
                  <a:cubicBezTo>
                    <a:pt x="873" y="76"/>
                    <a:pt x="873" y="78"/>
                    <a:pt x="873" y="80"/>
                  </a:cubicBezTo>
                  <a:cubicBezTo>
                    <a:pt x="872" y="80"/>
                    <a:pt x="870" y="88"/>
                    <a:pt x="870" y="90"/>
                  </a:cubicBezTo>
                  <a:cubicBezTo>
                    <a:pt x="871" y="90"/>
                    <a:pt x="871" y="91"/>
                    <a:pt x="871" y="91"/>
                  </a:cubicBezTo>
                  <a:cubicBezTo>
                    <a:pt x="872" y="91"/>
                    <a:pt x="872" y="90"/>
                    <a:pt x="873" y="90"/>
                  </a:cubicBezTo>
                  <a:cubicBezTo>
                    <a:pt x="873" y="90"/>
                    <a:pt x="873" y="90"/>
                    <a:pt x="874" y="90"/>
                  </a:cubicBezTo>
                  <a:cubicBezTo>
                    <a:pt x="875" y="89"/>
                    <a:pt x="877" y="87"/>
                    <a:pt x="877" y="85"/>
                  </a:cubicBezTo>
                  <a:cubicBezTo>
                    <a:pt x="877" y="84"/>
                    <a:pt x="877" y="83"/>
                    <a:pt x="877" y="82"/>
                  </a:cubicBezTo>
                  <a:cubicBezTo>
                    <a:pt x="878" y="80"/>
                    <a:pt x="880" y="79"/>
                    <a:pt x="881" y="77"/>
                  </a:cubicBezTo>
                  <a:cubicBezTo>
                    <a:pt x="887" y="77"/>
                    <a:pt x="895" y="75"/>
                    <a:pt x="897" y="72"/>
                  </a:cubicBezTo>
                  <a:cubicBezTo>
                    <a:pt x="899" y="67"/>
                    <a:pt x="897" y="58"/>
                    <a:pt x="899" y="55"/>
                  </a:cubicBezTo>
                  <a:cubicBezTo>
                    <a:pt x="901" y="51"/>
                    <a:pt x="904" y="42"/>
                    <a:pt x="905" y="38"/>
                  </a:cubicBezTo>
                  <a:cubicBezTo>
                    <a:pt x="907" y="29"/>
                    <a:pt x="898" y="22"/>
                    <a:pt x="903" y="17"/>
                  </a:cubicBezTo>
                  <a:cubicBezTo>
                    <a:pt x="907" y="13"/>
                    <a:pt x="915" y="19"/>
                    <a:pt x="917" y="21"/>
                  </a:cubicBezTo>
                  <a:cubicBezTo>
                    <a:pt x="921" y="25"/>
                    <a:pt x="916" y="31"/>
                    <a:pt x="918" y="36"/>
                  </a:cubicBezTo>
                  <a:cubicBezTo>
                    <a:pt x="920" y="41"/>
                    <a:pt x="930" y="45"/>
                    <a:pt x="934" y="47"/>
                  </a:cubicBezTo>
                  <a:cubicBezTo>
                    <a:pt x="938" y="48"/>
                    <a:pt x="943" y="48"/>
                    <a:pt x="948" y="49"/>
                  </a:cubicBezTo>
                  <a:cubicBezTo>
                    <a:pt x="948" y="49"/>
                    <a:pt x="949" y="50"/>
                    <a:pt x="949" y="50"/>
                  </a:cubicBezTo>
                  <a:cubicBezTo>
                    <a:pt x="949" y="51"/>
                    <a:pt x="948" y="53"/>
                    <a:pt x="948" y="54"/>
                  </a:cubicBezTo>
                  <a:cubicBezTo>
                    <a:pt x="945" y="60"/>
                    <a:pt x="935" y="64"/>
                    <a:pt x="930" y="67"/>
                  </a:cubicBezTo>
                  <a:cubicBezTo>
                    <a:pt x="926" y="70"/>
                    <a:pt x="924" y="75"/>
                    <a:pt x="921" y="77"/>
                  </a:cubicBezTo>
                  <a:cubicBezTo>
                    <a:pt x="916" y="80"/>
                    <a:pt x="910" y="79"/>
                    <a:pt x="908" y="83"/>
                  </a:cubicBezTo>
                  <a:cubicBezTo>
                    <a:pt x="908" y="85"/>
                    <a:pt x="907" y="85"/>
                    <a:pt x="907" y="87"/>
                  </a:cubicBezTo>
                  <a:cubicBezTo>
                    <a:pt x="905" y="86"/>
                    <a:pt x="906" y="90"/>
                    <a:pt x="906" y="91"/>
                  </a:cubicBezTo>
                  <a:cubicBezTo>
                    <a:pt x="910" y="93"/>
                    <a:pt x="924" y="95"/>
                    <a:pt x="926" y="99"/>
                  </a:cubicBezTo>
                  <a:cubicBezTo>
                    <a:pt x="930" y="105"/>
                    <a:pt x="930" y="119"/>
                    <a:pt x="928" y="129"/>
                  </a:cubicBezTo>
                  <a:cubicBezTo>
                    <a:pt x="927" y="131"/>
                    <a:pt x="926" y="134"/>
                    <a:pt x="927" y="138"/>
                  </a:cubicBezTo>
                  <a:cubicBezTo>
                    <a:pt x="944" y="144"/>
                    <a:pt x="968" y="157"/>
                    <a:pt x="946" y="175"/>
                  </a:cubicBezTo>
                  <a:cubicBezTo>
                    <a:pt x="930" y="175"/>
                    <a:pt x="930" y="166"/>
                    <a:pt x="917" y="161"/>
                  </a:cubicBezTo>
                  <a:cubicBezTo>
                    <a:pt x="915" y="161"/>
                    <a:pt x="906" y="165"/>
                    <a:pt x="905" y="165"/>
                  </a:cubicBezTo>
                  <a:cubicBezTo>
                    <a:pt x="903" y="165"/>
                    <a:pt x="901" y="165"/>
                    <a:pt x="899" y="165"/>
                  </a:cubicBezTo>
                  <a:cubicBezTo>
                    <a:pt x="892" y="168"/>
                    <a:pt x="882" y="170"/>
                    <a:pt x="874" y="168"/>
                  </a:cubicBezTo>
                  <a:cubicBezTo>
                    <a:pt x="872" y="163"/>
                    <a:pt x="867" y="157"/>
                    <a:pt x="863" y="153"/>
                  </a:cubicBezTo>
                  <a:cubicBezTo>
                    <a:pt x="863" y="153"/>
                    <a:pt x="863" y="153"/>
                    <a:pt x="863" y="153"/>
                  </a:cubicBezTo>
                  <a:cubicBezTo>
                    <a:pt x="862" y="154"/>
                    <a:pt x="862" y="154"/>
                    <a:pt x="862" y="154"/>
                  </a:cubicBezTo>
                  <a:cubicBezTo>
                    <a:pt x="862" y="162"/>
                    <a:pt x="869" y="172"/>
                    <a:pt x="864" y="179"/>
                  </a:cubicBezTo>
                  <a:cubicBezTo>
                    <a:pt x="863" y="179"/>
                    <a:pt x="861" y="179"/>
                    <a:pt x="859" y="178"/>
                  </a:cubicBezTo>
                  <a:cubicBezTo>
                    <a:pt x="855" y="176"/>
                    <a:pt x="854" y="171"/>
                    <a:pt x="851" y="167"/>
                  </a:cubicBezTo>
                  <a:cubicBezTo>
                    <a:pt x="850" y="165"/>
                    <a:pt x="850" y="163"/>
                    <a:pt x="849" y="161"/>
                  </a:cubicBezTo>
                  <a:cubicBezTo>
                    <a:pt x="846" y="159"/>
                    <a:pt x="844" y="156"/>
                    <a:pt x="841" y="153"/>
                  </a:cubicBezTo>
                  <a:cubicBezTo>
                    <a:pt x="839" y="151"/>
                    <a:pt x="840" y="146"/>
                    <a:pt x="837" y="144"/>
                  </a:cubicBezTo>
                  <a:cubicBezTo>
                    <a:pt x="834" y="141"/>
                    <a:pt x="817" y="153"/>
                    <a:pt x="809" y="149"/>
                  </a:cubicBezTo>
                  <a:cubicBezTo>
                    <a:pt x="806" y="147"/>
                    <a:pt x="803" y="144"/>
                    <a:pt x="801" y="141"/>
                  </a:cubicBezTo>
                  <a:close/>
                  <a:moveTo>
                    <a:pt x="704" y="44"/>
                  </a:moveTo>
                  <a:cubicBezTo>
                    <a:pt x="705" y="43"/>
                    <a:pt x="706" y="43"/>
                    <a:pt x="707" y="42"/>
                  </a:cubicBezTo>
                  <a:cubicBezTo>
                    <a:pt x="707" y="41"/>
                    <a:pt x="707" y="41"/>
                    <a:pt x="706" y="40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6" y="40"/>
                    <a:pt x="706" y="40"/>
                    <a:pt x="705" y="40"/>
                  </a:cubicBezTo>
                  <a:cubicBezTo>
                    <a:pt x="705" y="41"/>
                    <a:pt x="705" y="43"/>
                    <a:pt x="704" y="44"/>
                  </a:cubicBezTo>
                  <a:close/>
                  <a:moveTo>
                    <a:pt x="702" y="45"/>
                  </a:moveTo>
                  <a:cubicBezTo>
                    <a:pt x="702" y="46"/>
                    <a:pt x="703" y="46"/>
                    <a:pt x="703" y="46"/>
                  </a:cubicBezTo>
                  <a:cubicBezTo>
                    <a:pt x="704" y="46"/>
                    <a:pt x="704" y="46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4"/>
                    <a:pt x="704" y="44"/>
                  </a:cubicBezTo>
                  <a:cubicBezTo>
                    <a:pt x="704" y="44"/>
                    <a:pt x="703" y="43"/>
                    <a:pt x="703" y="43"/>
                  </a:cubicBezTo>
                  <a:cubicBezTo>
                    <a:pt x="703" y="43"/>
                    <a:pt x="703" y="44"/>
                    <a:pt x="702" y="44"/>
                  </a:cubicBezTo>
                  <a:cubicBezTo>
                    <a:pt x="702" y="45"/>
                    <a:pt x="702" y="45"/>
                    <a:pt x="702" y="45"/>
                  </a:cubicBezTo>
                  <a:close/>
                  <a:moveTo>
                    <a:pt x="637" y="47"/>
                  </a:moveTo>
                  <a:cubicBezTo>
                    <a:pt x="637" y="41"/>
                    <a:pt x="637" y="35"/>
                    <a:pt x="639" y="30"/>
                  </a:cubicBezTo>
                  <a:cubicBezTo>
                    <a:pt x="639" y="27"/>
                    <a:pt x="639" y="25"/>
                    <a:pt x="638" y="23"/>
                  </a:cubicBezTo>
                  <a:cubicBezTo>
                    <a:pt x="640" y="23"/>
                    <a:pt x="647" y="21"/>
                    <a:pt x="647" y="21"/>
                  </a:cubicBezTo>
                  <a:cubicBezTo>
                    <a:pt x="652" y="29"/>
                    <a:pt x="651" y="39"/>
                    <a:pt x="658" y="45"/>
                  </a:cubicBezTo>
                  <a:cubicBezTo>
                    <a:pt x="658" y="48"/>
                    <a:pt x="658" y="51"/>
                    <a:pt x="658" y="55"/>
                  </a:cubicBezTo>
                  <a:cubicBezTo>
                    <a:pt x="656" y="55"/>
                    <a:pt x="654" y="58"/>
                    <a:pt x="653" y="59"/>
                  </a:cubicBezTo>
                  <a:cubicBezTo>
                    <a:pt x="643" y="59"/>
                    <a:pt x="640" y="53"/>
                    <a:pt x="637" y="47"/>
                  </a:cubicBezTo>
                  <a:close/>
                  <a:moveTo>
                    <a:pt x="621" y="118"/>
                  </a:moveTo>
                  <a:cubicBezTo>
                    <a:pt x="621" y="113"/>
                    <a:pt x="621" y="109"/>
                    <a:pt x="621" y="105"/>
                  </a:cubicBezTo>
                  <a:cubicBezTo>
                    <a:pt x="628" y="104"/>
                    <a:pt x="632" y="97"/>
                    <a:pt x="636" y="92"/>
                  </a:cubicBezTo>
                  <a:cubicBezTo>
                    <a:pt x="640" y="85"/>
                    <a:pt x="652" y="76"/>
                    <a:pt x="660" y="71"/>
                  </a:cubicBezTo>
                  <a:cubicBezTo>
                    <a:pt x="663" y="70"/>
                    <a:pt x="678" y="62"/>
                    <a:pt x="677" y="61"/>
                  </a:cubicBezTo>
                  <a:cubicBezTo>
                    <a:pt x="680" y="60"/>
                    <a:pt x="693" y="54"/>
                    <a:pt x="694" y="51"/>
                  </a:cubicBezTo>
                  <a:cubicBezTo>
                    <a:pt x="694" y="50"/>
                    <a:pt x="694" y="50"/>
                    <a:pt x="694" y="50"/>
                  </a:cubicBezTo>
                  <a:cubicBezTo>
                    <a:pt x="692" y="49"/>
                    <a:pt x="681" y="45"/>
                    <a:pt x="680" y="44"/>
                  </a:cubicBezTo>
                  <a:cubicBezTo>
                    <a:pt x="678" y="43"/>
                    <a:pt x="676" y="39"/>
                    <a:pt x="675" y="39"/>
                  </a:cubicBezTo>
                  <a:cubicBezTo>
                    <a:pt x="675" y="38"/>
                    <a:pt x="675" y="37"/>
                    <a:pt x="675" y="37"/>
                  </a:cubicBezTo>
                  <a:cubicBezTo>
                    <a:pt x="684" y="39"/>
                    <a:pt x="702" y="36"/>
                    <a:pt x="707" y="33"/>
                  </a:cubicBezTo>
                  <a:cubicBezTo>
                    <a:pt x="709" y="31"/>
                    <a:pt x="712" y="28"/>
                    <a:pt x="716" y="27"/>
                  </a:cubicBezTo>
                  <a:cubicBezTo>
                    <a:pt x="721" y="26"/>
                    <a:pt x="736" y="34"/>
                    <a:pt x="739" y="36"/>
                  </a:cubicBezTo>
                  <a:cubicBezTo>
                    <a:pt x="739" y="38"/>
                    <a:pt x="738" y="39"/>
                    <a:pt x="738" y="41"/>
                  </a:cubicBezTo>
                  <a:cubicBezTo>
                    <a:pt x="736" y="42"/>
                    <a:pt x="734" y="44"/>
                    <a:pt x="732" y="45"/>
                  </a:cubicBezTo>
                  <a:cubicBezTo>
                    <a:pt x="731" y="45"/>
                    <a:pt x="730" y="45"/>
                    <a:pt x="730" y="45"/>
                  </a:cubicBezTo>
                  <a:cubicBezTo>
                    <a:pt x="724" y="47"/>
                    <a:pt x="709" y="51"/>
                    <a:pt x="705" y="55"/>
                  </a:cubicBezTo>
                  <a:cubicBezTo>
                    <a:pt x="706" y="56"/>
                    <a:pt x="706" y="57"/>
                    <a:pt x="706" y="58"/>
                  </a:cubicBezTo>
                  <a:cubicBezTo>
                    <a:pt x="708" y="59"/>
                    <a:pt x="710" y="60"/>
                    <a:pt x="712" y="61"/>
                  </a:cubicBezTo>
                  <a:cubicBezTo>
                    <a:pt x="713" y="61"/>
                    <a:pt x="715" y="61"/>
                    <a:pt x="717" y="61"/>
                  </a:cubicBezTo>
                  <a:cubicBezTo>
                    <a:pt x="724" y="65"/>
                    <a:pt x="744" y="92"/>
                    <a:pt x="730" y="103"/>
                  </a:cubicBezTo>
                  <a:cubicBezTo>
                    <a:pt x="728" y="104"/>
                    <a:pt x="716" y="108"/>
                    <a:pt x="717" y="108"/>
                  </a:cubicBezTo>
                  <a:cubicBezTo>
                    <a:pt x="711" y="111"/>
                    <a:pt x="705" y="106"/>
                    <a:pt x="702" y="111"/>
                  </a:cubicBezTo>
                  <a:cubicBezTo>
                    <a:pt x="702" y="114"/>
                    <a:pt x="702" y="117"/>
                    <a:pt x="702" y="120"/>
                  </a:cubicBezTo>
                  <a:cubicBezTo>
                    <a:pt x="699" y="125"/>
                    <a:pt x="694" y="130"/>
                    <a:pt x="690" y="134"/>
                  </a:cubicBezTo>
                  <a:cubicBezTo>
                    <a:pt x="690" y="136"/>
                    <a:pt x="690" y="137"/>
                    <a:pt x="691" y="137"/>
                  </a:cubicBezTo>
                  <a:cubicBezTo>
                    <a:pt x="692" y="139"/>
                    <a:pt x="695" y="139"/>
                    <a:pt x="697" y="139"/>
                  </a:cubicBezTo>
                  <a:cubicBezTo>
                    <a:pt x="698" y="138"/>
                    <a:pt x="699" y="137"/>
                    <a:pt x="700" y="134"/>
                  </a:cubicBezTo>
                  <a:cubicBezTo>
                    <a:pt x="711" y="134"/>
                    <a:pt x="716" y="138"/>
                    <a:pt x="726" y="140"/>
                  </a:cubicBezTo>
                  <a:cubicBezTo>
                    <a:pt x="727" y="143"/>
                    <a:pt x="730" y="149"/>
                    <a:pt x="729" y="151"/>
                  </a:cubicBezTo>
                  <a:cubicBezTo>
                    <a:pt x="728" y="152"/>
                    <a:pt x="727" y="154"/>
                    <a:pt x="725" y="155"/>
                  </a:cubicBezTo>
                  <a:cubicBezTo>
                    <a:pt x="716" y="158"/>
                    <a:pt x="712" y="149"/>
                    <a:pt x="705" y="150"/>
                  </a:cubicBezTo>
                  <a:cubicBezTo>
                    <a:pt x="704" y="149"/>
                    <a:pt x="700" y="153"/>
                    <a:pt x="699" y="155"/>
                  </a:cubicBezTo>
                  <a:cubicBezTo>
                    <a:pt x="698" y="157"/>
                    <a:pt x="700" y="159"/>
                    <a:pt x="700" y="160"/>
                  </a:cubicBezTo>
                  <a:cubicBezTo>
                    <a:pt x="700" y="162"/>
                    <a:pt x="700" y="164"/>
                    <a:pt x="700" y="166"/>
                  </a:cubicBezTo>
                  <a:cubicBezTo>
                    <a:pt x="702" y="174"/>
                    <a:pt x="698" y="180"/>
                    <a:pt x="692" y="183"/>
                  </a:cubicBezTo>
                  <a:cubicBezTo>
                    <a:pt x="685" y="187"/>
                    <a:pt x="666" y="181"/>
                    <a:pt x="662" y="179"/>
                  </a:cubicBezTo>
                  <a:cubicBezTo>
                    <a:pt x="662" y="177"/>
                    <a:pt x="653" y="173"/>
                    <a:pt x="651" y="173"/>
                  </a:cubicBezTo>
                  <a:cubicBezTo>
                    <a:pt x="651" y="172"/>
                    <a:pt x="652" y="172"/>
                    <a:pt x="652" y="172"/>
                  </a:cubicBezTo>
                  <a:cubicBezTo>
                    <a:pt x="660" y="170"/>
                    <a:pt x="676" y="168"/>
                    <a:pt x="683" y="163"/>
                  </a:cubicBezTo>
                  <a:cubicBezTo>
                    <a:pt x="685" y="162"/>
                    <a:pt x="692" y="157"/>
                    <a:pt x="689" y="155"/>
                  </a:cubicBezTo>
                  <a:cubicBezTo>
                    <a:pt x="685" y="154"/>
                    <a:pt x="675" y="155"/>
                    <a:pt x="672" y="157"/>
                  </a:cubicBezTo>
                  <a:cubicBezTo>
                    <a:pt x="668" y="159"/>
                    <a:pt x="653" y="154"/>
                    <a:pt x="652" y="153"/>
                  </a:cubicBezTo>
                  <a:cubicBezTo>
                    <a:pt x="650" y="152"/>
                    <a:pt x="650" y="151"/>
                    <a:pt x="649" y="149"/>
                  </a:cubicBezTo>
                  <a:cubicBezTo>
                    <a:pt x="649" y="148"/>
                    <a:pt x="649" y="148"/>
                    <a:pt x="650" y="147"/>
                  </a:cubicBezTo>
                  <a:cubicBezTo>
                    <a:pt x="660" y="147"/>
                    <a:pt x="674" y="146"/>
                    <a:pt x="684" y="144"/>
                  </a:cubicBezTo>
                  <a:cubicBezTo>
                    <a:pt x="685" y="143"/>
                    <a:pt x="685" y="142"/>
                    <a:pt x="686" y="141"/>
                  </a:cubicBezTo>
                  <a:cubicBezTo>
                    <a:pt x="686" y="141"/>
                    <a:pt x="686" y="141"/>
                    <a:pt x="686" y="140"/>
                  </a:cubicBezTo>
                  <a:cubicBezTo>
                    <a:pt x="684" y="139"/>
                    <a:pt x="684" y="138"/>
                    <a:pt x="682" y="137"/>
                  </a:cubicBezTo>
                  <a:cubicBezTo>
                    <a:pt x="682" y="133"/>
                    <a:pt x="681" y="129"/>
                    <a:pt x="683" y="125"/>
                  </a:cubicBezTo>
                  <a:cubicBezTo>
                    <a:pt x="685" y="122"/>
                    <a:pt x="691" y="115"/>
                    <a:pt x="690" y="111"/>
                  </a:cubicBezTo>
                  <a:cubicBezTo>
                    <a:pt x="690" y="109"/>
                    <a:pt x="689" y="109"/>
                    <a:pt x="688" y="109"/>
                  </a:cubicBezTo>
                  <a:cubicBezTo>
                    <a:pt x="680" y="105"/>
                    <a:pt x="670" y="123"/>
                    <a:pt x="665" y="118"/>
                  </a:cubicBezTo>
                  <a:cubicBezTo>
                    <a:pt x="666" y="112"/>
                    <a:pt x="667" y="106"/>
                    <a:pt x="670" y="102"/>
                  </a:cubicBezTo>
                  <a:cubicBezTo>
                    <a:pt x="675" y="96"/>
                    <a:pt x="690" y="97"/>
                    <a:pt x="695" y="102"/>
                  </a:cubicBezTo>
                  <a:cubicBezTo>
                    <a:pt x="701" y="102"/>
                    <a:pt x="703" y="100"/>
                    <a:pt x="707" y="98"/>
                  </a:cubicBezTo>
                  <a:cubicBezTo>
                    <a:pt x="711" y="95"/>
                    <a:pt x="717" y="94"/>
                    <a:pt x="720" y="90"/>
                  </a:cubicBezTo>
                  <a:cubicBezTo>
                    <a:pt x="720" y="89"/>
                    <a:pt x="720" y="88"/>
                    <a:pt x="720" y="89"/>
                  </a:cubicBezTo>
                  <a:cubicBezTo>
                    <a:pt x="726" y="78"/>
                    <a:pt x="710" y="68"/>
                    <a:pt x="705" y="66"/>
                  </a:cubicBezTo>
                  <a:cubicBezTo>
                    <a:pt x="694" y="63"/>
                    <a:pt x="681" y="76"/>
                    <a:pt x="678" y="81"/>
                  </a:cubicBezTo>
                  <a:cubicBezTo>
                    <a:pt x="670" y="91"/>
                    <a:pt x="657" y="97"/>
                    <a:pt x="649" y="107"/>
                  </a:cubicBezTo>
                  <a:cubicBezTo>
                    <a:pt x="645" y="112"/>
                    <a:pt x="646" y="118"/>
                    <a:pt x="644" y="123"/>
                  </a:cubicBezTo>
                  <a:cubicBezTo>
                    <a:pt x="643" y="127"/>
                    <a:pt x="640" y="131"/>
                    <a:pt x="639" y="133"/>
                  </a:cubicBezTo>
                  <a:cubicBezTo>
                    <a:pt x="632" y="134"/>
                    <a:pt x="625" y="130"/>
                    <a:pt x="623" y="125"/>
                  </a:cubicBezTo>
                  <a:cubicBezTo>
                    <a:pt x="621" y="123"/>
                    <a:pt x="623" y="120"/>
                    <a:pt x="621" y="118"/>
                  </a:cubicBezTo>
                  <a:close/>
                  <a:moveTo>
                    <a:pt x="537" y="94"/>
                  </a:moveTo>
                  <a:cubicBezTo>
                    <a:pt x="538" y="94"/>
                    <a:pt x="540" y="93"/>
                    <a:pt x="540" y="92"/>
                  </a:cubicBezTo>
                  <a:cubicBezTo>
                    <a:pt x="541" y="91"/>
                    <a:pt x="540" y="90"/>
                    <a:pt x="540" y="89"/>
                  </a:cubicBezTo>
                  <a:cubicBezTo>
                    <a:pt x="539" y="90"/>
                    <a:pt x="539" y="90"/>
                    <a:pt x="539" y="90"/>
                  </a:cubicBezTo>
                  <a:cubicBezTo>
                    <a:pt x="538" y="91"/>
                    <a:pt x="538" y="93"/>
                    <a:pt x="537" y="94"/>
                  </a:cubicBezTo>
                  <a:close/>
                  <a:moveTo>
                    <a:pt x="503" y="79"/>
                  </a:moveTo>
                  <a:cubicBezTo>
                    <a:pt x="504" y="80"/>
                    <a:pt x="505" y="81"/>
                    <a:pt x="507" y="79"/>
                  </a:cubicBezTo>
                  <a:cubicBezTo>
                    <a:pt x="507" y="77"/>
                    <a:pt x="508" y="77"/>
                    <a:pt x="508" y="75"/>
                  </a:cubicBezTo>
                  <a:cubicBezTo>
                    <a:pt x="508" y="75"/>
                    <a:pt x="507" y="75"/>
                    <a:pt x="507" y="74"/>
                  </a:cubicBezTo>
                  <a:cubicBezTo>
                    <a:pt x="506" y="75"/>
                    <a:pt x="505" y="75"/>
                    <a:pt x="504" y="75"/>
                  </a:cubicBezTo>
                  <a:cubicBezTo>
                    <a:pt x="504" y="77"/>
                    <a:pt x="504" y="77"/>
                    <a:pt x="503" y="79"/>
                  </a:cubicBezTo>
                  <a:close/>
                  <a:moveTo>
                    <a:pt x="491" y="115"/>
                  </a:moveTo>
                  <a:cubicBezTo>
                    <a:pt x="496" y="117"/>
                    <a:pt x="504" y="111"/>
                    <a:pt x="507" y="108"/>
                  </a:cubicBezTo>
                  <a:cubicBezTo>
                    <a:pt x="506" y="107"/>
                    <a:pt x="506" y="105"/>
                    <a:pt x="506" y="104"/>
                  </a:cubicBezTo>
                  <a:cubicBezTo>
                    <a:pt x="505" y="104"/>
                    <a:pt x="505" y="103"/>
                    <a:pt x="504" y="103"/>
                  </a:cubicBezTo>
                  <a:cubicBezTo>
                    <a:pt x="501" y="105"/>
                    <a:pt x="494" y="109"/>
                    <a:pt x="491" y="113"/>
                  </a:cubicBezTo>
                  <a:cubicBezTo>
                    <a:pt x="491" y="113"/>
                    <a:pt x="491" y="114"/>
                    <a:pt x="491" y="115"/>
                  </a:cubicBezTo>
                  <a:close/>
                  <a:moveTo>
                    <a:pt x="460" y="78"/>
                  </a:moveTo>
                  <a:cubicBezTo>
                    <a:pt x="461" y="79"/>
                    <a:pt x="462" y="79"/>
                    <a:pt x="463" y="79"/>
                  </a:cubicBezTo>
                  <a:cubicBezTo>
                    <a:pt x="466" y="77"/>
                    <a:pt x="468" y="75"/>
                    <a:pt x="470" y="73"/>
                  </a:cubicBezTo>
                  <a:cubicBezTo>
                    <a:pt x="470" y="71"/>
                    <a:pt x="470" y="71"/>
                    <a:pt x="470" y="69"/>
                  </a:cubicBezTo>
                  <a:cubicBezTo>
                    <a:pt x="468" y="69"/>
                    <a:pt x="467" y="70"/>
                    <a:pt x="466" y="70"/>
                  </a:cubicBezTo>
                  <a:cubicBezTo>
                    <a:pt x="464" y="71"/>
                    <a:pt x="461" y="74"/>
                    <a:pt x="460" y="78"/>
                  </a:cubicBezTo>
                  <a:close/>
                  <a:moveTo>
                    <a:pt x="453" y="106"/>
                  </a:moveTo>
                  <a:cubicBezTo>
                    <a:pt x="454" y="106"/>
                    <a:pt x="454" y="106"/>
                    <a:pt x="455" y="106"/>
                  </a:cubicBezTo>
                  <a:cubicBezTo>
                    <a:pt x="457" y="103"/>
                    <a:pt x="473" y="90"/>
                    <a:pt x="469" y="87"/>
                  </a:cubicBezTo>
                  <a:cubicBezTo>
                    <a:pt x="458" y="82"/>
                    <a:pt x="453" y="96"/>
                    <a:pt x="453" y="106"/>
                  </a:cubicBezTo>
                  <a:close/>
                  <a:moveTo>
                    <a:pt x="438" y="93"/>
                  </a:moveTo>
                  <a:cubicBezTo>
                    <a:pt x="439" y="93"/>
                    <a:pt x="440" y="94"/>
                    <a:pt x="440" y="95"/>
                  </a:cubicBezTo>
                  <a:cubicBezTo>
                    <a:pt x="442" y="95"/>
                    <a:pt x="443" y="95"/>
                    <a:pt x="444" y="95"/>
                  </a:cubicBezTo>
                  <a:cubicBezTo>
                    <a:pt x="445" y="94"/>
                    <a:pt x="446" y="93"/>
                    <a:pt x="446" y="92"/>
                  </a:cubicBezTo>
                  <a:cubicBezTo>
                    <a:pt x="445" y="91"/>
                    <a:pt x="444" y="91"/>
                    <a:pt x="444" y="90"/>
                  </a:cubicBezTo>
                  <a:cubicBezTo>
                    <a:pt x="444" y="91"/>
                    <a:pt x="439" y="91"/>
                    <a:pt x="438" y="92"/>
                  </a:cubicBezTo>
                  <a:cubicBezTo>
                    <a:pt x="438" y="92"/>
                    <a:pt x="438" y="92"/>
                    <a:pt x="438" y="93"/>
                  </a:cubicBezTo>
                  <a:close/>
                  <a:moveTo>
                    <a:pt x="425" y="130"/>
                  </a:moveTo>
                  <a:cubicBezTo>
                    <a:pt x="429" y="129"/>
                    <a:pt x="448" y="117"/>
                    <a:pt x="439" y="112"/>
                  </a:cubicBezTo>
                  <a:cubicBezTo>
                    <a:pt x="438" y="112"/>
                    <a:pt x="438" y="112"/>
                    <a:pt x="437" y="112"/>
                  </a:cubicBezTo>
                  <a:cubicBezTo>
                    <a:pt x="435" y="119"/>
                    <a:pt x="428" y="123"/>
                    <a:pt x="425" y="130"/>
                  </a:cubicBezTo>
                  <a:close/>
                  <a:moveTo>
                    <a:pt x="398" y="150"/>
                  </a:moveTo>
                  <a:cubicBezTo>
                    <a:pt x="398" y="144"/>
                    <a:pt x="399" y="138"/>
                    <a:pt x="399" y="133"/>
                  </a:cubicBezTo>
                  <a:cubicBezTo>
                    <a:pt x="403" y="131"/>
                    <a:pt x="426" y="102"/>
                    <a:pt x="429" y="97"/>
                  </a:cubicBezTo>
                  <a:cubicBezTo>
                    <a:pt x="428" y="96"/>
                    <a:pt x="428" y="96"/>
                    <a:pt x="426" y="96"/>
                  </a:cubicBezTo>
                  <a:cubicBezTo>
                    <a:pt x="424" y="97"/>
                    <a:pt x="405" y="104"/>
                    <a:pt x="401" y="101"/>
                  </a:cubicBezTo>
                  <a:cubicBezTo>
                    <a:pt x="400" y="100"/>
                    <a:pt x="400" y="100"/>
                    <a:pt x="400" y="100"/>
                  </a:cubicBezTo>
                  <a:cubicBezTo>
                    <a:pt x="400" y="86"/>
                    <a:pt x="411" y="79"/>
                    <a:pt x="418" y="74"/>
                  </a:cubicBezTo>
                  <a:cubicBezTo>
                    <a:pt x="424" y="70"/>
                    <a:pt x="428" y="65"/>
                    <a:pt x="432" y="60"/>
                  </a:cubicBezTo>
                  <a:cubicBezTo>
                    <a:pt x="437" y="54"/>
                    <a:pt x="450" y="45"/>
                    <a:pt x="453" y="38"/>
                  </a:cubicBezTo>
                  <a:cubicBezTo>
                    <a:pt x="454" y="34"/>
                    <a:pt x="454" y="29"/>
                    <a:pt x="454" y="25"/>
                  </a:cubicBezTo>
                  <a:cubicBezTo>
                    <a:pt x="462" y="22"/>
                    <a:pt x="468" y="24"/>
                    <a:pt x="473" y="28"/>
                  </a:cubicBezTo>
                  <a:cubicBezTo>
                    <a:pt x="468" y="46"/>
                    <a:pt x="437" y="68"/>
                    <a:pt x="423" y="81"/>
                  </a:cubicBezTo>
                  <a:cubicBezTo>
                    <a:pt x="420" y="84"/>
                    <a:pt x="416" y="86"/>
                    <a:pt x="413" y="89"/>
                  </a:cubicBezTo>
                  <a:cubicBezTo>
                    <a:pt x="413" y="90"/>
                    <a:pt x="413" y="90"/>
                    <a:pt x="414" y="90"/>
                  </a:cubicBezTo>
                  <a:cubicBezTo>
                    <a:pt x="419" y="90"/>
                    <a:pt x="426" y="88"/>
                    <a:pt x="430" y="86"/>
                  </a:cubicBezTo>
                  <a:cubicBezTo>
                    <a:pt x="436" y="85"/>
                    <a:pt x="441" y="85"/>
                    <a:pt x="447" y="84"/>
                  </a:cubicBezTo>
                  <a:cubicBezTo>
                    <a:pt x="451" y="81"/>
                    <a:pt x="451" y="77"/>
                    <a:pt x="453" y="73"/>
                  </a:cubicBezTo>
                  <a:cubicBezTo>
                    <a:pt x="457" y="67"/>
                    <a:pt x="460" y="60"/>
                    <a:pt x="466" y="55"/>
                  </a:cubicBezTo>
                  <a:cubicBezTo>
                    <a:pt x="469" y="55"/>
                    <a:pt x="472" y="55"/>
                    <a:pt x="474" y="55"/>
                  </a:cubicBezTo>
                  <a:cubicBezTo>
                    <a:pt x="475" y="57"/>
                    <a:pt x="477" y="58"/>
                    <a:pt x="478" y="59"/>
                  </a:cubicBezTo>
                  <a:cubicBezTo>
                    <a:pt x="481" y="63"/>
                    <a:pt x="483" y="67"/>
                    <a:pt x="485" y="71"/>
                  </a:cubicBezTo>
                  <a:cubicBezTo>
                    <a:pt x="488" y="69"/>
                    <a:pt x="495" y="62"/>
                    <a:pt x="492" y="57"/>
                  </a:cubicBezTo>
                  <a:cubicBezTo>
                    <a:pt x="491" y="54"/>
                    <a:pt x="488" y="53"/>
                    <a:pt x="490" y="49"/>
                  </a:cubicBezTo>
                  <a:cubicBezTo>
                    <a:pt x="490" y="46"/>
                    <a:pt x="498" y="42"/>
                    <a:pt x="502" y="43"/>
                  </a:cubicBezTo>
                  <a:cubicBezTo>
                    <a:pt x="502" y="47"/>
                    <a:pt x="506" y="51"/>
                    <a:pt x="508" y="53"/>
                  </a:cubicBezTo>
                  <a:cubicBezTo>
                    <a:pt x="515" y="55"/>
                    <a:pt x="513" y="47"/>
                    <a:pt x="514" y="43"/>
                  </a:cubicBezTo>
                  <a:cubicBezTo>
                    <a:pt x="517" y="34"/>
                    <a:pt x="512" y="13"/>
                    <a:pt x="524" y="13"/>
                  </a:cubicBezTo>
                  <a:cubicBezTo>
                    <a:pt x="525" y="15"/>
                    <a:pt x="530" y="19"/>
                    <a:pt x="532" y="21"/>
                  </a:cubicBezTo>
                  <a:cubicBezTo>
                    <a:pt x="532" y="21"/>
                    <a:pt x="532" y="21"/>
                    <a:pt x="533" y="21"/>
                  </a:cubicBezTo>
                  <a:cubicBezTo>
                    <a:pt x="535" y="25"/>
                    <a:pt x="536" y="27"/>
                    <a:pt x="539" y="30"/>
                  </a:cubicBezTo>
                  <a:cubicBezTo>
                    <a:pt x="541" y="34"/>
                    <a:pt x="544" y="42"/>
                    <a:pt x="545" y="47"/>
                  </a:cubicBezTo>
                  <a:cubicBezTo>
                    <a:pt x="546" y="51"/>
                    <a:pt x="542" y="54"/>
                    <a:pt x="543" y="59"/>
                  </a:cubicBezTo>
                  <a:cubicBezTo>
                    <a:pt x="546" y="65"/>
                    <a:pt x="553" y="69"/>
                    <a:pt x="556" y="75"/>
                  </a:cubicBezTo>
                  <a:cubicBezTo>
                    <a:pt x="558" y="79"/>
                    <a:pt x="558" y="83"/>
                    <a:pt x="560" y="85"/>
                  </a:cubicBezTo>
                  <a:cubicBezTo>
                    <a:pt x="564" y="89"/>
                    <a:pt x="570" y="91"/>
                    <a:pt x="574" y="95"/>
                  </a:cubicBezTo>
                  <a:cubicBezTo>
                    <a:pt x="574" y="97"/>
                    <a:pt x="574" y="98"/>
                    <a:pt x="574" y="99"/>
                  </a:cubicBezTo>
                  <a:cubicBezTo>
                    <a:pt x="572" y="100"/>
                    <a:pt x="570" y="102"/>
                    <a:pt x="568" y="103"/>
                  </a:cubicBezTo>
                  <a:cubicBezTo>
                    <a:pt x="565" y="105"/>
                    <a:pt x="561" y="104"/>
                    <a:pt x="559" y="105"/>
                  </a:cubicBezTo>
                  <a:cubicBezTo>
                    <a:pt x="552" y="106"/>
                    <a:pt x="543" y="109"/>
                    <a:pt x="539" y="114"/>
                  </a:cubicBezTo>
                  <a:cubicBezTo>
                    <a:pt x="536" y="117"/>
                    <a:pt x="536" y="135"/>
                    <a:pt x="535" y="141"/>
                  </a:cubicBezTo>
                  <a:cubicBezTo>
                    <a:pt x="535" y="143"/>
                    <a:pt x="534" y="145"/>
                    <a:pt x="534" y="148"/>
                  </a:cubicBezTo>
                  <a:cubicBezTo>
                    <a:pt x="532" y="152"/>
                    <a:pt x="531" y="158"/>
                    <a:pt x="530" y="163"/>
                  </a:cubicBezTo>
                  <a:cubicBezTo>
                    <a:pt x="530" y="164"/>
                    <a:pt x="530" y="165"/>
                    <a:pt x="530" y="166"/>
                  </a:cubicBezTo>
                  <a:cubicBezTo>
                    <a:pt x="526" y="174"/>
                    <a:pt x="524" y="181"/>
                    <a:pt x="520" y="187"/>
                  </a:cubicBezTo>
                  <a:cubicBezTo>
                    <a:pt x="520" y="190"/>
                    <a:pt x="520" y="193"/>
                    <a:pt x="520" y="195"/>
                  </a:cubicBezTo>
                  <a:cubicBezTo>
                    <a:pt x="519" y="195"/>
                    <a:pt x="519" y="195"/>
                    <a:pt x="519" y="195"/>
                  </a:cubicBezTo>
                  <a:cubicBezTo>
                    <a:pt x="518" y="193"/>
                    <a:pt x="515" y="191"/>
                    <a:pt x="514" y="189"/>
                  </a:cubicBezTo>
                  <a:cubicBezTo>
                    <a:pt x="511" y="185"/>
                    <a:pt x="511" y="181"/>
                    <a:pt x="509" y="177"/>
                  </a:cubicBezTo>
                  <a:cubicBezTo>
                    <a:pt x="509" y="175"/>
                    <a:pt x="509" y="173"/>
                    <a:pt x="509" y="171"/>
                  </a:cubicBezTo>
                  <a:cubicBezTo>
                    <a:pt x="507" y="163"/>
                    <a:pt x="509" y="147"/>
                    <a:pt x="508" y="135"/>
                  </a:cubicBezTo>
                  <a:cubicBezTo>
                    <a:pt x="507" y="135"/>
                    <a:pt x="506" y="135"/>
                    <a:pt x="507" y="134"/>
                  </a:cubicBezTo>
                  <a:cubicBezTo>
                    <a:pt x="497" y="136"/>
                    <a:pt x="489" y="139"/>
                    <a:pt x="481" y="142"/>
                  </a:cubicBezTo>
                  <a:cubicBezTo>
                    <a:pt x="476" y="142"/>
                    <a:pt x="472" y="143"/>
                    <a:pt x="467" y="143"/>
                  </a:cubicBezTo>
                  <a:cubicBezTo>
                    <a:pt x="462" y="138"/>
                    <a:pt x="463" y="125"/>
                    <a:pt x="465" y="119"/>
                  </a:cubicBezTo>
                  <a:cubicBezTo>
                    <a:pt x="470" y="117"/>
                    <a:pt x="476" y="112"/>
                    <a:pt x="478" y="108"/>
                  </a:cubicBezTo>
                  <a:cubicBezTo>
                    <a:pt x="478" y="107"/>
                    <a:pt x="478" y="105"/>
                    <a:pt x="478" y="104"/>
                  </a:cubicBezTo>
                  <a:cubicBezTo>
                    <a:pt x="484" y="97"/>
                    <a:pt x="492" y="90"/>
                    <a:pt x="488" y="77"/>
                  </a:cubicBezTo>
                  <a:cubicBezTo>
                    <a:pt x="488" y="77"/>
                    <a:pt x="488" y="77"/>
                    <a:pt x="487" y="77"/>
                  </a:cubicBezTo>
                  <a:cubicBezTo>
                    <a:pt x="473" y="87"/>
                    <a:pt x="476" y="96"/>
                    <a:pt x="467" y="109"/>
                  </a:cubicBezTo>
                  <a:cubicBezTo>
                    <a:pt x="461" y="117"/>
                    <a:pt x="456" y="117"/>
                    <a:pt x="452" y="129"/>
                  </a:cubicBezTo>
                  <a:cubicBezTo>
                    <a:pt x="448" y="140"/>
                    <a:pt x="457" y="156"/>
                    <a:pt x="457" y="165"/>
                  </a:cubicBezTo>
                  <a:cubicBezTo>
                    <a:pt x="455" y="165"/>
                    <a:pt x="455" y="167"/>
                    <a:pt x="454" y="167"/>
                  </a:cubicBezTo>
                  <a:cubicBezTo>
                    <a:pt x="452" y="167"/>
                    <a:pt x="452" y="167"/>
                    <a:pt x="450" y="167"/>
                  </a:cubicBezTo>
                  <a:cubicBezTo>
                    <a:pt x="447" y="163"/>
                    <a:pt x="444" y="159"/>
                    <a:pt x="442" y="153"/>
                  </a:cubicBezTo>
                  <a:cubicBezTo>
                    <a:pt x="440" y="149"/>
                    <a:pt x="441" y="145"/>
                    <a:pt x="439" y="141"/>
                  </a:cubicBezTo>
                  <a:cubicBezTo>
                    <a:pt x="438" y="141"/>
                    <a:pt x="438" y="141"/>
                    <a:pt x="437" y="141"/>
                  </a:cubicBezTo>
                  <a:cubicBezTo>
                    <a:pt x="431" y="151"/>
                    <a:pt x="418" y="157"/>
                    <a:pt x="402" y="157"/>
                  </a:cubicBezTo>
                  <a:cubicBezTo>
                    <a:pt x="402" y="156"/>
                    <a:pt x="400" y="155"/>
                    <a:pt x="400" y="155"/>
                  </a:cubicBezTo>
                  <a:cubicBezTo>
                    <a:pt x="398" y="153"/>
                    <a:pt x="398" y="151"/>
                    <a:pt x="398" y="150"/>
                  </a:cubicBezTo>
                  <a:close/>
                  <a:moveTo>
                    <a:pt x="278" y="104"/>
                  </a:moveTo>
                  <a:cubicBezTo>
                    <a:pt x="279" y="106"/>
                    <a:pt x="280" y="109"/>
                    <a:pt x="281" y="111"/>
                  </a:cubicBezTo>
                  <a:cubicBezTo>
                    <a:pt x="282" y="111"/>
                    <a:pt x="282" y="111"/>
                    <a:pt x="282" y="111"/>
                  </a:cubicBezTo>
                  <a:cubicBezTo>
                    <a:pt x="283" y="108"/>
                    <a:pt x="286" y="101"/>
                    <a:pt x="283" y="99"/>
                  </a:cubicBezTo>
                  <a:cubicBezTo>
                    <a:pt x="283" y="99"/>
                    <a:pt x="282" y="99"/>
                    <a:pt x="282" y="98"/>
                  </a:cubicBezTo>
                  <a:cubicBezTo>
                    <a:pt x="281" y="98"/>
                    <a:pt x="280" y="98"/>
                    <a:pt x="279" y="99"/>
                  </a:cubicBezTo>
                  <a:cubicBezTo>
                    <a:pt x="279" y="102"/>
                    <a:pt x="278" y="101"/>
                    <a:pt x="278" y="104"/>
                  </a:cubicBezTo>
                  <a:close/>
                  <a:moveTo>
                    <a:pt x="257" y="97"/>
                  </a:moveTo>
                  <a:cubicBezTo>
                    <a:pt x="257" y="97"/>
                    <a:pt x="257" y="98"/>
                    <a:pt x="257" y="99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8" y="99"/>
                    <a:pt x="259" y="99"/>
                    <a:pt x="259" y="99"/>
                  </a:cubicBezTo>
                  <a:cubicBezTo>
                    <a:pt x="260" y="98"/>
                    <a:pt x="260" y="97"/>
                    <a:pt x="261" y="97"/>
                  </a:cubicBezTo>
                  <a:cubicBezTo>
                    <a:pt x="261" y="95"/>
                    <a:pt x="261" y="95"/>
                    <a:pt x="260" y="93"/>
                  </a:cubicBezTo>
                  <a:cubicBezTo>
                    <a:pt x="260" y="93"/>
                    <a:pt x="260" y="93"/>
                    <a:pt x="260" y="93"/>
                  </a:cubicBezTo>
                  <a:cubicBezTo>
                    <a:pt x="259" y="93"/>
                    <a:pt x="259" y="93"/>
                    <a:pt x="259" y="93"/>
                  </a:cubicBezTo>
                  <a:cubicBezTo>
                    <a:pt x="258" y="94"/>
                    <a:pt x="258" y="95"/>
                    <a:pt x="257" y="97"/>
                  </a:cubicBezTo>
                  <a:close/>
                  <a:moveTo>
                    <a:pt x="236" y="104"/>
                  </a:moveTo>
                  <a:cubicBezTo>
                    <a:pt x="236" y="105"/>
                    <a:pt x="237" y="105"/>
                    <a:pt x="238" y="105"/>
                  </a:cubicBezTo>
                  <a:cubicBezTo>
                    <a:pt x="241" y="104"/>
                    <a:pt x="242" y="102"/>
                    <a:pt x="245" y="100"/>
                  </a:cubicBezTo>
                  <a:cubicBezTo>
                    <a:pt x="245" y="99"/>
                    <a:pt x="245" y="98"/>
                    <a:pt x="245" y="97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243" y="97"/>
                    <a:pt x="242" y="97"/>
                  </a:cubicBezTo>
                  <a:cubicBezTo>
                    <a:pt x="240" y="99"/>
                    <a:pt x="238" y="101"/>
                    <a:pt x="236" y="104"/>
                  </a:cubicBezTo>
                  <a:close/>
                  <a:moveTo>
                    <a:pt x="216" y="151"/>
                  </a:moveTo>
                  <a:cubicBezTo>
                    <a:pt x="217" y="152"/>
                    <a:pt x="225" y="157"/>
                    <a:pt x="226" y="158"/>
                  </a:cubicBezTo>
                  <a:cubicBezTo>
                    <a:pt x="230" y="159"/>
                    <a:pt x="253" y="155"/>
                    <a:pt x="254" y="154"/>
                  </a:cubicBezTo>
                  <a:cubicBezTo>
                    <a:pt x="254" y="153"/>
                    <a:pt x="253" y="151"/>
                    <a:pt x="252" y="149"/>
                  </a:cubicBezTo>
                  <a:cubicBezTo>
                    <a:pt x="253" y="149"/>
                    <a:pt x="253" y="149"/>
                    <a:pt x="253" y="149"/>
                  </a:cubicBezTo>
                  <a:cubicBezTo>
                    <a:pt x="259" y="147"/>
                    <a:pt x="266" y="162"/>
                    <a:pt x="274" y="147"/>
                  </a:cubicBezTo>
                  <a:cubicBezTo>
                    <a:pt x="280" y="149"/>
                    <a:pt x="289" y="157"/>
                    <a:pt x="296" y="153"/>
                  </a:cubicBezTo>
                  <a:cubicBezTo>
                    <a:pt x="309" y="147"/>
                    <a:pt x="312" y="126"/>
                    <a:pt x="312" y="104"/>
                  </a:cubicBezTo>
                  <a:cubicBezTo>
                    <a:pt x="312" y="97"/>
                    <a:pt x="313" y="86"/>
                    <a:pt x="310" y="81"/>
                  </a:cubicBezTo>
                  <a:cubicBezTo>
                    <a:pt x="310" y="78"/>
                    <a:pt x="310" y="75"/>
                    <a:pt x="310" y="73"/>
                  </a:cubicBezTo>
                  <a:cubicBezTo>
                    <a:pt x="310" y="67"/>
                    <a:pt x="310" y="56"/>
                    <a:pt x="308" y="51"/>
                  </a:cubicBezTo>
                  <a:cubicBezTo>
                    <a:pt x="308" y="49"/>
                    <a:pt x="307" y="45"/>
                    <a:pt x="307" y="43"/>
                  </a:cubicBezTo>
                  <a:cubicBezTo>
                    <a:pt x="305" y="35"/>
                    <a:pt x="304" y="27"/>
                    <a:pt x="301" y="21"/>
                  </a:cubicBezTo>
                  <a:cubicBezTo>
                    <a:pt x="270" y="17"/>
                    <a:pt x="248" y="27"/>
                    <a:pt x="235" y="46"/>
                  </a:cubicBezTo>
                  <a:cubicBezTo>
                    <a:pt x="232" y="50"/>
                    <a:pt x="222" y="63"/>
                    <a:pt x="225" y="70"/>
                  </a:cubicBezTo>
                  <a:cubicBezTo>
                    <a:pt x="233" y="70"/>
                    <a:pt x="243" y="58"/>
                    <a:pt x="249" y="54"/>
                  </a:cubicBezTo>
                  <a:cubicBezTo>
                    <a:pt x="250" y="54"/>
                    <a:pt x="254" y="53"/>
                    <a:pt x="254" y="53"/>
                  </a:cubicBezTo>
                  <a:cubicBezTo>
                    <a:pt x="280" y="51"/>
                    <a:pt x="264" y="71"/>
                    <a:pt x="264" y="83"/>
                  </a:cubicBezTo>
                  <a:cubicBezTo>
                    <a:pt x="268" y="85"/>
                    <a:pt x="278" y="95"/>
                    <a:pt x="284" y="92"/>
                  </a:cubicBezTo>
                  <a:cubicBezTo>
                    <a:pt x="284" y="91"/>
                    <a:pt x="285" y="90"/>
                    <a:pt x="286" y="90"/>
                  </a:cubicBezTo>
                  <a:cubicBezTo>
                    <a:pt x="293" y="90"/>
                    <a:pt x="311" y="103"/>
                    <a:pt x="302" y="112"/>
                  </a:cubicBezTo>
                  <a:cubicBezTo>
                    <a:pt x="299" y="115"/>
                    <a:pt x="294" y="117"/>
                    <a:pt x="290" y="120"/>
                  </a:cubicBezTo>
                  <a:cubicBezTo>
                    <a:pt x="285" y="123"/>
                    <a:pt x="280" y="129"/>
                    <a:pt x="274" y="133"/>
                  </a:cubicBezTo>
                  <a:cubicBezTo>
                    <a:pt x="274" y="133"/>
                    <a:pt x="272" y="133"/>
                    <a:pt x="273" y="134"/>
                  </a:cubicBezTo>
                  <a:cubicBezTo>
                    <a:pt x="268" y="137"/>
                    <a:pt x="260" y="139"/>
                    <a:pt x="254" y="143"/>
                  </a:cubicBezTo>
                  <a:cubicBezTo>
                    <a:pt x="251" y="145"/>
                    <a:pt x="243" y="143"/>
                    <a:pt x="240" y="143"/>
                  </a:cubicBezTo>
                  <a:cubicBezTo>
                    <a:pt x="238" y="140"/>
                    <a:pt x="232" y="133"/>
                    <a:pt x="236" y="127"/>
                  </a:cubicBezTo>
                  <a:cubicBezTo>
                    <a:pt x="237" y="124"/>
                    <a:pt x="242" y="120"/>
                    <a:pt x="244" y="119"/>
                  </a:cubicBezTo>
                  <a:cubicBezTo>
                    <a:pt x="244" y="116"/>
                    <a:pt x="243" y="116"/>
                    <a:pt x="241" y="116"/>
                  </a:cubicBezTo>
                  <a:cubicBezTo>
                    <a:pt x="238" y="121"/>
                    <a:pt x="227" y="110"/>
                    <a:pt x="226" y="108"/>
                  </a:cubicBezTo>
                  <a:cubicBezTo>
                    <a:pt x="226" y="105"/>
                    <a:pt x="226" y="102"/>
                    <a:pt x="226" y="99"/>
                  </a:cubicBezTo>
                  <a:cubicBezTo>
                    <a:pt x="229" y="98"/>
                    <a:pt x="231" y="95"/>
                    <a:pt x="234" y="93"/>
                  </a:cubicBezTo>
                  <a:cubicBezTo>
                    <a:pt x="242" y="89"/>
                    <a:pt x="256" y="87"/>
                    <a:pt x="252" y="74"/>
                  </a:cubicBezTo>
                  <a:cubicBezTo>
                    <a:pt x="252" y="74"/>
                    <a:pt x="251" y="74"/>
                    <a:pt x="250" y="74"/>
                  </a:cubicBezTo>
                  <a:cubicBezTo>
                    <a:pt x="246" y="78"/>
                    <a:pt x="227" y="77"/>
                    <a:pt x="223" y="83"/>
                  </a:cubicBezTo>
                  <a:cubicBezTo>
                    <a:pt x="220" y="86"/>
                    <a:pt x="223" y="93"/>
                    <a:pt x="221" y="97"/>
                  </a:cubicBezTo>
                  <a:cubicBezTo>
                    <a:pt x="219" y="97"/>
                    <a:pt x="220" y="103"/>
                    <a:pt x="218" y="105"/>
                  </a:cubicBezTo>
                  <a:cubicBezTo>
                    <a:pt x="214" y="114"/>
                    <a:pt x="219" y="132"/>
                    <a:pt x="217" y="141"/>
                  </a:cubicBezTo>
                  <a:cubicBezTo>
                    <a:pt x="217" y="144"/>
                    <a:pt x="216" y="149"/>
                    <a:pt x="216" y="151"/>
                  </a:cubicBezTo>
                  <a:close/>
                  <a:moveTo>
                    <a:pt x="197" y="154"/>
                  </a:moveTo>
                  <a:cubicBezTo>
                    <a:pt x="197" y="141"/>
                    <a:pt x="202" y="127"/>
                    <a:pt x="205" y="115"/>
                  </a:cubicBezTo>
                  <a:cubicBezTo>
                    <a:pt x="205" y="113"/>
                    <a:pt x="205" y="110"/>
                    <a:pt x="205" y="107"/>
                  </a:cubicBezTo>
                  <a:cubicBezTo>
                    <a:pt x="205" y="93"/>
                    <a:pt x="199" y="79"/>
                    <a:pt x="201" y="66"/>
                  </a:cubicBezTo>
                  <a:cubicBezTo>
                    <a:pt x="205" y="39"/>
                    <a:pt x="229" y="25"/>
                    <a:pt x="252" y="17"/>
                  </a:cubicBezTo>
                  <a:cubicBezTo>
                    <a:pt x="261" y="15"/>
                    <a:pt x="289" y="6"/>
                    <a:pt x="300" y="13"/>
                  </a:cubicBezTo>
                  <a:cubicBezTo>
                    <a:pt x="302" y="13"/>
                    <a:pt x="306" y="13"/>
                    <a:pt x="308" y="15"/>
                  </a:cubicBezTo>
                  <a:cubicBezTo>
                    <a:pt x="330" y="29"/>
                    <a:pt x="324" y="79"/>
                    <a:pt x="325" y="113"/>
                  </a:cubicBezTo>
                  <a:cubicBezTo>
                    <a:pt x="325" y="129"/>
                    <a:pt x="328" y="154"/>
                    <a:pt x="320" y="163"/>
                  </a:cubicBezTo>
                  <a:cubicBezTo>
                    <a:pt x="318" y="166"/>
                    <a:pt x="294" y="183"/>
                    <a:pt x="287" y="179"/>
                  </a:cubicBezTo>
                  <a:cubicBezTo>
                    <a:pt x="280" y="175"/>
                    <a:pt x="274" y="165"/>
                    <a:pt x="264" y="164"/>
                  </a:cubicBezTo>
                  <a:cubicBezTo>
                    <a:pt x="261" y="163"/>
                    <a:pt x="257" y="167"/>
                    <a:pt x="254" y="168"/>
                  </a:cubicBezTo>
                  <a:cubicBezTo>
                    <a:pt x="252" y="169"/>
                    <a:pt x="230" y="173"/>
                    <a:pt x="226" y="171"/>
                  </a:cubicBezTo>
                  <a:cubicBezTo>
                    <a:pt x="221" y="170"/>
                    <a:pt x="220" y="167"/>
                    <a:pt x="216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3" y="166"/>
                    <a:pt x="211" y="170"/>
                    <a:pt x="206" y="170"/>
                  </a:cubicBezTo>
                  <a:cubicBezTo>
                    <a:pt x="204" y="168"/>
                    <a:pt x="202" y="166"/>
                    <a:pt x="201" y="164"/>
                  </a:cubicBezTo>
                  <a:cubicBezTo>
                    <a:pt x="199" y="161"/>
                    <a:pt x="199" y="158"/>
                    <a:pt x="197" y="154"/>
                  </a:cubicBezTo>
                  <a:close/>
                  <a:moveTo>
                    <a:pt x="83" y="79"/>
                  </a:moveTo>
                  <a:cubicBezTo>
                    <a:pt x="84" y="83"/>
                    <a:pt x="84" y="85"/>
                    <a:pt x="85" y="87"/>
                  </a:cubicBezTo>
                  <a:cubicBezTo>
                    <a:pt x="92" y="84"/>
                    <a:pt x="115" y="69"/>
                    <a:pt x="116" y="62"/>
                  </a:cubicBezTo>
                  <a:cubicBezTo>
                    <a:pt x="116" y="62"/>
                    <a:pt x="116" y="62"/>
                    <a:pt x="115" y="62"/>
                  </a:cubicBezTo>
                  <a:cubicBezTo>
                    <a:pt x="111" y="60"/>
                    <a:pt x="105" y="62"/>
                    <a:pt x="101" y="63"/>
                  </a:cubicBezTo>
                  <a:cubicBezTo>
                    <a:pt x="98" y="63"/>
                    <a:pt x="96" y="63"/>
                    <a:pt x="93" y="63"/>
                  </a:cubicBezTo>
                  <a:cubicBezTo>
                    <a:pt x="84" y="65"/>
                    <a:pt x="82" y="70"/>
                    <a:pt x="83" y="79"/>
                  </a:cubicBezTo>
                  <a:close/>
                  <a:moveTo>
                    <a:pt x="32" y="97"/>
                  </a:moveTo>
                  <a:cubicBezTo>
                    <a:pt x="36" y="101"/>
                    <a:pt x="36" y="104"/>
                    <a:pt x="36" y="112"/>
                  </a:cubicBezTo>
                  <a:cubicBezTo>
                    <a:pt x="38" y="113"/>
                    <a:pt x="38" y="113"/>
                    <a:pt x="38" y="114"/>
                  </a:cubicBezTo>
                  <a:cubicBezTo>
                    <a:pt x="41" y="114"/>
                    <a:pt x="44" y="114"/>
                    <a:pt x="46" y="113"/>
                  </a:cubicBezTo>
                  <a:cubicBezTo>
                    <a:pt x="47" y="111"/>
                    <a:pt x="50" y="108"/>
                    <a:pt x="50" y="106"/>
                  </a:cubicBezTo>
                  <a:cubicBezTo>
                    <a:pt x="52" y="100"/>
                    <a:pt x="53" y="86"/>
                    <a:pt x="49" y="83"/>
                  </a:cubicBezTo>
                  <a:cubicBezTo>
                    <a:pt x="49" y="83"/>
                    <a:pt x="49" y="82"/>
                    <a:pt x="48" y="82"/>
                  </a:cubicBezTo>
                  <a:cubicBezTo>
                    <a:pt x="42" y="82"/>
                    <a:pt x="34" y="89"/>
                    <a:pt x="32" y="94"/>
                  </a:cubicBezTo>
                  <a:cubicBezTo>
                    <a:pt x="32" y="95"/>
                    <a:pt x="32" y="96"/>
                    <a:pt x="32" y="97"/>
                  </a:cubicBezTo>
                  <a:close/>
                  <a:moveTo>
                    <a:pt x="3" y="66"/>
                  </a:moveTo>
                  <a:cubicBezTo>
                    <a:pt x="9" y="66"/>
                    <a:pt x="12" y="70"/>
                    <a:pt x="14" y="73"/>
                  </a:cubicBezTo>
                  <a:cubicBezTo>
                    <a:pt x="16" y="73"/>
                    <a:pt x="18" y="73"/>
                    <a:pt x="19" y="73"/>
                  </a:cubicBezTo>
                  <a:cubicBezTo>
                    <a:pt x="22" y="71"/>
                    <a:pt x="24" y="69"/>
                    <a:pt x="26" y="67"/>
                  </a:cubicBezTo>
                  <a:cubicBezTo>
                    <a:pt x="31" y="64"/>
                    <a:pt x="38" y="63"/>
                    <a:pt x="44" y="60"/>
                  </a:cubicBezTo>
                  <a:cubicBezTo>
                    <a:pt x="48" y="57"/>
                    <a:pt x="51" y="59"/>
                    <a:pt x="54" y="55"/>
                  </a:cubicBezTo>
                  <a:cubicBezTo>
                    <a:pt x="57" y="47"/>
                    <a:pt x="51" y="40"/>
                    <a:pt x="54" y="31"/>
                  </a:cubicBezTo>
                  <a:cubicBezTo>
                    <a:pt x="55" y="26"/>
                    <a:pt x="56" y="23"/>
                    <a:pt x="57" y="17"/>
                  </a:cubicBezTo>
                  <a:cubicBezTo>
                    <a:pt x="57" y="17"/>
                    <a:pt x="56" y="5"/>
                    <a:pt x="58" y="7"/>
                  </a:cubicBezTo>
                  <a:cubicBezTo>
                    <a:pt x="58" y="6"/>
                    <a:pt x="58" y="6"/>
                    <a:pt x="59" y="6"/>
                  </a:cubicBezTo>
                  <a:cubicBezTo>
                    <a:pt x="69" y="5"/>
                    <a:pt x="83" y="21"/>
                    <a:pt x="92" y="27"/>
                  </a:cubicBezTo>
                  <a:cubicBezTo>
                    <a:pt x="92" y="35"/>
                    <a:pt x="89" y="43"/>
                    <a:pt x="90" y="51"/>
                  </a:cubicBezTo>
                  <a:cubicBezTo>
                    <a:pt x="100" y="55"/>
                    <a:pt x="115" y="50"/>
                    <a:pt x="126" y="48"/>
                  </a:cubicBezTo>
                  <a:cubicBezTo>
                    <a:pt x="130" y="48"/>
                    <a:pt x="134" y="48"/>
                    <a:pt x="138" y="49"/>
                  </a:cubicBezTo>
                  <a:cubicBezTo>
                    <a:pt x="140" y="50"/>
                    <a:pt x="142" y="53"/>
                    <a:pt x="144" y="53"/>
                  </a:cubicBezTo>
                  <a:cubicBezTo>
                    <a:pt x="144" y="53"/>
                    <a:pt x="144" y="55"/>
                    <a:pt x="144" y="55"/>
                  </a:cubicBezTo>
                  <a:cubicBezTo>
                    <a:pt x="140" y="59"/>
                    <a:pt x="136" y="64"/>
                    <a:pt x="133" y="68"/>
                  </a:cubicBezTo>
                  <a:cubicBezTo>
                    <a:pt x="130" y="71"/>
                    <a:pt x="120" y="76"/>
                    <a:pt x="114" y="79"/>
                  </a:cubicBezTo>
                  <a:cubicBezTo>
                    <a:pt x="110" y="82"/>
                    <a:pt x="104" y="83"/>
                    <a:pt x="104" y="90"/>
                  </a:cubicBezTo>
                  <a:cubicBezTo>
                    <a:pt x="105" y="91"/>
                    <a:pt x="106" y="91"/>
                    <a:pt x="106" y="92"/>
                  </a:cubicBezTo>
                  <a:cubicBezTo>
                    <a:pt x="114" y="95"/>
                    <a:pt x="125" y="91"/>
                    <a:pt x="128" y="99"/>
                  </a:cubicBezTo>
                  <a:cubicBezTo>
                    <a:pt x="129" y="101"/>
                    <a:pt x="130" y="103"/>
                    <a:pt x="129" y="105"/>
                  </a:cubicBezTo>
                  <a:cubicBezTo>
                    <a:pt x="124" y="112"/>
                    <a:pt x="112" y="106"/>
                    <a:pt x="105" y="111"/>
                  </a:cubicBezTo>
                  <a:cubicBezTo>
                    <a:pt x="99" y="115"/>
                    <a:pt x="94" y="120"/>
                    <a:pt x="89" y="124"/>
                  </a:cubicBezTo>
                  <a:cubicBezTo>
                    <a:pt x="84" y="127"/>
                    <a:pt x="79" y="125"/>
                    <a:pt x="76" y="130"/>
                  </a:cubicBezTo>
                  <a:cubicBezTo>
                    <a:pt x="72" y="136"/>
                    <a:pt x="76" y="147"/>
                    <a:pt x="74" y="153"/>
                  </a:cubicBezTo>
                  <a:cubicBezTo>
                    <a:pt x="74" y="155"/>
                    <a:pt x="73" y="156"/>
                    <a:pt x="73" y="157"/>
                  </a:cubicBezTo>
                  <a:cubicBezTo>
                    <a:pt x="64" y="159"/>
                    <a:pt x="66" y="177"/>
                    <a:pt x="59" y="183"/>
                  </a:cubicBezTo>
                  <a:cubicBezTo>
                    <a:pt x="57" y="172"/>
                    <a:pt x="50" y="162"/>
                    <a:pt x="48" y="152"/>
                  </a:cubicBezTo>
                  <a:cubicBezTo>
                    <a:pt x="48" y="147"/>
                    <a:pt x="50" y="142"/>
                    <a:pt x="46" y="139"/>
                  </a:cubicBezTo>
                  <a:cubicBezTo>
                    <a:pt x="44" y="138"/>
                    <a:pt x="40" y="139"/>
                    <a:pt x="38" y="138"/>
                  </a:cubicBezTo>
                  <a:cubicBezTo>
                    <a:pt x="36" y="132"/>
                    <a:pt x="34" y="123"/>
                    <a:pt x="26" y="121"/>
                  </a:cubicBezTo>
                  <a:cubicBezTo>
                    <a:pt x="23" y="120"/>
                    <a:pt x="22" y="122"/>
                    <a:pt x="17" y="122"/>
                  </a:cubicBezTo>
                  <a:cubicBezTo>
                    <a:pt x="16" y="120"/>
                    <a:pt x="15" y="116"/>
                    <a:pt x="14" y="114"/>
                  </a:cubicBezTo>
                  <a:cubicBezTo>
                    <a:pt x="12" y="111"/>
                    <a:pt x="7" y="110"/>
                    <a:pt x="5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2"/>
                    <a:pt x="5" y="99"/>
                    <a:pt x="4" y="96"/>
                  </a:cubicBezTo>
                  <a:cubicBezTo>
                    <a:pt x="4" y="94"/>
                    <a:pt x="1" y="93"/>
                    <a:pt x="0" y="90"/>
                  </a:cubicBezTo>
                  <a:cubicBezTo>
                    <a:pt x="4" y="85"/>
                    <a:pt x="3" y="76"/>
                    <a:pt x="3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 noEditPoints="1"/>
            </p:cNvSpPr>
            <p:nvPr userDrawn="1"/>
          </p:nvSpPr>
          <p:spPr bwMode="auto">
            <a:xfrm>
              <a:off x="8797988" y="4643741"/>
              <a:ext cx="334963" cy="325438"/>
            </a:xfrm>
            <a:custGeom>
              <a:avLst/>
              <a:gdLst>
                <a:gd name="T0" fmla="*/ 218 w 225"/>
                <a:gd name="T1" fmla="*/ 76 h 216"/>
                <a:gd name="T2" fmla="*/ 170 w 225"/>
                <a:gd name="T3" fmla="*/ 32 h 216"/>
                <a:gd name="T4" fmla="*/ 113 w 225"/>
                <a:gd name="T5" fmla="*/ 0 h 216"/>
                <a:gd name="T6" fmla="*/ 56 w 225"/>
                <a:gd name="T7" fmla="*/ 32 h 216"/>
                <a:gd name="T8" fmla="*/ 8 w 225"/>
                <a:gd name="T9" fmla="*/ 76 h 216"/>
                <a:gd name="T10" fmla="*/ 21 w 225"/>
                <a:gd name="T11" fmla="*/ 140 h 216"/>
                <a:gd name="T12" fmla="*/ 48 w 225"/>
                <a:gd name="T13" fmla="*/ 200 h 216"/>
                <a:gd name="T14" fmla="*/ 112 w 225"/>
                <a:gd name="T15" fmla="*/ 207 h 216"/>
                <a:gd name="T16" fmla="*/ 177 w 225"/>
                <a:gd name="T17" fmla="*/ 200 h 216"/>
                <a:gd name="T18" fmla="*/ 204 w 225"/>
                <a:gd name="T19" fmla="*/ 140 h 216"/>
                <a:gd name="T20" fmla="*/ 218 w 225"/>
                <a:gd name="T21" fmla="*/ 76 h 216"/>
                <a:gd name="T22" fmla="*/ 113 w 225"/>
                <a:gd name="T23" fmla="*/ 201 h 216"/>
                <a:gd name="T24" fmla="*/ 22 w 225"/>
                <a:gd name="T25" fmla="*/ 110 h 216"/>
                <a:gd name="T26" fmla="*/ 113 w 225"/>
                <a:gd name="T27" fmla="*/ 20 h 216"/>
                <a:gd name="T28" fmla="*/ 204 w 225"/>
                <a:gd name="T29" fmla="*/ 111 h 216"/>
                <a:gd name="T30" fmla="*/ 113 w 225"/>
                <a:gd name="T31" fmla="*/ 20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5" h="216">
                  <a:moveTo>
                    <a:pt x="218" y="76"/>
                  </a:moveTo>
                  <a:cubicBezTo>
                    <a:pt x="210" y="53"/>
                    <a:pt x="191" y="37"/>
                    <a:pt x="170" y="32"/>
                  </a:cubicBezTo>
                  <a:cubicBezTo>
                    <a:pt x="158" y="13"/>
                    <a:pt x="137" y="0"/>
                    <a:pt x="113" y="0"/>
                  </a:cubicBezTo>
                  <a:cubicBezTo>
                    <a:pt x="89" y="0"/>
                    <a:pt x="68" y="13"/>
                    <a:pt x="56" y="32"/>
                  </a:cubicBezTo>
                  <a:cubicBezTo>
                    <a:pt x="34" y="37"/>
                    <a:pt x="15" y="53"/>
                    <a:pt x="8" y="76"/>
                  </a:cubicBezTo>
                  <a:cubicBezTo>
                    <a:pt x="0" y="99"/>
                    <a:pt x="6" y="123"/>
                    <a:pt x="21" y="140"/>
                  </a:cubicBezTo>
                  <a:cubicBezTo>
                    <a:pt x="18" y="163"/>
                    <a:pt x="28" y="185"/>
                    <a:pt x="48" y="200"/>
                  </a:cubicBezTo>
                  <a:cubicBezTo>
                    <a:pt x="67" y="214"/>
                    <a:pt x="92" y="216"/>
                    <a:pt x="112" y="207"/>
                  </a:cubicBezTo>
                  <a:cubicBezTo>
                    <a:pt x="133" y="216"/>
                    <a:pt x="158" y="214"/>
                    <a:pt x="177" y="200"/>
                  </a:cubicBezTo>
                  <a:cubicBezTo>
                    <a:pt x="197" y="186"/>
                    <a:pt x="206" y="163"/>
                    <a:pt x="204" y="140"/>
                  </a:cubicBezTo>
                  <a:cubicBezTo>
                    <a:pt x="220" y="123"/>
                    <a:pt x="225" y="99"/>
                    <a:pt x="218" y="76"/>
                  </a:cubicBezTo>
                  <a:close/>
                  <a:moveTo>
                    <a:pt x="113" y="201"/>
                  </a:moveTo>
                  <a:cubicBezTo>
                    <a:pt x="63" y="201"/>
                    <a:pt x="22" y="160"/>
                    <a:pt x="22" y="110"/>
                  </a:cubicBezTo>
                  <a:cubicBezTo>
                    <a:pt x="22" y="60"/>
                    <a:pt x="62" y="20"/>
                    <a:pt x="113" y="20"/>
                  </a:cubicBezTo>
                  <a:cubicBezTo>
                    <a:pt x="163" y="20"/>
                    <a:pt x="204" y="61"/>
                    <a:pt x="204" y="111"/>
                  </a:cubicBezTo>
                  <a:cubicBezTo>
                    <a:pt x="204" y="161"/>
                    <a:pt x="163" y="201"/>
                    <a:pt x="113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 noEditPoints="1"/>
            </p:cNvSpPr>
            <p:nvPr userDrawn="1"/>
          </p:nvSpPr>
          <p:spPr bwMode="auto">
            <a:xfrm>
              <a:off x="8872600" y="4775504"/>
              <a:ext cx="84138" cy="26988"/>
            </a:xfrm>
            <a:custGeom>
              <a:avLst/>
              <a:gdLst>
                <a:gd name="T0" fmla="*/ 4 w 56"/>
                <a:gd name="T1" fmla="*/ 17 h 18"/>
                <a:gd name="T2" fmla="*/ 0 w 56"/>
                <a:gd name="T3" fmla="*/ 7 h 18"/>
                <a:gd name="T4" fmla="*/ 3 w 56"/>
                <a:gd name="T5" fmla="*/ 2 h 18"/>
                <a:gd name="T6" fmla="*/ 8 w 56"/>
                <a:gd name="T7" fmla="*/ 0 h 18"/>
                <a:gd name="T8" fmla="*/ 15 w 56"/>
                <a:gd name="T9" fmla="*/ 13 h 18"/>
                <a:gd name="T10" fmla="*/ 19 w 56"/>
                <a:gd name="T11" fmla="*/ 14 h 18"/>
                <a:gd name="T12" fmla="*/ 22 w 56"/>
                <a:gd name="T13" fmla="*/ 14 h 18"/>
                <a:gd name="T14" fmla="*/ 20 w 56"/>
                <a:gd name="T15" fmla="*/ 12 h 18"/>
                <a:gd name="T16" fmla="*/ 14 w 56"/>
                <a:gd name="T17" fmla="*/ 6 h 18"/>
                <a:gd name="T18" fmla="*/ 20 w 56"/>
                <a:gd name="T19" fmla="*/ 0 h 18"/>
                <a:gd name="T20" fmla="*/ 26 w 56"/>
                <a:gd name="T21" fmla="*/ 8 h 18"/>
                <a:gd name="T22" fmla="*/ 19 w 56"/>
                <a:gd name="T23" fmla="*/ 18 h 18"/>
                <a:gd name="T24" fmla="*/ 15 w 56"/>
                <a:gd name="T25" fmla="*/ 13 h 18"/>
                <a:gd name="T26" fmla="*/ 22 w 56"/>
                <a:gd name="T27" fmla="*/ 3 h 18"/>
                <a:gd name="T28" fmla="*/ 18 w 56"/>
                <a:gd name="T29" fmla="*/ 3 h 18"/>
                <a:gd name="T30" fmla="*/ 18 w 56"/>
                <a:gd name="T31" fmla="*/ 8 h 18"/>
                <a:gd name="T32" fmla="*/ 22 w 56"/>
                <a:gd name="T33" fmla="*/ 8 h 18"/>
                <a:gd name="T34" fmla="*/ 30 w 56"/>
                <a:gd name="T35" fmla="*/ 13 h 18"/>
                <a:gd name="T36" fmla="*/ 34 w 56"/>
                <a:gd name="T37" fmla="*/ 14 h 18"/>
                <a:gd name="T38" fmla="*/ 38 w 56"/>
                <a:gd name="T39" fmla="*/ 14 h 18"/>
                <a:gd name="T40" fmla="*/ 38 w 56"/>
                <a:gd name="T41" fmla="*/ 9 h 18"/>
                <a:gd name="T42" fmla="*/ 33 w 56"/>
                <a:gd name="T43" fmla="*/ 10 h 18"/>
                <a:gd name="T44" fmla="*/ 32 w 56"/>
                <a:gd name="T45" fmla="*/ 0 h 18"/>
                <a:gd name="T46" fmla="*/ 41 w 56"/>
                <a:gd name="T47" fmla="*/ 3 h 18"/>
                <a:gd name="T48" fmla="*/ 34 w 56"/>
                <a:gd name="T49" fmla="*/ 6 h 18"/>
                <a:gd name="T50" fmla="*/ 41 w 56"/>
                <a:gd name="T51" fmla="*/ 8 h 18"/>
                <a:gd name="T52" fmla="*/ 41 w 56"/>
                <a:gd name="T53" fmla="*/ 16 h 18"/>
                <a:gd name="T54" fmla="*/ 32 w 56"/>
                <a:gd name="T55" fmla="*/ 17 h 18"/>
                <a:gd name="T56" fmla="*/ 48 w 56"/>
                <a:gd name="T57" fmla="*/ 8 h 18"/>
                <a:gd name="T58" fmla="*/ 45 w 56"/>
                <a:gd name="T59" fmla="*/ 4 h 18"/>
                <a:gd name="T60" fmla="*/ 50 w 56"/>
                <a:gd name="T61" fmla="*/ 0 h 18"/>
                <a:gd name="T62" fmla="*/ 56 w 56"/>
                <a:gd name="T63" fmla="*/ 4 h 18"/>
                <a:gd name="T64" fmla="*/ 53 w 56"/>
                <a:gd name="T65" fmla="*/ 8 h 18"/>
                <a:gd name="T66" fmla="*/ 56 w 56"/>
                <a:gd name="T67" fmla="*/ 12 h 18"/>
                <a:gd name="T68" fmla="*/ 50 w 56"/>
                <a:gd name="T69" fmla="*/ 18 h 18"/>
                <a:gd name="T70" fmla="*/ 44 w 56"/>
                <a:gd name="T71" fmla="*/ 13 h 18"/>
                <a:gd name="T72" fmla="*/ 48 w 56"/>
                <a:gd name="T73" fmla="*/ 8 h 18"/>
                <a:gd name="T74" fmla="*/ 49 w 56"/>
                <a:gd name="T75" fmla="*/ 6 h 18"/>
                <a:gd name="T76" fmla="*/ 52 w 56"/>
                <a:gd name="T77" fmla="*/ 6 h 18"/>
                <a:gd name="T78" fmla="*/ 52 w 56"/>
                <a:gd name="T79" fmla="*/ 3 h 18"/>
                <a:gd name="T80" fmla="*/ 49 w 56"/>
                <a:gd name="T81" fmla="*/ 3 h 18"/>
                <a:gd name="T82" fmla="*/ 48 w 56"/>
                <a:gd name="T83" fmla="*/ 12 h 18"/>
                <a:gd name="T84" fmla="*/ 51 w 56"/>
                <a:gd name="T85" fmla="*/ 15 h 18"/>
                <a:gd name="T86" fmla="*/ 54 w 56"/>
                <a:gd name="T87" fmla="*/ 12 h 18"/>
                <a:gd name="T88" fmla="*/ 51 w 56"/>
                <a:gd name="T89" fmla="*/ 9 h 18"/>
                <a:gd name="T90" fmla="*/ 48 w 56"/>
                <a:gd name="T9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" h="18">
                  <a:moveTo>
                    <a:pt x="8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4" y="2"/>
                    <a:pt x="4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15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1" y="15"/>
                    <a:pt x="21" y="14"/>
                    <a:pt x="22" y="14"/>
                  </a:cubicBezTo>
                  <a:cubicBezTo>
                    <a:pt x="22" y="13"/>
                    <a:pt x="23" y="12"/>
                    <a:pt x="23" y="10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8" y="12"/>
                    <a:pt x="17" y="11"/>
                    <a:pt x="16" y="10"/>
                  </a:cubicBezTo>
                  <a:cubicBezTo>
                    <a:pt x="15" y="9"/>
                    <a:pt x="14" y="8"/>
                    <a:pt x="14" y="6"/>
                  </a:cubicBezTo>
                  <a:cubicBezTo>
                    <a:pt x="14" y="4"/>
                    <a:pt x="15" y="2"/>
                    <a:pt x="16" y="1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22" y="0"/>
                    <a:pt x="23" y="0"/>
                    <a:pt x="24" y="2"/>
                  </a:cubicBezTo>
                  <a:cubicBezTo>
                    <a:pt x="26" y="3"/>
                    <a:pt x="26" y="5"/>
                    <a:pt x="26" y="8"/>
                  </a:cubicBezTo>
                  <a:cubicBezTo>
                    <a:pt x="26" y="12"/>
                    <a:pt x="25" y="14"/>
                    <a:pt x="24" y="16"/>
                  </a:cubicBezTo>
                  <a:cubicBezTo>
                    <a:pt x="23" y="17"/>
                    <a:pt x="21" y="18"/>
                    <a:pt x="19" y="18"/>
                  </a:cubicBezTo>
                  <a:cubicBezTo>
                    <a:pt x="18" y="18"/>
                    <a:pt x="17" y="17"/>
                    <a:pt x="16" y="16"/>
                  </a:cubicBezTo>
                  <a:cubicBezTo>
                    <a:pt x="16" y="16"/>
                    <a:pt x="15" y="15"/>
                    <a:pt x="15" y="13"/>
                  </a:cubicBezTo>
                  <a:close/>
                  <a:moveTo>
                    <a:pt x="22" y="6"/>
                  </a:moveTo>
                  <a:cubicBezTo>
                    <a:pt x="22" y="4"/>
                    <a:pt x="22" y="4"/>
                    <a:pt x="22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9" y="2"/>
                    <a:pt x="19" y="3"/>
                    <a:pt x="18" y="3"/>
                  </a:cubicBezTo>
                  <a:cubicBezTo>
                    <a:pt x="18" y="4"/>
                    <a:pt x="18" y="4"/>
                    <a:pt x="18" y="6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20" y="9"/>
                    <a:pt x="20" y="9"/>
                  </a:cubicBezTo>
                  <a:cubicBezTo>
                    <a:pt x="21" y="9"/>
                    <a:pt x="21" y="8"/>
                    <a:pt x="22" y="8"/>
                  </a:cubicBezTo>
                  <a:cubicBezTo>
                    <a:pt x="22" y="8"/>
                    <a:pt x="22" y="7"/>
                    <a:pt x="22" y="6"/>
                  </a:cubicBezTo>
                  <a:close/>
                  <a:moveTo>
                    <a:pt x="30" y="13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7" y="15"/>
                    <a:pt x="37" y="15"/>
                    <a:pt x="38" y="14"/>
                  </a:cubicBezTo>
                  <a:cubicBezTo>
                    <a:pt x="38" y="14"/>
                    <a:pt x="39" y="13"/>
                    <a:pt x="39" y="12"/>
                  </a:cubicBezTo>
                  <a:cubicBezTo>
                    <a:pt x="39" y="10"/>
                    <a:pt x="38" y="10"/>
                    <a:pt x="38" y="9"/>
                  </a:cubicBezTo>
                  <a:cubicBezTo>
                    <a:pt x="38" y="9"/>
                    <a:pt x="37" y="8"/>
                    <a:pt x="36" y="8"/>
                  </a:cubicBezTo>
                  <a:cubicBezTo>
                    <a:pt x="35" y="8"/>
                    <a:pt x="34" y="9"/>
                    <a:pt x="33" y="10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6"/>
                    <a:pt x="36" y="6"/>
                    <a:pt x="37" y="6"/>
                  </a:cubicBezTo>
                  <a:cubicBezTo>
                    <a:pt x="38" y="6"/>
                    <a:pt x="40" y="6"/>
                    <a:pt x="41" y="8"/>
                  </a:cubicBezTo>
                  <a:cubicBezTo>
                    <a:pt x="42" y="9"/>
                    <a:pt x="42" y="10"/>
                    <a:pt x="42" y="12"/>
                  </a:cubicBezTo>
                  <a:cubicBezTo>
                    <a:pt x="42" y="14"/>
                    <a:pt x="42" y="15"/>
                    <a:pt x="41" y="16"/>
                  </a:cubicBezTo>
                  <a:cubicBezTo>
                    <a:pt x="40" y="18"/>
                    <a:pt x="38" y="18"/>
                    <a:pt x="36" y="18"/>
                  </a:cubicBezTo>
                  <a:cubicBezTo>
                    <a:pt x="35" y="18"/>
                    <a:pt x="33" y="18"/>
                    <a:pt x="32" y="17"/>
                  </a:cubicBezTo>
                  <a:cubicBezTo>
                    <a:pt x="31" y="16"/>
                    <a:pt x="30" y="14"/>
                    <a:pt x="30" y="13"/>
                  </a:cubicBezTo>
                  <a:close/>
                  <a:moveTo>
                    <a:pt x="48" y="8"/>
                  </a:moveTo>
                  <a:cubicBezTo>
                    <a:pt x="47" y="7"/>
                    <a:pt x="46" y="7"/>
                    <a:pt x="46" y="6"/>
                  </a:cubicBezTo>
                  <a:cubicBezTo>
                    <a:pt x="46" y="5"/>
                    <a:pt x="45" y="5"/>
                    <a:pt x="45" y="4"/>
                  </a:cubicBezTo>
                  <a:cubicBezTo>
                    <a:pt x="45" y="3"/>
                    <a:pt x="46" y="2"/>
                    <a:pt x="46" y="1"/>
                  </a:cubicBezTo>
                  <a:cubicBezTo>
                    <a:pt x="47" y="0"/>
                    <a:pt x="49" y="0"/>
                    <a:pt x="50" y="0"/>
                  </a:cubicBezTo>
                  <a:cubicBezTo>
                    <a:pt x="52" y="0"/>
                    <a:pt x="54" y="0"/>
                    <a:pt x="54" y="1"/>
                  </a:cubicBezTo>
                  <a:cubicBezTo>
                    <a:pt x="55" y="2"/>
                    <a:pt x="56" y="3"/>
                    <a:pt x="56" y="4"/>
                  </a:cubicBezTo>
                  <a:cubicBezTo>
                    <a:pt x="56" y="5"/>
                    <a:pt x="56" y="6"/>
                    <a:pt x="55" y="6"/>
                  </a:cubicBezTo>
                  <a:cubicBezTo>
                    <a:pt x="55" y="7"/>
                    <a:pt x="54" y="8"/>
                    <a:pt x="53" y="8"/>
                  </a:cubicBezTo>
                  <a:cubicBezTo>
                    <a:pt x="54" y="8"/>
                    <a:pt x="55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4"/>
                    <a:pt x="56" y="15"/>
                    <a:pt x="55" y="16"/>
                  </a:cubicBezTo>
                  <a:cubicBezTo>
                    <a:pt x="54" y="18"/>
                    <a:pt x="52" y="18"/>
                    <a:pt x="50" y="18"/>
                  </a:cubicBezTo>
                  <a:cubicBezTo>
                    <a:pt x="49" y="18"/>
                    <a:pt x="48" y="18"/>
                    <a:pt x="46" y="17"/>
                  </a:cubicBezTo>
                  <a:cubicBezTo>
                    <a:pt x="45" y="16"/>
                    <a:pt x="44" y="14"/>
                    <a:pt x="44" y="13"/>
                  </a:cubicBezTo>
                  <a:cubicBezTo>
                    <a:pt x="44" y="12"/>
                    <a:pt x="45" y="11"/>
                    <a:pt x="45" y="10"/>
                  </a:cubicBezTo>
                  <a:cubicBezTo>
                    <a:pt x="46" y="9"/>
                    <a:pt x="47" y="8"/>
                    <a:pt x="48" y="8"/>
                  </a:cubicBezTo>
                  <a:close/>
                  <a:moveTo>
                    <a:pt x="49" y="4"/>
                  </a:moveTo>
                  <a:cubicBezTo>
                    <a:pt x="49" y="5"/>
                    <a:pt x="49" y="6"/>
                    <a:pt x="49" y="6"/>
                  </a:cubicBezTo>
                  <a:cubicBezTo>
                    <a:pt x="50" y="6"/>
                    <a:pt x="50" y="6"/>
                    <a:pt x="51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5"/>
                    <a:pt x="53" y="4"/>
                  </a:cubicBezTo>
                  <a:cubicBezTo>
                    <a:pt x="53" y="4"/>
                    <a:pt x="53" y="3"/>
                    <a:pt x="52" y="3"/>
                  </a:cubicBezTo>
                  <a:cubicBezTo>
                    <a:pt x="52" y="2"/>
                    <a:pt x="52" y="2"/>
                    <a:pt x="51" y="2"/>
                  </a:cubicBezTo>
                  <a:cubicBezTo>
                    <a:pt x="50" y="2"/>
                    <a:pt x="50" y="2"/>
                    <a:pt x="49" y="3"/>
                  </a:cubicBezTo>
                  <a:cubicBezTo>
                    <a:pt x="49" y="3"/>
                    <a:pt x="49" y="4"/>
                    <a:pt x="49" y="4"/>
                  </a:cubicBezTo>
                  <a:close/>
                  <a:moveTo>
                    <a:pt x="48" y="12"/>
                  </a:moveTo>
                  <a:cubicBezTo>
                    <a:pt x="48" y="13"/>
                    <a:pt x="49" y="14"/>
                    <a:pt x="49" y="14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2" y="15"/>
                    <a:pt x="52" y="15"/>
                    <a:pt x="53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4" y="11"/>
                    <a:pt x="53" y="10"/>
                    <a:pt x="53" y="10"/>
                  </a:cubicBezTo>
                  <a:cubicBezTo>
                    <a:pt x="52" y="10"/>
                    <a:pt x="52" y="9"/>
                    <a:pt x="51" y="9"/>
                  </a:cubicBezTo>
                  <a:cubicBezTo>
                    <a:pt x="50" y="9"/>
                    <a:pt x="50" y="10"/>
                    <a:pt x="49" y="10"/>
                  </a:cubicBezTo>
                  <a:cubicBezTo>
                    <a:pt x="49" y="11"/>
                    <a:pt x="48" y="11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 noEditPoints="1"/>
            </p:cNvSpPr>
            <p:nvPr userDrawn="1"/>
          </p:nvSpPr>
          <p:spPr bwMode="auto">
            <a:xfrm>
              <a:off x="8729725" y="4570716"/>
              <a:ext cx="474663" cy="477838"/>
            </a:xfrm>
            <a:custGeom>
              <a:avLst/>
              <a:gdLst>
                <a:gd name="T0" fmla="*/ 159 w 318"/>
                <a:gd name="T1" fmla="*/ 0 h 318"/>
                <a:gd name="T2" fmla="*/ 0 w 318"/>
                <a:gd name="T3" fmla="*/ 159 h 318"/>
                <a:gd name="T4" fmla="*/ 159 w 318"/>
                <a:gd name="T5" fmla="*/ 318 h 318"/>
                <a:gd name="T6" fmla="*/ 318 w 318"/>
                <a:gd name="T7" fmla="*/ 159 h 318"/>
                <a:gd name="T8" fmla="*/ 159 w 318"/>
                <a:gd name="T9" fmla="*/ 0 h 318"/>
                <a:gd name="T10" fmla="*/ 159 w 318"/>
                <a:gd name="T11" fmla="*/ 312 h 318"/>
                <a:gd name="T12" fmla="*/ 6 w 318"/>
                <a:gd name="T13" fmla="*/ 159 h 318"/>
                <a:gd name="T14" fmla="*/ 159 w 318"/>
                <a:gd name="T15" fmla="*/ 6 h 318"/>
                <a:gd name="T16" fmla="*/ 312 w 318"/>
                <a:gd name="T17" fmla="*/ 160 h 318"/>
                <a:gd name="T18" fmla="*/ 159 w 318"/>
                <a:gd name="T19" fmla="*/ 31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18">
                  <a:moveTo>
                    <a:pt x="159" y="0"/>
                  </a:moveTo>
                  <a:cubicBezTo>
                    <a:pt x="71" y="0"/>
                    <a:pt x="0" y="72"/>
                    <a:pt x="0" y="159"/>
                  </a:cubicBezTo>
                  <a:cubicBezTo>
                    <a:pt x="0" y="247"/>
                    <a:pt x="71" y="318"/>
                    <a:pt x="159" y="318"/>
                  </a:cubicBezTo>
                  <a:cubicBezTo>
                    <a:pt x="246" y="318"/>
                    <a:pt x="318" y="247"/>
                    <a:pt x="318" y="159"/>
                  </a:cubicBezTo>
                  <a:cubicBezTo>
                    <a:pt x="317" y="72"/>
                    <a:pt x="246" y="0"/>
                    <a:pt x="159" y="0"/>
                  </a:cubicBezTo>
                  <a:close/>
                  <a:moveTo>
                    <a:pt x="159" y="312"/>
                  </a:moveTo>
                  <a:cubicBezTo>
                    <a:pt x="74" y="312"/>
                    <a:pt x="6" y="244"/>
                    <a:pt x="6" y="159"/>
                  </a:cubicBezTo>
                  <a:cubicBezTo>
                    <a:pt x="6" y="75"/>
                    <a:pt x="74" y="6"/>
                    <a:pt x="159" y="6"/>
                  </a:cubicBezTo>
                  <a:cubicBezTo>
                    <a:pt x="243" y="6"/>
                    <a:pt x="312" y="75"/>
                    <a:pt x="312" y="160"/>
                  </a:cubicBezTo>
                  <a:cubicBezTo>
                    <a:pt x="312" y="244"/>
                    <a:pt x="243" y="312"/>
                    <a:pt x="159" y="3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 noEditPoints="1"/>
            </p:cNvSpPr>
            <p:nvPr userDrawn="1"/>
          </p:nvSpPr>
          <p:spPr bwMode="auto">
            <a:xfrm>
              <a:off x="8763063" y="4810429"/>
              <a:ext cx="407988" cy="204788"/>
            </a:xfrm>
            <a:custGeom>
              <a:avLst/>
              <a:gdLst>
                <a:gd name="T0" fmla="*/ 258 w 274"/>
                <a:gd name="T1" fmla="*/ 63 h 137"/>
                <a:gd name="T2" fmla="*/ 1 w 274"/>
                <a:gd name="T3" fmla="*/ 12 h 137"/>
                <a:gd name="T4" fmla="*/ 14 w 274"/>
                <a:gd name="T5" fmla="*/ 9 h 137"/>
                <a:gd name="T6" fmla="*/ 1 w 274"/>
                <a:gd name="T7" fmla="*/ 17 h 137"/>
                <a:gd name="T8" fmla="*/ 16 w 274"/>
                <a:gd name="T9" fmla="*/ 29 h 137"/>
                <a:gd name="T10" fmla="*/ 11 w 274"/>
                <a:gd name="T11" fmla="*/ 27 h 137"/>
                <a:gd name="T12" fmla="*/ 14 w 274"/>
                <a:gd name="T13" fmla="*/ 36 h 137"/>
                <a:gd name="T14" fmla="*/ 18 w 274"/>
                <a:gd name="T15" fmla="*/ 47 h 137"/>
                <a:gd name="T16" fmla="*/ 21 w 274"/>
                <a:gd name="T17" fmla="*/ 57 h 137"/>
                <a:gd name="T18" fmla="*/ 21 w 274"/>
                <a:gd name="T19" fmla="*/ 55 h 137"/>
                <a:gd name="T20" fmla="*/ 19 w 274"/>
                <a:gd name="T21" fmla="*/ 66 h 137"/>
                <a:gd name="T22" fmla="*/ 22 w 274"/>
                <a:gd name="T23" fmla="*/ 62 h 137"/>
                <a:gd name="T24" fmla="*/ 22 w 274"/>
                <a:gd name="T25" fmla="*/ 71 h 137"/>
                <a:gd name="T26" fmla="*/ 30 w 274"/>
                <a:gd name="T27" fmla="*/ 71 h 137"/>
                <a:gd name="T28" fmla="*/ 30 w 274"/>
                <a:gd name="T29" fmla="*/ 86 h 137"/>
                <a:gd name="T30" fmla="*/ 36 w 274"/>
                <a:gd name="T31" fmla="*/ 79 h 137"/>
                <a:gd name="T32" fmla="*/ 47 w 274"/>
                <a:gd name="T33" fmla="*/ 90 h 137"/>
                <a:gd name="T34" fmla="*/ 58 w 274"/>
                <a:gd name="T35" fmla="*/ 96 h 137"/>
                <a:gd name="T36" fmla="*/ 51 w 274"/>
                <a:gd name="T37" fmla="*/ 95 h 137"/>
                <a:gd name="T38" fmla="*/ 58 w 274"/>
                <a:gd name="T39" fmla="*/ 105 h 137"/>
                <a:gd name="T40" fmla="*/ 67 w 274"/>
                <a:gd name="T41" fmla="*/ 106 h 137"/>
                <a:gd name="T42" fmla="*/ 76 w 274"/>
                <a:gd name="T43" fmla="*/ 112 h 137"/>
                <a:gd name="T44" fmla="*/ 82 w 274"/>
                <a:gd name="T45" fmla="*/ 111 h 137"/>
                <a:gd name="T46" fmla="*/ 78 w 274"/>
                <a:gd name="T47" fmla="*/ 113 h 137"/>
                <a:gd name="T48" fmla="*/ 83 w 274"/>
                <a:gd name="T49" fmla="*/ 123 h 137"/>
                <a:gd name="T50" fmla="*/ 97 w 274"/>
                <a:gd name="T51" fmla="*/ 121 h 137"/>
                <a:gd name="T52" fmla="*/ 100 w 274"/>
                <a:gd name="T53" fmla="*/ 125 h 137"/>
                <a:gd name="T54" fmla="*/ 108 w 274"/>
                <a:gd name="T55" fmla="*/ 126 h 137"/>
                <a:gd name="T56" fmla="*/ 113 w 274"/>
                <a:gd name="T57" fmla="*/ 126 h 137"/>
                <a:gd name="T58" fmla="*/ 132 w 274"/>
                <a:gd name="T59" fmla="*/ 136 h 137"/>
                <a:gd name="T60" fmla="*/ 126 w 274"/>
                <a:gd name="T61" fmla="*/ 130 h 137"/>
                <a:gd name="T62" fmla="*/ 128 w 274"/>
                <a:gd name="T63" fmla="*/ 135 h 137"/>
                <a:gd name="T64" fmla="*/ 135 w 274"/>
                <a:gd name="T65" fmla="*/ 135 h 137"/>
                <a:gd name="T66" fmla="*/ 149 w 274"/>
                <a:gd name="T67" fmla="*/ 136 h 137"/>
                <a:gd name="T68" fmla="*/ 152 w 274"/>
                <a:gd name="T69" fmla="*/ 133 h 137"/>
                <a:gd name="T70" fmla="*/ 167 w 274"/>
                <a:gd name="T71" fmla="*/ 131 h 137"/>
                <a:gd name="T72" fmla="*/ 180 w 274"/>
                <a:gd name="T73" fmla="*/ 128 h 137"/>
                <a:gd name="T74" fmla="*/ 175 w 274"/>
                <a:gd name="T75" fmla="*/ 122 h 137"/>
                <a:gd name="T76" fmla="*/ 187 w 274"/>
                <a:gd name="T77" fmla="*/ 119 h 137"/>
                <a:gd name="T78" fmla="*/ 192 w 274"/>
                <a:gd name="T79" fmla="*/ 117 h 137"/>
                <a:gd name="T80" fmla="*/ 199 w 274"/>
                <a:gd name="T81" fmla="*/ 119 h 137"/>
                <a:gd name="T82" fmla="*/ 203 w 274"/>
                <a:gd name="T83" fmla="*/ 119 h 137"/>
                <a:gd name="T84" fmla="*/ 217 w 274"/>
                <a:gd name="T85" fmla="*/ 111 h 137"/>
                <a:gd name="T86" fmla="*/ 217 w 274"/>
                <a:gd name="T87" fmla="*/ 106 h 137"/>
                <a:gd name="T88" fmla="*/ 232 w 274"/>
                <a:gd name="T89" fmla="*/ 96 h 137"/>
                <a:gd name="T90" fmla="*/ 231 w 274"/>
                <a:gd name="T91" fmla="*/ 97 h 137"/>
                <a:gd name="T92" fmla="*/ 238 w 274"/>
                <a:gd name="T93" fmla="*/ 95 h 137"/>
                <a:gd name="T94" fmla="*/ 234 w 274"/>
                <a:gd name="T95" fmla="*/ 85 h 137"/>
                <a:gd name="T96" fmla="*/ 242 w 274"/>
                <a:gd name="T97" fmla="*/ 73 h 137"/>
                <a:gd name="T98" fmla="*/ 238 w 274"/>
                <a:gd name="T99" fmla="*/ 77 h 137"/>
                <a:gd name="T100" fmla="*/ 252 w 274"/>
                <a:gd name="T101" fmla="*/ 71 h 137"/>
                <a:gd name="T102" fmla="*/ 266 w 274"/>
                <a:gd name="T103" fmla="*/ 40 h 137"/>
                <a:gd name="T104" fmla="*/ 258 w 274"/>
                <a:gd name="T105" fmla="*/ 48 h 137"/>
                <a:gd name="T106" fmla="*/ 268 w 274"/>
                <a:gd name="T107" fmla="*/ 35 h 137"/>
                <a:gd name="T108" fmla="*/ 259 w 274"/>
                <a:gd name="T109" fmla="*/ 22 h 137"/>
                <a:gd name="T110" fmla="*/ 262 w 274"/>
                <a:gd name="T111" fmla="*/ 27 h 137"/>
                <a:gd name="T112" fmla="*/ 273 w 274"/>
                <a:gd name="T113" fmla="*/ 17 h 137"/>
                <a:gd name="T114" fmla="*/ 273 w 274"/>
                <a:gd name="T115" fmla="*/ 12 h 137"/>
                <a:gd name="T116" fmla="*/ 266 w 274"/>
                <a:gd name="T117" fmla="*/ 7 h 137"/>
                <a:gd name="T118" fmla="*/ 269 w 274"/>
                <a:gd name="T119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137">
                  <a:moveTo>
                    <a:pt x="250" y="51"/>
                  </a:moveTo>
                  <a:cubicBezTo>
                    <a:pt x="250" y="51"/>
                    <a:pt x="250" y="51"/>
                    <a:pt x="250" y="51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250" y="53"/>
                    <a:pt x="250" y="53"/>
                    <a:pt x="249" y="53"/>
                  </a:cubicBezTo>
                  <a:cubicBezTo>
                    <a:pt x="249" y="53"/>
                    <a:pt x="248" y="53"/>
                    <a:pt x="248" y="53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54"/>
                    <a:pt x="248" y="54"/>
                    <a:pt x="249" y="55"/>
                  </a:cubicBezTo>
                  <a:cubicBezTo>
                    <a:pt x="251" y="56"/>
                    <a:pt x="251" y="56"/>
                    <a:pt x="251" y="5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8" y="59"/>
                    <a:pt x="258" y="59"/>
                    <a:pt x="258" y="59"/>
                  </a:cubicBezTo>
                  <a:cubicBezTo>
                    <a:pt x="258" y="60"/>
                    <a:pt x="259" y="59"/>
                    <a:pt x="260" y="58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58" y="63"/>
                    <a:pt x="258" y="63"/>
                    <a:pt x="258" y="63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8" y="62"/>
                    <a:pt x="258" y="62"/>
                    <a:pt x="257" y="61"/>
                  </a:cubicBezTo>
                  <a:cubicBezTo>
                    <a:pt x="251" y="58"/>
                    <a:pt x="251" y="58"/>
                    <a:pt x="251" y="58"/>
                  </a:cubicBezTo>
                  <a:cubicBezTo>
                    <a:pt x="250" y="60"/>
                    <a:pt x="250" y="60"/>
                    <a:pt x="250" y="60"/>
                  </a:cubicBezTo>
                  <a:cubicBezTo>
                    <a:pt x="250" y="59"/>
                    <a:pt x="250" y="59"/>
                    <a:pt x="250" y="59"/>
                  </a:cubicBezTo>
                  <a:cubicBezTo>
                    <a:pt x="250" y="58"/>
                    <a:pt x="250" y="58"/>
                    <a:pt x="250" y="58"/>
                  </a:cubicBezTo>
                  <a:cubicBezTo>
                    <a:pt x="250" y="57"/>
                    <a:pt x="250" y="57"/>
                    <a:pt x="250" y="57"/>
                  </a:cubicBezTo>
                  <a:cubicBezTo>
                    <a:pt x="249" y="57"/>
                    <a:pt x="248" y="56"/>
                    <a:pt x="248" y="55"/>
                  </a:cubicBezTo>
                  <a:cubicBezTo>
                    <a:pt x="247" y="54"/>
                    <a:pt x="247" y="53"/>
                    <a:pt x="248" y="52"/>
                  </a:cubicBezTo>
                  <a:cubicBezTo>
                    <a:pt x="248" y="52"/>
                    <a:pt x="249" y="51"/>
                    <a:pt x="250" y="51"/>
                  </a:cubicBezTo>
                  <a:cubicBezTo>
                    <a:pt x="250" y="51"/>
                    <a:pt x="250" y="51"/>
                    <a:pt x="250" y="51"/>
                  </a:cubicBezTo>
                  <a:close/>
                  <a:moveTo>
                    <a:pt x="14" y="15"/>
                  </a:moveTo>
                  <a:cubicBezTo>
                    <a:pt x="14" y="14"/>
                    <a:pt x="14" y="13"/>
                    <a:pt x="1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2" y="13"/>
                    <a:pt x="1" y="12"/>
                  </a:cubicBezTo>
                  <a:cubicBezTo>
                    <a:pt x="0" y="11"/>
                    <a:pt x="0" y="10"/>
                    <a:pt x="0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3" y="27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3" y="24"/>
                    <a:pt x="4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0" y="23"/>
                    <a:pt x="10" y="22"/>
                  </a:cubicBezTo>
                  <a:cubicBezTo>
                    <a:pt x="11" y="22"/>
                    <a:pt x="11" y="21"/>
                    <a:pt x="10" y="21"/>
                  </a:cubicBezTo>
                  <a:cubicBezTo>
                    <a:pt x="10" y="20"/>
                    <a:pt x="10" y="19"/>
                    <a:pt x="9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4"/>
                    <a:pt x="9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lose/>
                  <a:moveTo>
                    <a:pt x="16" y="29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6" y="27"/>
                    <a:pt x="16" y="27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7" y="27"/>
                    <a:pt x="17" y="28"/>
                    <a:pt x="17" y="28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  <a:moveTo>
                    <a:pt x="4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5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1" y="28"/>
                    <a:pt x="11" y="2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lose/>
                  <a:moveTo>
                    <a:pt x="16" y="42"/>
                  </a:moveTo>
                  <a:cubicBezTo>
                    <a:pt x="16" y="41"/>
                    <a:pt x="15" y="41"/>
                    <a:pt x="14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4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6"/>
                    <a:pt x="14" y="36"/>
                  </a:cubicBezTo>
                  <a:cubicBezTo>
                    <a:pt x="14" y="36"/>
                    <a:pt x="14" y="36"/>
                    <a:pt x="13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5" y="40"/>
                    <a:pt x="15" y="40"/>
                  </a:cubicBezTo>
                  <a:cubicBezTo>
                    <a:pt x="16" y="40"/>
                    <a:pt x="16" y="40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lose/>
                  <a:moveTo>
                    <a:pt x="14" y="53"/>
                  </a:moveTo>
                  <a:cubicBezTo>
                    <a:pt x="13" y="53"/>
                    <a:pt x="12" y="53"/>
                    <a:pt x="11" y="52"/>
                  </a:cubicBezTo>
                  <a:cubicBezTo>
                    <a:pt x="10" y="51"/>
                    <a:pt x="10" y="51"/>
                    <a:pt x="9" y="50"/>
                  </a:cubicBezTo>
                  <a:cubicBezTo>
                    <a:pt x="9" y="49"/>
                    <a:pt x="9" y="48"/>
                    <a:pt x="9" y="47"/>
                  </a:cubicBezTo>
                  <a:cubicBezTo>
                    <a:pt x="10" y="46"/>
                    <a:pt x="11" y="45"/>
                    <a:pt x="12" y="45"/>
                  </a:cubicBezTo>
                  <a:cubicBezTo>
                    <a:pt x="13" y="44"/>
                    <a:pt x="14" y="44"/>
                    <a:pt x="16" y="45"/>
                  </a:cubicBezTo>
                  <a:cubicBezTo>
                    <a:pt x="17" y="45"/>
                    <a:pt x="18" y="46"/>
                    <a:pt x="18" y="47"/>
                  </a:cubicBezTo>
                  <a:cubicBezTo>
                    <a:pt x="18" y="48"/>
                    <a:pt x="18" y="49"/>
                    <a:pt x="18" y="50"/>
                  </a:cubicBezTo>
                  <a:cubicBezTo>
                    <a:pt x="18" y="51"/>
                    <a:pt x="17" y="51"/>
                    <a:pt x="16" y="5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2" y="46"/>
                    <a:pt x="12" y="47"/>
                    <a:pt x="11" y="48"/>
                  </a:cubicBezTo>
                  <a:cubicBezTo>
                    <a:pt x="10" y="49"/>
                    <a:pt x="10" y="49"/>
                    <a:pt x="10" y="51"/>
                  </a:cubicBezTo>
                  <a:cubicBezTo>
                    <a:pt x="11" y="51"/>
                    <a:pt x="11" y="52"/>
                    <a:pt x="12" y="52"/>
                  </a:cubicBezTo>
                  <a:cubicBezTo>
                    <a:pt x="13" y="52"/>
                    <a:pt x="14" y="52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lose/>
                  <a:moveTo>
                    <a:pt x="16" y="49"/>
                  </a:moveTo>
                  <a:cubicBezTo>
                    <a:pt x="18" y="49"/>
                    <a:pt x="18" y="48"/>
                    <a:pt x="18" y="47"/>
                  </a:cubicBezTo>
                  <a:cubicBezTo>
                    <a:pt x="17" y="45"/>
                    <a:pt x="16" y="45"/>
                    <a:pt x="14" y="45"/>
                  </a:cubicBezTo>
                  <a:cubicBezTo>
                    <a:pt x="16" y="49"/>
                    <a:pt x="16" y="49"/>
                    <a:pt x="16" y="49"/>
                  </a:cubicBezTo>
                  <a:close/>
                  <a:moveTo>
                    <a:pt x="22" y="58"/>
                  </a:moveTo>
                  <a:cubicBezTo>
                    <a:pt x="22" y="58"/>
                    <a:pt x="21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5"/>
                    <a:pt x="21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9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4" y="56"/>
                    <a:pt x="14" y="56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5"/>
                    <a:pt x="23" y="56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8"/>
                    <a:pt x="22" y="58"/>
                    <a:pt x="22" y="58"/>
                  </a:cubicBezTo>
                  <a:close/>
                  <a:moveTo>
                    <a:pt x="21" y="67"/>
                  </a:moveTo>
                  <a:cubicBezTo>
                    <a:pt x="20" y="68"/>
                    <a:pt x="19" y="68"/>
                    <a:pt x="18" y="67"/>
                  </a:cubicBezTo>
                  <a:cubicBezTo>
                    <a:pt x="18" y="67"/>
                    <a:pt x="17" y="67"/>
                    <a:pt x="17" y="66"/>
                  </a:cubicBezTo>
                  <a:cubicBezTo>
                    <a:pt x="17" y="65"/>
                    <a:pt x="16" y="65"/>
                    <a:pt x="16" y="65"/>
                  </a:cubicBezTo>
                  <a:cubicBezTo>
                    <a:pt x="16" y="64"/>
                    <a:pt x="16" y="64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7" y="63"/>
                    <a:pt x="16" y="64"/>
                    <a:pt x="17" y="65"/>
                  </a:cubicBezTo>
                  <a:cubicBezTo>
                    <a:pt x="18" y="65"/>
                    <a:pt x="18" y="66"/>
                    <a:pt x="18" y="66"/>
                  </a:cubicBezTo>
                  <a:cubicBezTo>
                    <a:pt x="18" y="66"/>
                    <a:pt x="19" y="66"/>
                    <a:pt x="19" y="66"/>
                  </a:cubicBezTo>
                  <a:cubicBezTo>
                    <a:pt x="20" y="65"/>
                    <a:pt x="20" y="65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0"/>
                    <a:pt x="21" y="59"/>
                  </a:cubicBezTo>
                  <a:cubicBezTo>
                    <a:pt x="22" y="59"/>
                    <a:pt x="22" y="59"/>
                    <a:pt x="23" y="59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25" y="61"/>
                    <a:pt x="25" y="61"/>
                    <a:pt x="25" y="62"/>
                  </a:cubicBezTo>
                  <a:cubicBezTo>
                    <a:pt x="25" y="62"/>
                    <a:pt x="25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3"/>
                    <a:pt x="25" y="61"/>
                    <a:pt x="25" y="61"/>
                  </a:cubicBezTo>
                  <a:cubicBezTo>
                    <a:pt x="25" y="60"/>
                    <a:pt x="24" y="60"/>
                    <a:pt x="24" y="60"/>
                  </a:cubicBezTo>
                  <a:cubicBezTo>
                    <a:pt x="24" y="60"/>
                    <a:pt x="23" y="60"/>
                    <a:pt x="23" y="60"/>
                  </a:cubicBezTo>
                  <a:cubicBezTo>
                    <a:pt x="22" y="60"/>
                    <a:pt x="22" y="61"/>
                    <a:pt x="22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6"/>
                    <a:pt x="22" y="67"/>
                    <a:pt x="21" y="67"/>
                  </a:cubicBezTo>
                  <a:close/>
                  <a:moveTo>
                    <a:pt x="33" y="67"/>
                  </a:move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6"/>
                    <a:pt x="31" y="66"/>
                  </a:cubicBezTo>
                  <a:cubicBezTo>
                    <a:pt x="31" y="66"/>
                    <a:pt x="31" y="66"/>
                    <a:pt x="31" y="65"/>
                  </a:cubicBezTo>
                  <a:cubicBezTo>
                    <a:pt x="31" y="65"/>
                    <a:pt x="32" y="65"/>
                    <a:pt x="32" y="65"/>
                  </a:cubicBezTo>
                  <a:cubicBezTo>
                    <a:pt x="32" y="65"/>
                    <a:pt x="32" y="64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5"/>
                    <a:pt x="34" y="65"/>
                    <a:pt x="33" y="66"/>
                  </a:cubicBezTo>
                  <a:cubicBezTo>
                    <a:pt x="33" y="66"/>
                    <a:pt x="33" y="66"/>
                    <a:pt x="33" y="67"/>
                  </a:cubicBezTo>
                  <a:close/>
                  <a:moveTo>
                    <a:pt x="22" y="75"/>
                  </a:move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2" y="72"/>
                    <a:pt x="22" y="71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8"/>
                    <a:pt x="28" y="68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2" y="73"/>
                    <a:pt x="22" y="73"/>
                    <a:pt x="22" y="75"/>
                  </a:cubicBezTo>
                  <a:cubicBezTo>
                    <a:pt x="22" y="75"/>
                    <a:pt x="22" y="75"/>
                    <a:pt x="22" y="75"/>
                  </a:cubicBezTo>
                  <a:close/>
                  <a:moveTo>
                    <a:pt x="28" y="80"/>
                  </a:moveTo>
                  <a:cubicBezTo>
                    <a:pt x="27" y="80"/>
                    <a:pt x="26" y="80"/>
                    <a:pt x="26" y="79"/>
                  </a:cubicBezTo>
                  <a:cubicBezTo>
                    <a:pt x="26" y="79"/>
                    <a:pt x="25" y="79"/>
                    <a:pt x="25" y="79"/>
                  </a:cubicBezTo>
                  <a:cubicBezTo>
                    <a:pt x="24" y="78"/>
                    <a:pt x="24" y="77"/>
                    <a:pt x="26" y="7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1" y="72"/>
                    <a:pt x="32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6" y="78"/>
                    <a:pt x="26" y="79"/>
                    <a:pt x="26" y="79"/>
                  </a:cubicBezTo>
                  <a:cubicBezTo>
                    <a:pt x="27" y="79"/>
                    <a:pt x="27" y="79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lose/>
                  <a:moveTo>
                    <a:pt x="40" y="84"/>
                  </a:moveTo>
                  <a:cubicBezTo>
                    <a:pt x="40" y="84"/>
                    <a:pt x="40" y="83"/>
                    <a:pt x="40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28" y="87"/>
                    <a:pt x="26" y="87"/>
                    <a:pt x="25" y="86"/>
                  </a:cubicBezTo>
                  <a:cubicBezTo>
                    <a:pt x="24" y="85"/>
                    <a:pt x="25" y="84"/>
                    <a:pt x="25" y="84"/>
                  </a:cubicBezTo>
                  <a:cubicBezTo>
                    <a:pt x="25" y="84"/>
                    <a:pt x="26" y="84"/>
                    <a:pt x="26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8" y="86"/>
                    <a:pt x="29" y="86"/>
                    <a:pt x="31" y="8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77"/>
                    <a:pt x="35" y="77"/>
                    <a:pt x="34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39" y="82"/>
                    <a:pt x="39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1"/>
                    <a:pt x="39" y="81"/>
                    <a:pt x="38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40" y="84"/>
                    <a:pt x="40" y="84"/>
                  </a:cubicBezTo>
                  <a:close/>
                  <a:moveTo>
                    <a:pt x="47" y="97"/>
                  </a:moveTo>
                  <a:cubicBezTo>
                    <a:pt x="46" y="97"/>
                    <a:pt x="45" y="98"/>
                    <a:pt x="44" y="98"/>
                  </a:cubicBezTo>
                  <a:cubicBezTo>
                    <a:pt x="42" y="98"/>
                    <a:pt x="41" y="98"/>
                    <a:pt x="40" y="97"/>
                  </a:cubicBezTo>
                  <a:cubicBezTo>
                    <a:pt x="40" y="96"/>
                    <a:pt x="39" y="95"/>
                    <a:pt x="39" y="94"/>
                  </a:cubicBezTo>
                  <a:cubicBezTo>
                    <a:pt x="39" y="93"/>
                    <a:pt x="40" y="91"/>
                    <a:pt x="41" y="91"/>
                  </a:cubicBezTo>
                  <a:cubicBezTo>
                    <a:pt x="42" y="90"/>
                    <a:pt x="43" y="89"/>
                    <a:pt x="44" y="89"/>
                  </a:cubicBezTo>
                  <a:cubicBezTo>
                    <a:pt x="45" y="89"/>
                    <a:pt x="46" y="89"/>
                    <a:pt x="47" y="90"/>
                  </a:cubicBezTo>
                  <a:cubicBezTo>
                    <a:pt x="48" y="91"/>
                    <a:pt x="49" y="92"/>
                    <a:pt x="49" y="93"/>
                  </a:cubicBezTo>
                  <a:cubicBezTo>
                    <a:pt x="49" y="95"/>
                    <a:pt x="48" y="95"/>
                    <a:pt x="47" y="97"/>
                  </a:cubicBezTo>
                  <a:close/>
                  <a:moveTo>
                    <a:pt x="45" y="96"/>
                  </a:moveTo>
                  <a:cubicBezTo>
                    <a:pt x="46" y="95"/>
                    <a:pt x="47" y="94"/>
                    <a:pt x="47" y="93"/>
                  </a:cubicBezTo>
                  <a:cubicBezTo>
                    <a:pt x="48" y="92"/>
                    <a:pt x="47" y="91"/>
                    <a:pt x="47" y="90"/>
                  </a:cubicBezTo>
                  <a:cubicBezTo>
                    <a:pt x="46" y="90"/>
                    <a:pt x="46" y="89"/>
                    <a:pt x="45" y="90"/>
                  </a:cubicBezTo>
                  <a:cubicBezTo>
                    <a:pt x="44" y="90"/>
                    <a:pt x="44" y="91"/>
                    <a:pt x="43" y="91"/>
                  </a:cubicBezTo>
                  <a:cubicBezTo>
                    <a:pt x="42" y="92"/>
                    <a:pt x="41" y="93"/>
                    <a:pt x="41" y="94"/>
                  </a:cubicBezTo>
                  <a:cubicBezTo>
                    <a:pt x="40" y="95"/>
                    <a:pt x="40" y="96"/>
                    <a:pt x="41" y="97"/>
                  </a:cubicBezTo>
                  <a:cubicBezTo>
                    <a:pt x="42" y="97"/>
                    <a:pt x="42" y="97"/>
                    <a:pt x="43" y="97"/>
                  </a:cubicBezTo>
                  <a:cubicBezTo>
                    <a:pt x="44" y="97"/>
                    <a:pt x="44" y="97"/>
                    <a:pt x="45" y="96"/>
                  </a:cubicBezTo>
                  <a:close/>
                  <a:moveTo>
                    <a:pt x="60" y="97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8" y="97"/>
                    <a:pt x="58" y="97"/>
                    <a:pt x="58" y="96"/>
                  </a:cubicBezTo>
                  <a:cubicBezTo>
                    <a:pt x="58" y="96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8" y="94"/>
                    <a:pt x="57" y="94"/>
                    <a:pt x="56" y="95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49" y="103"/>
                    <a:pt x="49" y="104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2"/>
                    <a:pt x="48" y="102"/>
                    <a:pt x="48" y="101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4" y="95"/>
                    <a:pt x="55" y="94"/>
                    <a:pt x="56" y="94"/>
                  </a:cubicBezTo>
                  <a:cubicBezTo>
                    <a:pt x="57" y="94"/>
                    <a:pt x="58" y="94"/>
                    <a:pt x="59" y="95"/>
                  </a:cubicBezTo>
                  <a:cubicBezTo>
                    <a:pt x="59" y="95"/>
                    <a:pt x="60" y="95"/>
                    <a:pt x="60" y="96"/>
                  </a:cubicBezTo>
                  <a:cubicBezTo>
                    <a:pt x="60" y="96"/>
                    <a:pt x="60" y="96"/>
                    <a:pt x="60" y="97"/>
                  </a:cubicBezTo>
                  <a:close/>
                  <a:moveTo>
                    <a:pt x="65" y="111"/>
                  </a:moveTo>
                  <a:cubicBezTo>
                    <a:pt x="64" y="113"/>
                    <a:pt x="63" y="113"/>
                    <a:pt x="62" y="113"/>
                  </a:cubicBezTo>
                  <a:cubicBezTo>
                    <a:pt x="61" y="113"/>
                    <a:pt x="60" y="113"/>
                    <a:pt x="59" y="112"/>
                  </a:cubicBezTo>
                  <a:cubicBezTo>
                    <a:pt x="58" y="112"/>
                    <a:pt x="58" y="111"/>
                    <a:pt x="58" y="111"/>
                  </a:cubicBezTo>
                  <a:cubicBezTo>
                    <a:pt x="57" y="111"/>
                    <a:pt x="57" y="110"/>
                    <a:pt x="57" y="110"/>
                  </a:cubicBezTo>
                  <a:cubicBezTo>
                    <a:pt x="56" y="109"/>
                    <a:pt x="56" y="110"/>
                    <a:pt x="56" y="110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8"/>
                    <a:pt x="58" y="110"/>
                    <a:pt x="59" y="111"/>
                  </a:cubicBezTo>
                  <a:cubicBezTo>
                    <a:pt x="60" y="112"/>
                    <a:pt x="60" y="112"/>
                    <a:pt x="61" y="112"/>
                  </a:cubicBezTo>
                  <a:cubicBezTo>
                    <a:pt x="62" y="112"/>
                    <a:pt x="62" y="111"/>
                    <a:pt x="62" y="111"/>
                  </a:cubicBezTo>
                  <a:cubicBezTo>
                    <a:pt x="63" y="110"/>
                    <a:pt x="63" y="109"/>
                    <a:pt x="62" y="107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4"/>
                    <a:pt x="61" y="102"/>
                    <a:pt x="62" y="101"/>
                  </a:cubicBezTo>
                  <a:cubicBezTo>
                    <a:pt x="62" y="100"/>
                    <a:pt x="63" y="100"/>
                    <a:pt x="64" y="99"/>
                  </a:cubicBezTo>
                  <a:cubicBezTo>
                    <a:pt x="65" y="99"/>
                    <a:pt x="66" y="99"/>
                    <a:pt x="67" y="100"/>
                  </a:cubicBezTo>
                  <a:cubicBezTo>
                    <a:pt x="67" y="101"/>
                    <a:pt x="68" y="101"/>
                    <a:pt x="68" y="101"/>
                  </a:cubicBezTo>
                  <a:cubicBezTo>
                    <a:pt x="68" y="102"/>
                    <a:pt x="68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8" y="104"/>
                    <a:pt x="68" y="102"/>
                    <a:pt x="66" y="101"/>
                  </a:cubicBezTo>
                  <a:cubicBezTo>
                    <a:pt x="66" y="101"/>
                    <a:pt x="65" y="101"/>
                    <a:pt x="64" y="101"/>
                  </a:cubicBezTo>
                  <a:cubicBezTo>
                    <a:pt x="64" y="101"/>
                    <a:pt x="64" y="101"/>
                    <a:pt x="63" y="101"/>
                  </a:cubicBezTo>
                  <a:cubicBezTo>
                    <a:pt x="63" y="102"/>
                    <a:pt x="63" y="102"/>
                    <a:pt x="63" y="103"/>
                  </a:cubicBezTo>
                  <a:cubicBezTo>
                    <a:pt x="63" y="103"/>
                    <a:pt x="63" y="104"/>
                    <a:pt x="64" y="10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9"/>
                    <a:pt x="66" y="111"/>
                    <a:pt x="65" y="111"/>
                  </a:cubicBezTo>
                  <a:close/>
                  <a:moveTo>
                    <a:pt x="74" y="117"/>
                  </a:moveTo>
                  <a:cubicBezTo>
                    <a:pt x="73" y="118"/>
                    <a:pt x="72" y="119"/>
                    <a:pt x="71" y="119"/>
                  </a:cubicBezTo>
                  <a:cubicBezTo>
                    <a:pt x="70" y="119"/>
                    <a:pt x="69" y="119"/>
                    <a:pt x="68" y="118"/>
                  </a:cubicBezTo>
                  <a:cubicBezTo>
                    <a:pt x="68" y="118"/>
                    <a:pt x="67" y="117"/>
                    <a:pt x="67" y="116"/>
                  </a:cubicBezTo>
                  <a:cubicBezTo>
                    <a:pt x="66" y="115"/>
                    <a:pt x="67" y="113"/>
                    <a:pt x="68" y="112"/>
                  </a:cubicBezTo>
                  <a:cubicBezTo>
                    <a:pt x="68" y="111"/>
                    <a:pt x="69" y="110"/>
                    <a:pt x="70" y="110"/>
                  </a:cubicBezTo>
                  <a:cubicBezTo>
                    <a:pt x="72" y="109"/>
                    <a:pt x="73" y="109"/>
                    <a:pt x="74" y="110"/>
                  </a:cubicBezTo>
                  <a:cubicBezTo>
                    <a:pt x="75" y="111"/>
                    <a:pt x="75" y="111"/>
                    <a:pt x="76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4"/>
                    <a:pt x="74" y="114"/>
                  </a:cubicBezTo>
                  <a:cubicBezTo>
                    <a:pt x="74" y="114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2"/>
                    <a:pt x="74" y="112"/>
                    <a:pt x="74" y="111"/>
                  </a:cubicBezTo>
                  <a:cubicBezTo>
                    <a:pt x="74" y="111"/>
                    <a:pt x="74" y="111"/>
                    <a:pt x="73" y="111"/>
                  </a:cubicBezTo>
                  <a:cubicBezTo>
                    <a:pt x="72" y="110"/>
                    <a:pt x="72" y="110"/>
                    <a:pt x="70" y="111"/>
                  </a:cubicBezTo>
                  <a:cubicBezTo>
                    <a:pt x="70" y="111"/>
                    <a:pt x="69" y="111"/>
                    <a:pt x="69" y="112"/>
                  </a:cubicBezTo>
                  <a:cubicBezTo>
                    <a:pt x="68" y="113"/>
                    <a:pt x="68" y="114"/>
                    <a:pt x="68" y="115"/>
                  </a:cubicBezTo>
                  <a:cubicBezTo>
                    <a:pt x="68" y="116"/>
                    <a:pt x="68" y="117"/>
                    <a:pt x="69" y="117"/>
                  </a:cubicBezTo>
                  <a:cubicBezTo>
                    <a:pt x="71" y="118"/>
                    <a:pt x="72" y="118"/>
                    <a:pt x="74" y="117"/>
                  </a:cubicBezTo>
                  <a:cubicBezTo>
                    <a:pt x="74" y="117"/>
                    <a:pt x="74" y="117"/>
                    <a:pt x="74" y="117"/>
                  </a:cubicBezTo>
                  <a:close/>
                  <a:moveTo>
                    <a:pt x="83" y="111"/>
                  </a:moveTo>
                  <a:cubicBezTo>
                    <a:pt x="83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1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1" y="109"/>
                    <a:pt x="81" y="109"/>
                    <a:pt x="82" y="109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10"/>
                    <a:pt x="83" y="110"/>
                  </a:cubicBezTo>
                  <a:cubicBezTo>
                    <a:pt x="83" y="111"/>
                    <a:pt x="83" y="111"/>
                    <a:pt x="83" y="111"/>
                  </a:cubicBezTo>
                  <a:close/>
                  <a:moveTo>
                    <a:pt x="78" y="123"/>
                  </a:moveTo>
                  <a:cubicBezTo>
                    <a:pt x="74" y="121"/>
                    <a:pt x="74" y="121"/>
                    <a:pt x="74" y="121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5" y="121"/>
                    <a:pt x="76" y="121"/>
                    <a:pt x="76" y="120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9" y="115"/>
                    <a:pt x="79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2"/>
                    <a:pt x="78" y="123"/>
                    <a:pt x="78" y="123"/>
                  </a:cubicBezTo>
                  <a:cubicBezTo>
                    <a:pt x="78" y="123"/>
                    <a:pt x="78" y="123"/>
                    <a:pt x="78" y="123"/>
                  </a:cubicBezTo>
                  <a:close/>
                  <a:moveTo>
                    <a:pt x="89" y="124"/>
                  </a:moveTo>
                  <a:cubicBezTo>
                    <a:pt x="88" y="125"/>
                    <a:pt x="87" y="125"/>
                    <a:pt x="86" y="126"/>
                  </a:cubicBezTo>
                  <a:cubicBezTo>
                    <a:pt x="85" y="126"/>
                    <a:pt x="84" y="126"/>
                    <a:pt x="84" y="126"/>
                  </a:cubicBezTo>
                  <a:cubicBezTo>
                    <a:pt x="82" y="125"/>
                    <a:pt x="82" y="125"/>
                    <a:pt x="82" y="124"/>
                  </a:cubicBezTo>
                  <a:cubicBezTo>
                    <a:pt x="81" y="123"/>
                    <a:pt x="81" y="121"/>
                    <a:pt x="82" y="120"/>
                  </a:cubicBezTo>
                  <a:cubicBezTo>
                    <a:pt x="82" y="119"/>
                    <a:pt x="83" y="118"/>
                    <a:pt x="84" y="117"/>
                  </a:cubicBezTo>
                  <a:cubicBezTo>
                    <a:pt x="85" y="117"/>
                    <a:pt x="86" y="117"/>
                    <a:pt x="87" y="117"/>
                  </a:cubicBezTo>
                  <a:cubicBezTo>
                    <a:pt x="88" y="118"/>
                    <a:pt x="89" y="119"/>
                    <a:pt x="89" y="119"/>
                  </a:cubicBezTo>
                  <a:cubicBezTo>
                    <a:pt x="90" y="120"/>
                    <a:pt x="90" y="121"/>
                    <a:pt x="89" y="122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3" y="121"/>
                    <a:pt x="83" y="122"/>
                    <a:pt x="83" y="123"/>
                  </a:cubicBezTo>
                  <a:cubicBezTo>
                    <a:pt x="83" y="124"/>
                    <a:pt x="84" y="124"/>
                    <a:pt x="84" y="125"/>
                  </a:cubicBezTo>
                  <a:cubicBezTo>
                    <a:pt x="85" y="125"/>
                    <a:pt x="86" y="125"/>
                    <a:pt x="86" y="125"/>
                  </a:cubicBezTo>
                  <a:cubicBezTo>
                    <a:pt x="88" y="125"/>
                    <a:pt x="88" y="124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lose/>
                  <a:moveTo>
                    <a:pt x="88" y="120"/>
                  </a:moveTo>
                  <a:cubicBezTo>
                    <a:pt x="88" y="119"/>
                    <a:pt x="88" y="118"/>
                    <a:pt x="87" y="117"/>
                  </a:cubicBezTo>
                  <a:cubicBezTo>
                    <a:pt x="86" y="117"/>
                    <a:pt x="84" y="117"/>
                    <a:pt x="84" y="119"/>
                  </a:cubicBezTo>
                  <a:cubicBezTo>
                    <a:pt x="88" y="120"/>
                    <a:pt x="88" y="120"/>
                    <a:pt x="88" y="120"/>
                  </a:cubicBezTo>
                  <a:close/>
                  <a:moveTo>
                    <a:pt x="98" y="131"/>
                  </a:moveTo>
                  <a:cubicBezTo>
                    <a:pt x="94" y="129"/>
                    <a:pt x="94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5" y="129"/>
                    <a:pt x="96" y="129"/>
                    <a:pt x="96" y="128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23"/>
                    <a:pt x="98" y="123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6" y="121"/>
                    <a:pt x="95" y="121"/>
                    <a:pt x="94" y="122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2" y="128"/>
                    <a:pt x="93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0"/>
                    <a:pt x="92" y="120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6" y="121"/>
                    <a:pt x="98" y="121"/>
                    <a:pt x="99" y="121"/>
                  </a:cubicBezTo>
                  <a:cubicBezTo>
                    <a:pt x="100" y="121"/>
                    <a:pt x="101" y="123"/>
                    <a:pt x="100" y="125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30"/>
                    <a:pt x="98" y="131"/>
                    <a:pt x="98" y="131"/>
                  </a:cubicBezTo>
                  <a:cubicBezTo>
                    <a:pt x="98" y="131"/>
                    <a:pt x="98" y="131"/>
                    <a:pt x="98" y="131"/>
                  </a:cubicBezTo>
                  <a:close/>
                  <a:moveTo>
                    <a:pt x="109" y="130"/>
                  </a:moveTo>
                  <a:cubicBezTo>
                    <a:pt x="108" y="131"/>
                    <a:pt x="107" y="132"/>
                    <a:pt x="107" y="132"/>
                  </a:cubicBezTo>
                  <a:cubicBezTo>
                    <a:pt x="106" y="133"/>
                    <a:pt x="105" y="133"/>
                    <a:pt x="104" y="133"/>
                  </a:cubicBezTo>
                  <a:cubicBezTo>
                    <a:pt x="103" y="132"/>
                    <a:pt x="102" y="132"/>
                    <a:pt x="102" y="131"/>
                  </a:cubicBezTo>
                  <a:cubicBezTo>
                    <a:pt x="101" y="129"/>
                    <a:pt x="101" y="128"/>
                    <a:pt x="101" y="127"/>
                  </a:cubicBezTo>
                  <a:cubicBezTo>
                    <a:pt x="102" y="126"/>
                    <a:pt x="102" y="125"/>
                    <a:pt x="103" y="124"/>
                  </a:cubicBezTo>
                  <a:cubicBezTo>
                    <a:pt x="104" y="123"/>
                    <a:pt x="106" y="123"/>
                    <a:pt x="107" y="123"/>
                  </a:cubicBezTo>
                  <a:cubicBezTo>
                    <a:pt x="108" y="123"/>
                    <a:pt x="108" y="123"/>
                    <a:pt x="109" y="124"/>
                  </a:cubicBezTo>
                  <a:cubicBezTo>
                    <a:pt x="109" y="125"/>
                    <a:pt x="110" y="125"/>
                    <a:pt x="109" y="126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5"/>
                    <a:pt x="108" y="125"/>
                    <a:pt x="108" y="125"/>
                  </a:cubicBezTo>
                  <a:cubicBezTo>
                    <a:pt x="108" y="125"/>
                    <a:pt x="108" y="124"/>
                    <a:pt x="108" y="124"/>
                  </a:cubicBezTo>
                  <a:cubicBezTo>
                    <a:pt x="107" y="123"/>
                    <a:pt x="107" y="123"/>
                    <a:pt x="107" y="123"/>
                  </a:cubicBezTo>
                  <a:cubicBezTo>
                    <a:pt x="106" y="123"/>
                    <a:pt x="105" y="123"/>
                    <a:pt x="104" y="124"/>
                  </a:cubicBezTo>
                  <a:cubicBezTo>
                    <a:pt x="104" y="124"/>
                    <a:pt x="104" y="125"/>
                    <a:pt x="103" y="126"/>
                  </a:cubicBezTo>
                  <a:cubicBezTo>
                    <a:pt x="103" y="127"/>
                    <a:pt x="103" y="128"/>
                    <a:pt x="104" y="129"/>
                  </a:cubicBezTo>
                  <a:cubicBezTo>
                    <a:pt x="104" y="129"/>
                    <a:pt x="105" y="130"/>
                    <a:pt x="106" y="130"/>
                  </a:cubicBezTo>
                  <a:cubicBezTo>
                    <a:pt x="106" y="131"/>
                    <a:pt x="107" y="131"/>
                    <a:pt x="109" y="130"/>
                  </a:cubicBezTo>
                  <a:cubicBezTo>
                    <a:pt x="109" y="130"/>
                    <a:pt x="109" y="130"/>
                    <a:pt x="109" y="130"/>
                  </a:cubicBezTo>
                  <a:close/>
                  <a:moveTo>
                    <a:pt x="119" y="132"/>
                  </a:moveTo>
                  <a:cubicBezTo>
                    <a:pt x="118" y="133"/>
                    <a:pt x="118" y="133"/>
                    <a:pt x="117" y="134"/>
                  </a:cubicBezTo>
                  <a:cubicBezTo>
                    <a:pt x="116" y="134"/>
                    <a:pt x="115" y="135"/>
                    <a:pt x="114" y="134"/>
                  </a:cubicBezTo>
                  <a:cubicBezTo>
                    <a:pt x="113" y="134"/>
                    <a:pt x="112" y="133"/>
                    <a:pt x="112" y="133"/>
                  </a:cubicBezTo>
                  <a:cubicBezTo>
                    <a:pt x="111" y="131"/>
                    <a:pt x="111" y="130"/>
                    <a:pt x="111" y="129"/>
                  </a:cubicBezTo>
                  <a:cubicBezTo>
                    <a:pt x="112" y="128"/>
                    <a:pt x="112" y="127"/>
                    <a:pt x="113" y="126"/>
                  </a:cubicBezTo>
                  <a:cubicBezTo>
                    <a:pt x="114" y="125"/>
                    <a:pt x="115" y="125"/>
                    <a:pt x="116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19" y="127"/>
                    <a:pt x="120" y="128"/>
                    <a:pt x="119" y="129"/>
                  </a:cubicBezTo>
                  <a:cubicBezTo>
                    <a:pt x="113" y="128"/>
                    <a:pt x="113" y="128"/>
                    <a:pt x="113" y="128"/>
                  </a:cubicBezTo>
                  <a:cubicBezTo>
                    <a:pt x="112" y="129"/>
                    <a:pt x="113" y="131"/>
                    <a:pt x="113" y="131"/>
                  </a:cubicBezTo>
                  <a:cubicBezTo>
                    <a:pt x="114" y="132"/>
                    <a:pt x="114" y="133"/>
                    <a:pt x="115" y="133"/>
                  </a:cubicBezTo>
                  <a:cubicBezTo>
                    <a:pt x="116" y="133"/>
                    <a:pt x="116" y="133"/>
                    <a:pt x="117" y="133"/>
                  </a:cubicBezTo>
                  <a:cubicBezTo>
                    <a:pt x="118" y="133"/>
                    <a:pt x="118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lose/>
                  <a:moveTo>
                    <a:pt x="117" y="129"/>
                  </a:moveTo>
                  <a:cubicBezTo>
                    <a:pt x="117" y="127"/>
                    <a:pt x="116" y="126"/>
                    <a:pt x="115" y="126"/>
                  </a:cubicBezTo>
                  <a:cubicBezTo>
                    <a:pt x="114" y="125"/>
                    <a:pt x="113" y="126"/>
                    <a:pt x="112" y="128"/>
                  </a:cubicBezTo>
                  <a:cubicBezTo>
                    <a:pt x="117" y="129"/>
                    <a:pt x="117" y="129"/>
                    <a:pt x="117" y="129"/>
                  </a:cubicBezTo>
                  <a:close/>
                  <a:moveTo>
                    <a:pt x="133" y="135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37"/>
                    <a:pt x="131" y="137"/>
                    <a:pt x="131" y="137"/>
                  </a:cubicBezTo>
                  <a:cubicBezTo>
                    <a:pt x="130" y="137"/>
                    <a:pt x="130" y="136"/>
                    <a:pt x="130" y="135"/>
                  </a:cubicBezTo>
                  <a:cubicBezTo>
                    <a:pt x="130" y="135"/>
                    <a:pt x="129" y="136"/>
                    <a:pt x="128" y="136"/>
                  </a:cubicBezTo>
                  <a:cubicBezTo>
                    <a:pt x="128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5" y="135"/>
                  </a:cubicBezTo>
                  <a:cubicBezTo>
                    <a:pt x="125" y="135"/>
                    <a:pt x="125" y="135"/>
                    <a:pt x="125" y="134"/>
                  </a:cubicBezTo>
                  <a:cubicBezTo>
                    <a:pt x="125" y="133"/>
                    <a:pt x="126" y="132"/>
                    <a:pt x="127" y="131"/>
                  </a:cubicBezTo>
                  <a:cubicBezTo>
                    <a:pt x="128" y="131"/>
                    <a:pt x="129" y="130"/>
                    <a:pt x="130" y="130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0" y="128"/>
                    <a:pt x="130" y="127"/>
                    <a:pt x="129" y="127"/>
                  </a:cubicBezTo>
                  <a:cubicBezTo>
                    <a:pt x="128" y="127"/>
                    <a:pt x="128" y="127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9"/>
                    <a:pt x="128" y="129"/>
                    <a:pt x="127" y="129"/>
                  </a:cubicBezTo>
                  <a:cubicBezTo>
                    <a:pt x="127" y="130"/>
                    <a:pt x="127" y="130"/>
                    <a:pt x="126" y="130"/>
                  </a:cubicBezTo>
                  <a:cubicBezTo>
                    <a:pt x="126" y="130"/>
                    <a:pt x="126" y="130"/>
                    <a:pt x="126" y="129"/>
                  </a:cubicBezTo>
                  <a:cubicBezTo>
                    <a:pt x="125" y="129"/>
                    <a:pt x="125" y="129"/>
                    <a:pt x="126" y="129"/>
                  </a:cubicBezTo>
                  <a:cubicBezTo>
                    <a:pt x="126" y="128"/>
                    <a:pt x="126" y="128"/>
                    <a:pt x="127" y="127"/>
                  </a:cubicBezTo>
                  <a:cubicBezTo>
                    <a:pt x="128" y="127"/>
                    <a:pt x="128" y="127"/>
                    <a:pt x="129" y="127"/>
                  </a:cubicBezTo>
                  <a:cubicBezTo>
                    <a:pt x="130" y="127"/>
                    <a:pt x="131" y="127"/>
                    <a:pt x="132" y="128"/>
                  </a:cubicBezTo>
                  <a:cubicBezTo>
                    <a:pt x="132" y="128"/>
                    <a:pt x="132" y="129"/>
                    <a:pt x="132" y="130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  <a:moveTo>
                    <a:pt x="130" y="134"/>
                  </a:moveTo>
                  <a:cubicBezTo>
                    <a:pt x="130" y="131"/>
                    <a:pt x="130" y="131"/>
                    <a:pt x="130" y="131"/>
                  </a:cubicBezTo>
                  <a:cubicBezTo>
                    <a:pt x="129" y="131"/>
                    <a:pt x="128" y="131"/>
                    <a:pt x="128" y="131"/>
                  </a:cubicBezTo>
                  <a:cubicBezTo>
                    <a:pt x="127" y="132"/>
                    <a:pt x="126" y="132"/>
                    <a:pt x="126" y="133"/>
                  </a:cubicBezTo>
                  <a:cubicBezTo>
                    <a:pt x="126" y="134"/>
                    <a:pt x="127" y="135"/>
                    <a:pt x="128" y="135"/>
                  </a:cubicBezTo>
                  <a:cubicBezTo>
                    <a:pt x="128" y="135"/>
                    <a:pt x="129" y="135"/>
                    <a:pt x="130" y="134"/>
                  </a:cubicBezTo>
                  <a:close/>
                  <a:moveTo>
                    <a:pt x="144" y="136"/>
                  </a:move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1" y="135"/>
                    <a:pt x="141" y="135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1" y="129"/>
                    <a:pt x="141" y="129"/>
                    <a:pt x="140" y="128"/>
                  </a:cubicBezTo>
                  <a:cubicBezTo>
                    <a:pt x="140" y="128"/>
                    <a:pt x="140" y="128"/>
                    <a:pt x="139" y="128"/>
                  </a:cubicBezTo>
                  <a:cubicBezTo>
                    <a:pt x="138" y="128"/>
                    <a:pt x="138" y="128"/>
                    <a:pt x="137" y="129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5"/>
                    <a:pt x="137" y="136"/>
                    <a:pt x="138" y="136"/>
                  </a:cubicBezTo>
                  <a:cubicBezTo>
                    <a:pt x="138" y="136"/>
                    <a:pt x="138" y="136"/>
                    <a:pt x="138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5" y="135"/>
                    <a:pt x="135" y="135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8"/>
                    <a:pt x="134" y="128"/>
                  </a:cubicBezTo>
                  <a:cubicBezTo>
                    <a:pt x="134" y="128"/>
                    <a:pt x="134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7" y="127"/>
                    <a:pt x="138" y="127"/>
                    <a:pt x="140" y="127"/>
                  </a:cubicBezTo>
                  <a:cubicBezTo>
                    <a:pt x="141" y="127"/>
                    <a:pt x="142" y="127"/>
                    <a:pt x="142" y="130"/>
                  </a:cubicBezTo>
                  <a:cubicBezTo>
                    <a:pt x="142" y="135"/>
                    <a:pt x="142" y="135"/>
                    <a:pt x="142" y="135"/>
                  </a:cubicBezTo>
                  <a:cubicBezTo>
                    <a:pt x="143" y="135"/>
                    <a:pt x="143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lose/>
                  <a:moveTo>
                    <a:pt x="155" y="134"/>
                  </a:moveTo>
                  <a:cubicBezTo>
                    <a:pt x="154" y="135"/>
                    <a:pt x="153" y="135"/>
                    <a:pt x="152" y="136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1" y="135"/>
                    <a:pt x="150" y="136"/>
                    <a:pt x="149" y="136"/>
                  </a:cubicBezTo>
                  <a:cubicBezTo>
                    <a:pt x="148" y="136"/>
                    <a:pt x="148" y="136"/>
                    <a:pt x="147" y="135"/>
                  </a:cubicBezTo>
                  <a:cubicBezTo>
                    <a:pt x="146" y="134"/>
                    <a:pt x="145" y="133"/>
                    <a:pt x="145" y="131"/>
                  </a:cubicBezTo>
                  <a:cubicBezTo>
                    <a:pt x="145" y="130"/>
                    <a:pt x="146" y="129"/>
                    <a:pt x="146" y="128"/>
                  </a:cubicBezTo>
                  <a:cubicBezTo>
                    <a:pt x="146" y="127"/>
                    <a:pt x="148" y="126"/>
                    <a:pt x="149" y="126"/>
                  </a:cubicBezTo>
                  <a:cubicBezTo>
                    <a:pt x="150" y="126"/>
                    <a:pt x="150" y="126"/>
                    <a:pt x="151" y="127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50" y="123"/>
                    <a:pt x="150" y="123"/>
                    <a:pt x="149" y="123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0" y="123"/>
                    <a:pt x="150" y="122"/>
                    <a:pt x="152" y="121"/>
                  </a:cubicBezTo>
                  <a:cubicBezTo>
                    <a:pt x="153" y="133"/>
                    <a:pt x="153" y="133"/>
                    <a:pt x="153" y="133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lose/>
                  <a:moveTo>
                    <a:pt x="152" y="133"/>
                  </a:moveTo>
                  <a:cubicBezTo>
                    <a:pt x="152" y="129"/>
                    <a:pt x="152" y="129"/>
                    <a:pt x="152" y="129"/>
                  </a:cubicBezTo>
                  <a:cubicBezTo>
                    <a:pt x="152" y="128"/>
                    <a:pt x="151" y="128"/>
                    <a:pt x="151" y="127"/>
                  </a:cubicBezTo>
                  <a:cubicBezTo>
                    <a:pt x="150" y="127"/>
                    <a:pt x="150" y="127"/>
                    <a:pt x="149" y="127"/>
                  </a:cubicBezTo>
                  <a:cubicBezTo>
                    <a:pt x="148" y="127"/>
                    <a:pt x="148" y="127"/>
                    <a:pt x="147" y="128"/>
                  </a:cubicBezTo>
                  <a:cubicBezTo>
                    <a:pt x="147" y="129"/>
                    <a:pt x="147" y="130"/>
                    <a:pt x="147" y="131"/>
                  </a:cubicBezTo>
                  <a:cubicBezTo>
                    <a:pt x="147" y="132"/>
                    <a:pt x="147" y="133"/>
                    <a:pt x="148" y="134"/>
                  </a:cubicBezTo>
                  <a:cubicBezTo>
                    <a:pt x="148" y="135"/>
                    <a:pt x="149" y="135"/>
                    <a:pt x="150" y="135"/>
                  </a:cubicBezTo>
                  <a:cubicBezTo>
                    <a:pt x="150" y="135"/>
                    <a:pt x="150" y="135"/>
                    <a:pt x="151" y="135"/>
                  </a:cubicBezTo>
                  <a:cubicBezTo>
                    <a:pt x="152" y="134"/>
                    <a:pt x="152" y="134"/>
                    <a:pt x="152" y="133"/>
                  </a:cubicBezTo>
                  <a:close/>
                  <a:moveTo>
                    <a:pt x="170" y="122"/>
                  </a:moveTo>
                  <a:cubicBezTo>
                    <a:pt x="170" y="122"/>
                    <a:pt x="170" y="122"/>
                    <a:pt x="170" y="122"/>
                  </a:cubicBezTo>
                  <a:cubicBezTo>
                    <a:pt x="169" y="121"/>
                    <a:pt x="169" y="120"/>
                    <a:pt x="169" y="120"/>
                  </a:cubicBezTo>
                  <a:cubicBezTo>
                    <a:pt x="168" y="120"/>
                    <a:pt x="168" y="120"/>
                    <a:pt x="167" y="120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2"/>
                    <a:pt x="168" y="132"/>
                    <a:pt x="170" y="132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5" y="133"/>
                    <a:pt x="166" y="132"/>
                    <a:pt x="165" y="131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0" y="121"/>
                    <a:pt x="160" y="122"/>
                    <a:pt x="159" y="122"/>
                  </a:cubicBezTo>
                  <a:cubicBezTo>
                    <a:pt x="159" y="123"/>
                    <a:pt x="159" y="123"/>
                    <a:pt x="159" y="124"/>
                  </a:cubicBezTo>
                  <a:cubicBezTo>
                    <a:pt x="159" y="124"/>
                    <a:pt x="159" y="124"/>
                    <a:pt x="159" y="124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22"/>
                    <a:pt x="170" y="122"/>
                    <a:pt x="170" y="122"/>
                  </a:cubicBezTo>
                  <a:close/>
                  <a:moveTo>
                    <a:pt x="181" y="125"/>
                  </a:moveTo>
                  <a:cubicBezTo>
                    <a:pt x="181" y="126"/>
                    <a:pt x="181" y="127"/>
                    <a:pt x="180" y="128"/>
                  </a:cubicBezTo>
                  <a:cubicBezTo>
                    <a:pt x="180" y="129"/>
                    <a:pt x="179" y="130"/>
                    <a:pt x="178" y="130"/>
                  </a:cubicBezTo>
                  <a:cubicBezTo>
                    <a:pt x="177" y="131"/>
                    <a:pt x="176" y="131"/>
                    <a:pt x="176" y="130"/>
                  </a:cubicBezTo>
                  <a:cubicBezTo>
                    <a:pt x="174" y="129"/>
                    <a:pt x="174" y="128"/>
                    <a:pt x="173" y="127"/>
                  </a:cubicBezTo>
                  <a:cubicBezTo>
                    <a:pt x="173" y="126"/>
                    <a:pt x="173" y="125"/>
                    <a:pt x="173" y="123"/>
                  </a:cubicBezTo>
                  <a:cubicBezTo>
                    <a:pt x="174" y="122"/>
                    <a:pt x="174" y="121"/>
                    <a:pt x="176" y="121"/>
                  </a:cubicBezTo>
                  <a:cubicBezTo>
                    <a:pt x="177" y="121"/>
                    <a:pt x="178" y="121"/>
                    <a:pt x="178" y="121"/>
                  </a:cubicBezTo>
                  <a:cubicBezTo>
                    <a:pt x="179" y="121"/>
                    <a:pt x="180" y="122"/>
                    <a:pt x="180" y="123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5" y="126"/>
                    <a:pt x="176" y="127"/>
                    <a:pt x="176" y="128"/>
                  </a:cubicBezTo>
                  <a:cubicBezTo>
                    <a:pt x="177" y="129"/>
                    <a:pt x="178" y="129"/>
                    <a:pt x="179" y="128"/>
                  </a:cubicBezTo>
                  <a:cubicBezTo>
                    <a:pt x="180" y="128"/>
                    <a:pt x="180" y="127"/>
                    <a:pt x="181" y="127"/>
                  </a:cubicBezTo>
                  <a:cubicBezTo>
                    <a:pt x="180" y="127"/>
                    <a:pt x="181" y="126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lose/>
                  <a:moveTo>
                    <a:pt x="178" y="123"/>
                  </a:moveTo>
                  <a:cubicBezTo>
                    <a:pt x="177" y="122"/>
                    <a:pt x="176" y="121"/>
                    <a:pt x="175" y="122"/>
                  </a:cubicBezTo>
                  <a:cubicBezTo>
                    <a:pt x="174" y="122"/>
                    <a:pt x="173" y="123"/>
                    <a:pt x="173" y="125"/>
                  </a:cubicBezTo>
                  <a:cubicBezTo>
                    <a:pt x="178" y="123"/>
                    <a:pt x="178" y="123"/>
                    <a:pt x="178" y="123"/>
                  </a:cubicBezTo>
                  <a:close/>
                  <a:moveTo>
                    <a:pt x="190" y="122"/>
                  </a:moveTo>
                  <a:cubicBezTo>
                    <a:pt x="190" y="123"/>
                    <a:pt x="190" y="124"/>
                    <a:pt x="190" y="125"/>
                  </a:cubicBezTo>
                  <a:cubicBezTo>
                    <a:pt x="189" y="126"/>
                    <a:pt x="188" y="127"/>
                    <a:pt x="188" y="127"/>
                  </a:cubicBezTo>
                  <a:cubicBezTo>
                    <a:pt x="186" y="127"/>
                    <a:pt x="186" y="127"/>
                    <a:pt x="184" y="127"/>
                  </a:cubicBezTo>
                  <a:cubicBezTo>
                    <a:pt x="183" y="127"/>
                    <a:pt x="182" y="125"/>
                    <a:pt x="182" y="124"/>
                  </a:cubicBezTo>
                  <a:cubicBezTo>
                    <a:pt x="182" y="123"/>
                    <a:pt x="182" y="122"/>
                    <a:pt x="182" y="121"/>
                  </a:cubicBezTo>
                  <a:cubicBezTo>
                    <a:pt x="182" y="119"/>
                    <a:pt x="183" y="119"/>
                    <a:pt x="185" y="118"/>
                  </a:cubicBezTo>
                  <a:cubicBezTo>
                    <a:pt x="186" y="118"/>
                    <a:pt x="186" y="118"/>
                    <a:pt x="187" y="118"/>
                  </a:cubicBezTo>
                  <a:cubicBezTo>
                    <a:pt x="188" y="118"/>
                    <a:pt x="188" y="118"/>
                    <a:pt x="188" y="119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0"/>
                    <a:pt x="188" y="120"/>
                    <a:pt x="187" y="120"/>
                  </a:cubicBezTo>
                  <a:cubicBezTo>
                    <a:pt x="187" y="120"/>
                    <a:pt x="187" y="119"/>
                    <a:pt x="187" y="119"/>
                  </a:cubicBezTo>
                  <a:cubicBezTo>
                    <a:pt x="187" y="119"/>
                    <a:pt x="186" y="119"/>
                    <a:pt x="186" y="119"/>
                  </a:cubicBezTo>
                  <a:cubicBezTo>
                    <a:pt x="186" y="119"/>
                    <a:pt x="185" y="119"/>
                    <a:pt x="185" y="119"/>
                  </a:cubicBezTo>
                  <a:cubicBezTo>
                    <a:pt x="184" y="119"/>
                    <a:pt x="183" y="120"/>
                    <a:pt x="183" y="121"/>
                  </a:cubicBezTo>
                  <a:cubicBezTo>
                    <a:pt x="183" y="121"/>
                    <a:pt x="183" y="122"/>
                    <a:pt x="184" y="123"/>
                  </a:cubicBezTo>
                  <a:cubicBezTo>
                    <a:pt x="184" y="124"/>
                    <a:pt x="185" y="125"/>
                    <a:pt x="186" y="125"/>
                  </a:cubicBezTo>
                  <a:cubicBezTo>
                    <a:pt x="186" y="126"/>
                    <a:pt x="187" y="126"/>
                    <a:pt x="188" y="126"/>
                  </a:cubicBezTo>
                  <a:cubicBezTo>
                    <a:pt x="189" y="125"/>
                    <a:pt x="190" y="124"/>
                    <a:pt x="190" y="122"/>
                  </a:cubicBezTo>
                  <a:cubicBezTo>
                    <a:pt x="190" y="122"/>
                    <a:pt x="190" y="122"/>
                    <a:pt x="190" y="122"/>
                  </a:cubicBezTo>
                  <a:close/>
                  <a:moveTo>
                    <a:pt x="202" y="120"/>
                  </a:move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9" y="121"/>
                    <a:pt x="199" y="121"/>
                    <a:pt x="198" y="120"/>
                  </a:cubicBezTo>
                  <a:cubicBezTo>
                    <a:pt x="196" y="115"/>
                    <a:pt x="196" y="115"/>
                    <a:pt x="196" y="115"/>
                  </a:cubicBezTo>
                  <a:cubicBezTo>
                    <a:pt x="195" y="114"/>
                    <a:pt x="195" y="114"/>
                    <a:pt x="194" y="115"/>
                  </a:cubicBezTo>
                  <a:cubicBezTo>
                    <a:pt x="193" y="115"/>
                    <a:pt x="192" y="116"/>
                    <a:pt x="192" y="117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5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3" y="123"/>
                    <a:pt x="193" y="123"/>
                    <a:pt x="192" y="122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7" y="113"/>
                    <a:pt x="187" y="113"/>
                    <a:pt x="187" y="113"/>
                  </a:cubicBezTo>
                  <a:cubicBezTo>
                    <a:pt x="187" y="113"/>
                    <a:pt x="186" y="113"/>
                    <a:pt x="186" y="113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6" y="112"/>
                    <a:pt x="187" y="111"/>
                    <a:pt x="188" y="110"/>
                  </a:cubicBezTo>
                  <a:cubicBezTo>
                    <a:pt x="191" y="116"/>
                    <a:pt x="191" y="116"/>
                    <a:pt x="191" y="116"/>
                  </a:cubicBezTo>
                  <a:cubicBezTo>
                    <a:pt x="192" y="114"/>
                    <a:pt x="192" y="113"/>
                    <a:pt x="193" y="113"/>
                  </a:cubicBezTo>
                  <a:cubicBezTo>
                    <a:pt x="195" y="112"/>
                    <a:pt x="196" y="113"/>
                    <a:pt x="197" y="115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0" y="120"/>
                    <a:pt x="201" y="120"/>
                    <a:pt x="202" y="120"/>
                  </a:cubicBezTo>
                  <a:cubicBezTo>
                    <a:pt x="202" y="120"/>
                    <a:pt x="202" y="120"/>
                    <a:pt x="202" y="120"/>
                  </a:cubicBezTo>
                  <a:close/>
                  <a:moveTo>
                    <a:pt x="212" y="114"/>
                  </a:moveTo>
                  <a:cubicBezTo>
                    <a:pt x="208" y="116"/>
                    <a:pt x="208" y="116"/>
                    <a:pt x="208" y="116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09" y="115"/>
                    <a:pt x="209" y="115"/>
                    <a:pt x="209" y="114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5" y="109"/>
                    <a:pt x="205" y="109"/>
                    <a:pt x="204" y="109"/>
                  </a:cubicBezTo>
                  <a:cubicBezTo>
                    <a:pt x="203" y="110"/>
                    <a:pt x="202" y="111"/>
                    <a:pt x="202" y="111"/>
                  </a:cubicBezTo>
                  <a:cubicBezTo>
                    <a:pt x="205" y="116"/>
                    <a:pt x="205" y="116"/>
                    <a:pt x="205" y="116"/>
                  </a:cubicBezTo>
                  <a:cubicBezTo>
                    <a:pt x="206" y="117"/>
                    <a:pt x="206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4" y="119"/>
                    <a:pt x="204" y="118"/>
                    <a:pt x="204" y="117"/>
                  </a:cubicBezTo>
                  <a:cubicBezTo>
                    <a:pt x="201" y="113"/>
                    <a:pt x="201" y="113"/>
                    <a:pt x="201" y="113"/>
                  </a:cubicBezTo>
                  <a:cubicBezTo>
                    <a:pt x="200" y="112"/>
                    <a:pt x="200" y="112"/>
                    <a:pt x="200" y="112"/>
                  </a:cubicBezTo>
                  <a:cubicBezTo>
                    <a:pt x="200" y="112"/>
                    <a:pt x="200" y="112"/>
                    <a:pt x="199" y="113"/>
                  </a:cubicBezTo>
                  <a:cubicBezTo>
                    <a:pt x="199" y="112"/>
                    <a:pt x="199" y="112"/>
                    <a:pt x="199" y="112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202" y="110"/>
                    <a:pt x="203" y="109"/>
                    <a:pt x="204" y="108"/>
                  </a:cubicBezTo>
                  <a:cubicBezTo>
                    <a:pt x="205" y="107"/>
                    <a:pt x="206" y="108"/>
                    <a:pt x="208" y="110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4"/>
                    <a:pt x="211" y="115"/>
                    <a:pt x="212" y="114"/>
                  </a:cubicBezTo>
                  <a:cubicBezTo>
                    <a:pt x="212" y="114"/>
                    <a:pt x="212" y="114"/>
                    <a:pt x="212" y="114"/>
                  </a:cubicBezTo>
                  <a:close/>
                  <a:moveTo>
                    <a:pt x="218" y="104"/>
                  </a:moveTo>
                  <a:cubicBezTo>
                    <a:pt x="219" y="105"/>
                    <a:pt x="219" y="107"/>
                    <a:pt x="219" y="108"/>
                  </a:cubicBezTo>
                  <a:cubicBezTo>
                    <a:pt x="219" y="109"/>
                    <a:pt x="218" y="110"/>
                    <a:pt x="217" y="111"/>
                  </a:cubicBezTo>
                  <a:cubicBezTo>
                    <a:pt x="216" y="112"/>
                    <a:pt x="215" y="112"/>
                    <a:pt x="214" y="112"/>
                  </a:cubicBezTo>
                  <a:cubicBezTo>
                    <a:pt x="212" y="111"/>
                    <a:pt x="211" y="111"/>
                    <a:pt x="210" y="110"/>
                  </a:cubicBezTo>
                  <a:cubicBezTo>
                    <a:pt x="210" y="109"/>
                    <a:pt x="209" y="107"/>
                    <a:pt x="209" y="106"/>
                  </a:cubicBezTo>
                  <a:cubicBezTo>
                    <a:pt x="209" y="105"/>
                    <a:pt x="210" y="104"/>
                    <a:pt x="211" y="103"/>
                  </a:cubicBezTo>
                  <a:cubicBezTo>
                    <a:pt x="212" y="102"/>
                    <a:pt x="214" y="102"/>
                    <a:pt x="215" y="102"/>
                  </a:cubicBezTo>
                  <a:cubicBezTo>
                    <a:pt x="216" y="102"/>
                    <a:pt x="217" y="103"/>
                    <a:pt x="218" y="104"/>
                  </a:cubicBezTo>
                  <a:close/>
                  <a:moveTo>
                    <a:pt x="217" y="106"/>
                  </a:moveTo>
                  <a:cubicBezTo>
                    <a:pt x="216" y="105"/>
                    <a:pt x="215" y="104"/>
                    <a:pt x="214" y="103"/>
                  </a:cubicBezTo>
                  <a:cubicBezTo>
                    <a:pt x="213" y="103"/>
                    <a:pt x="212" y="103"/>
                    <a:pt x="212" y="103"/>
                  </a:cubicBezTo>
                  <a:cubicBezTo>
                    <a:pt x="211" y="104"/>
                    <a:pt x="211" y="105"/>
                    <a:pt x="211" y="105"/>
                  </a:cubicBezTo>
                  <a:cubicBezTo>
                    <a:pt x="211" y="106"/>
                    <a:pt x="211" y="107"/>
                    <a:pt x="212" y="108"/>
                  </a:cubicBezTo>
                  <a:cubicBezTo>
                    <a:pt x="212" y="109"/>
                    <a:pt x="213" y="110"/>
                    <a:pt x="214" y="110"/>
                  </a:cubicBezTo>
                  <a:cubicBezTo>
                    <a:pt x="215" y="111"/>
                    <a:pt x="216" y="111"/>
                    <a:pt x="217" y="110"/>
                  </a:cubicBezTo>
                  <a:cubicBezTo>
                    <a:pt x="218" y="110"/>
                    <a:pt x="218" y="109"/>
                    <a:pt x="218" y="108"/>
                  </a:cubicBezTo>
                  <a:cubicBezTo>
                    <a:pt x="218" y="107"/>
                    <a:pt x="217" y="107"/>
                    <a:pt x="217" y="106"/>
                  </a:cubicBezTo>
                  <a:close/>
                  <a:moveTo>
                    <a:pt x="226" y="103"/>
                  </a:moveTo>
                  <a:cubicBezTo>
                    <a:pt x="222" y="107"/>
                    <a:pt x="222" y="107"/>
                    <a:pt x="222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16" y="97"/>
                    <a:pt x="216" y="97"/>
                    <a:pt x="216" y="97"/>
                  </a:cubicBezTo>
                  <a:cubicBezTo>
                    <a:pt x="216" y="96"/>
                    <a:pt x="216" y="96"/>
                    <a:pt x="215" y="96"/>
                  </a:cubicBezTo>
                  <a:cubicBezTo>
                    <a:pt x="215" y="96"/>
                    <a:pt x="215" y="96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6"/>
                    <a:pt x="215" y="95"/>
                    <a:pt x="216" y="9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5" y="104"/>
                    <a:pt x="226" y="103"/>
                  </a:cubicBezTo>
                  <a:cubicBezTo>
                    <a:pt x="226" y="103"/>
                    <a:pt x="226" y="103"/>
                    <a:pt x="226" y="103"/>
                  </a:cubicBezTo>
                  <a:close/>
                  <a:moveTo>
                    <a:pt x="231" y="93"/>
                  </a:moveTo>
                  <a:cubicBezTo>
                    <a:pt x="232" y="94"/>
                    <a:pt x="232" y="95"/>
                    <a:pt x="232" y="96"/>
                  </a:cubicBezTo>
                  <a:cubicBezTo>
                    <a:pt x="232" y="97"/>
                    <a:pt x="232" y="99"/>
                    <a:pt x="230" y="99"/>
                  </a:cubicBezTo>
                  <a:cubicBezTo>
                    <a:pt x="230" y="100"/>
                    <a:pt x="228" y="101"/>
                    <a:pt x="227" y="101"/>
                  </a:cubicBezTo>
                  <a:cubicBezTo>
                    <a:pt x="226" y="101"/>
                    <a:pt x="225" y="100"/>
                    <a:pt x="224" y="99"/>
                  </a:cubicBezTo>
                  <a:cubicBezTo>
                    <a:pt x="223" y="98"/>
                    <a:pt x="222" y="97"/>
                    <a:pt x="222" y="96"/>
                  </a:cubicBezTo>
                  <a:cubicBezTo>
                    <a:pt x="222" y="95"/>
                    <a:pt x="223" y="93"/>
                    <a:pt x="224" y="93"/>
                  </a:cubicBezTo>
                  <a:cubicBezTo>
                    <a:pt x="225" y="92"/>
                    <a:pt x="226" y="91"/>
                    <a:pt x="227" y="91"/>
                  </a:cubicBezTo>
                  <a:cubicBezTo>
                    <a:pt x="229" y="91"/>
                    <a:pt x="230" y="91"/>
                    <a:pt x="231" y="93"/>
                  </a:cubicBezTo>
                  <a:close/>
                  <a:moveTo>
                    <a:pt x="230" y="95"/>
                  </a:moveTo>
                  <a:cubicBezTo>
                    <a:pt x="229" y="94"/>
                    <a:pt x="228" y="93"/>
                    <a:pt x="227" y="93"/>
                  </a:cubicBezTo>
                  <a:cubicBezTo>
                    <a:pt x="226" y="92"/>
                    <a:pt x="225" y="92"/>
                    <a:pt x="224" y="93"/>
                  </a:cubicBezTo>
                  <a:cubicBezTo>
                    <a:pt x="224" y="93"/>
                    <a:pt x="224" y="94"/>
                    <a:pt x="224" y="95"/>
                  </a:cubicBezTo>
                  <a:cubicBezTo>
                    <a:pt x="224" y="96"/>
                    <a:pt x="224" y="96"/>
                    <a:pt x="225" y="97"/>
                  </a:cubicBezTo>
                  <a:cubicBezTo>
                    <a:pt x="226" y="98"/>
                    <a:pt x="227" y="99"/>
                    <a:pt x="228" y="99"/>
                  </a:cubicBezTo>
                  <a:cubicBezTo>
                    <a:pt x="229" y="99"/>
                    <a:pt x="230" y="99"/>
                    <a:pt x="231" y="99"/>
                  </a:cubicBezTo>
                  <a:cubicBezTo>
                    <a:pt x="232" y="98"/>
                    <a:pt x="232" y="97"/>
                    <a:pt x="231" y="97"/>
                  </a:cubicBezTo>
                  <a:cubicBezTo>
                    <a:pt x="231" y="96"/>
                    <a:pt x="231" y="95"/>
                    <a:pt x="230" y="95"/>
                  </a:cubicBezTo>
                  <a:close/>
                  <a:moveTo>
                    <a:pt x="236" y="82"/>
                  </a:moveTo>
                  <a:cubicBezTo>
                    <a:pt x="234" y="83"/>
                    <a:pt x="234" y="83"/>
                    <a:pt x="234" y="83"/>
                  </a:cubicBezTo>
                  <a:cubicBezTo>
                    <a:pt x="235" y="83"/>
                    <a:pt x="236" y="84"/>
                    <a:pt x="236" y="84"/>
                  </a:cubicBezTo>
                  <a:cubicBezTo>
                    <a:pt x="237" y="85"/>
                    <a:pt x="237" y="85"/>
                    <a:pt x="237" y="87"/>
                  </a:cubicBezTo>
                  <a:cubicBezTo>
                    <a:pt x="237" y="87"/>
                    <a:pt x="237" y="88"/>
                    <a:pt x="236" y="89"/>
                  </a:cubicBezTo>
                  <a:cubicBezTo>
                    <a:pt x="236" y="89"/>
                    <a:pt x="236" y="89"/>
                    <a:pt x="236" y="90"/>
                  </a:cubicBezTo>
                  <a:cubicBezTo>
                    <a:pt x="236" y="91"/>
                    <a:pt x="236" y="91"/>
                    <a:pt x="236" y="91"/>
                  </a:cubicBezTo>
                  <a:cubicBezTo>
                    <a:pt x="236" y="92"/>
                    <a:pt x="237" y="91"/>
                    <a:pt x="238" y="90"/>
                  </a:cubicBezTo>
                  <a:cubicBezTo>
                    <a:pt x="239" y="89"/>
                    <a:pt x="240" y="88"/>
                    <a:pt x="240" y="87"/>
                  </a:cubicBezTo>
                  <a:cubicBezTo>
                    <a:pt x="241" y="87"/>
                    <a:pt x="242" y="87"/>
                    <a:pt x="242" y="88"/>
                  </a:cubicBezTo>
                  <a:cubicBezTo>
                    <a:pt x="243" y="88"/>
                    <a:pt x="243" y="89"/>
                    <a:pt x="243" y="91"/>
                  </a:cubicBezTo>
                  <a:cubicBezTo>
                    <a:pt x="243" y="92"/>
                    <a:pt x="242" y="93"/>
                    <a:pt x="242" y="94"/>
                  </a:cubicBezTo>
                  <a:cubicBezTo>
                    <a:pt x="241" y="95"/>
                    <a:pt x="240" y="95"/>
                    <a:pt x="239" y="96"/>
                  </a:cubicBezTo>
                  <a:cubicBezTo>
                    <a:pt x="238" y="96"/>
                    <a:pt x="238" y="96"/>
                    <a:pt x="238" y="95"/>
                  </a:cubicBezTo>
                  <a:cubicBezTo>
                    <a:pt x="237" y="95"/>
                    <a:pt x="237" y="95"/>
                    <a:pt x="237" y="94"/>
                  </a:cubicBezTo>
                  <a:cubicBezTo>
                    <a:pt x="237" y="94"/>
                    <a:pt x="237" y="93"/>
                    <a:pt x="237" y="93"/>
                  </a:cubicBezTo>
                  <a:cubicBezTo>
                    <a:pt x="237" y="93"/>
                    <a:pt x="237" y="93"/>
                    <a:pt x="236" y="93"/>
                  </a:cubicBezTo>
                  <a:cubicBezTo>
                    <a:pt x="236" y="93"/>
                    <a:pt x="236" y="93"/>
                    <a:pt x="236" y="93"/>
                  </a:cubicBezTo>
                  <a:cubicBezTo>
                    <a:pt x="235" y="93"/>
                    <a:pt x="235" y="92"/>
                    <a:pt x="235" y="92"/>
                  </a:cubicBezTo>
                  <a:cubicBezTo>
                    <a:pt x="235" y="91"/>
                    <a:pt x="235" y="91"/>
                    <a:pt x="235" y="90"/>
                  </a:cubicBezTo>
                  <a:cubicBezTo>
                    <a:pt x="234" y="91"/>
                    <a:pt x="233" y="91"/>
                    <a:pt x="232" y="90"/>
                  </a:cubicBezTo>
                  <a:cubicBezTo>
                    <a:pt x="231" y="89"/>
                    <a:pt x="230" y="89"/>
                    <a:pt x="230" y="87"/>
                  </a:cubicBezTo>
                  <a:cubicBezTo>
                    <a:pt x="230" y="87"/>
                    <a:pt x="231" y="85"/>
                    <a:pt x="232" y="85"/>
                  </a:cubicBezTo>
                  <a:cubicBezTo>
                    <a:pt x="232" y="84"/>
                    <a:pt x="232" y="84"/>
                    <a:pt x="233" y="83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35" y="81"/>
                    <a:pt x="235" y="81"/>
                    <a:pt x="235" y="81"/>
                  </a:cubicBezTo>
                  <a:cubicBezTo>
                    <a:pt x="236" y="82"/>
                    <a:pt x="236" y="82"/>
                    <a:pt x="236" y="82"/>
                  </a:cubicBezTo>
                  <a:close/>
                  <a:moveTo>
                    <a:pt x="236" y="86"/>
                  </a:moveTo>
                  <a:cubicBezTo>
                    <a:pt x="235" y="86"/>
                    <a:pt x="234" y="85"/>
                    <a:pt x="234" y="85"/>
                  </a:cubicBezTo>
                  <a:cubicBezTo>
                    <a:pt x="233" y="85"/>
                    <a:pt x="232" y="85"/>
                    <a:pt x="232" y="85"/>
                  </a:cubicBezTo>
                  <a:cubicBezTo>
                    <a:pt x="231" y="86"/>
                    <a:pt x="231" y="86"/>
                    <a:pt x="231" y="87"/>
                  </a:cubicBezTo>
                  <a:cubicBezTo>
                    <a:pt x="231" y="87"/>
                    <a:pt x="232" y="87"/>
                    <a:pt x="232" y="88"/>
                  </a:cubicBezTo>
                  <a:cubicBezTo>
                    <a:pt x="233" y="88"/>
                    <a:pt x="233" y="89"/>
                    <a:pt x="234" y="89"/>
                  </a:cubicBezTo>
                  <a:cubicBezTo>
                    <a:pt x="235" y="89"/>
                    <a:pt x="235" y="89"/>
                    <a:pt x="236" y="89"/>
                  </a:cubicBezTo>
                  <a:cubicBezTo>
                    <a:pt x="237" y="88"/>
                    <a:pt x="236" y="87"/>
                    <a:pt x="236" y="86"/>
                  </a:cubicBezTo>
                  <a:close/>
                  <a:moveTo>
                    <a:pt x="242" y="89"/>
                  </a:moveTo>
                  <a:cubicBezTo>
                    <a:pt x="242" y="89"/>
                    <a:pt x="241" y="89"/>
                    <a:pt x="240" y="89"/>
                  </a:cubicBezTo>
                  <a:cubicBezTo>
                    <a:pt x="240" y="90"/>
                    <a:pt x="240" y="90"/>
                    <a:pt x="239" y="91"/>
                  </a:cubicBezTo>
                  <a:cubicBezTo>
                    <a:pt x="238" y="92"/>
                    <a:pt x="238" y="92"/>
                    <a:pt x="237" y="93"/>
                  </a:cubicBezTo>
                  <a:cubicBezTo>
                    <a:pt x="237" y="93"/>
                    <a:pt x="238" y="94"/>
                    <a:pt x="238" y="95"/>
                  </a:cubicBezTo>
                  <a:cubicBezTo>
                    <a:pt x="239" y="95"/>
                    <a:pt x="240" y="95"/>
                    <a:pt x="241" y="93"/>
                  </a:cubicBezTo>
                  <a:cubicBezTo>
                    <a:pt x="242" y="93"/>
                    <a:pt x="242" y="91"/>
                    <a:pt x="243" y="91"/>
                  </a:cubicBezTo>
                  <a:cubicBezTo>
                    <a:pt x="243" y="90"/>
                    <a:pt x="242" y="89"/>
                    <a:pt x="242" y="89"/>
                  </a:cubicBezTo>
                  <a:close/>
                  <a:moveTo>
                    <a:pt x="242" y="73"/>
                  </a:moveTo>
                  <a:cubicBezTo>
                    <a:pt x="242" y="73"/>
                    <a:pt x="242" y="73"/>
                    <a:pt x="242" y="74"/>
                  </a:cubicBezTo>
                  <a:cubicBezTo>
                    <a:pt x="242" y="74"/>
                    <a:pt x="242" y="74"/>
                    <a:pt x="242" y="75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8" y="85"/>
                    <a:pt x="248" y="86"/>
                    <a:pt x="247" y="87"/>
                  </a:cubicBezTo>
                  <a:cubicBezTo>
                    <a:pt x="246" y="88"/>
                    <a:pt x="246" y="88"/>
                    <a:pt x="245" y="87"/>
                  </a:cubicBezTo>
                  <a:cubicBezTo>
                    <a:pt x="245" y="87"/>
                    <a:pt x="245" y="87"/>
                    <a:pt x="245" y="87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46" y="85"/>
                    <a:pt x="246" y="85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6" y="83"/>
                    <a:pt x="245" y="81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7" y="80"/>
                    <a:pt x="237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5" y="80"/>
                    <a:pt x="235" y="80"/>
                    <a:pt x="235" y="80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9"/>
                    <a:pt x="239" y="79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2" y="75"/>
                    <a:pt x="242" y="75"/>
                    <a:pt x="242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2" y="73"/>
                    <a:pt x="242" y="73"/>
                    <a:pt x="242" y="73"/>
                  </a:cubicBezTo>
                  <a:cubicBezTo>
                    <a:pt x="242" y="73"/>
                    <a:pt x="242" y="73"/>
                    <a:pt x="242" y="73"/>
                  </a:cubicBezTo>
                  <a:close/>
                  <a:moveTo>
                    <a:pt x="253" y="63"/>
                  </a:moveTo>
                  <a:cubicBezTo>
                    <a:pt x="254" y="64"/>
                    <a:pt x="255" y="65"/>
                    <a:pt x="255" y="66"/>
                  </a:cubicBezTo>
                  <a:cubicBezTo>
                    <a:pt x="256" y="67"/>
                    <a:pt x="256" y="68"/>
                    <a:pt x="255" y="69"/>
                  </a:cubicBezTo>
                  <a:cubicBezTo>
                    <a:pt x="254" y="71"/>
                    <a:pt x="253" y="71"/>
                    <a:pt x="252" y="71"/>
                  </a:cubicBezTo>
                  <a:cubicBezTo>
                    <a:pt x="251" y="72"/>
                    <a:pt x="250" y="71"/>
                    <a:pt x="248" y="71"/>
                  </a:cubicBezTo>
                  <a:cubicBezTo>
                    <a:pt x="247" y="70"/>
                    <a:pt x="246" y="69"/>
                    <a:pt x="246" y="68"/>
                  </a:cubicBezTo>
                  <a:cubicBezTo>
                    <a:pt x="246" y="67"/>
                    <a:pt x="246" y="66"/>
                    <a:pt x="246" y="65"/>
                  </a:cubicBezTo>
                  <a:cubicBezTo>
                    <a:pt x="247" y="63"/>
                    <a:pt x="248" y="63"/>
                    <a:pt x="249" y="62"/>
                  </a:cubicBezTo>
                  <a:cubicBezTo>
                    <a:pt x="250" y="62"/>
                    <a:pt x="252" y="62"/>
                    <a:pt x="253" y="63"/>
                  </a:cubicBezTo>
                  <a:close/>
                  <a:moveTo>
                    <a:pt x="252" y="65"/>
                  </a:moveTo>
                  <a:cubicBezTo>
                    <a:pt x="251" y="64"/>
                    <a:pt x="250" y="64"/>
                    <a:pt x="249" y="64"/>
                  </a:cubicBezTo>
                  <a:cubicBezTo>
                    <a:pt x="248" y="64"/>
                    <a:pt x="247" y="64"/>
                    <a:pt x="247" y="65"/>
                  </a:cubicBezTo>
                  <a:cubicBezTo>
                    <a:pt x="246" y="66"/>
                    <a:pt x="246" y="66"/>
                    <a:pt x="247" y="67"/>
                  </a:cubicBezTo>
                  <a:cubicBezTo>
                    <a:pt x="247" y="68"/>
                    <a:pt x="248" y="68"/>
                    <a:pt x="249" y="69"/>
                  </a:cubicBezTo>
                  <a:cubicBezTo>
                    <a:pt x="250" y="69"/>
                    <a:pt x="251" y="69"/>
                    <a:pt x="252" y="70"/>
                  </a:cubicBezTo>
                  <a:cubicBezTo>
                    <a:pt x="253" y="70"/>
                    <a:pt x="254" y="69"/>
                    <a:pt x="254" y="69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4" y="66"/>
                    <a:pt x="253" y="65"/>
                    <a:pt x="252" y="65"/>
                  </a:cubicBezTo>
                  <a:close/>
                  <a:moveTo>
                    <a:pt x="266" y="40"/>
                  </a:moveTo>
                  <a:cubicBezTo>
                    <a:pt x="267" y="42"/>
                    <a:pt x="267" y="44"/>
                    <a:pt x="266" y="46"/>
                  </a:cubicBezTo>
                  <a:cubicBezTo>
                    <a:pt x="265" y="48"/>
                    <a:pt x="264" y="49"/>
                    <a:pt x="262" y="50"/>
                  </a:cubicBezTo>
                  <a:cubicBezTo>
                    <a:pt x="261" y="51"/>
                    <a:pt x="259" y="51"/>
                    <a:pt x="257" y="50"/>
                  </a:cubicBezTo>
                  <a:cubicBezTo>
                    <a:pt x="255" y="49"/>
                    <a:pt x="254" y="48"/>
                    <a:pt x="253" y="47"/>
                  </a:cubicBezTo>
                  <a:cubicBezTo>
                    <a:pt x="252" y="45"/>
                    <a:pt x="252" y="43"/>
                    <a:pt x="253" y="41"/>
                  </a:cubicBezTo>
                  <a:cubicBezTo>
                    <a:pt x="254" y="41"/>
                    <a:pt x="254" y="40"/>
                    <a:pt x="254" y="39"/>
                  </a:cubicBezTo>
                  <a:cubicBezTo>
                    <a:pt x="255" y="39"/>
                    <a:pt x="255" y="38"/>
                    <a:pt x="255" y="38"/>
                  </a:cubicBezTo>
                  <a:cubicBezTo>
                    <a:pt x="255" y="38"/>
                    <a:pt x="255" y="37"/>
                    <a:pt x="255" y="37"/>
                  </a:cubicBezTo>
                  <a:cubicBezTo>
                    <a:pt x="255" y="37"/>
                    <a:pt x="255" y="37"/>
                    <a:pt x="255" y="37"/>
                  </a:cubicBezTo>
                  <a:cubicBezTo>
                    <a:pt x="259" y="38"/>
                    <a:pt x="259" y="38"/>
                    <a:pt x="259" y="38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9"/>
                    <a:pt x="257" y="39"/>
                    <a:pt x="256" y="39"/>
                  </a:cubicBezTo>
                  <a:cubicBezTo>
                    <a:pt x="255" y="39"/>
                    <a:pt x="254" y="40"/>
                    <a:pt x="254" y="41"/>
                  </a:cubicBezTo>
                  <a:cubicBezTo>
                    <a:pt x="254" y="43"/>
                    <a:pt x="254" y="44"/>
                    <a:pt x="254" y="45"/>
                  </a:cubicBezTo>
                  <a:cubicBezTo>
                    <a:pt x="255" y="47"/>
                    <a:pt x="256" y="47"/>
                    <a:pt x="258" y="48"/>
                  </a:cubicBezTo>
                  <a:cubicBezTo>
                    <a:pt x="260" y="49"/>
                    <a:pt x="261" y="49"/>
                    <a:pt x="263" y="49"/>
                  </a:cubicBezTo>
                  <a:cubicBezTo>
                    <a:pt x="264" y="48"/>
                    <a:pt x="265" y="47"/>
                    <a:pt x="266" y="46"/>
                  </a:cubicBezTo>
                  <a:cubicBezTo>
                    <a:pt x="266" y="45"/>
                    <a:pt x="266" y="43"/>
                    <a:pt x="266" y="42"/>
                  </a:cubicBezTo>
                  <a:cubicBezTo>
                    <a:pt x="266" y="42"/>
                    <a:pt x="266" y="41"/>
                    <a:pt x="266" y="40"/>
                  </a:cubicBezTo>
                  <a:cubicBezTo>
                    <a:pt x="266" y="40"/>
                    <a:pt x="266" y="40"/>
                    <a:pt x="266" y="40"/>
                  </a:cubicBezTo>
                  <a:close/>
                  <a:moveTo>
                    <a:pt x="270" y="30"/>
                  </a:moveTo>
                  <a:cubicBezTo>
                    <a:pt x="269" y="34"/>
                    <a:pt x="269" y="34"/>
                    <a:pt x="269" y="34"/>
                  </a:cubicBezTo>
                  <a:cubicBezTo>
                    <a:pt x="269" y="34"/>
                    <a:pt x="269" y="34"/>
                    <a:pt x="269" y="34"/>
                  </a:cubicBezTo>
                  <a:cubicBezTo>
                    <a:pt x="269" y="33"/>
                    <a:pt x="269" y="33"/>
                    <a:pt x="268" y="32"/>
                  </a:cubicBezTo>
                  <a:cubicBezTo>
                    <a:pt x="263" y="31"/>
                    <a:pt x="263" y="31"/>
                    <a:pt x="263" y="31"/>
                  </a:cubicBezTo>
                  <a:cubicBezTo>
                    <a:pt x="262" y="31"/>
                    <a:pt x="261" y="31"/>
                    <a:pt x="261" y="32"/>
                  </a:cubicBezTo>
                  <a:cubicBezTo>
                    <a:pt x="260" y="33"/>
                    <a:pt x="261" y="33"/>
                    <a:pt x="261" y="34"/>
                  </a:cubicBezTo>
                  <a:cubicBezTo>
                    <a:pt x="266" y="36"/>
                    <a:pt x="266" y="36"/>
                    <a:pt x="266" y="36"/>
                  </a:cubicBezTo>
                  <a:cubicBezTo>
                    <a:pt x="267" y="36"/>
                    <a:pt x="268" y="36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8"/>
                    <a:pt x="267" y="38"/>
                    <a:pt x="266" y="37"/>
                  </a:cubicBezTo>
                  <a:cubicBezTo>
                    <a:pt x="256" y="35"/>
                    <a:pt x="256" y="35"/>
                    <a:pt x="256" y="35"/>
                  </a:cubicBezTo>
                  <a:cubicBezTo>
                    <a:pt x="256" y="35"/>
                    <a:pt x="255" y="35"/>
                    <a:pt x="255" y="35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4" y="35"/>
                    <a:pt x="254" y="35"/>
                    <a:pt x="254" y="35"/>
                  </a:cubicBezTo>
                  <a:cubicBezTo>
                    <a:pt x="254" y="35"/>
                    <a:pt x="254" y="34"/>
                    <a:pt x="254" y="32"/>
                  </a:cubicBezTo>
                  <a:cubicBezTo>
                    <a:pt x="260" y="34"/>
                    <a:pt x="260" y="34"/>
                    <a:pt x="260" y="34"/>
                  </a:cubicBezTo>
                  <a:cubicBezTo>
                    <a:pt x="260" y="33"/>
                    <a:pt x="259" y="31"/>
                    <a:pt x="260" y="31"/>
                  </a:cubicBezTo>
                  <a:cubicBezTo>
                    <a:pt x="260" y="29"/>
                    <a:pt x="261" y="28"/>
                    <a:pt x="263" y="29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0" y="31"/>
                    <a:pt x="270" y="31"/>
                    <a:pt x="270" y="30"/>
                  </a:cubicBezTo>
                  <a:cubicBezTo>
                    <a:pt x="270" y="30"/>
                    <a:pt x="270" y="30"/>
                    <a:pt x="270" y="30"/>
                  </a:cubicBezTo>
                  <a:close/>
                  <a:moveTo>
                    <a:pt x="259" y="22"/>
                  </a:moveTo>
                  <a:cubicBezTo>
                    <a:pt x="259" y="22"/>
                    <a:pt x="259" y="22"/>
                    <a:pt x="260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59" y="24"/>
                    <a:pt x="260" y="24"/>
                    <a:pt x="259" y="24"/>
                  </a:cubicBezTo>
                  <a:cubicBezTo>
                    <a:pt x="259" y="24"/>
                    <a:pt x="259" y="25"/>
                    <a:pt x="258" y="24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3"/>
                    <a:pt x="257" y="23"/>
                    <a:pt x="258" y="23"/>
                  </a:cubicBezTo>
                  <a:cubicBezTo>
                    <a:pt x="258" y="23"/>
                    <a:pt x="258" y="23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lose/>
                  <a:moveTo>
                    <a:pt x="272" y="23"/>
                  </a:moveTo>
                  <a:cubicBezTo>
                    <a:pt x="271" y="28"/>
                    <a:pt x="271" y="28"/>
                    <a:pt x="271" y="28"/>
                  </a:cubicBezTo>
                  <a:cubicBezTo>
                    <a:pt x="270" y="28"/>
                    <a:pt x="270" y="28"/>
                    <a:pt x="270" y="28"/>
                  </a:cubicBezTo>
                  <a:cubicBezTo>
                    <a:pt x="270" y="27"/>
                    <a:pt x="270" y="26"/>
                    <a:pt x="269" y="26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3" y="25"/>
                    <a:pt x="262" y="25"/>
                    <a:pt x="262" y="26"/>
                  </a:cubicBezTo>
                  <a:cubicBezTo>
                    <a:pt x="262" y="26"/>
                    <a:pt x="262" y="26"/>
                    <a:pt x="262" y="27"/>
                  </a:cubicBezTo>
                  <a:cubicBezTo>
                    <a:pt x="262" y="27"/>
                    <a:pt x="262" y="27"/>
                    <a:pt x="262" y="27"/>
                  </a:cubicBezTo>
                  <a:cubicBezTo>
                    <a:pt x="262" y="23"/>
                    <a:pt x="262" y="23"/>
                    <a:pt x="262" y="23"/>
                  </a:cubicBezTo>
                  <a:cubicBezTo>
                    <a:pt x="269" y="24"/>
                    <a:pt x="269" y="24"/>
                    <a:pt x="269" y="24"/>
                  </a:cubicBezTo>
                  <a:cubicBezTo>
                    <a:pt x="271" y="25"/>
                    <a:pt x="271" y="24"/>
                    <a:pt x="272" y="23"/>
                  </a:cubicBezTo>
                  <a:cubicBezTo>
                    <a:pt x="272" y="23"/>
                    <a:pt x="272" y="23"/>
                    <a:pt x="272" y="23"/>
                  </a:cubicBezTo>
                  <a:close/>
                  <a:moveTo>
                    <a:pt x="273" y="12"/>
                  </a:moveTo>
                  <a:cubicBezTo>
                    <a:pt x="273" y="16"/>
                    <a:pt x="273" y="16"/>
                    <a:pt x="273" y="16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2" y="15"/>
                    <a:pt x="272" y="15"/>
                    <a:pt x="271" y="15"/>
                  </a:cubicBezTo>
                  <a:cubicBezTo>
                    <a:pt x="266" y="14"/>
                    <a:pt x="266" y="14"/>
                    <a:pt x="266" y="14"/>
                  </a:cubicBezTo>
                  <a:cubicBezTo>
                    <a:pt x="266" y="14"/>
                    <a:pt x="266" y="14"/>
                    <a:pt x="265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6"/>
                    <a:pt x="265" y="17"/>
                    <a:pt x="266" y="18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72" y="19"/>
                    <a:pt x="272" y="18"/>
                    <a:pt x="273" y="17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1"/>
                    <a:pt x="272" y="21"/>
                    <a:pt x="271" y="20"/>
                  </a:cubicBezTo>
                  <a:cubicBezTo>
                    <a:pt x="265" y="19"/>
                    <a:pt x="265" y="19"/>
                    <a:pt x="265" y="19"/>
                  </a:cubicBezTo>
                  <a:cubicBezTo>
                    <a:pt x="265" y="19"/>
                    <a:pt x="264" y="19"/>
                    <a:pt x="264" y="19"/>
                  </a:cubicBezTo>
                  <a:cubicBezTo>
                    <a:pt x="264" y="19"/>
                    <a:pt x="264" y="20"/>
                    <a:pt x="264" y="21"/>
                  </a:cubicBezTo>
                  <a:cubicBezTo>
                    <a:pt x="264" y="21"/>
                    <a:pt x="264" y="21"/>
                    <a:pt x="264" y="21"/>
                  </a:cubicBezTo>
                  <a:cubicBezTo>
                    <a:pt x="263" y="17"/>
                    <a:pt x="263" y="17"/>
                    <a:pt x="263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4" y="17"/>
                    <a:pt x="263" y="16"/>
                    <a:pt x="264" y="15"/>
                  </a:cubicBezTo>
                  <a:cubicBezTo>
                    <a:pt x="264" y="13"/>
                    <a:pt x="265" y="12"/>
                    <a:pt x="267" y="13"/>
                  </a:cubicBezTo>
                  <a:cubicBezTo>
                    <a:pt x="272" y="13"/>
                    <a:pt x="272" y="13"/>
                    <a:pt x="272" y="13"/>
                  </a:cubicBezTo>
                  <a:cubicBezTo>
                    <a:pt x="272" y="13"/>
                    <a:pt x="273" y="13"/>
                    <a:pt x="273" y="12"/>
                  </a:cubicBezTo>
                  <a:cubicBezTo>
                    <a:pt x="273" y="12"/>
                    <a:pt x="273" y="12"/>
                    <a:pt x="273" y="12"/>
                  </a:cubicBezTo>
                  <a:close/>
                  <a:moveTo>
                    <a:pt x="273" y="1"/>
                  </a:moveTo>
                  <a:cubicBezTo>
                    <a:pt x="273" y="2"/>
                    <a:pt x="273" y="2"/>
                    <a:pt x="274" y="2"/>
                  </a:cubicBezTo>
                  <a:cubicBezTo>
                    <a:pt x="274" y="3"/>
                    <a:pt x="274" y="3"/>
                    <a:pt x="274" y="3"/>
                  </a:cubicBezTo>
                  <a:cubicBezTo>
                    <a:pt x="274" y="4"/>
                    <a:pt x="274" y="4"/>
                    <a:pt x="272" y="5"/>
                  </a:cubicBezTo>
                  <a:cubicBezTo>
                    <a:pt x="273" y="5"/>
                    <a:pt x="273" y="5"/>
                    <a:pt x="274" y="6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8"/>
                    <a:pt x="274" y="9"/>
                    <a:pt x="273" y="9"/>
                  </a:cubicBezTo>
                  <a:cubicBezTo>
                    <a:pt x="273" y="9"/>
                    <a:pt x="272" y="10"/>
                    <a:pt x="272" y="10"/>
                  </a:cubicBezTo>
                  <a:cubicBezTo>
                    <a:pt x="270" y="10"/>
                    <a:pt x="270" y="9"/>
                    <a:pt x="269" y="8"/>
                  </a:cubicBezTo>
                  <a:cubicBezTo>
                    <a:pt x="268" y="7"/>
                    <a:pt x="268" y="6"/>
                    <a:pt x="268" y="5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5"/>
                    <a:pt x="264" y="5"/>
                    <a:pt x="264" y="6"/>
                  </a:cubicBezTo>
                  <a:cubicBezTo>
                    <a:pt x="264" y="7"/>
                    <a:pt x="265" y="7"/>
                    <a:pt x="265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7" y="8"/>
                  </a:cubicBezTo>
                  <a:cubicBezTo>
                    <a:pt x="267" y="8"/>
                    <a:pt x="267" y="8"/>
                    <a:pt x="267" y="9"/>
                  </a:cubicBezTo>
                  <a:cubicBezTo>
                    <a:pt x="267" y="9"/>
                    <a:pt x="267" y="9"/>
                    <a:pt x="267" y="9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66" y="10"/>
                    <a:pt x="265" y="9"/>
                    <a:pt x="265" y="9"/>
                  </a:cubicBezTo>
                  <a:cubicBezTo>
                    <a:pt x="264" y="8"/>
                    <a:pt x="264" y="7"/>
                    <a:pt x="264" y="7"/>
                  </a:cubicBezTo>
                  <a:cubicBezTo>
                    <a:pt x="264" y="5"/>
                    <a:pt x="265" y="5"/>
                    <a:pt x="265" y="4"/>
                  </a:cubicBezTo>
                  <a:cubicBezTo>
                    <a:pt x="266" y="4"/>
                    <a:pt x="266" y="3"/>
                    <a:pt x="268" y="3"/>
                  </a:cubicBezTo>
                  <a:cubicBezTo>
                    <a:pt x="272" y="3"/>
                    <a:pt x="272" y="3"/>
                    <a:pt x="272" y="3"/>
                  </a:cubicBezTo>
                  <a:cubicBezTo>
                    <a:pt x="272" y="3"/>
                    <a:pt x="273" y="3"/>
                    <a:pt x="273" y="3"/>
                  </a:cubicBezTo>
                  <a:cubicBezTo>
                    <a:pt x="273" y="3"/>
                    <a:pt x="273" y="3"/>
                    <a:pt x="272" y="2"/>
                  </a:cubicBezTo>
                  <a:cubicBezTo>
                    <a:pt x="273" y="1"/>
                    <a:pt x="273" y="1"/>
                    <a:pt x="273" y="1"/>
                  </a:cubicBezTo>
                  <a:close/>
                  <a:moveTo>
                    <a:pt x="272" y="5"/>
                  </a:moveTo>
                  <a:cubicBezTo>
                    <a:pt x="268" y="5"/>
                    <a:pt x="268" y="5"/>
                    <a:pt x="268" y="5"/>
                  </a:cubicBezTo>
                  <a:cubicBezTo>
                    <a:pt x="269" y="6"/>
                    <a:pt x="269" y="7"/>
                    <a:pt x="269" y="7"/>
                  </a:cubicBezTo>
                  <a:cubicBezTo>
                    <a:pt x="270" y="8"/>
                    <a:pt x="270" y="8"/>
                    <a:pt x="271" y="8"/>
                  </a:cubicBezTo>
                  <a:cubicBezTo>
                    <a:pt x="272" y="8"/>
                    <a:pt x="272" y="8"/>
                    <a:pt x="272" y="7"/>
                  </a:cubicBezTo>
                  <a:cubicBezTo>
                    <a:pt x="273" y="6"/>
                    <a:pt x="272" y="5"/>
                    <a:pt x="27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 userDrawn="1"/>
          </p:nvSpPr>
          <p:spPr bwMode="auto">
            <a:xfrm>
              <a:off x="8913875" y="4712004"/>
              <a:ext cx="161925" cy="150813"/>
            </a:xfrm>
            <a:custGeom>
              <a:avLst/>
              <a:gdLst>
                <a:gd name="T0" fmla="*/ 86 w 108"/>
                <a:gd name="T1" fmla="*/ 99 h 100"/>
                <a:gd name="T2" fmla="*/ 46 w 108"/>
                <a:gd name="T3" fmla="*/ 0 h 100"/>
                <a:gd name="T4" fmla="*/ 56 w 108"/>
                <a:gd name="T5" fmla="*/ 58 h 100"/>
                <a:gd name="T6" fmla="*/ 0 w 108"/>
                <a:gd name="T7" fmla="*/ 100 h 100"/>
                <a:gd name="T8" fmla="*/ 57 w 108"/>
                <a:gd name="T9" fmla="*/ 59 h 100"/>
                <a:gd name="T10" fmla="*/ 65 w 108"/>
                <a:gd name="T11" fmla="*/ 18 h 100"/>
                <a:gd name="T12" fmla="*/ 41 w 108"/>
                <a:gd name="T13" fmla="*/ 97 h 100"/>
                <a:gd name="T14" fmla="*/ 64 w 108"/>
                <a:gd name="T15" fmla="*/ 14 h 100"/>
                <a:gd name="T16" fmla="*/ 65 w 108"/>
                <a:gd name="T17" fmla="*/ 98 h 100"/>
                <a:gd name="T18" fmla="*/ 62 w 108"/>
                <a:gd name="T19" fmla="*/ 9 h 100"/>
                <a:gd name="T20" fmla="*/ 86 w 108"/>
                <a:gd name="T21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0">
                  <a:moveTo>
                    <a:pt x="86" y="99"/>
                  </a:moveTo>
                  <a:cubicBezTo>
                    <a:pt x="108" y="48"/>
                    <a:pt x="88" y="16"/>
                    <a:pt x="46" y="0"/>
                  </a:cubicBezTo>
                  <a:cubicBezTo>
                    <a:pt x="71" y="10"/>
                    <a:pt x="66" y="42"/>
                    <a:pt x="56" y="58"/>
                  </a:cubicBezTo>
                  <a:cubicBezTo>
                    <a:pt x="45" y="74"/>
                    <a:pt x="28" y="87"/>
                    <a:pt x="0" y="100"/>
                  </a:cubicBezTo>
                  <a:cubicBezTo>
                    <a:pt x="30" y="88"/>
                    <a:pt x="48" y="73"/>
                    <a:pt x="57" y="59"/>
                  </a:cubicBezTo>
                  <a:cubicBezTo>
                    <a:pt x="65" y="44"/>
                    <a:pt x="67" y="32"/>
                    <a:pt x="65" y="18"/>
                  </a:cubicBezTo>
                  <a:cubicBezTo>
                    <a:pt x="78" y="47"/>
                    <a:pt x="67" y="72"/>
                    <a:pt x="41" y="97"/>
                  </a:cubicBezTo>
                  <a:cubicBezTo>
                    <a:pt x="71" y="71"/>
                    <a:pt x="81" y="43"/>
                    <a:pt x="64" y="14"/>
                  </a:cubicBezTo>
                  <a:cubicBezTo>
                    <a:pt x="89" y="42"/>
                    <a:pt x="82" y="72"/>
                    <a:pt x="65" y="98"/>
                  </a:cubicBezTo>
                  <a:cubicBezTo>
                    <a:pt x="86" y="68"/>
                    <a:pt x="90" y="36"/>
                    <a:pt x="62" y="9"/>
                  </a:cubicBezTo>
                  <a:cubicBezTo>
                    <a:pt x="96" y="30"/>
                    <a:pt x="101" y="59"/>
                    <a:pt x="86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 userDrawn="1"/>
          </p:nvSpPr>
          <p:spPr bwMode="auto">
            <a:xfrm>
              <a:off x="8942450" y="4694541"/>
              <a:ext cx="49213" cy="20638"/>
            </a:xfrm>
            <a:custGeom>
              <a:avLst/>
              <a:gdLst>
                <a:gd name="T0" fmla="*/ 19 w 33"/>
                <a:gd name="T1" fmla="*/ 14 h 14"/>
                <a:gd name="T2" fmla="*/ 0 w 33"/>
                <a:gd name="T3" fmla="*/ 0 h 14"/>
                <a:gd name="T4" fmla="*/ 33 w 33"/>
                <a:gd name="T5" fmla="*/ 5 h 14"/>
                <a:gd name="T6" fmla="*/ 18 w 33"/>
                <a:gd name="T7" fmla="*/ 6 h 14"/>
                <a:gd name="T8" fmla="*/ 19 w 3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19" y="14"/>
                  </a:moveTo>
                  <a:cubicBezTo>
                    <a:pt x="13" y="8"/>
                    <a:pt x="8" y="4"/>
                    <a:pt x="0" y="0"/>
                  </a:cubicBezTo>
                  <a:cubicBezTo>
                    <a:pt x="11" y="0"/>
                    <a:pt x="25" y="3"/>
                    <a:pt x="33" y="5"/>
                  </a:cubicBezTo>
                  <a:cubicBezTo>
                    <a:pt x="24" y="4"/>
                    <a:pt x="20" y="5"/>
                    <a:pt x="18" y="6"/>
                  </a:cubicBezTo>
                  <a:cubicBezTo>
                    <a:pt x="16" y="8"/>
                    <a:pt x="17" y="10"/>
                    <a:pt x="1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 userDrawn="1"/>
          </p:nvSpPr>
          <p:spPr bwMode="auto">
            <a:xfrm>
              <a:off x="8867838" y="4856466"/>
              <a:ext cx="195263" cy="30163"/>
            </a:xfrm>
            <a:custGeom>
              <a:avLst/>
              <a:gdLst>
                <a:gd name="T0" fmla="*/ 70 w 131"/>
                <a:gd name="T1" fmla="*/ 20 h 20"/>
                <a:gd name="T2" fmla="*/ 77 w 131"/>
                <a:gd name="T3" fmla="*/ 12 h 20"/>
                <a:gd name="T4" fmla="*/ 100 w 131"/>
                <a:gd name="T5" fmla="*/ 12 h 20"/>
                <a:gd name="T6" fmla="*/ 131 w 131"/>
                <a:gd name="T7" fmla="*/ 14 h 20"/>
                <a:gd name="T8" fmla="*/ 124 w 131"/>
                <a:gd name="T9" fmla="*/ 8 h 20"/>
                <a:gd name="T10" fmla="*/ 101 w 131"/>
                <a:gd name="T11" fmla="*/ 5 h 20"/>
                <a:gd name="T12" fmla="*/ 77 w 131"/>
                <a:gd name="T13" fmla="*/ 0 h 20"/>
                <a:gd name="T14" fmla="*/ 65 w 131"/>
                <a:gd name="T15" fmla="*/ 12 h 20"/>
                <a:gd name="T16" fmla="*/ 53 w 131"/>
                <a:gd name="T17" fmla="*/ 0 h 20"/>
                <a:gd name="T18" fmla="*/ 30 w 131"/>
                <a:gd name="T19" fmla="*/ 5 h 20"/>
                <a:gd name="T20" fmla="*/ 7 w 131"/>
                <a:gd name="T21" fmla="*/ 8 h 20"/>
                <a:gd name="T22" fmla="*/ 0 w 131"/>
                <a:gd name="T23" fmla="*/ 14 h 20"/>
                <a:gd name="T24" fmla="*/ 31 w 131"/>
                <a:gd name="T25" fmla="*/ 12 h 20"/>
                <a:gd name="T26" fmla="*/ 54 w 131"/>
                <a:gd name="T27" fmla="*/ 12 h 20"/>
                <a:gd name="T28" fmla="*/ 61 w 131"/>
                <a:gd name="T29" fmla="*/ 20 h 20"/>
                <a:gd name="T30" fmla="*/ 70 w 131"/>
                <a:gd name="T3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20">
                  <a:moveTo>
                    <a:pt x="70" y="20"/>
                  </a:moveTo>
                  <a:cubicBezTo>
                    <a:pt x="70" y="16"/>
                    <a:pt x="71" y="14"/>
                    <a:pt x="77" y="12"/>
                  </a:cubicBezTo>
                  <a:cubicBezTo>
                    <a:pt x="83" y="10"/>
                    <a:pt x="89" y="11"/>
                    <a:pt x="100" y="12"/>
                  </a:cubicBezTo>
                  <a:cubicBezTo>
                    <a:pt x="111" y="14"/>
                    <a:pt x="120" y="15"/>
                    <a:pt x="131" y="14"/>
                  </a:cubicBezTo>
                  <a:cubicBezTo>
                    <a:pt x="127" y="12"/>
                    <a:pt x="126" y="10"/>
                    <a:pt x="124" y="8"/>
                  </a:cubicBezTo>
                  <a:cubicBezTo>
                    <a:pt x="115" y="8"/>
                    <a:pt x="109" y="7"/>
                    <a:pt x="101" y="5"/>
                  </a:cubicBezTo>
                  <a:cubicBezTo>
                    <a:pt x="93" y="2"/>
                    <a:pt x="83" y="0"/>
                    <a:pt x="77" y="0"/>
                  </a:cubicBezTo>
                  <a:cubicBezTo>
                    <a:pt x="71" y="1"/>
                    <a:pt x="67" y="4"/>
                    <a:pt x="65" y="12"/>
                  </a:cubicBezTo>
                  <a:cubicBezTo>
                    <a:pt x="63" y="4"/>
                    <a:pt x="59" y="1"/>
                    <a:pt x="53" y="0"/>
                  </a:cubicBezTo>
                  <a:cubicBezTo>
                    <a:pt x="47" y="0"/>
                    <a:pt x="38" y="2"/>
                    <a:pt x="30" y="5"/>
                  </a:cubicBezTo>
                  <a:cubicBezTo>
                    <a:pt x="22" y="7"/>
                    <a:pt x="16" y="8"/>
                    <a:pt x="7" y="8"/>
                  </a:cubicBezTo>
                  <a:cubicBezTo>
                    <a:pt x="5" y="10"/>
                    <a:pt x="4" y="12"/>
                    <a:pt x="0" y="14"/>
                  </a:cubicBezTo>
                  <a:cubicBezTo>
                    <a:pt x="11" y="15"/>
                    <a:pt x="20" y="14"/>
                    <a:pt x="31" y="12"/>
                  </a:cubicBezTo>
                  <a:cubicBezTo>
                    <a:pt x="41" y="11"/>
                    <a:pt x="48" y="10"/>
                    <a:pt x="54" y="12"/>
                  </a:cubicBezTo>
                  <a:cubicBezTo>
                    <a:pt x="60" y="14"/>
                    <a:pt x="61" y="16"/>
                    <a:pt x="61" y="20"/>
                  </a:cubicBezTo>
                  <a:cubicBezTo>
                    <a:pt x="70" y="20"/>
                    <a:pt x="70" y="20"/>
                    <a:pt x="7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 noEditPoints="1"/>
            </p:cNvSpPr>
            <p:nvPr userDrawn="1"/>
          </p:nvSpPr>
          <p:spPr bwMode="auto">
            <a:xfrm>
              <a:off x="8840850" y="4681841"/>
              <a:ext cx="252413" cy="257175"/>
            </a:xfrm>
            <a:custGeom>
              <a:avLst/>
              <a:gdLst>
                <a:gd name="T0" fmla="*/ 85 w 170"/>
                <a:gd name="T1" fmla="*/ 0 h 171"/>
                <a:gd name="T2" fmla="*/ 0 w 170"/>
                <a:gd name="T3" fmla="*/ 86 h 171"/>
                <a:gd name="T4" fmla="*/ 85 w 170"/>
                <a:gd name="T5" fmla="*/ 171 h 171"/>
                <a:gd name="T6" fmla="*/ 170 w 170"/>
                <a:gd name="T7" fmla="*/ 86 h 171"/>
                <a:gd name="T8" fmla="*/ 85 w 170"/>
                <a:gd name="T9" fmla="*/ 0 h 171"/>
                <a:gd name="T10" fmla="*/ 85 w 170"/>
                <a:gd name="T11" fmla="*/ 168 h 171"/>
                <a:gd name="T12" fmla="*/ 2 w 170"/>
                <a:gd name="T13" fmla="*/ 85 h 171"/>
                <a:gd name="T14" fmla="*/ 85 w 170"/>
                <a:gd name="T15" fmla="*/ 3 h 171"/>
                <a:gd name="T16" fmla="*/ 167 w 170"/>
                <a:gd name="T17" fmla="*/ 85 h 171"/>
                <a:gd name="T18" fmla="*/ 85 w 170"/>
                <a:gd name="T19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1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1"/>
                    <a:pt x="85" y="171"/>
                  </a:cubicBezTo>
                  <a:cubicBezTo>
                    <a:pt x="132" y="171"/>
                    <a:pt x="170" y="133"/>
                    <a:pt x="170" y="86"/>
                  </a:cubicBezTo>
                  <a:cubicBezTo>
                    <a:pt x="170" y="38"/>
                    <a:pt x="132" y="0"/>
                    <a:pt x="85" y="0"/>
                  </a:cubicBezTo>
                  <a:close/>
                  <a:moveTo>
                    <a:pt x="85" y="168"/>
                  </a:moveTo>
                  <a:cubicBezTo>
                    <a:pt x="39" y="168"/>
                    <a:pt x="2" y="131"/>
                    <a:pt x="2" y="85"/>
                  </a:cubicBezTo>
                  <a:cubicBezTo>
                    <a:pt x="2" y="40"/>
                    <a:pt x="39" y="3"/>
                    <a:pt x="85" y="3"/>
                  </a:cubicBezTo>
                  <a:cubicBezTo>
                    <a:pt x="130" y="3"/>
                    <a:pt x="167" y="40"/>
                    <a:pt x="167" y="85"/>
                  </a:cubicBezTo>
                  <a:cubicBezTo>
                    <a:pt x="167" y="131"/>
                    <a:pt x="130" y="168"/>
                    <a:pt x="8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 noEditPoints="1"/>
            </p:cNvSpPr>
            <p:nvPr userDrawn="1"/>
          </p:nvSpPr>
          <p:spPr bwMode="auto">
            <a:xfrm>
              <a:off x="9091675" y="4667554"/>
              <a:ext cx="39688" cy="36513"/>
            </a:xfrm>
            <a:custGeom>
              <a:avLst/>
              <a:gdLst>
                <a:gd name="T0" fmla="*/ 13 w 26"/>
                <a:gd name="T1" fmla="*/ 16 h 25"/>
                <a:gd name="T2" fmla="*/ 11 w 26"/>
                <a:gd name="T3" fmla="*/ 25 h 25"/>
                <a:gd name="T4" fmla="*/ 7 w 26"/>
                <a:gd name="T5" fmla="*/ 24 h 25"/>
                <a:gd name="T6" fmla="*/ 9 w 26"/>
                <a:gd name="T7" fmla="*/ 19 h 25"/>
                <a:gd name="T8" fmla="*/ 10 w 26"/>
                <a:gd name="T9" fmla="*/ 14 h 25"/>
                <a:gd name="T10" fmla="*/ 10 w 26"/>
                <a:gd name="T11" fmla="*/ 14 h 25"/>
                <a:gd name="T12" fmla="*/ 13 w 26"/>
                <a:gd name="T13" fmla="*/ 16 h 25"/>
                <a:gd name="T14" fmla="*/ 25 w 26"/>
                <a:gd name="T15" fmla="*/ 0 h 25"/>
                <a:gd name="T16" fmla="*/ 26 w 26"/>
                <a:gd name="T17" fmla="*/ 2 h 25"/>
                <a:gd name="T18" fmla="*/ 21 w 26"/>
                <a:gd name="T19" fmla="*/ 7 h 25"/>
                <a:gd name="T20" fmla="*/ 18 w 26"/>
                <a:gd name="T21" fmla="*/ 9 h 25"/>
                <a:gd name="T22" fmla="*/ 22 w 26"/>
                <a:gd name="T23" fmla="*/ 11 h 25"/>
                <a:gd name="T24" fmla="*/ 22 w 26"/>
                <a:gd name="T25" fmla="*/ 11 h 25"/>
                <a:gd name="T26" fmla="*/ 23 w 26"/>
                <a:gd name="T27" fmla="*/ 9 h 25"/>
                <a:gd name="T28" fmla="*/ 23 w 26"/>
                <a:gd name="T29" fmla="*/ 9 h 25"/>
                <a:gd name="T30" fmla="*/ 24 w 26"/>
                <a:gd name="T31" fmla="*/ 9 h 25"/>
                <a:gd name="T32" fmla="*/ 25 w 26"/>
                <a:gd name="T33" fmla="*/ 14 h 25"/>
                <a:gd name="T34" fmla="*/ 26 w 26"/>
                <a:gd name="T35" fmla="*/ 15 h 25"/>
                <a:gd name="T36" fmla="*/ 26 w 26"/>
                <a:gd name="T37" fmla="*/ 16 h 25"/>
                <a:gd name="T38" fmla="*/ 25 w 26"/>
                <a:gd name="T39" fmla="*/ 16 h 25"/>
                <a:gd name="T40" fmla="*/ 23 w 26"/>
                <a:gd name="T41" fmla="*/ 16 h 25"/>
                <a:gd name="T42" fmla="*/ 22 w 26"/>
                <a:gd name="T43" fmla="*/ 15 h 25"/>
                <a:gd name="T44" fmla="*/ 13 w 26"/>
                <a:gd name="T45" fmla="*/ 11 h 25"/>
                <a:gd name="T46" fmla="*/ 4 w 26"/>
                <a:gd name="T47" fmla="*/ 13 h 25"/>
                <a:gd name="T48" fmla="*/ 2 w 26"/>
                <a:gd name="T49" fmla="*/ 8 h 25"/>
                <a:gd name="T50" fmla="*/ 2 w 26"/>
                <a:gd name="T51" fmla="*/ 8 h 25"/>
                <a:gd name="T52" fmla="*/ 3 w 26"/>
                <a:gd name="T53" fmla="*/ 8 h 25"/>
                <a:gd name="T54" fmla="*/ 5 w 26"/>
                <a:gd name="T55" fmla="*/ 10 h 25"/>
                <a:gd name="T56" fmla="*/ 11 w 26"/>
                <a:gd name="T57" fmla="*/ 10 h 25"/>
                <a:gd name="T58" fmla="*/ 11 w 26"/>
                <a:gd name="T59" fmla="*/ 9 h 25"/>
                <a:gd name="T60" fmla="*/ 8 w 26"/>
                <a:gd name="T61" fmla="*/ 3 h 25"/>
                <a:gd name="T62" fmla="*/ 9 w 26"/>
                <a:gd name="T63" fmla="*/ 2 h 25"/>
                <a:gd name="T64" fmla="*/ 10 w 26"/>
                <a:gd name="T65" fmla="*/ 2 h 25"/>
                <a:gd name="T66" fmla="*/ 11 w 26"/>
                <a:gd name="T67" fmla="*/ 5 h 25"/>
                <a:gd name="T68" fmla="*/ 12 w 26"/>
                <a:gd name="T69" fmla="*/ 6 h 25"/>
                <a:gd name="T70" fmla="*/ 15 w 26"/>
                <a:gd name="T71" fmla="*/ 8 h 25"/>
                <a:gd name="T72" fmla="*/ 22 w 26"/>
                <a:gd name="T73" fmla="*/ 2 h 25"/>
                <a:gd name="T74" fmla="*/ 24 w 26"/>
                <a:gd name="T75" fmla="*/ 0 h 25"/>
                <a:gd name="T76" fmla="*/ 25 w 26"/>
                <a:gd name="T7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5">
                  <a:moveTo>
                    <a:pt x="13" y="16"/>
                  </a:moveTo>
                  <a:cubicBezTo>
                    <a:pt x="14" y="18"/>
                    <a:pt x="13" y="24"/>
                    <a:pt x="11" y="25"/>
                  </a:cubicBezTo>
                  <a:cubicBezTo>
                    <a:pt x="10" y="25"/>
                    <a:pt x="7" y="25"/>
                    <a:pt x="7" y="24"/>
                  </a:cubicBezTo>
                  <a:cubicBezTo>
                    <a:pt x="7" y="22"/>
                    <a:pt x="8" y="21"/>
                    <a:pt x="9" y="19"/>
                  </a:cubicBezTo>
                  <a:cubicBezTo>
                    <a:pt x="10" y="18"/>
                    <a:pt x="9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2" y="15"/>
                    <a:pt x="13" y="16"/>
                  </a:cubicBezTo>
                  <a:close/>
                  <a:moveTo>
                    <a:pt x="25" y="0"/>
                  </a:moveTo>
                  <a:cubicBezTo>
                    <a:pt x="25" y="0"/>
                    <a:pt x="26" y="1"/>
                    <a:pt x="26" y="2"/>
                  </a:cubicBezTo>
                  <a:cubicBezTo>
                    <a:pt x="26" y="3"/>
                    <a:pt x="23" y="6"/>
                    <a:pt x="21" y="7"/>
                  </a:cubicBezTo>
                  <a:cubicBezTo>
                    <a:pt x="20" y="8"/>
                    <a:pt x="19" y="8"/>
                    <a:pt x="18" y="9"/>
                  </a:cubicBezTo>
                  <a:cubicBezTo>
                    <a:pt x="19" y="10"/>
                    <a:pt x="20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0"/>
                    <a:pt x="23" y="10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4" y="9"/>
                  </a:cubicBezTo>
                  <a:cubicBezTo>
                    <a:pt x="23" y="11"/>
                    <a:pt x="24" y="12"/>
                    <a:pt x="25" y="14"/>
                  </a:cubicBezTo>
                  <a:cubicBezTo>
                    <a:pt x="26" y="14"/>
                    <a:pt x="25" y="15"/>
                    <a:pt x="26" y="15"/>
                  </a:cubicBezTo>
                  <a:cubicBezTo>
                    <a:pt x="26" y="16"/>
                    <a:pt x="26" y="15"/>
                    <a:pt x="2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4" y="16"/>
                    <a:pt x="23" y="16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19" y="13"/>
                    <a:pt x="16" y="11"/>
                    <a:pt x="13" y="11"/>
                  </a:cubicBezTo>
                  <a:cubicBezTo>
                    <a:pt x="11" y="12"/>
                    <a:pt x="6" y="14"/>
                    <a:pt x="4" y="13"/>
                  </a:cubicBezTo>
                  <a:cubicBezTo>
                    <a:pt x="2" y="13"/>
                    <a:pt x="0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7" y="10"/>
                    <a:pt x="10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6"/>
                    <a:pt x="7" y="6"/>
                    <a:pt x="8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3"/>
                    <a:pt x="11" y="4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4" y="8"/>
                    <a:pt x="15" y="8"/>
                  </a:cubicBezTo>
                  <a:cubicBezTo>
                    <a:pt x="16" y="8"/>
                    <a:pt x="21" y="4"/>
                    <a:pt x="22" y="2"/>
                  </a:cubicBezTo>
                  <a:cubicBezTo>
                    <a:pt x="23" y="2"/>
                    <a:pt x="23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 noEditPoints="1"/>
            </p:cNvSpPr>
            <p:nvPr userDrawn="1"/>
          </p:nvSpPr>
          <p:spPr bwMode="auto">
            <a:xfrm>
              <a:off x="9120250" y="4715179"/>
              <a:ext cx="53975" cy="44450"/>
            </a:xfrm>
            <a:custGeom>
              <a:avLst/>
              <a:gdLst>
                <a:gd name="T0" fmla="*/ 32 w 36"/>
                <a:gd name="T1" fmla="*/ 11 h 30"/>
                <a:gd name="T2" fmla="*/ 36 w 36"/>
                <a:gd name="T3" fmla="*/ 16 h 30"/>
                <a:gd name="T4" fmla="*/ 30 w 36"/>
                <a:gd name="T5" fmla="*/ 16 h 30"/>
                <a:gd name="T6" fmla="*/ 26 w 36"/>
                <a:gd name="T7" fmla="*/ 13 h 30"/>
                <a:gd name="T8" fmla="*/ 27 w 36"/>
                <a:gd name="T9" fmla="*/ 16 h 30"/>
                <a:gd name="T10" fmla="*/ 23 w 36"/>
                <a:gd name="T11" fmla="*/ 22 h 30"/>
                <a:gd name="T12" fmla="*/ 14 w 36"/>
                <a:gd name="T13" fmla="*/ 21 h 30"/>
                <a:gd name="T14" fmla="*/ 14 w 36"/>
                <a:gd name="T15" fmla="*/ 24 h 30"/>
                <a:gd name="T16" fmla="*/ 14 w 36"/>
                <a:gd name="T17" fmla="*/ 30 h 30"/>
                <a:gd name="T18" fmla="*/ 10 w 36"/>
                <a:gd name="T19" fmla="*/ 24 h 30"/>
                <a:gd name="T20" fmla="*/ 1 w 36"/>
                <a:gd name="T21" fmla="*/ 18 h 30"/>
                <a:gd name="T22" fmla="*/ 3 w 36"/>
                <a:gd name="T23" fmla="*/ 19 h 30"/>
                <a:gd name="T24" fmla="*/ 9 w 36"/>
                <a:gd name="T25" fmla="*/ 24 h 30"/>
                <a:gd name="T26" fmla="*/ 9 w 36"/>
                <a:gd name="T27" fmla="*/ 23 h 30"/>
                <a:gd name="T28" fmla="*/ 6 w 36"/>
                <a:gd name="T29" fmla="*/ 20 h 30"/>
                <a:gd name="T30" fmla="*/ 4 w 36"/>
                <a:gd name="T31" fmla="*/ 12 h 30"/>
                <a:gd name="T32" fmla="*/ 8 w 36"/>
                <a:gd name="T33" fmla="*/ 18 h 30"/>
                <a:gd name="T34" fmla="*/ 12 w 36"/>
                <a:gd name="T35" fmla="*/ 20 h 30"/>
                <a:gd name="T36" fmla="*/ 17 w 36"/>
                <a:gd name="T37" fmla="*/ 19 h 30"/>
                <a:gd name="T38" fmla="*/ 14 w 36"/>
                <a:gd name="T39" fmla="*/ 16 h 30"/>
                <a:gd name="T40" fmla="*/ 21 w 36"/>
                <a:gd name="T41" fmla="*/ 20 h 30"/>
                <a:gd name="T42" fmla="*/ 24 w 36"/>
                <a:gd name="T43" fmla="*/ 18 h 30"/>
                <a:gd name="T44" fmla="*/ 14 w 36"/>
                <a:gd name="T45" fmla="*/ 12 h 30"/>
                <a:gd name="T46" fmla="*/ 10 w 36"/>
                <a:gd name="T47" fmla="*/ 14 h 30"/>
                <a:gd name="T48" fmla="*/ 10 w 36"/>
                <a:gd name="T49" fmla="*/ 12 h 30"/>
                <a:gd name="T50" fmla="*/ 14 w 36"/>
                <a:gd name="T51" fmla="*/ 6 h 30"/>
                <a:gd name="T52" fmla="*/ 21 w 36"/>
                <a:gd name="T53" fmla="*/ 10 h 30"/>
                <a:gd name="T54" fmla="*/ 32 w 36"/>
                <a:gd name="T55" fmla="*/ 14 h 30"/>
                <a:gd name="T56" fmla="*/ 32 w 36"/>
                <a:gd name="T57" fmla="*/ 14 h 30"/>
                <a:gd name="T58" fmla="*/ 29 w 36"/>
                <a:gd name="T59" fmla="*/ 6 h 30"/>
                <a:gd name="T60" fmla="*/ 32 w 36"/>
                <a:gd name="T61" fmla="*/ 6 h 30"/>
                <a:gd name="T62" fmla="*/ 34 w 36"/>
                <a:gd name="T63" fmla="*/ 0 h 30"/>
                <a:gd name="T64" fmla="*/ 29 w 36"/>
                <a:gd name="T6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30">
                  <a:moveTo>
                    <a:pt x="32" y="6"/>
                  </a:moveTo>
                  <a:cubicBezTo>
                    <a:pt x="33" y="8"/>
                    <a:pt x="31" y="10"/>
                    <a:pt x="32" y="11"/>
                  </a:cubicBezTo>
                  <a:cubicBezTo>
                    <a:pt x="32" y="11"/>
                    <a:pt x="32" y="12"/>
                    <a:pt x="32" y="12"/>
                  </a:cubicBezTo>
                  <a:cubicBezTo>
                    <a:pt x="34" y="12"/>
                    <a:pt x="36" y="14"/>
                    <a:pt x="36" y="16"/>
                  </a:cubicBezTo>
                  <a:cubicBezTo>
                    <a:pt x="36" y="17"/>
                    <a:pt x="34" y="19"/>
                    <a:pt x="33" y="19"/>
                  </a:cubicBezTo>
                  <a:cubicBezTo>
                    <a:pt x="32" y="18"/>
                    <a:pt x="30" y="16"/>
                    <a:pt x="30" y="16"/>
                  </a:cubicBezTo>
                  <a:cubicBezTo>
                    <a:pt x="29" y="14"/>
                    <a:pt x="27" y="14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7" y="14"/>
                    <a:pt x="27" y="16"/>
                  </a:cubicBezTo>
                  <a:cubicBezTo>
                    <a:pt x="27" y="18"/>
                    <a:pt x="28" y="21"/>
                    <a:pt x="24" y="23"/>
                  </a:cubicBezTo>
                  <a:cubicBezTo>
                    <a:pt x="24" y="22"/>
                    <a:pt x="24" y="22"/>
                    <a:pt x="23" y="22"/>
                  </a:cubicBezTo>
                  <a:cubicBezTo>
                    <a:pt x="22" y="22"/>
                    <a:pt x="21" y="20"/>
                    <a:pt x="20" y="20"/>
                  </a:cubicBezTo>
                  <a:cubicBezTo>
                    <a:pt x="19" y="22"/>
                    <a:pt x="16" y="21"/>
                    <a:pt x="14" y="21"/>
                  </a:cubicBezTo>
                  <a:cubicBezTo>
                    <a:pt x="13" y="21"/>
                    <a:pt x="13" y="22"/>
                    <a:pt x="13" y="22"/>
                  </a:cubicBezTo>
                  <a:cubicBezTo>
                    <a:pt x="14" y="22"/>
                    <a:pt x="14" y="23"/>
                    <a:pt x="14" y="24"/>
                  </a:cubicBezTo>
                  <a:cubicBezTo>
                    <a:pt x="15" y="24"/>
                    <a:pt x="18" y="26"/>
                    <a:pt x="18" y="28"/>
                  </a:cubicBezTo>
                  <a:cubicBezTo>
                    <a:pt x="18" y="29"/>
                    <a:pt x="16" y="30"/>
                    <a:pt x="14" y="30"/>
                  </a:cubicBezTo>
                  <a:cubicBezTo>
                    <a:pt x="14" y="28"/>
                    <a:pt x="13" y="26"/>
                    <a:pt x="11" y="25"/>
                  </a:cubicBezTo>
                  <a:cubicBezTo>
                    <a:pt x="10" y="25"/>
                    <a:pt x="11" y="24"/>
                    <a:pt x="10" y="24"/>
                  </a:cubicBezTo>
                  <a:cubicBezTo>
                    <a:pt x="9" y="25"/>
                    <a:pt x="8" y="26"/>
                    <a:pt x="7" y="26"/>
                  </a:cubicBezTo>
                  <a:cubicBezTo>
                    <a:pt x="3" y="25"/>
                    <a:pt x="0" y="22"/>
                    <a:pt x="1" y="18"/>
                  </a:cubicBezTo>
                  <a:cubicBezTo>
                    <a:pt x="2" y="17"/>
                    <a:pt x="2" y="16"/>
                    <a:pt x="2" y="15"/>
                  </a:cubicBezTo>
                  <a:cubicBezTo>
                    <a:pt x="3" y="16"/>
                    <a:pt x="3" y="18"/>
                    <a:pt x="3" y="19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22"/>
                    <a:pt x="7" y="23"/>
                    <a:pt x="9" y="24"/>
                  </a:cubicBezTo>
                  <a:cubicBezTo>
                    <a:pt x="9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8" y="22"/>
                    <a:pt x="8" y="21"/>
                  </a:cubicBezTo>
                  <a:cubicBezTo>
                    <a:pt x="8" y="21"/>
                    <a:pt x="7" y="20"/>
                    <a:pt x="6" y="20"/>
                  </a:cubicBezTo>
                  <a:cubicBezTo>
                    <a:pt x="5" y="19"/>
                    <a:pt x="3" y="14"/>
                    <a:pt x="4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6"/>
                    <a:pt x="8" y="18"/>
                  </a:cubicBezTo>
                  <a:cubicBezTo>
                    <a:pt x="9" y="18"/>
                    <a:pt x="10" y="19"/>
                    <a:pt x="11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3" y="19"/>
                    <a:pt x="14" y="19"/>
                    <a:pt x="16" y="19"/>
                  </a:cubicBezTo>
                  <a:cubicBezTo>
                    <a:pt x="16" y="19"/>
                    <a:pt x="17" y="19"/>
                    <a:pt x="17" y="19"/>
                  </a:cubicBezTo>
                  <a:cubicBezTo>
                    <a:pt x="17" y="18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6" y="14"/>
                    <a:pt x="17" y="16"/>
                    <a:pt x="19" y="18"/>
                  </a:cubicBezTo>
                  <a:cubicBezTo>
                    <a:pt x="20" y="19"/>
                    <a:pt x="20" y="19"/>
                    <a:pt x="21" y="20"/>
                  </a:cubicBezTo>
                  <a:cubicBezTo>
                    <a:pt x="22" y="20"/>
                    <a:pt x="23" y="21"/>
                    <a:pt x="24" y="20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4" y="15"/>
                    <a:pt x="20" y="12"/>
                    <a:pt x="17" y="12"/>
                  </a:cubicBezTo>
                  <a:cubicBezTo>
                    <a:pt x="16" y="11"/>
                    <a:pt x="14" y="10"/>
                    <a:pt x="14" y="12"/>
                  </a:cubicBezTo>
                  <a:cubicBezTo>
                    <a:pt x="14" y="12"/>
                    <a:pt x="13" y="14"/>
                    <a:pt x="13" y="14"/>
                  </a:cubicBezTo>
                  <a:cubicBezTo>
                    <a:pt x="12" y="14"/>
                    <a:pt x="11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10"/>
                    <a:pt x="13" y="6"/>
                    <a:pt x="14" y="6"/>
                  </a:cubicBezTo>
                  <a:cubicBezTo>
                    <a:pt x="16" y="8"/>
                    <a:pt x="17" y="8"/>
                    <a:pt x="19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3" y="11"/>
                    <a:pt x="24" y="11"/>
                    <a:pt x="26" y="12"/>
                  </a:cubicBezTo>
                  <a:cubicBezTo>
                    <a:pt x="28" y="12"/>
                    <a:pt x="30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3"/>
                    <a:pt x="27" y="12"/>
                    <a:pt x="28" y="10"/>
                  </a:cubicBezTo>
                  <a:cubicBezTo>
                    <a:pt x="28" y="8"/>
                    <a:pt x="30" y="8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6"/>
                    <a:pt x="31" y="6"/>
                    <a:pt x="32" y="6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3" y="2"/>
                    <a:pt x="29" y="6"/>
                    <a:pt x="26" y="6"/>
                  </a:cubicBezTo>
                  <a:cubicBezTo>
                    <a:pt x="25" y="4"/>
                    <a:pt x="27" y="2"/>
                    <a:pt x="29" y="0"/>
                  </a:cubicBezTo>
                  <a:cubicBezTo>
                    <a:pt x="30" y="1"/>
                    <a:pt x="32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 noEditPoints="1"/>
            </p:cNvSpPr>
            <p:nvPr userDrawn="1"/>
          </p:nvSpPr>
          <p:spPr bwMode="auto">
            <a:xfrm>
              <a:off x="9037700" y="4621516"/>
              <a:ext cx="53975" cy="46038"/>
            </a:xfrm>
            <a:custGeom>
              <a:avLst/>
              <a:gdLst>
                <a:gd name="T0" fmla="*/ 13 w 36"/>
                <a:gd name="T1" fmla="*/ 14 h 30"/>
                <a:gd name="T2" fmla="*/ 10 w 36"/>
                <a:gd name="T3" fmla="*/ 17 h 30"/>
                <a:gd name="T4" fmla="*/ 10 w 36"/>
                <a:gd name="T5" fmla="*/ 17 h 30"/>
                <a:gd name="T6" fmla="*/ 13 w 36"/>
                <a:gd name="T7" fmla="*/ 14 h 30"/>
                <a:gd name="T8" fmla="*/ 13 w 36"/>
                <a:gd name="T9" fmla="*/ 14 h 30"/>
                <a:gd name="T10" fmla="*/ 26 w 36"/>
                <a:gd name="T11" fmla="*/ 1 h 30"/>
                <a:gd name="T12" fmla="*/ 27 w 36"/>
                <a:gd name="T13" fmla="*/ 1 h 30"/>
                <a:gd name="T14" fmla="*/ 25 w 36"/>
                <a:gd name="T15" fmla="*/ 7 h 30"/>
                <a:gd name="T16" fmla="*/ 22 w 36"/>
                <a:gd name="T17" fmla="*/ 10 h 30"/>
                <a:gd name="T18" fmla="*/ 22 w 36"/>
                <a:gd name="T19" fmla="*/ 11 h 30"/>
                <a:gd name="T20" fmla="*/ 25 w 36"/>
                <a:gd name="T21" fmla="*/ 11 h 30"/>
                <a:gd name="T22" fmla="*/ 26 w 36"/>
                <a:gd name="T23" fmla="*/ 10 h 30"/>
                <a:gd name="T24" fmla="*/ 29 w 36"/>
                <a:gd name="T25" fmla="*/ 13 h 30"/>
                <a:gd name="T26" fmla="*/ 28 w 36"/>
                <a:gd name="T27" fmla="*/ 14 h 30"/>
                <a:gd name="T28" fmla="*/ 21 w 36"/>
                <a:gd name="T29" fmla="*/ 14 h 30"/>
                <a:gd name="T30" fmla="*/ 19 w 36"/>
                <a:gd name="T31" fmla="*/ 13 h 30"/>
                <a:gd name="T32" fmla="*/ 16 w 36"/>
                <a:gd name="T33" fmla="*/ 18 h 30"/>
                <a:gd name="T34" fmla="*/ 16 w 36"/>
                <a:gd name="T35" fmla="*/ 18 h 30"/>
                <a:gd name="T36" fmla="*/ 21 w 36"/>
                <a:gd name="T37" fmla="*/ 20 h 30"/>
                <a:gd name="T38" fmla="*/ 20 w 36"/>
                <a:gd name="T39" fmla="*/ 24 h 30"/>
                <a:gd name="T40" fmla="*/ 20 w 36"/>
                <a:gd name="T41" fmla="*/ 27 h 30"/>
                <a:gd name="T42" fmla="*/ 14 w 36"/>
                <a:gd name="T43" fmla="*/ 27 h 30"/>
                <a:gd name="T44" fmla="*/ 15 w 36"/>
                <a:gd name="T45" fmla="*/ 21 h 30"/>
                <a:gd name="T46" fmla="*/ 14 w 36"/>
                <a:gd name="T47" fmla="*/ 21 h 30"/>
                <a:gd name="T48" fmla="*/ 9 w 36"/>
                <a:gd name="T49" fmla="*/ 28 h 30"/>
                <a:gd name="T50" fmla="*/ 9 w 36"/>
                <a:gd name="T51" fmla="*/ 28 h 30"/>
                <a:gd name="T52" fmla="*/ 9 w 36"/>
                <a:gd name="T53" fmla="*/ 22 h 30"/>
                <a:gd name="T54" fmla="*/ 11 w 36"/>
                <a:gd name="T55" fmla="*/ 20 h 30"/>
                <a:gd name="T56" fmla="*/ 8 w 36"/>
                <a:gd name="T57" fmla="*/ 20 h 30"/>
                <a:gd name="T58" fmla="*/ 6 w 36"/>
                <a:gd name="T59" fmla="*/ 21 h 30"/>
                <a:gd name="T60" fmla="*/ 1 w 36"/>
                <a:gd name="T61" fmla="*/ 23 h 30"/>
                <a:gd name="T62" fmla="*/ 0 w 36"/>
                <a:gd name="T63" fmla="*/ 22 h 30"/>
                <a:gd name="T64" fmla="*/ 1 w 36"/>
                <a:gd name="T65" fmla="*/ 19 h 30"/>
                <a:gd name="T66" fmla="*/ 3 w 36"/>
                <a:gd name="T67" fmla="*/ 15 h 30"/>
                <a:gd name="T68" fmla="*/ 13 w 36"/>
                <a:gd name="T69" fmla="*/ 13 h 30"/>
                <a:gd name="T70" fmla="*/ 16 w 36"/>
                <a:gd name="T71" fmla="*/ 14 h 30"/>
                <a:gd name="T72" fmla="*/ 16 w 36"/>
                <a:gd name="T73" fmla="*/ 14 h 30"/>
                <a:gd name="T74" fmla="*/ 16 w 36"/>
                <a:gd name="T75" fmla="*/ 13 h 30"/>
                <a:gd name="T76" fmla="*/ 15 w 36"/>
                <a:gd name="T77" fmla="*/ 13 h 30"/>
                <a:gd name="T78" fmla="*/ 13 w 36"/>
                <a:gd name="T79" fmla="*/ 8 h 30"/>
                <a:gd name="T80" fmla="*/ 13 w 36"/>
                <a:gd name="T81" fmla="*/ 8 h 30"/>
                <a:gd name="T82" fmla="*/ 18 w 36"/>
                <a:gd name="T83" fmla="*/ 11 h 30"/>
                <a:gd name="T84" fmla="*/ 20 w 36"/>
                <a:gd name="T85" fmla="*/ 9 h 30"/>
                <a:gd name="T86" fmla="*/ 21 w 36"/>
                <a:gd name="T87" fmla="*/ 7 h 30"/>
                <a:gd name="T88" fmla="*/ 24 w 36"/>
                <a:gd name="T89" fmla="*/ 4 h 30"/>
                <a:gd name="T90" fmla="*/ 26 w 36"/>
                <a:gd name="T91" fmla="*/ 1 h 30"/>
                <a:gd name="T92" fmla="*/ 26 w 36"/>
                <a:gd name="T93" fmla="*/ 1 h 30"/>
                <a:gd name="T94" fmla="*/ 31 w 36"/>
                <a:gd name="T95" fmla="*/ 3 h 30"/>
                <a:gd name="T96" fmla="*/ 35 w 36"/>
                <a:gd name="T97" fmla="*/ 7 h 30"/>
                <a:gd name="T98" fmla="*/ 36 w 36"/>
                <a:gd name="T99" fmla="*/ 9 h 30"/>
                <a:gd name="T100" fmla="*/ 31 w 36"/>
                <a:gd name="T101" fmla="*/ 10 h 30"/>
                <a:gd name="T102" fmla="*/ 31 w 36"/>
                <a:gd name="T103" fmla="*/ 8 h 30"/>
                <a:gd name="T104" fmla="*/ 30 w 36"/>
                <a:gd name="T105" fmla="*/ 8 h 30"/>
                <a:gd name="T106" fmla="*/ 31 w 36"/>
                <a:gd name="T10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0">
                  <a:moveTo>
                    <a:pt x="13" y="14"/>
                  </a:moveTo>
                  <a:cubicBezTo>
                    <a:pt x="13" y="14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9"/>
                    <a:pt x="14" y="17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26" y="1"/>
                  </a:moveTo>
                  <a:cubicBezTo>
                    <a:pt x="26" y="1"/>
                    <a:pt x="26" y="1"/>
                    <a:pt x="27" y="1"/>
                  </a:cubicBezTo>
                  <a:cubicBezTo>
                    <a:pt x="27" y="2"/>
                    <a:pt x="25" y="6"/>
                    <a:pt x="25" y="7"/>
                  </a:cubicBezTo>
                  <a:cubicBezTo>
                    <a:pt x="24" y="8"/>
                    <a:pt x="22" y="10"/>
                    <a:pt x="22" y="10"/>
                  </a:cubicBezTo>
                  <a:cubicBezTo>
                    <a:pt x="22" y="10"/>
                    <a:pt x="22" y="10"/>
                    <a:pt x="22" y="11"/>
                  </a:cubicBezTo>
                  <a:cubicBezTo>
                    <a:pt x="23" y="12"/>
                    <a:pt x="25" y="12"/>
                    <a:pt x="25" y="11"/>
                  </a:cubicBezTo>
                  <a:cubicBezTo>
                    <a:pt x="26" y="10"/>
                    <a:pt x="25" y="10"/>
                    <a:pt x="26" y="10"/>
                  </a:cubicBezTo>
                  <a:cubicBezTo>
                    <a:pt x="27" y="10"/>
                    <a:pt x="29" y="12"/>
                    <a:pt x="29" y="13"/>
                  </a:cubicBezTo>
                  <a:cubicBezTo>
                    <a:pt x="29" y="13"/>
                    <a:pt x="29" y="14"/>
                    <a:pt x="28" y="14"/>
                  </a:cubicBezTo>
                  <a:cubicBezTo>
                    <a:pt x="25" y="13"/>
                    <a:pt x="23" y="14"/>
                    <a:pt x="21" y="14"/>
                  </a:cubicBezTo>
                  <a:cubicBezTo>
                    <a:pt x="20" y="14"/>
                    <a:pt x="20" y="13"/>
                    <a:pt x="19" y="13"/>
                  </a:cubicBezTo>
                  <a:cubicBezTo>
                    <a:pt x="18" y="14"/>
                    <a:pt x="16" y="17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19"/>
                    <a:pt x="19" y="17"/>
                    <a:pt x="21" y="20"/>
                  </a:cubicBezTo>
                  <a:cubicBezTo>
                    <a:pt x="21" y="22"/>
                    <a:pt x="20" y="22"/>
                    <a:pt x="20" y="24"/>
                  </a:cubicBezTo>
                  <a:cubicBezTo>
                    <a:pt x="19" y="25"/>
                    <a:pt x="20" y="26"/>
                    <a:pt x="20" y="27"/>
                  </a:cubicBezTo>
                  <a:cubicBezTo>
                    <a:pt x="19" y="30"/>
                    <a:pt x="15" y="29"/>
                    <a:pt x="14" y="27"/>
                  </a:cubicBezTo>
                  <a:cubicBezTo>
                    <a:pt x="13" y="26"/>
                    <a:pt x="15" y="22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1" y="22"/>
                    <a:pt x="11" y="26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9" y="24"/>
                    <a:pt x="9" y="22"/>
                  </a:cubicBezTo>
                  <a:cubicBezTo>
                    <a:pt x="10" y="22"/>
                    <a:pt x="11" y="21"/>
                    <a:pt x="11" y="20"/>
                  </a:cubicBezTo>
                  <a:cubicBezTo>
                    <a:pt x="10" y="20"/>
                    <a:pt x="9" y="19"/>
                    <a:pt x="8" y="20"/>
                  </a:cubicBezTo>
                  <a:cubicBezTo>
                    <a:pt x="7" y="20"/>
                    <a:pt x="7" y="21"/>
                    <a:pt x="6" y="21"/>
                  </a:cubicBezTo>
                  <a:cubicBezTo>
                    <a:pt x="5" y="22"/>
                    <a:pt x="3" y="23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8"/>
                    <a:pt x="3" y="17"/>
                    <a:pt x="3" y="15"/>
                  </a:cubicBezTo>
                  <a:cubicBezTo>
                    <a:pt x="7" y="15"/>
                    <a:pt x="9" y="13"/>
                    <a:pt x="13" y="13"/>
                  </a:cubicBezTo>
                  <a:cubicBezTo>
                    <a:pt x="14" y="13"/>
                    <a:pt x="15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2" y="12"/>
                    <a:pt x="12" y="10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10"/>
                    <a:pt x="17" y="11"/>
                    <a:pt x="18" y="11"/>
                  </a:cubicBezTo>
                  <a:cubicBezTo>
                    <a:pt x="19" y="10"/>
                    <a:pt x="19" y="10"/>
                    <a:pt x="20" y="9"/>
                  </a:cubicBezTo>
                  <a:cubicBezTo>
                    <a:pt x="20" y="8"/>
                    <a:pt x="21" y="8"/>
                    <a:pt x="21" y="7"/>
                  </a:cubicBezTo>
                  <a:cubicBezTo>
                    <a:pt x="22" y="6"/>
                    <a:pt x="23" y="5"/>
                    <a:pt x="24" y="4"/>
                  </a:cubicBezTo>
                  <a:cubicBezTo>
                    <a:pt x="24" y="4"/>
                    <a:pt x="25" y="1"/>
                    <a:pt x="26" y="1"/>
                  </a:cubicBezTo>
                  <a:cubicBezTo>
                    <a:pt x="25" y="0"/>
                    <a:pt x="26" y="1"/>
                    <a:pt x="26" y="1"/>
                  </a:cubicBezTo>
                  <a:close/>
                  <a:moveTo>
                    <a:pt x="31" y="3"/>
                  </a:moveTo>
                  <a:cubicBezTo>
                    <a:pt x="32" y="4"/>
                    <a:pt x="34" y="5"/>
                    <a:pt x="35" y="7"/>
                  </a:cubicBezTo>
                  <a:cubicBezTo>
                    <a:pt x="35" y="8"/>
                    <a:pt x="36" y="9"/>
                    <a:pt x="36" y="9"/>
                  </a:cubicBezTo>
                  <a:cubicBezTo>
                    <a:pt x="35" y="12"/>
                    <a:pt x="32" y="12"/>
                    <a:pt x="31" y="10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29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 noEditPoints="1"/>
            </p:cNvSpPr>
            <p:nvPr userDrawn="1"/>
          </p:nvSpPr>
          <p:spPr bwMode="auto">
            <a:xfrm>
              <a:off x="8913875" y="4588179"/>
              <a:ext cx="36513" cy="52388"/>
            </a:xfrm>
            <a:custGeom>
              <a:avLst/>
              <a:gdLst>
                <a:gd name="T0" fmla="*/ 14 w 24"/>
                <a:gd name="T1" fmla="*/ 5 h 34"/>
                <a:gd name="T2" fmla="*/ 14 w 24"/>
                <a:gd name="T3" fmla="*/ 5 h 34"/>
                <a:gd name="T4" fmla="*/ 14 w 24"/>
                <a:gd name="T5" fmla="*/ 5 h 34"/>
                <a:gd name="T6" fmla="*/ 14 w 24"/>
                <a:gd name="T7" fmla="*/ 4 h 34"/>
                <a:gd name="T8" fmla="*/ 14 w 24"/>
                <a:gd name="T9" fmla="*/ 4 h 34"/>
                <a:gd name="T10" fmla="*/ 14 w 24"/>
                <a:gd name="T11" fmla="*/ 4 h 34"/>
                <a:gd name="T12" fmla="*/ 14 w 24"/>
                <a:gd name="T13" fmla="*/ 4 h 34"/>
                <a:gd name="T14" fmla="*/ 20 w 24"/>
                <a:gd name="T15" fmla="*/ 2 h 34"/>
                <a:gd name="T16" fmla="*/ 14 w 24"/>
                <a:gd name="T17" fmla="*/ 7 h 34"/>
                <a:gd name="T18" fmla="*/ 22 w 24"/>
                <a:gd name="T19" fmla="*/ 15 h 34"/>
                <a:gd name="T20" fmla="*/ 16 w 24"/>
                <a:gd name="T21" fmla="*/ 18 h 34"/>
                <a:gd name="T22" fmla="*/ 15 w 24"/>
                <a:gd name="T23" fmla="*/ 23 h 34"/>
                <a:gd name="T24" fmla="*/ 17 w 24"/>
                <a:gd name="T25" fmla="*/ 22 h 34"/>
                <a:gd name="T26" fmla="*/ 24 w 24"/>
                <a:gd name="T27" fmla="*/ 24 h 34"/>
                <a:gd name="T28" fmla="*/ 18 w 24"/>
                <a:gd name="T29" fmla="*/ 26 h 34"/>
                <a:gd name="T30" fmla="*/ 9 w 24"/>
                <a:gd name="T31" fmla="*/ 32 h 34"/>
                <a:gd name="T32" fmla="*/ 16 w 24"/>
                <a:gd name="T33" fmla="*/ 27 h 34"/>
                <a:gd name="T34" fmla="*/ 10 w 24"/>
                <a:gd name="T35" fmla="*/ 29 h 34"/>
                <a:gd name="T36" fmla="*/ 7 w 24"/>
                <a:gd name="T37" fmla="*/ 28 h 34"/>
                <a:gd name="T38" fmla="*/ 14 w 24"/>
                <a:gd name="T39" fmla="*/ 25 h 34"/>
                <a:gd name="T40" fmla="*/ 13 w 24"/>
                <a:gd name="T41" fmla="*/ 24 h 34"/>
                <a:gd name="T42" fmla="*/ 14 w 24"/>
                <a:gd name="T43" fmla="*/ 19 h 34"/>
                <a:gd name="T44" fmla="*/ 9 w 24"/>
                <a:gd name="T45" fmla="*/ 22 h 34"/>
                <a:gd name="T46" fmla="*/ 9 w 24"/>
                <a:gd name="T47" fmla="*/ 20 h 34"/>
                <a:gd name="T48" fmla="*/ 17 w 24"/>
                <a:gd name="T49" fmla="*/ 16 h 34"/>
                <a:gd name="T50" fmla="*/ 14 w 24"/>
                <a:gd name="T51" fmla="*/ 10 h 34"/>
                <a:gd name="T52" fmla="*/ 7 w 24"/>
                <a:gd name="T53" fmla="*/ 17 h 34"/>
                <a:gd name="T54" fmla="*/ 4 w 24"/>
                <a:gd name="T55" fmla="*/ 26 h 34"/>
                <a:gd name="T56" fmla="*/ 2 w 24"/>
                <a:gd name="T57" fmla="*/ 19 h 34"/>
                <a:gd name="T58" fmla="*/ 6 w 24"/>
                <a:gd name="T59" fmla="*/ 12 h 34"/>
                <a:gd name="T60" fmla="*/ 12 w 24"/>
                <a:gd name="T61" fmla="*/ 7 h 34"/>
                <a:gd name="T62" fmla="*/ 8 w 24"/>
                <a:gd name="T63" fmla="*/ 6 h 34"/>
                <a:gd name="T64" fmla="*/ 1 w 24"/>
                <a:gd name="T65" fmla="*/ 3 h 34"/>
                <a:gd name="T66" fmla="*/ 4 w 24"/>
                <a:gd name="T67" fmla="*/ 7 h 34"/>
                <a:gd name="T68" fmla="*/ 0 w 24"/>
                <a:gd name="T69" fmla="*/ 5 h 34"/>
                <a:gd name="T70" fmla="*/ 1 w 24"/>
                <a:gd name="T7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34"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6" y="1"/>
                  </a:moveTo>
                  <a:cubicBezTo>
                    <a:pt x="17" y="0"/>
                    <a:pt x="19" y="1"/>
                    <a:pt x="20" y="2"/>
                  </a:cubicBezTo>
                  <a:cubicBezTo>
                    <a:pt x="20" y="2"/>
                    <a:pt x="21" y="2"/>
                    <a:pt x="20" y="2"/>
                  </a:cubicBezTo>
                  <a:cubicBezTo>
                    <a:pt x="20" y="4"/>
                    <a:pt x="16" y="5"/>
                    <a:pt x="14" y="7"/>
                  </a:cubicBezTo>
                  <a:cubicBezTo>
                    <a:pt x="15" y="8"/>
                    <a:pt x="16" y="7"/>
                    <a:pt x="18" y="8"/>
                  </a:cubicBezTo>
                  <a:cubicBezTo>
                    <a:pt x="20" y="8"/>
                    <a:pt x="24" y="12"/>
                    <a:pt x="22" y="15"/>
                  </a:cubicBezTo>
                  <a:cubicBezTo>
                    <a:pt x="21" y="16"/>
                    <a:pt x="20" y="16"/>
                    <a:pt x="19" y="16"/>
                  </a:cubicBezTo>
                  <a:cubicBezTo>
                    <a:pt x="18" y="17"/>
                    <a:pt x="17" y="16"/>
                    <a:pt x="16" y="18"/>
                  </a:cubicBezTo>
                  <a:cubicBezTo>
                    <a:pt x="16" y="18"/>
                    <a:pt x="16" y="19"/>
                    <a:pt x="17" y="20"/>
                  </a:cubicBezTo>
                  <a:cubicBezTo>
                    <a:pt x="16" y="21"/>
                    <a:pt x="16" y="22"/>
                    <a:pt x="15" y="23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17" y="23"/>
                    <a:pt x="17" y="23"/>
                    <a:pt x="17" y="22"/>
                  </a:cubicBezTo>
                  <a:cubicBezTo>
                    <a:pt x="18" y="22"/>
                    <a:pt x="21" y="22"/>
                    <a:pt x="22" y="22"/>
                  </a:cubicBezTo>
                  <a:cubicBezTo>
                    <a:pt x="23" y="22"/>
                    <a:pt x="23" y="24"/>
                    <a:pt x="24" y="24"/>
                  </a:cubicBezTo>
                  <a:cubicBezTo>
                    <a:pt x="23" y="25"/>
                    <a:pt x="23" y="25"/>
                    <a:pt x="23" y="26"/>
                  </a:cubicBezTo>
                  <a:cubicBezTo>
                    <a:pt x="21" y="27"/>
                    <a:pt x="20" y="24"/>
                    <a:pt x="18" y="26"/>
                  </a:cubicBezTo>
                  <a:cubicBezTo>
                    <a:pt x="17" y="27"/>
                    <a:pt x="19" y="29"/>
                    <a:pt x="19" y="31"/>
                  </a:cubicBezTo>
                  <a:cubicBezTo>
                    <a:pt x="18" y="34"/>
                    <a:pt x="11" y="3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0"/>
                    <a:pt x="16" y="30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7"/>
                    <a:pt x="12" y="29"/>
                    <a:pt x="10" y="29"/>
                  </a:cubicBezTo>
                  <a:cubicBezTo>
                    <a:pt x="10" y="29"/>
                    <a:pt x="8" y="29"/>
                    <a:pt x="8" y="29"/>
                  </a:cubicBezTo>
                  <a:cubicBezTo>
                    <a:pt x="8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14" y="26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3" y="24"/>
                    <a:pt x="13" y="24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3" y="21"/>
                    <a:pt x="14" y="20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2" y="18"/>
                    <a:pt x="10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9" y="20"/>
                  </a:cubicBezTo>
                  <a:cubicBezTo>
                    <a:pt x="9" y="18"/>
                    <a:pt x="12" y="16"/>
                    <a:pt x="14" y="17"/>
                  </a:cubicBezTo>
                  <a:cubicBezTo>
                    <a:pt x="15" y="17"/>
                    <a:pt x="16" y="16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9" y="11"/>
                    <a:pt x="16" y="10"/>
                    <a:pt x="14" y="10"/>
                  </a:cubicBezTo>
                  <a:cubicBezTo>
                    <a:pt x="12" y="10"/>
                    <a:pt x="10" y="12"/>
                    <a:pt x="10" y="13"/>
                  </a:cubicBezTo>
                  <a:cubicBezTo>
                    <a:pt x="9" y="14"/>
                    <a:pt x="8" y="16"/>
                    <a:pt x="7" y="17"/>
                  </a:cubicBezTo>
                  <a:cubicBezTo>
                    <a:pt x="6" y="18"/>
                    <a:pt x="6" y="19"/>
                    <a:pt x="5" y="20"/>
                  </a:cubicBezTo>
                  <a:cubicBezTo>
                    <a:pt x="4" y="22"/>
                    <a:pt x="5" y="24"/>
                    <a:pt x="4" y="26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1" y="20"/>
                    <a:pt x="2" y="19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4" y="15"/>
                    <a:pt x="5" y="14"/>
                    <a:pt x="6" y="12"/>
                  </a:cubicBezTo>
                  <a:cubicBezTo>
                    <a:pt x="8" y="11"/>
                    <a:pt x="11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2" y="4"/>
                    <a:pt x="14" y="2"/>
                    <a:pt x="16" y="1"/>
                  </a:cubicBezTo>
                  <a:close/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4" y="7"/>
                    <a:pt x="4" y="7"/>
                  </a:cubicBezTo>
                  <a:cubicBezTo>
                    <a:pt x="4" y="9"/>
                    <a:pt x="5" y="9"/>
                    <a:pt x="4" y="10"/>
                  </a:cubicBezTo>
                  <a:cubicBezTo>
                    <a:pt x="1" y="10"/>
                    <a:pt x="0" y="9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 noEditPoints="1"/>
            </p:cNvSpPr>
            <p:nvPr userDrawn="1"/>
          </p:nvSpPr>
          <p:spPr bwMode="auto">
            <a:xfrm>
              <a:off x="8971025" y="4589766"/>
              <a:ext cx="50800" cy="52388"/>
            </a:xfrm>
            <a:custGeom>
              <a:avLst/>
              <a:gdLst>
                <a:gd name="T0" fmla="*/ 17 w 34"/>
                <a:gd name="T1" fmla="*/ 16 h 34"/>
                <a:gd name="T2" fmla="*/ 20 w 34"/>
                <a:gd name="T3" fmla="*/ 27 h 34"/>
                <a:gd name="T4" fmla="*/ 18 w 34"/>
                <a:gd name="T5" fmla="*/ 21 h 34"/>
                <a:gd name="T6" fmla="*/ 20 w 34"/>
                <a:gd name="T7" fmla="*/ 21 h 34"/>
                <a:gd name="T8" fmla="*/ 25 w 34"/>
                <a:gd name="T9" fmla="*/ 18 h 34"/>
                <a:gd name="T10" fmla="*/ 22 w 34"/>
                <a:gd name="T11" fmla="*/ 20 h 34"/>
                <a:gd name="T12" fmla="*/ 21 w 34"/>
                <a:gd name="T13" fmla="*/ 14 h 34"/>
                <a:gd name="T14" fmla="*/ 28 w 34"/>
                <a:gd name="T15" fmla="*/ 6 h 34"/>
                <a:gd name="T16" fmla="*/ 26 w 34"/>
                <a:gd name="T17" fmla="*/ 10 h 34"/>
                <a:gd name="T18" fmla="*/ 28 w 34"/>
                <a:gd name="T19" fmla="*/ 6 h 34"/>
                <a:gd name="T20" fmla="*/ 26 w 34"/>
                <a:gd name="T21" fmla="*/ 0 h 34"/>
                <a:gd name="T22" fmla="*/ 28 w 34"/>
                <a:gd name="T23" fmla="*/ 5 h 34"/>
                <a:gd name="T24" fmla="*/ 34 w 34"/>
                <a:gd name="T25" fmla="*/ 9 h 34"/>
                <a:gd name="T26" fmla="*/ 28 w 34"/>
                <a:gd name="T27" fmla="*/ 13 h 34"/>
                <a:gd name="T28" fmla="*/ 28 w 34"/>
                <a:gd name="T29" fmla="*/ 17 h 34"/>
                <a:gd name="T30" fmla="*/ 27 w 34"/>
                <a:gd name="T31" fmla="*/ 25 h 34"/>
                <a:gd name="T32" fmla="*/ 32 w 34"/>
                <a:gd name="T33" fmla="*/ 31 h 34"/>
                <a:gd name="T34" fmla="*/ 26 w 34"/>
                <a:gd name="T35" fmla="*/ 30 h 34"/>
                <a:gd name="T36" fmla="*/ 22 w 34"/>
                <a:gd name="T37" fmla="*/ 30 h 34"/>
                <a:gd name="T38" fmla="*/ 15 w 34"/>
                <a:gd name="T39" fmla="*/ 29 h 34"/>
                <a:gd name="T40" fmla="*/ 13 w 34"/>
                <a:gd name="T41" fmla="*/ 26 h 34"/>
                <a:gd name="T42" fmla="*/ 13 w 34"/>
                <a:gd name="T43" fmla="*/ 31 h 34"/>
                <a:gd name="T44" fmla="*/ 10 w 34"/>
                <a:gd name="T45" fmla="*/ 27 h 34"/>
                <a:gd name="T46" fmla="*/ 8 w 34"/>
                <a:gd name="T47" fmla="*/ 23 h 34"/>
                <a:gd name="T48" fmla="*/ 2 w 34"/>
                <a:gd name="T49" fmla="*/ 19 h 34"/>
                <a:gd name="T50" fmla="*/ 4 w 34"/>
                <a:gd name="T51" fmla="*/ 16 h 34"/>
                <a:gd name="T52" fmla="*/ 13 w 34"/>
                <a:gd name="T53" fmla="*/ 15 h 34"/>
                <a:gd name="T54" fmla="*/ 16 w 34"/>
                <a:gd name="T55" fmla="*/ 9 h 34"/>
                <a:gd name="T56" fmla="*/ 11 w 34"/>
                <a:gd name="T57" fmla="*/ 7 h 34"/>
                <a:gd name="T58" fmla="*/ 10 w 34"/>
                <a:gd name="T59" fmla="*/ 5 h 34"/>
                <a:gd name="T60" fmla="*/ 12 w 34"/>
                <a:gd name="T61" fmla="*/ 6 h 34"/>
                <a:gd name="T62" fmla="*/ 20 w 34"/>
                <a:gd name="T63" fmla="*/ 0 h 34"/>
                <a:gd name="T64" fmla="*/ 23 w 34"/>
                <a:gd name="T65" fmla="*/ 1 h 34"/>
                <a:gd name="T66" fmla="*/ 17 w 34"/>
                <a:gd name="T67" fmla="*/ 11 h 34"/>
                <a:gd name="T68" fmla="*/ 19 w 34"/>
                <a:gd name="T69" fmla="*/ 11 h 34"/>
                <a:gd name="T70" fmla="*/ 23 w 34"/>
                <a:gd name="T71" fmla="*/ 7 h 34"/>
                <a:gd name="T72" fmla="*/ 26 w 34"/>
                <a:gd name="T7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4">
                  <a:moveTo>
                    <a:pt x="21" y="13"/>
                  </a:moveTo>
                  <a:cubicBezTo>
                    <a:pt x="19" y="14"/>
                    <a:pt x="18" y="15"/>
                    <a:pt x="17" y="16"/>
                  </a:cubicBezTo>
                  <a:cubicBezTo>
                    <a:pt x="16" y="18"/>
                    <a:pt x="12" y="21"/>
                    <a:pt x="14" y="24"/>
                  </a:cubicBezTo>
                  <a:cubicBezTo>
                    <a:pt x="15" y="26"/>
                    <a:pt x="17" y="28"/>
                    <a:pt x="20" y="27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0" y="25"/>
                    <a:pt x="19" y="22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1" y="22"/>
                    <a:pt x="24" y="24"/>
                    <a:pt x="24" y="23"/>
                  </a:cubicBezTo>
                  <a:cubicBezTo>
                    <a:pt x="25" y="22"/>
                    <a:pt x="26" y="19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19"/>
                    <a:pt x="21" y="19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2" y="13"/>
                    <a:pt x="21" y="13"/>
                    <a:pt x="21" y="13"/>
                  </a:cubicBezTo>
                  <a:close/>
                  <a:moveTo>
                    <a:pt x="28" y="6"/>
                  </a:moveTo>
                  <a:cubicBezTo>
                    <a:pt x="28" y="7"/>
                    <a:pt x="26" y="9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10"/>
                    <a:pt x="30" y="9"/>
                    <a:pt x="30" y="9"/>
                  </a:cubicBezTo>
                  <a:cubicBezTo>
                    <a:pt x="30" y="8"/>
                    <a:pt x="29" y="7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lose/>
                  <a:moveTo>
                    <a:pt x="26" y="0"/>
                  </a:moveTo>
                  <a:cubicBezTo>
                    <a:pt x="28" y="1"/>
                    <a:pt x="29" y="1"/>
                    <a:pt x="29" y="3"/>
                  </a:cubicBezTo>
                  <a:cubicBezTo>
                    <a:pt x="29" y="3"/>
                    <a:pt x="28" y="4"/>
                    <a:pt x="28" y="5"/>
                  </a:cubicBezTo>
                  <a:cubicBezTo>
                    <a:pt x="29" y="7"/>
                    <a:pt x="32" y="7"/>
                    <a:pt x="34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11"/>
                    <a:pt x="30" y="11"/>
                    <a:pt x="29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6" y="13"/>
                    <a:pt x="25" y="13"/>
                    <a:pt x="24" y="15"/>
                  </a:cubicBezTo>
                  <a:cubicBezTo>
                    <a:pt x="25" y="16"/>
                    <a:pt x="28" y="16"/>
                    <a:pt x="28" y="17"/>
                  </a:cubicBezTo>
                  <a:cubicBezTo>
                    <a:pt x="28" y="18"/>
                    <a:pt x="28" y="21"/>
                    <a:pt x="28" y="22"/>
                  </a:cubicBezTo>
                  <a:cubicBezTo>
                    <a:pt x="27" y="23"/>
                    <a:pt x="26" y="24"/>
                    <a:pt x="27" y="25"/>
                  </a:cubicBezTo>
                  <a:cubicBezTo>
                    <a:pt x="27" y="26"/>
                    <a:pt x="29" y="26"/>
                    <a:pt x="30" y="27"/>
                  </a:cubicBezTo>
                  <a:cubicBezTo>
                    <a:pt x="31" y="28"/>
                    <a:pt x="32" y="29"/>
                    <a:pt x="32" y="31"/>
                  </a:cubicBezTo>
                  <a:cubicBezTo>
                    <a:pt x="32" y="32"/>
                    <a:pt x="30" y="34"/>
                    <a:pt x="28" y="33"/>
                  </a:cubicBezTo>
                  <a:cubicBezTo>
                    <a:pt x="27" y="33"/>
                    <a:pt x="26" y="31"/>
                    <a:pt x="26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29"/>
                    <a:pt x="22" y="30"/>
                    <a:pt x="22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19" y="30"/>
                    <a:pt x="17" y="30"/>
                    <a:pt x="15" y="29"/>
                  </a:cubicBezTo>
                  <a:cubicBezTo>
                    <a:pt x="15" y="28"/>
                    <a:pt x="14" y="27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4" y="31"/>
                    <a:pt x="13" y="31"/>
                  </a:cubicBezTo>
                  <a:cubicBezTo>
                    <a:pt x="12" y="31"/>
                    <a:pt x="12" y="30"/>
                    <a:pt x="11" y="30"/>
                  </a:cubicBezTo>
                  <a:cubicBezTo>
                    <a:pt x="10" y="29"/>
                    <a:pt x="11" y="28"/>
                    <a:pt x="10" y="27"/>
                  </a:cubicBezTo>
                  <a:cubicBezTo>
                    <a:pt x="10" y="26"/>
                    <a:pt x="9" y="25"/>
                    <a:pt x="9" y="25"/>
                  </a:cubicBezTo>
                  <a:cubicBezTo>
                    <a:pt x="8" y="24"/>
                    <a:pt x="9" y="23"/>
                    <a:pt x="8" y="23"/>
                  </a:cubicBezTo>
                  <a:cubicBezTo>
                    <a:pt x="8" y="23"/>
                    <a:pt x="4" y="24"/>
                    <a:pt x="3" y="23"/>
                  </a:cubicBezTo>
                  <a:cubicBezTo>
                    <a:pt x="2" y="23"/>
                    <a:pt x="0" y="21"/>
                    <a:pt x="2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4" y="18"/>
                    <a:pt x="3" y="17"/>
                    <a:pt x="4" y="16"/>
                  </a:cubicBezTo>
                  <a:cubicBezTo>
                    <a:pt x="4" y="16"/>
                    <a:pt x="6" y="17"/>
                    <a:pt x="6" y="17"/>
                  </a:cubicBezTo>
                  <a:cubicBezTo>
                    <a:pt x="8" y="17"/>
                    <a:pt x="12" y="16"/>
                    <a:pt x="13" y="15"/>
                  </a:cubicBezTo>
                  <a:cubicBezTo>
                    <a:pt x="13" y="14"/>
                    <a:pt x="14" y="12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6" y="9"/>
                    <a:pt x="15" y="8"/>
                  </a:cubicBezTo>
                  <a:cubicBezTo>
                    <a:pt x="14" y="8"/>
                    <a:pt x="13" y="8"/>
                    <a:pt x="11" y="7"/>
                  </a:cubicBezTo>
                  <a:cubicBezTo>
                    <a:pt x="11" y="7"/>
                    <a:pt x="11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7" y="5"/>
                    <a:pt x="17" y="4"/>
                  </a:cubicBezTo>
                  <a:cubicBezTo>
                    <a:pt x="18" y="3"/>
                    <a:pt x="18" y="1"/>
                    <a:pt x="20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3"/>
                    <a:pt x="21" y="3"/>
                    <a:pt x="20" y="5"/>
                  </a:cubicBezTo>
                  <a:cubicBezTo>
                    <a:pt x="18" y="6"/>
                    <a:pt x="18" y="9"/>
                    <a:pt x="17" y="11"/>
                  </a:cubicBezTo>
                  <a:cubicBezTo>
                    <a:pt x="17" y="11"/>
                    <a:pt x="16" y="12"/>
                    <a:pt x="16" y="13"/>
                  </a:cubicBezTo>
                  <a:cubicBezTo>
                    <a:pt x="18" y="13"/>
                    <a:pt x="18" y="11"/>
                    <a:pt x="19" y="11"/>
                  </a:cubicBezTo>
                  <a:cubicBezTo>
                    <a:pt x="20" y="11"/>
                    <a:pt x="22" y="11"/>
                    <a:pt x="22" y="10"/>
                  </a:cubicBezTo>
                  <a:cubicBezTo>
                    <a:pt x="23" y="9"/>
                    <a:pt x="22" y="8"/>
                    <a:pt x="23" y="7"/>
                  </a:cubicBezTo>
                  <a:cubicBezTo>
                    <a:pt x="24" y="6"/>
                    <a:pt x="24" y="4"/>
                    <a:pt x="25" y="3"/>
                  </a:cubicBezTo>
                  <a:cubicBezTo>
                    <a:pt x="26" y="2"/>
                    <a:pt x="2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 noEditPoints="1"/>
            </p:cNvSpPr>
            <p:nvPr userDrawn="1"/>
          </p:nvSpPr>
          <p:spPr bwMode="auto">
            <a:xfrm>
              <a:off x="8756713" y="4715179"/>
              <a:ext cx="52388" cy="44450"/>
            </a:xfrm>
            <a:custGeom>
              <a:avLst/>
              <a:gdLst>
                <a:gd name="T0" fmla="*/ 15 w 35"/>
                <a:gd name="T1" fmla="*/ 20 h 30"/>
                <a:gd name="T2" fmla="*/ 16 w 35"/>
                <a:gd name="T3" fmla="*/ 24 h 30"/>
                <a:gd name="T4" fmla="*/ 18 w 35"/>
                <a:gd name="T5" fmla="*/ 23 h 30"/>
                <a:gd name="T6" fmla="*/ 20 w 35"/>
                <a:gd name="T7" fmla="*/ 24 h 30"/>
                <a:gd name="T8" fmla="*/ 20 w 35"/>
                <a:gd name="T9" fmla="*/ 24 h 30"/>
                <a:gd name="T10" fmla="*/ 21 w 35"/>
                <a:gd name="T11" fmla="*/ 22 h 30"/>
                <a:gd name="T12" fmla="*/ 16 w 35"/>
                <a:gd name="T13" fmla="*/ 20 h 30"/>
                <a:gd name="T14" fmla="*/ 15 w 35"/>
                <a:gd name="T15" fmla="*/ 20 h 30"/>
                <a:gd name="T16" fmla="*/ 14 w 35"/>
                <a:gd name="T17" fmla="*/ 7 h 30"/>
                <a:gd name="T18" fmla="*/ 16 w 35"/>
                <a:gd name="T19" fmla="*/ 13 h 30"/>
                <a:gd name="T20" fmla="*/ 18 w 35"/>
                <a:gd name="T21" fmla="*/ 13 h 30"/>
                <a:gd name="T22" fmla="*/ 18 w 35"/>
                <a:gd name="T23" fmla="*/ 13 h 30"/>
                <a:gd name="T24" fmla="*/ 14 w 35"/>
                <a:gd name="T25" fmla="*/ 6 h 30"/>
                <a:gd name="T26" fmla="*/ 14 w 35"/>
                <a:gd name="T27" fmla="*/ 6 h 30"/>
                <a:gd name="T28" fmla="*/ 14 w 35"/>
                <a:gd name="T29" fmla="*/ 7 h 30"/>
                <a:gd name="T30" fmla="*/ 0 w 35"/>
                <a:gd name="T31" fmla="*/ 14 h 30"/>
                <a:gd name="T32" fmla="*/ 6 w 35"/>
                <a:gd name="T33" fmla="*/ 9 h 30"/>
                <a:gd name="T34" fmla="*/ 11 w 35"/>
                <a:gd name="T35" fmla="*/ 10 h 30"/>
                <a:gd name="T36" fmla="*/ 12 w 35"/>
                <a:gd name="T37" fmla="*/ 3 h 30"/>
                <a:gd name="T38" fmla="*/ 15 w 35"/>
                <a:gd name="T39" fmla="*/ 0 h 30"/>
                <a:gd name="T40" fmla="*/ 18 w 35"/>
                <a:gd name="T41" fmla="*/ 6 h 30"/>
                <a:gd name="T42" fmla="*/ 20 w 35"/>
                <a:gd name="T43" fmla="*/ 10 h 30"/>
                <a:gd name="T44" fmla="*/ 20 w 35"/>
                <a:gd name="T45" fmla="*/ 9 h 30"/>
                <a:gd name="T46" fmla="*/ 22 w 35"/>
                <a:gd name="T47" fmla="*/ 5 h 30"/>
                <a:gd name="T48" fmla="*/ 24 w 35"/>
                <a:gd name="T49" fmla="*/ 5 h 30"/>
                <a:gd name="T50" fmla="*/ 24 w 35"/>
                <a:gd name="T51" fmla="*/ 9 h 30"/>
                <a:gd name="T52" fmla="*/ 25 w 35"/>
                <a:gd name="T53" fmla="*/ 14 h 30"/>
                <a:gd name="T54" fmla="*/ 25 w 35"/>
                <a:gd name="T55" fmla="*/ 16 h 30"/>
                <a:gd name="T56" fmla="*/ 30 w 35"/>
                <a:gd name="T57" fmla="*/ 18 h 30"/>
                <a:gd name="T58" fmla="*/ 31 w 35"/>
                <a:gd name="T59" fmla="*/ 20 h 30"/>
                <a:gd name="T60" fmla="*/ 34 w 35"/>
                <a:gd name="T61" fmla="*/ 22 h 30"/>
                <a:gd name="T62" fmla="*/ 35 w 35"/>
                <a:gd name="T63" fmla="*/ 23 h 30"/>
                <a:gd name="T64" fmla="*/ 35 w 35"/>
                <a:gd name="T65" fmla="*/ 23 h 30"/>
                <a:gd name="T66" fmla="*/ 29 w 35"/>
                <a:gd name="T67" fmla="*/ 23 h 30"/>
                <a:gd name="T68" fmla="*/ 26 w 35"/>
                <a:gd name="T69" fmla="*/ 23 h 30"/>
                <a:gd name="T70" fmla="*/ 25 w 35"/>
                <a:gd name="T71" fmla="*/ 24 h 30"/>
                <a:gd name="T72" fmla="*/ 21 w 35"/>
                <a:gd name="T73" fmla="*/ 26 h 30"/>
                <a:gd name="T74" fmla="*/ 21 w 35"/>
                <a:gd name="T75" fmla="*/ 28 h 30"/>
                <a:gd name="T76" fmla="*/ 19 w 35"/>
                <a:gd name="T77" fmla="*/ 28 h 30"/>
                <a:gd name="T78" fmla="*/ 17 w 35"/>
                <a:gd name="T79" fmla="*/ 30 h 30"/>
                <a:gd name="T80" fmla="*/ 14 w 35"/>
                <a:gd name="T81" fmla="*/ 30 h 30"/>
                <a:gd name="T82" fmla="*/ 14 w 35"/>
                <a:gd name="T83" fmla="*/ 30 h 30"/>
                <a:gd name="T84" fmla="*/ 9 w 35"/>
                <a:gd name="T85" fmla="*/ 28 h 30"/>
                <a:gd name="T86" fmla="*/ 11 w 35"/>
                <a:gd name="T87" fmla="*/ 26 h 30"/>
                <a:gd name="T88" fmla="*/ 11 w 35"/>
                <a:gd name="T89" fmla="*/ 23 h 30"/>
                <a:gd name="T90" fmla="*/ 10 w 35"/>
                <a:gd name="T91" fmla="*/ 17 h 30"/>
                <a:gd name="T92" fmla="*/ 8 w 35"/>
                <a:gd name="T93" fmla="*/ 16 h 30"/>
                <a:gd name="T94" fmla="*/ 6 w 35"/>
                <a:gd name="T95" fmla="*/ 16 h 30"/>
                <a:gd name="T96" fmla="*/ 4 w 35"/>
                <a:gd name="T97" fmla="*/ 15 h 30"/>
                <a:gd name="T98" fmla="*/ 0 w 35"/>
                <a:gd name="T99" fmla="*/ 14 h 30"/>
                <a:gd name="T100" fmla="*/ 0 w 35"/>
                <a:gd name="T101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" h="30">
                  <a:moveTo>
                    <a:pt x="15" y="20"/>
                  </a:moveTo>
                  <a:cubicBezTo>
                    <a:pt x="15" y="22"/>
                    <a:pt x="16" y="22"/>
                    <a:pt x="16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9" y="23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0" y="21"/>
                    <a:pt x="18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lose/>
                  <a:moveTo>
                    <a:pt x="14" y="7"/>
                  </a:moveTo>
                  <a:cubicBezTo>
                    <a:pt x="14" y="10"/>
                    <a:pt x="12" y="12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1"/>
                    <a:pt x="16" y="8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7"/>
                  </a:cubicBezTo>
                  <a:close/>
                  <a:moveTo>
                    <a:pt x="0" y="14"/>
                  </a:moveTo>
                  <a:cubicBezTo>
                    <a:pt x="1" y="13"/>
                    <a:pt x="5" y="9"/>
                    <a:pt x="6" y="9"/>
                  </a:cubicBezTo>
                  <a:cubicBezTo>
                    <a:pt x="8" y="9"/>
                    <a:pt x="9" y="10"/>
                    <a:pt x="11" y="10"/>
                  </a:cubicBezTo>
                  <a:cubicBezTo>
                    <a:pt x="12" y="8"/>
                    <a:pt x="12" y="6"/>
                    <a:pt x="12" y="3"/>
                  </a:cubicBezTo>
                  <a:cubicBezTo>
                    <a:pt x="12" y="2"/>
                    <a:pt x="14" y="0"/>
                    <a:pt x="15" y="0"/>
                  </a:cubicBezTo>
                  <a:cubicBezTo>
                    <a:pt x="16" y="2"/>
                    <a:pt x="17" y="4"/>
                    <a:pt x="18" y="6"/>
                  </a:cubicBezTo>
                  <a:cubicBezTo>
                    <a:pt x="18" y="7"/>
                    <a:pt x="18" y="9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21" y="9"/>
                    <a:pt x="21" y="6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5" y="6"/>
                    <a:pt x="24" y="8"/>
                    <a:pt x="24" y="9"/>
                  </a:cubicBezTo>
                  <a:cubicBezTo>
                    <a:pt x="24" y="11"/>
                    <a:pt x="25" y="12"/>
                    <a:pt x="25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6" y="18"/>
                    <a:pt x="29" y="17"/>
                    <a:pt x="30" y="18"/>
                  </a:cubicBezTo>
                  <a:cubicBezTo>
                    <a:pt x="31" y="19"/>
                    <a:pt x="31" y="20"/>
                    <a:pt x="31" y="20"/>
                  </a:cubicBezTo>
                  <a:cubicBezTo>
                    <a:pt x="32" y="21"/>
                    <a:pt x="33" y="21"/>
                    <a:pt x="34" y="22"/>
                  </a:cubicBezTo>
                  <a:cubicBezTo>
                    <a:pt x="34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2"/>
                    <a:pt x="31" y="23"/>
                    <a:pt x="29" y="23"/>
                  </a:cubicBezTo>
                  <a:cubicBezTo>
                    <a:pt x="28" y="23"/>
                    <a:pt x="27" y="22"/>
                    <a:pt x="26" y="23"/>
                  </a:cubicBezTo>
                  <a:cubicBezTo>
                    <a:pt x="26" y="23"/>
                    <a:pt x="25" y="24"/>
                    <a:pt x="25" y="24"/>
                  </a:cubicBezTo>
                  <a:cubicBezTo>
                    <a:pt x="24" y="25"/>
                    <a:pt x="22" y="24"/>
                    <a:pt x="21" y="26"/>
                  </a:cubicBezTo>
                  <a:cubicBezTo>
                    <a:pt x="21" y="26"/>
                    <a:pt x="21" y="27"/>
                    <a:pt x="21" y="28"/>
                  </a:cubicBezTo>
                  <a:cubicBezTo>
                    <a:pt x="20" y="28"/>
                    <a:pt x="20" y="28"/>
                    <a:pt x="19" y="28"/>
                  </a:cubicBezTo>
                  <a:cubicBezTo>
                    <a:pt x="18" y="28"/>
                    <a:pt x="18" y="29"/>
                    <a:pt x="17" y="30"/>
                  </a:cubicBezTo>
                  <a:cubicBezTo>
                    <a:pt x="16" y="30"/>
                    <a:pt x="15" y="28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28"/>
                    <a:pt x="11" y="28"/>
                    <a:pt x="9" y="28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2" y="25"/>
                    <a:pt x="11" y="24"/>
                    <a:pt x="11" y="23"/>
                  </a:cubicBezTo>
                  <a:cubicBezTo>
                    <a:pt x="10" y="21"/>
                    <a:pt x="10" y="19"/>
                    <a:pt x="10" y="17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7" y="16"/>
                    <a:pt x="6" y="16"/>
                    <a:pt x="6" y="16"/>
                  </a:cubicBezTo>
                  <a:cubicBezTo>
                    <a:pt x="5" y="16"/>
                    <a:pt x="4" y="15"/>
                    <a:pt x="4" y="15"/>
                  </a:cubicBezTo>
                  <a:cubicBezTo>
                    <a:pt x="2" y="14"/>
                    <a:pt x="1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 userDrawn="1"/>
          </p:nvSpPr>
          <p:spPr bwMode="auto">
            <a:xfrm>
              <a:off x="8791638" y="4653266"/>
              <a:ext cx="50800" cy="55563"/>
            </a:xfrm>
            <a:custGeom>
              <a:avLst/>
              <a:gdLst>
                <a:gd name="T0" fmla="*/ 20 w 34"/>
                <a:gd name="T1" fmla="*/ 18 h 37"/>
                <a:gd name="T2" fmla="*/ 22 w 34"/>
                <a:gd name="T3" fmla="*/ 19 h 37"/>
                <a:gd name="T4" fmla="*/ 20 w 34"/>
                <a:gd name="T5" fmla="*/ 17 h 37"/>
                <a:gd name="T6" fmla="*/ 14 w 34"/>
                <a:gd name="T7" fmla="*/ 22 h 37"/>
                <a:gd name="T8" fmla="*/ 14 w 34"/>
                <a:gd name="T9" fmla="*/ 24 h 37"/>
                <a:gd name="T10" fmla="*/ 15 w 34"/>
                <a:gd name="T11" fmla="*/ 22 h 37"/>
                <a:gd name="T12" fmla="*/ 14 w 34"/>
                <a:gd name="T13" fmla="*/ 22 h 37"/>
                <a:gd name="T14" fmla="*/ 16 w 34"/>
                <a:gd name="T15" fmla="*/ 20 h 37"/>
                <a:gd name="T16" fmla="*/ 16 w 34"/>
                <a:gd name="T17" fmla="*/ 20 h 37"/>
                <a:gd name="T18" fmla="*/ 16 w 34"/>
                <a:gd name="T19" fmla="*/ 19 h 37"/>
                <a:gd name="T20" fmla="*/ 10 w 34"/>
                <a:gd name="T21" fmla="*/ 5 h 37"/>
                <a:gd name="T22" fmla="*/ 6 w 34"/>
                <a:gd name="T23" fmla="*/ 17 h 37"/>
                <a:gd name="T24" fmla="*/ 8 w 34"/>
                <a:gd name="T25" fmla="*/ 20 h 37"/>
                <a:gd name="T26" fmla="*/ 15 w 34"/>
                <a:gd name="T27" fmla="*/ 16 h 37"/>
                <a:gd name="T28" fmla="*/ 20 w 34"/>
                <a:gd name="T29" fmla="*/ 14 h 37"/>
                <a:gd name="T30" fmla="*/ 25 w 34"/>
                <a:gd name="T31" fmla="*/ 15 h 37"/>
                <a:gd name="T32" fmla="*/ 23 w 34"/>
                <a:gd name="T33" fmla="*/ 27 h 37"/>
                <a:gd name="T34" fmla="*/ 18 w 34"/>
                <a:gd name="T35" fmla="*/ 27 h 37"/>
                <a:gd name="T36" fmla="*/ 17 w 34"/>
                <a:gd name="T37" fmla="*/ 24 h 37"/>
                <a:gd name="T38" fmla="*/ 13 w 34"/>
                <a:gd name="T39" fmla="*/ 25 h 37"/>
                <a:gd name="T40" fmla="*/ 12 w 34"/>
                <a:gd name="T41" fmla="*/ 17 h 37"/>
                <a:gd name="T42" fmla="*/ 10 w 34"/>
                <a:gd name="T43" fmla="*/ 22 h 37"/>
                <a:gd name="T44" fmla="*/ 17 w 34"/>
                <a:gd name="T45" fmla="*/ 32 h 37"/>
                <a:gd name="T46" fmla="*/ 20 w 34"/>
                <a:gd name="T47" fmla="*/ 33 h 37"/>
                <a:gd name="T48" fmla="*/ 24 w 34"/>
                <a:gd name="T49" fmla="*/ 29 h 37"/>
                <a:gd name="T50" fmla="*/ 23 w 34"/>
                <a:gd name="T51" fmla="*/ 28 h 37"/>
                <a:gd name="T52" fmla="*/ 26 w 34"/>
                <a:gd name="T53" fmla="*/ 25 h 37"/>
                <a:gd name="T54" fmla="*/ 21 w 34"/>
                <a:gd name="T55" fmla="*/ 10 h 37"/>
                <a:gd name="T56" fmla="*/ 17 w 34"/>
                <a:gd name="T57" fmla="*/ 6 h 37"/>
                <a:gd name="T58" fmla="*/ 10 w 34"/>
                <a:gd name="T59" fmla="*/ 5 h 37"/>
                <a:gd name="T60" fmla="*/ 12 w 34"/>
                <a:gd name="T61" fmla="*/ 1 h 37"/>
                <a:gd name="T62" fmla="*/ 27 w 34"/>
                <a:gd name="T63" fmla="*/ 12 h 37"/>
                <a:gd name="T64" fmla="*/ 31 w 34"/>
                <a:gd name="T65" fmla="*/ 27 h 37"/>
                <a:gd name="T66" fmla="*/ 26 w 34"/>
                <a:gd name="T67" fmla="*/ 30 h 37"/>
                <a:gd name="T68" fmla="*/ 20 w 34"/>
                <a:gd name="T69" fmla="*/ 35 h 37"/>
                <a:gd name="T70" fmla="*/ 19 w 34"/>
                <a:gd name="T71" fmla="*/ 37 h 37"/>
                <a:gd name="T72" fmla="*/ 14 w 34"/>
                <a:gd name="T73" fmla="*/ 35 h 37"/>
                <a:gd name="T74" fmla="*/ 8 w 34"/>
                <a:gd name="T75" fmla="*/ 27 h 37"/>
                <a:gd name="T76" fmla="*/ 3 w 34"/>
                <a:gd name="T77" fmla="*/ 23 h 37"/>
                <a:gd name="T78" fmla="*/ 4 w 34"/>
                <a:gd name="T79" fmla="*/ 8 h 37"/>
                <a:gd name="T80" fmla="*/ 5 w 34"/>
                <a:gd name="T81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7">
                  <a:moveTo>
                    <a:pt x="20" y="17"/>
                  </a:moveTo>
                  <a:cubicBezTo>
                    <a:pt x="20" y="17"/>
                    <a:pt x="20" y="18"/>
                    <a:pt x="20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lose/>
                  <a:moveTo>
                    <a:pt x="14" y="22"/>
                  </a:moveTo>
                  <a:cubicBezTo>
                    <a:pt x="14" y="23"/>
                    <a:pt x="14" y="23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3"/>
                    <a:pt x="14" y="23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lose/>
                  <a:moveTo>
                    <a:pt x="16" y="19"/>
                  </a:moveTo>
                  <a:cubicBezTo>
                    <a:pt x="16" y="19"/>
                    <a:pt x="16" y="19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0" y="5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11"/>
                    <a:pt x="6" y="14"/>
                    <a:pt x="6" y="17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8" y="12"/>
                    <a:pt x="12" y="12"/>
                  </a:cubicBezTo>
                  <a:cubicBezTo>
                    <a:pt x="13" y="12"/>
                    <a:pt x="14" y="15"/>
                    <a:pt x="15" y="16"/>
                  </a:cubicBezTo>
                  <a:cubicBezTo>
                    <a:pt x="16" y="16"/>
                    <a:pt x="18" y="16"/>
                    <a:pt x="19" y="15"/>
                  </a:cubicBezTo>
                  <a:cubicBezTo>
                    <a:pt x="19" y="15"/>
                    <a:pt x="19" y="15"/>
                    <a:pt x="20" y="14"/>
                  </a:cubicBezTo>
                  <a:cubicBezTo>
                    <a:pt x="21" y="14"/>
                    <a:pt x="22" y="13"/>
                    <a:pt x="24" y="13"/>
                  </a:cubicBezTo>
                  <a:cubicBezTo>
                    <a:pt x="24" y="14"/>
                    <a:pt x="24" y="14"/>
                    <a:pt x="25" y="15"/>
                  </a:cubicBezTo>
                  <a:cubicBezTo>
                    <a:pt x="25" y="16"/>
                    <a:pt x="24" y="17"/>
                    <a:pt x="24" y="18"/>
                  </a:cubicBezTo>
                  <a:cubicBezTo>
                    <a:pt x="24" y="21"/>
                    <a:pt x="24" y="24"/>
                    <a:pt x="23" y="27"/>
                  </a:cubicBezTo>
                  <a:cubicBezTo>
                    <a:pt x="22" y="27"/>
                    <a:pt x="22" y="28"/>
                    <a:pt x="21" y="29"/>
                  </a:cubicBezTo>
                  <a:cubicBezTo>
                    <a:pt x="20" y="28"/>
                    <a:pt x="19" y="28"/>
                    <a:pt x="18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5"/>
                    <a:pt x="17" y="25"/>
                    <a:pt x="17" y="24"/>
                  </a:cubicBezTo>
                  <a:cubicBezTo>
                    <a:pt x="17" y="24"/>
                    <a:pt x="17" y="25"/>
                    <a:pt x="16" y="25"/>
                  </a:cubicBezTo>
                  <a:cubicBezTo>
                    <a:pt x="15" y="25"/>
                    <a:pt x="14" y="26"/>
                    <a:pt x="13" y="25"/>
                  </a:cubicBezTo>
                  <a:cubicBezTo>
                    <a:pt x="13" y="25"/>
                    <a:pt x="12" y="24"/>
                    <a:pt x="12" y="24"/>
                  </a:cubicBezTo>
                  <a:cubicBezTo>
                    <a:pt x="12" y="23"/>
                    <a:pt x="15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0" y="21"/>
                    <a:pt x="10" y="22"/>
                  </a:cubicBezTo>
                  <a:cubicBezTo>
                    <a:pt x="10" y="23"/>
                    <a:pt x="11" y="23"/>
                    <a:pt x="11" y="25"/>
                  </a:cubicBezTo>
                  <a:cubicBezTo>
                    <a:pt x="12" y="27"/>
                    <a:pt x="15" y="30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1" y="33"/>
                    <a:pt x="23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7"/>
                    <a:pt x="25" y="28"/>
                    <a:pt x="26" y="27"/>
                  </a:cubicBezTo>
                  <a:cubicBezTo>
                    <a:pt x="26" y="26"/>
                    <a:pt x="26" y="25"/>
                    <a:pt x="26" y="25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19"/>
                    <a:pt x="25" y="12"/>
                    <a:pt x="21" y="10"/>
                  </a:cubicBezTo>
                  <a:cubicBezTo>
                    <a:pt x="21" y="9"/>
                    <a:pt x="20" y="8"/>
                    <a:pt x="19" y="7"/>
                  </a:cubicBezTo>
                  <a:cubicBezTo>
                    <a:pt x="18" y="7"/>
                    <a:pt x="18" y="7"/>
                    <a:pt x="17" y="6"/>
                  </a:cubicBezTo>
                  <a:cubicBezTo>
                    <a:pt x="15" y="5"/>
                    <a:pt x="14" y="3"/>
                    <a:pt x="12" y="3"/>
                  </a:cubicBezTo>
                  <a:cubicBezTo>
                    <a:pt x="11" y="3"/>
                    <a:pt x="10" y="4"/>
                    <a:pt x="10" y="5"/>
                  </a:cubicBezTo>
                  <a:close/>
                  <a:moveTo>
                    <a:pt x="7" y="5"/>
                  </a:moveTo>
                  <a:cubicBezTo>
                    <a:pt x="9" y="3"/>
                    <a:pt x="10" y="1"/>
                    <a:pt x="12" y="1"/>
                  </a:cubicBezTo>
                  <a:cubicBezTo>
                    <a:pt x="16" y="0"/>
                    <a:pt x="20" y="5"/>
                    <a:pt x="24" y="9"/>
                  </a:cubicBezTo>
                  <a:cubicBezTo>
                    <a:pt x="25" y="10"/>
                    <a:pt x="26" y="11"/>
                    <a:pt x="27" y="12"/>
                  </a:cubicBezTo>
                  <a:cubicBezTo>
                    <a:pt x="29" y="15"/>
                    <a:pt x="33" y="17"/>
                    <a:pt x="34" y="20"/>
                  </a:cubicBezTo>
                  <a:cubicBezTo>
                    <a:pt x="34" y="21"/>
                    <a:pt x="33" y="27"/>
                    <a:pt x="31" y="27"/>
                  </a:cubicBezTo>
                  <a:cubicBezTo>
                    <a:pt x="30" y="28"/>
                    <a:pt x="27" y="27"/>
                    <a:pt x="26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6" y="31"/>
                    <a:pt x="23" y="34"/>
                    <a:pt x="22" y="35"/>
                  </a:cubicBezTo>
                  <a:cubicBezTo>
                    <a:pt x="21" y="35"/>
                    <a:pt x="20" y="35"/>
                    <a:pt x="20" y="35"/>
                  </a:cubicBezTo>
                  <a:cubicBezTo>
                    <a:pt x="19" y="36"/>
                    <a:pt x="20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6" y="37"/>
                    <a:pt x="14" y="35"/>
                    <a:pt x="14" y="35"/>
                  </a:cubicBezTo>
                  <a:cubicBezTo>
                    <a:pt x="14" y="33"/>
                    <a:pt x="12" y="31"/>
                    <a:pt x="11" y="29"/>
                  </a:cubicBezTo>
                  <a:cubicBezTo>
                    <a:pt x="10" y="28"/>
                    <a:pt x="8" y="27"/>
                    <a:pt x="8" y="27"/>
                  </a:cubicBezTo>
                  <a:cubicBezTo>
                    <a:pt x="7" y="26"/>
                    <a:pt x="6" y="25"/>
                    <a:pt x="5" y="25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0" y="18"/>
                    <a:pt x="1" y="17"/>
                    <a:pt x="2" y="12"/>
                  </a:cubicBezTo>
                  <a:cubicBezTo>
                    <a:pt x="2" y="11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 userDrawn="1"/>
          </p:nvSpPr>
          <p:spPr bwMode="auto">
            <a:xfrm>
              <a:off x="8847200" y="4611991"/>
              <a:ext cx="46038" cy="58738"/>
            </a:xfrm>
            <a:custGeom>
              <a:avLst/>
              <a:gdLst>
                <a:gd name="T0" fmla="*/ 8 w 31"/>
                <a:gd name="T1" fmla="*/ 31 h 39"/>
                <a:gd name="T2" fmla="*/ 9 w 31"/>
                <a:gd name="T3" fmla="*/ 30 h 39"/>
                <a:gd name="T4" fmla="*/ 8 w 31"/>
                <a:gd name="T5" fmla="*/ 26 h 39"/>
                <a:gd name="T6" fmla="*/ 18 w 31"/>
                <a:gd name="T7" fmla="*/ 18 h 39"/>
                <a:gd name="T8" fmla="*/ 18 w 31"/>
                <a:gd name="T9" fmla="*/ 21 h 39"/>
                <a:gd name="T10" fmla="*/ 19 w 31"/>
                <a:gd name="T11" fmla="*/ 18 h 39"/>
                <a:gd name="T12" fmla="*/ 7 w 31"/>
                <a:gd name="T13" fmla="*/ 22 h 39"/>
                <a:gd name="T14" fmla="*/ 6 w 31"/>
                <a:gd name="T15" fmla="*/ 23 h 39"/>
                <a:gd name="T16" fmla="*/ 7 w 31"/>
                <a:gd name="T17" fmla="*/ 22 h 39"/>
                <a:gd name="T18" fmla="*/ 7 w 31"/>
                <a:gd name="T19" fmla="*/ 22 h 39"/>
                <a:gd name="T20" fmla="*/ 23 w 31"/>
                <a:gd name="T21" fmla="*/ 12 h 39"/>
                <a:gd name="T22" fmla="*/ 23 w 31"/>
                <a:gd name="T23" fmla="*/ 12 h 39"/>
                <a:gd name="T24" fmla="*/ 23 w 31"/>
                <a:gd name="T25" fmla="*/ 11 h 39"/>
                <a:gd name="T26" fmla="*/ 10 w 31"/>
                <a:gd name="T27" fmla="*/ 19 h 39"/>
                <a:gd name="T28" fmla="*/ 10 w 31"/>
                <a:gd name="T29" fmla="*/ 23 h 39"/>
                <a:gd name="T30" fmla="*/ 10 w 31"/>
                <a:gd name="T31" fmla="*/ 19 h 39"/>
                <a:gd name="T32" fmla="*/ 15 w 31"/>
                <a:gd name="T33" fmla="*/ 13 h 39"/>
                <a:gd name="T34" fmla="*/ 16 w 31"/>
                <a:gd name="T35" fmla="*/ 14 h 39"/>
                <a:gd name="T36" fmla="*/ 15 w 31"/>
                <a:gd name="T37" fmla="*/ 13 h 39"/>
                <a:gd name="T38" fmla="*/ 9 w 31"/>
                <a:gd name="T39" fmla="*/ 16 h 39"/>
                <a:gd name="T40" fmla="*/ 9 w 31"/>
                <a:gd name="T41" fmla="*/ 18 h 39"/>
                <a:gd name="T42" fmla="*/ 9 w 31"/>
                <a:gd name="T43" fmla="*/ 16 h 39"/>
                <a:gd name="T44" fmla="*/ 19 w 31"/>
                <a:gd name="T45" fmla="*/ 4 h 39"/>
                <a:gd name="T46" fmla="*/ 23 w 31"/>
                <a:gd name="T47" fmla="*/ 7 h 39"/>
                <a:gd name="T48" fmla="*/ 29 w 31"/>
                <a:gd name="T49" fmla="*/ 9 h 39"/>
                <a:gd name="T50" fmla="*/ 25 w 31"/>
                <a:gd name="T51" fmla="*/ 16 h 39"/>
                <a:gd name="T52" fmla="*/ 29 w 31"/>
                <a:gd name="T53" fmla="*/ 26 h 39"/>
                <a:gd name="T54" fmla="*/ 30 w 31"/>
                <a:gd name="T55" fmla="*/ 30 h 39"/>
                <a:gd name="T56" fmla="*/ 31 w 31"/>
                <a:gd name="T57" fmla="*/ 32 h 39"/>
                <a:gd name="T58" fmla="*/ 22 w 31"/>
                <a:gd name="T59" fmla="*/ 23 h 39"/>
                <a:gd name="T60" fmla="*/ 16 w 31"/>
                <a:gd name="T61" fmla="*/ 29 h 39"/>
                <a:gd name="T62" fmla="*/ 15 w 31"/>
                <a:gd name="T63" fmla="*/ 22 h 39"/>
                <a:gd name="T64" fmla="*/ 15 w 31"/>
                <a:gd name="T65" fmla="*/ 19 h 39"/>
                <a:gd name="T66" fmla="*/ 12 w 31"/>
                <a:gd name="T67" fmla="*/ 19 h 39"/>
                <a:gd name="T68" fmla="*/ 13 w 31"/>
                <a:gd name="T69" fmla="*/ 29 h 39"/>
                <a:gd name="T70" fmla="*/ 17 w 31"/>
                <a:gd name="T71" fmla="*/ 34 h 39"/>
                <a:gd name="T72" fmla="*/ 14 w 31"/>
                <a:gd name="T73" fmla="*/ 33 h 39"/>
                <a:gd name="T74" fmla="*/ 12 w 31"/>
                <a:gd name="T75" fmla="*/ 32 h 39"/>
                <a:gd name="T76" fmla="*/ 7 w 31"/>
                <a:gd name="T77" fmla="*/ 39 h 39"/>
                <a:gd name="T78" fmla="*/ 6 w 31"/>
                <a:gd name="T79" fmla="*/ 33 h 39"/>
                <a:gd name="T80" fmla="*/ 6 w 31"/>
                <a:gd name="T81" fmla="*/ 26 h 39"/>
                <a:gd name="T82" fmla="*/ 2 w 31"/>
                <a:gd name="T83" fmla="*/ 29 h 39"/>
                <a:gd name="T84" fmla="*/ 4 w 31"/>
                <a:gd name="T85" fmla="*/ 13 h 39"/>
                <a:gd name="T86" fmla="*/ 6 w 31"/>
                <a:gd name="T87" fmla="*/ 9 h 39"/>
                <a:gd name="T88" fmla="*/ 3 w 31"/>
                <a:gd name="T89" fmla="*/ 23 h 39"/>
                <a:gd name="T90" fmla="*/ 3 w 31"/>
                <a:gd name="T91" fmla="*/ 27 h 39"/>
                <a:gd name="T92" fmla="*/ 9 w 31"/>
                <a:gd name="T93" fmla="*/ 14 h 39"/>
                <a:gd name="T94" fmla="*/ 13 w 31"/>
                <a:gd name="T95" fmla="*/ 15 h 39"/>
                <a:gd name="T96" fmla="*/ 12 w 31"/>
                <a:gd name="T97" fmla="*/ 9 h 39"/>
                <a:gd name="T98" fmla="*/ 11 w 31"/>
                <a:gd name="T9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9">
                  <a:moveTo>
                    <a:pt x="8" y="26"/>
                  </a:moveTo>
                  <a:cubicBezTo>
                    <a:pt x="8" y="27"/>
                    <a:pt x="8" y="30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9" y="31"/>
                    <a:pt x="9" y="30"/>
                  </a:cubicBezTo>
                  <a:cubicBezTo>
                    <a:pt x="9" y="29"/>
                    <a:pt x="11" y="27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9" y="26"/>
                    <a:pt x="8" y="26"/>
                    <a:pt x="8" y="26"/>
                  </a:cubicBezTo>
                  <a:close/>
                  <a:moveTo>
                    <a:pt x="18" y="18"/>
                  </a:moveTo>
                  <a:cubicBezTo>
                    <a:pt x="18" y="19"/>
                    <a:pt x="17" y="20"/>
                    <a:pt x="17" y="21"/>
                  </a:cubicBezTo>
                  <a:cubicBezTo>
                    <a:pt x="17" y="21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1" y="19"/>
                    <a:pt x="19" y="18"/>
                  </a:cubicBezTo>
                  <a:cubicBezTo>
                    <a:pt x="19" y="17"/>
                    <a:pt x="19" y="17"/>
                    <a:pt x="18" y="18"/>
                  </a:cubicBezTo>
                  <a:close/>
                  <a:moveTo>
                    <a:pt x="7" y="22"/>
                  </a:moveTo>
                  <a:cubicBezTo>
                    <a:pt x="7" y="22"/>
                    <a:pt x="7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lose/>
                  <a:moveTo>
                    <a:pt x="23" y="11"/>
                  </a:move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10" y="19"/>
                  </a:moveTo>
                  <a:cubicBezTo>
                    <a:pt x="9" y="20"/>
                    <a:pt x="9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0"/>
                    <a:pt x="11" y="19"/>
                  </a:cubicBezTo>
                  <a:cubicBezTo>
                    <a:pt x="11" y="19"/>
                    <a:pt x="10" y="19"/>
                    <a:pt x="10" y="19"/>
                  </a:cubicBezTo>
                  <a:close/>
                  <a:moveTo>
                    <a:pt x="15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6" y="13"/>
                    <a:pt x="16" y="13"/>
                    <a:pt x="15" y="13"/>
                  </a:cubicBezTo>
                  <a:cubicBezTo>
                    <a:pt x="16" y="13"/>
                    <a:pt x="16" y="13"/>
                    <a:pt x="15" y="13"/>
                  </a:cubicBezTo>
                  <a:close/>
                  <a:moveTo>
                    <a:pt x="9" y="16"/>
                  </a:moveTo>
                  <a:cubicBezTo>
                    <a:pt x="8" y="17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9" y="15"/>
                    <a:pt x="9" y="16"/>
                    <a:pt x="9" y="16"/>
                  </a:cubicBezTo>
                  <a:close/>
                  <a:moveTo>
                    <a:pt x="11" y="1"/>
                  </a:moveTo>
                  <a:cubicBezTo>
                    <a:pt x="13" y="0"/>
                    <a:pt x="17" y="2"/>
                    <a:pt x="19" y="4"/>
                  </a:cubicBezTo>
                  <a:cubicBezTo>
                    <a:pt x="19" y="5"/>
                    <a:pt x="19" y="6"/>
                    <a:pt x="20" y="6"/>
                  </a:cubicBezTo>
                  <a:cubicBezTo>
                    <a:pt x="21" y="7"/>
                    <a:pt x="22" y="7"/>
                    <a:pt x="23" y="7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7" y="9"/>
                    <a:pt x="28" y="9"/>
                    <a:pt x="29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8" y="12"/>
                    <a:pt x="25" y="14"/>
                    <a:pt x="25" y="16"/>
                  </a:cubicBezTo>
                  <a:cubicBezTo>
                    <a:pt x="25" y="18"/>
                    <a:pt x="27" y="19"/>
                    <a:pt x="27" y="21"/>
                  </a:cubicBezTo>
                  <a:cubicBezTo>
                    <a:pt x="28" y="23"/>
                    <a:pt x="29" y="24"/>
                    <a:pt x="29" y="26"/>
                  </a:cubicBezTo>
                  <a:cubicBezTo>
                    <a:pt x="29" y="26"/>
                    <a:pt x="29" y="27"/>
                    <a:pt x="30" y="27"/>
                  </a:cubicBezTo>
                  <a:cubicBezTo>
                    <a:pt x="30" y="28"/>
                    <a:pt x="30" y="29"/>
                    <a:pt x="30" y="30"/>
                  </a:cubicBezTo>
                  <a:cubicBezTo>
                    <a:pt x="30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1"/>
                    <a:pt x="27" y="30"/>
                    <a:pt x="25" y="28"/>
                  </a:cubicBezTo>
                  <a:cubicBezTo>
                    <a:pt x="24" y="26"/>
                    <a:pt x="23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0" y="25"/>
                    <a:pt x="19" y="27"/>
                    <a:pt x="16" y="29"/>
                  </a:cubicBezTo>
                  <a:cubicBezTo>
                    <a:pt x="15" y="28"/>
                    <a:pt x="13" y="26"/>
                    <a:pt x="14" y="25"/>
                  </a:cubicBezTo>
                  <a:cubicBezTo>
                    <a:pt x="14" y="24"/>
                    <a:pt x="15" y="23"/>
                    <a:pt x="15" y="22"/>
                  </a:cubicBezTo>
                  <a:cubicBezTo>
                    <a:pt x="15" y="22"/>
                    <a:pt x="14" y="21"/>
                    <a:pt x="14" y="21"/>
                  </a:cubicBezTo>
                  <a:cubicBezTo>
                    <a:pt x="14" y="20"/>
                    <a:pt x="14" y="19"/>
                    <a:pt x="15" y="19"/>
                  </a:cubicBezTo>
                  <a:cubicBezTo>
                    <a:pt x="15" y="18"/>
                    <a:pt x="14" y="15"/>
                    <a:pt x="13" y="16"/>
                  </a:cubicBezTo>
                  <a:cubicBezTo>
                    <a:pt x="12" y="16"/>
                    <a:pt x="12" y="18"/>
                    <a:pt x="12" y="19"/>
                  </a:cubicBezTo>
                  <a:cubicBezTo>
                    <a:pt x="12" y="20"/>
                    <a:pt x="13" y="21"/>
                    <a:pt x="13" y="23"/>
                  </a:cubicBezTo>
                  <a:cubicBezTo>
                    <a:pt x="13" y="25"/>
                    <a:pt x="11" y="26"/>
                    <a:pt x="13" y="29"/>
                  </a:cubicBezTo>
                  <a:cubicBezTo>
                    <a:pt x="14" y="31"/>
                    <a:pt x="17" y="33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4"/>
                    <a:pt x="15" y="34"/>
                    <a:pt x="14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4"/>
                    <a:pt x="11" y="37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5" y="36"/>
                    <a:pt x="5" y="35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6" y="31"/>
                    <a:pt x="6" y="28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3" y="29"/>
                    <a:pt x="2" y="29"/>
                  </a:cubicBezTo>
                  <a:cubicBezTo>
                    <a:pt x="0" y="27"/>
                    <a:pt x="2" y="23"/>
                    <a:pt x="3" y="21"/>
                  </a:cubicBezTo>
                  <a:cubicBezTo>
                    <a:pt x="3" y="19"/>
                    <a:pt x="4" y="14"/>
                    <a:pt x="4" y="13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5" y="17"/>
                    <a:pt x="4" y="21"/>
                    <a:pt x="3" y="23"/>
                  </a:cubicBezTo>
                  <a:cubicBezTo>
                    <a:pt x="3" y="24"/>
                    <a:pt x="3" y="25"/>
                    <a:pt x="3" y="26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6"/>
                    <a:pt x="8" y="22"/>
                    <a:pt x="8" y="22"/>
                  </a:cubicBezTo>
                  <a:cubicBezTo>
                    <a:pt x="9" y="20"/>
                    <a:pt x="5" y="15"/>
                    <a:pt x="9" y="14"/>
                  </a:cubicBezTo>
                  <a:cubicBezTo>
                    <a:pt x="10" y="15"/>
                    <a:pt x="12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3"/>
                    <a:pt x="13" y="13"/>
                    <a:pt x="11" y="12"/>
                  </a:cubicBezTo>
                  <a:cubicBezTo>
                    <a:pt x="11" y="11"/>
                    <a:pt x="11" y="10"/>
                    <a:pt x="12" y="9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5" y="7"/>
                    <a:pt x="11" y="3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769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g_lef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9" name="abg_main_theme"/>
          <p:cNvSpPr/>
          <p:nvPr userDrawn="1"/>
        </p:nvSpPr>
        <p:spPr>
          <a:xfrm>
            <a:off x="312912" y="0"/>
            <a:ext cx="1187908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ttern"/>
          <p:cNvSpPr/>
          <p:nvPr userDrawn="1"/>
        </p:nvSpPr>
        <p:spPr>
          <a:xfrm>
            <a:off x="312912" y="1476000"/>
            <a:ext cx="11880000" cy="53820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l="-3788" t="-3537" r="-3788" b="-38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main_board"/>
          <p:cNvGrpSpPr/>
          <p:nvPr userDrawn="1"/>
        </p:nvGrpSpPr>
        <p:grpSpPr>
          <a:xfrm>
            <a:off x="726439" y="365125"/>
            <a:ext cx="11016382" cy="5812881"/>
            <a:chOff x="685800" y="1400452"/>
            <a:chExt cx="8600440" cy="2709270"/>
          </a:xfrm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grpSpPr>
        <p:sp>
          <p:nvSpPr>
            <p:cNvPr id="12" name="矩形 11"/>
            <p:cNvSpPr/>
            <p:nvPr userDrawn="1"/>
          </p:nvSpPr>
          <p:spPr>
            <a:xfrm>
              <a:off x="685800" y="1400452"/>
              <a:ext cx="8600440" cy="2595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85800" y="1443367"/>
              <a:ext cx="8600440" cy="2666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solidFill>
            <a:srgbClr val="000000">
              <a:alpha val="20000"/>
            </a:srgbClr>
          </a:solidFill>
        </p:spPr>
        <p:txBody>
          <a:bodyPr/>
          <a:lstStyle/>
          <a:p>
            <a:fld id="{5B74D221-F78E-4CE2-B90E-39C483F4591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0168" y="711201"/>
            <a:ext cx="10546192" cy="5223522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grpSp>
        <p:nvGrpSpPr>
          <p:cNvPr id="37" name="jwc_logo"/>
          <p:cNvGrpSpPr/>
          <p:nvPr userDrawn="1"/>
        </p:nvGrpSpPr>
        <p:grpSpPr>
          <a:xfrm>
            <a:off x="810813" y="6370363"/>
            <a:ext cx="1809740" cy="305514"/>
            <a:chOff x="8729725" y="4570716"/>
            <a:chExt cx="2830513" cy="477838"/>
          </a:xfrm>
          <a:solidFill>
            <a:schemeClr val="bg1">
              <a:alpha val="50000"/>
            </a:schemeClr>
          </a:solidFill>
        </p:grpSpPr>
        <p:sp>
          <p:nvSpPr>
            <p:cNvPr id="38" name="Freeform 34"/>
            <p:cNvSpPr>
              <a:spLocks noEditPoints="1"/>
            </p:cNvSpPr>
            <p:nvPr userDrawn="1"/>
          </p:nvSpPr>
          <p:spPr bwMode="auto">
            <a:xfrm>
              <a:off x="9304400" y="4945366"/>
              <a:ext cx="1363663" cy="101600"/>
            </a:xfrm>
            <a:custGeom>
              <a:avLst/>
              <a:gdLst>
                <a:gd name="T0" fmla="*/ 15 w 915"/>
                <a:gd name="T1" fmla="*/ 51 h 68"/>
                <a:gd name="T2" fmla="*/ 14 w 915"/>
                <a:gd name="T3" fmla="*/ 11 h 68"/>
                <a:gd name="T4" fmla="*/ 35 w 915"/>
                <a:gd name="T5" fmla="*/ 4 h 68"/>
                <a:gd name="T6" fmla="*/ 77 w 915"/>
                <a:gd name="T7" fmla="*/ 51 h 68"/>
                <a:gd name="T8" fmla="*/ 74 w 915"/>
                <a:gd name="T9" fmla="*/ 51 h 68"/>
                <a:gd name="T10" fmla="*/ 57 w 915"/>
                <a:gd name="T11" fmla="*/ 21 h 68"/>
                <a:gd name="T12" fmla="*/ 108 w 915"/>
                <a:gd name="T13" fmla="*/ 0 h 68"/>
                <a:gd name="T14" fmla="*/ 104 w 915"/>
                <a:gd name="T15" fmla="*/ 32 h 68"/>
                <a:gd name="T16" fmla="*/ 134 w 915"/>
                <a:gd name="T17" fmla="*/ 21 h 68"/>
                <a:gd name="T18" fmla="*/ 155 w 915"/>
                <a:gd name="T19" fmla="*/ 21 h 68"/>
                <a:gd name="T20" fmla="*/ 187 w 915"/>
                <a:gd name="T21" fmla="*/ 46 h 68"/>
                <a:gd name="T22" fmla="*/ 169 w 915"/>
                <a:gd name="T23" fmla="*/ 29 h 68"/>
                <a:gd name="T24" fmla="*/ 221 w 915"/>
                <a:gd name="T25" fmla="*/ 24 h 68"/>
                <a:gd name="T26" fmla="*/ 198 w 915"/>
                <a:gd name="T27" fmla="*/ 52 h 68"/>
                <a:gd name="T28" fmla="*/ 209 w 915"/>
                <a:gd name="T29" fmla="*/ 18 h 68"/>
                <a:gd name="T30" fmla="*/ 247 w 915"/>
                <a:gd name="T31" fmla="*/ 51 h 68"/>
                <a:gd name="T32" fmla="*/ 244 w 915"/>
                <a:gd name="T33" fmla="*/ 42 h 68"/>
                <a:gd name="T34" fmla="*/ 271 w 915"/>
                <a:gd name="T35" fmla="*/ 1 h 68"/>
                <a:gd name="T36" fmla="*/ 276 w 915"/>
                <a:gd name="T37" fmla="*/ 51 h 68"/>
                <a:gd name="T38" fmla="*/ 259 w 915"/>
                <a:gd name="T39" fmla="*/ 22 h 68"/>
                <a:gd name="T40" fmla="*/ 301 w 915"/>
                <a:gd name="T41" fmla="*/ 46 h 68"/>
                <a:gd name="T42" fmla="*/ 292 w 915"/>
                <a:gd name="T43" fmla="*/ 7 h 68"/>
                <a:gd name="T44" fmla="*/ 333 w 915"/>
                <a:gd name="T45" fmla="*/ 20 h 68"/>
                <a:gd name="T46" fmla="*/ 309 w 915"/>
                <a:gd name="T47" fmla="*/ 67 h 68"/>
                <a:gd name="T48" fmla="*/ 305 w 915"/>
                <a:gd name="T49" fmla="*/ 19 h 68"/>
                <a:gd name="T50" fmla="*/ 379 w 915"/>
                <a:gd name="T51" fmla="*/ 18 h 68"/>
                <a:gd name="T52" fmla="*/ 415 w 915"/>
                <a:gd name="T53" fmla="*/ 44 h 68"/>
                <a:gd name="T54" fmla="*/ 403 w 915"/>
                <a:gd name="T55" fmla="*/ 21 h 68"/>
                <a:gd name="T56" fmla="*/ 425 w 915"/>
                <a:gd name="T57" fmla="*/ 5 h 68"/>
                <a:gd name="T58" fmla="*/ 475 w 915"/>
                <a:gd name="T59" fmla="*/ 19 h 68"/>
                <a:gd name="T60" fmla="*/ 465 w 915"/>
                <a:gd name="T61" fmla="*/ 54 h 68"/>
                <a:gd name="T62" fmla="*/ 471 w 915"/>
                <a:gd name="T63" fmla="*/ 48 h 68"/>
                <a:gd name="T64" fmla="*/ 474 w 915"/>
                <a:gd name="T65" fmla="*/ 4 h 68"/>
                <a:gd name="T66" fmla="*/ 516 w 915"/>
                <a:gd name="T67" fmla="*/ 28 h 68"/>
                <a:gd name="T68" fmla="*/ 517 w 915"/>
                <a:gd name="T69" fmla="*/ 40 h 68"/>
                <a:gd name="T70" fmla="*/ 537 w 915"/>
                <a:gd name="T71" fmla="*/ 49 h 68"/>
                <a:gd name="T72" fmla="*/ 528 w 915"/>
                <a:gd name="T73" fmla="*/ 23 h 68"/>
                <a:gd name="T74" fmla="*/ 565 w 915"/>
                <a:gd name="T75" fmla="*/ 53 h 68"/>
                <a:gd name="T76" fmla="*/ 563 w 915"/>
                <a:gd name="T77" fmla="*/ 21 h 68"/>
                <a:gd name="T78" fmla="*/ 620 w 915"/>
                <a:gd name="T79" fmla="*/ 52 h 68"/>
                <a:gd name="T80" fmla="*/ 596 w 915"/>
                <a:gd name="T81" fmla="*/ 49 h 68"/>
                <a:gd name="T82" fmla="*/ 587 w 915"/>
                <a:gd name="T83" fmla="*/ 22 h 68"/>
                <a:gd name="T84" fmla="*/ 642 w 915"/>
                <a:gd name="T85" fmla="*/ 17 h 68"/>
                <a:gd name="T86" fmla="*/ 643 w 915"/>
                <a:gd name="T87" fmla="*/ 48 h 68"/>
                <a:gd name="T88" fmla="*/ 667 w 915"/>
                <a:gd name="T89" fmla="*/ 49 h 68"/>
                <a:gd name="T90" fmla="*/ 671 w 915"/>
                <a:gd name="T91" fmla="*/ 23 h 68"/>
                <a:gd name="T92" fmla="*/ 726 w 915"/>
                <a:gd name="T93" fmla="*/ 20 h 68"/>
                <a:gd name="T94" fmla="*/ 739 w 915"/>
                <a:gd name="T95" fmla="*/ 29 h 68"/>
                <a:gd name="T96" fmla="*/ 731 w 915"/>
                <a:gd name="T97" fmla="*/ 33 h 68"/>
                <a:gd name="T98" fmla="*/ 778 w 915"/>
                <a:gd name="T99" fmla="*/ 45 h 68"/>
                <a:gd name="T100" fmla="*/ 771 w 915"/>
                <a:gd name="T101" fmla="*/ 24 h 68"/>
                <a:gd name="T102" fmla="*/ 753 w 915"/>
                <a:gd name="T103" fmla="*/ 45 h 68"/>
                <a:gd name="T104" fmla="*/ 803 w 915"/>
                <a:gd name="T105" fmla="*/ 54 h 68"/>
                <a:gd name="T106" fmla="*/ 816 w 915"/>
                <a:gd name="T107" fmla="*/ 0 h 68"/>
                <a:gd name="T108" fmla="*/ 812 w 915"/>
                <a:gd name="T109" fmla="*/ 29 h 68"/>
                <a:gd name="T110" fmla="*/ 881 w 915"/>
                <a:gd name="T111" fmla="*/ 10 h 68"/>
                <a:gd name="T112" fmla="*/ 859 w 915"/>
                <a:gd name="T113" fmla="*/ 49 h 68"/>
                <a:gd name="T114" fmla="*/ 903 w 915"/>
                <a:gd name="T115" fmla="*/ 48 h 68"/>
                <a:gd name="T116" fmla="*/ 891 w 915"/>
                <a:gd name="T117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5" h="68">
                  <a:moveTo>
                    <a:pt x="35" y="4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4"/>
                    <a:pt x="47" y="5"/>
                    <a:pt x="46" y="6"/>
                  </a:cubicBezTo>
                  <a:cubicBezTo>
                    <a:pt x="46" y="7"/>
                    <a:pt x="45" y="9"/>
                    <a:pt x="45" y="11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7"/>
                    <a:pt x="45" y="41"/>
                    <a:pt x="44" y="43"/>
                  </a:cubicBezTo>
                  <a:cubicBezTo>
                    <a:pt x="43" y="46"/>
                    <a:pt x="41" y="49"/>
                    <a:pt x="38" y="51"/>
                  </a:cubicBezTo>
                  <a:cubicBezTo>
                    <a:pt x="35" y="53"/>
                    <a:pt x="31" y="53"/>
                    <a:pt x="27" y="53"/>
                  </a:cubicBezTo>
                  <a:cubicBezTo>
                    <a:pt x="21" y="53"/>
                    <a:pt x="17" y="53"/>
                    <a:pt x="15" y="51"/>
                  </a:cubicBezTo>
                  <a:cubicBezTo>
                    <a:pt x="12" y="49"/>
                    <a:pt x="10" y="46"/>
                    <a:pt x="9" y="43"/>
                  </a:cubicBezTo>
                  <a:cubicBezTo>
                    <a:pt x="8" y="41"/>
                    <a:pt x="7" y="37"/>
                    <a:pt x="7" y="3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8"/>
                    <a:pt x="7" y="6"/>
                    <a:pt x="6" y="5"/>
                  </a:cubicBezTo>
                  <a:cubicBezTo>
                    <a:pt x="5" y="4"/>
                    <a:pt x="4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5" y="4"/>
                    <a:pt x="15" y="5"/>
                  </a:cubicBezTo>
                  <a:cubicBezTo>
                    <a:pt x="14" y="6"/>
                    <a:pt x="14" y="8"/>
                    <a:pt x="14" y="11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5"/>
                    <a:pt x="14" y="37"/>
                    <a:pt x="14" y="40"/>
                  </a:cubicBezTo>
                  <a:cubicBezTo>
                    <a:pt x="15" y="43"/>
                    <a:pt x="15" y="45"/>
                    <a:pt x="16" y="46"/>
                  </a:cubicBezTo>
                  <a:cubicBezTo>
                    <a:pt x="17" y="48"/>
                    <a:pt x="19" y="49"/>
                    <a:pt x="20" y="50"/>
                  </a:cubicBezTo>
                  <a:cubicBezTo>
                    <a:pt x="22" y="51"/>
                    <a:pt x="24" y="51"/>
                    <a:pt x="27" y="51"/>
                  </a:cubicBezTo>
                  <a:cubicBezTo>
                    <a:pt x="30" y="51"/>
                    <a:pt x="33" y="50"/>
                    <a:pt x="35" y="49"/>
                  </a:cubicBezTo>
                  <a:cubicBezTo>
                    <a:pt x="37" y="47"/>
                    <a:pt x="39" y="46"/>
                    <a:pt x="40" y="43"/>
                  </a:cubicBezTo>
                  <a:cubicBezTo>
                    <a:pt x="41" y="41"/>
                    <a:pt x="41" y="37"/>
                    <a:pt x="41" y="3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9"/>
                    <a:pt x="41" y="7"/>
                    <a:pt x="40" y="6"/>
                  </a:cubicBezTo>
                  <a:cubicBezTo>
                    <a:pt x="39" y="5"/>
                    <a:pt x="38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69" y="25"/>
                  </a:moveTo>
                  <a:cubicBezTo>
                    <a:pt x="73" y="20"/>
                    <a:pt x="76" y="18"/>
                    <a:pt x="79" y="18"/>
                  </a:cubicBezTo>
                  <a:cubicBezTo>
                    <a:pt x="81" y="18"/>
                    <a:pt x="83" y="18"/>
                    <a:pt x="84" y="19"/>
                  </a:cubicBezTo>
                  <a:cubicBezTo>
                    <a:pt x="85" y="20"/>
                    <a:pt x="87" y="21"/>
                    <a:pt x="87" y="23"/>
                  </a:cubicBezTo>
                  <a:cubicBezTo>
                    <a:pt x="88" y="25"/>
                    <a:pt x="88" y="27"/>
                    <a:pt x="88" y="30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8" y="47"/>
                    <a:pt x="88" y="48"/>
                    <a:pt x="89" y="49"/>
                  </a:cubicBezTo>
                  <a:cubicBezTo>
                    <a:pt x="89" y="50"/>
                    <a:pt x="89" y="50"/>
                    <a:pt x="90" y="51"/>
                  </a:cubicBezTo>
                  <a:cubicBezTo>
                    <a:pt x="90" y="51"/>
                    <a:pt x="91" y="51"/>
                    <a:pt x="93" y="51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9" y="51"/>
                    <a:pt x="80" y="51"/>
                    <a:pt x="81" y="50"/>
                  </a:cubicBezTo>
                  <a:cubicBezTo>
                    <a:pt x="82" y="50"/>
                    <a:pt x="82" y="49"/>
                    <a:pt x="82" y="48"/>
                  </a:cubicBezTo>
                  <a:cubicBezTo>
                    <a:pt x="82" y="48"/>
                    <a:pt x="82" y="47"/>
                    <a:pt x="82" y="4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2" y="27"/>
                    <a:pt x="82" y="25"/>
                    <a:pt x="81" y="24"/>
                  </a:cubicBezTo>
                  <a:cubicBezTo>
                    <a:pt x="80" y="23"/>
                    <a:pt x="79" y="22"/>
                    <a:pt x="77" y="22"/>
                  </a:cubicBezTo>
                  <a:cubicBezTo>
                    <a:pt x="74" y="22"/>
                    <a:pt x="71" y="23"/>
                    <a:pt x="69" y="27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7"/>
                    <a:pt x="69" y="48"/>
                    <a:pt x="69" y="49"/>
                  </a:cubicBezTo>
                  <a:cubicBezTo>
                    <a:pt x="69" y="50"/>
                    <a:pt x="70" y="50"/>
                    <a:pt x="70" y="51"/>
                  </a:cubicBezTo>
                  <a:cubicBezTo>
                    <a:pt x="71" y="51"/>
                    <a:pt x="72" y="51"/>
                    <a:pt x="74" y="51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1"/>
                    <a:pt x="61" y="51"/>
                    <a:pt x="62" y="50"/>
                  </a:cubicBezTo>
                  <a:cubicBezTo>
                    <a:pt x="62" y="49"/>
                    <a:pt x="63" y="47"/>
                    <a:pt x="63" y="45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28"/>
                    <a:pt x="63" y="25"/>
                    <a:pt x="62" y="24"/>
                  </a:cubicBezTo>
                  <a:cubicBezTo>
                    <a:pt x="62" y="23"/>
                    <a:pt x="62" y="23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25"/>
                    <a:pt x="69" y="25"/>
                    <a:pt x="69" y="25"/>
                  </a:cubicBezTo>
                  <a:close/>
                  <a:moveTo>
                    <a:pt x="108" y="0"/>
                  </a:moveTo>
                  <a:cubicBezTo>
                    <a:pt x="109" y="0"/>
                    <a:pt x="110" y="0"/>
                    <a:pt x="110" y="1"/>
                  </a:cubicBezTo>
                  <a:cubicBezTo>
                    <a:pt x="111" y="2"/>
                    <a:pt x="111" y="3"/>
                    <a:pt x="111" y="4"/>
                  </a:cubicBezTo>
                  <a:cubicBezTo>
                    <a:pt x="111" y="5"/>
                    <a:pt x="111" y="6"/>
                    <a:pt x="110" y="7"/>
                  </a:cubicBezTo>
                  <a:cubicBezTo>
                    <a:pt x="109" y="7"/>
                    <a:pt x="109" y="8"/>
                    <a:pt x="108" y="8"/>
                  </a:cubicBezTo>
                  <a:cubicBezTo>
                    <a:pt x="107" y="8"/>
                    <a:pt x="106" y="7"/>
                    <a:pt x="105" y="7"/>
                  </a:cubicBezTo>
                  <a:cubicBezTo>
                    <a:pt x="105" y="6"/>
                    <a:pt x="104" y="5"/>
                    <a:pt x="104" y="4"/>
                  </a:cubicBezTo>
                  <a:cubicBezTo>
                    <a:pt x="104" y="3"/>
                    <a:pt x="105" y="2"/>
                    <a:pt x="105" y="1"/>
                  </a:cubicBezTo>
                  <a:cubicBezTo>
                    <a:pt x="106" y="0"/>
                    <a:pt x="107" y="0"/>
                    <a:pt x="108" y="0"/>
                  </a:cubicBezTo>
                  <a:close/>
                  <a:moveTo>
                    <a:pt x="111" y="18"/>
                  </a:moveTo>
                  <a:cubicBezTo>
                    <a:pt x="111" y="45"/>
                    <a:pt x="111" y="45"/>
                    <a:pt x="111" y="45"/>
                  </a:cubicBezTo>
                  <a:cubicBezTo>
                    <a:pt x="111" y="47"/>
                    <a:pt x="111" y="49"/>
                    <a:pt x="111" y="49"/>
                  </a:cubicBezTo>
                  <a:cubicBezTo>
                    <a:pt x="111" y="50"/>
                    <a:pt x="112" y="51"/>
                    <a:pt x="112" y="51"/>
                  </a:cubicBezTo>
                  <a:cubicBezTo>
                    <a:pt x="113" y="51"/>
                    <a:pt x="114" y="51"/>
                    <a:pt x="115" y="51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3" y="51"/>
                    <a:pt x="103" y="50"/>
                    <a:pt x="104" y="49"/>
                  </a:cubicBezTo>
                  <a:cubicBezTo>
                    <a:pt x="104" y="49"/>
                    <a:pt x="104" y="47"/>
                    <a:pt x="104" y="45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8"/>
                    <a:pt x="104" y="26"/>
                    <a:pt x="104" y="25"/>
                  </a:cubicBezTo>
                  <a:cubicBezTo>
                    <a:pt x="104" y="24"/>
                    <a:pt x="103" y="23"/>
                    <a:pt x="103" y="23"/>
                  </a:cubicBezTo>
                  <a:cubicBezTo>
                    <a:pt x="103" y="23"/>
                    <a:pt x="102" y="23"/>
                    <a:pt x="101" y="23"/>
                  </a:cubicBezTo>
                  <a:cubicBezTo>
                    <a:pt x="101" y="23"/>
                    <a:pt x="100" y="23"/>
                    <a:pt x="99" y="23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1" y="18"/>
                    <a:pt x="111" y="18"/>
                    <a:pt x="111" y="18"/>
                  </a:cubicBezTo>
                  <a:close/>
                  <a:moveTo>
                    <a:pt x="122" y="19"/>
                  </a:moveTo>
                  <a:cubicBezTo>
                    <a:pt x="137" y="19"/>
                    <a:pt x="137" y="19"/>
                    <a:pt x="137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20"/>
                    <a:pt x="134" y="20"/>
                    <a:pt x="134" y="21"/>
                  </a:cubicBezTo>
                  <a:cubicBezTo>
                    <a:pt x="133" y="21"/>
                    <a:pt x="133" y="22"/>
                    <a:pt x="133" y="23"/>
                  </a:cubicBezTo>
                  <a:cubicBezTo>
                    <a:pt x="133" y="23"/>
                    <a:pt x="133" y="25"/>
                    <a:pt x="134" y="26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9" y="24"/>
                    <a:pt x="150" y="23"/>
                    <a:pt x="150" y="22"/>
                  </a:cubicBezTo>
                  <a:cubicBezTo>
                    <a:pt x="150" y="21"/>
                    <a:pt x="150" y="21"/>
                    <a:pt x="149" y="21"/>
                  </a:cubicBezTo>
                  <a:cubicBezTo>
                    <a:pt x="149" y="21"/>
                    <a:pt x="149" y="20"/>
                    <a:pt x="149" y="20"/>
                  </a:cubicBezTo>
                  <a:cubicBezTo>
                    <a:pt x="148" y="20"/>
                    <a:pt x="147" y="20"/>
                    <a:pt x="146" y="20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6" y="20"/>
                    <a:pt x="155" y="20"/>
                    <a:pt x="155" y="21"/>
                  </a:cubicBezTo>
                  <a:cubicBezTo>
                    <a:pt x="154" y="21"/>
                    <a:pt x="153" y="23"/>
                    <a:pt x="152" y="2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7" y="23"/>
                    <a:pt x="126" y="22"/>
                    <a:pt x="126" y="22"/>
                  </a:cubicBezTo>
                  <a:cubicBezTo>
                    <a:pt x="125" y="21"/>
                    <a:pt x="125" y="21"/>
                    <a:pt x="124" y="20"/>
                  </a:cubicBezTo>
                  <a:cubicBezTo>
                    <a:pt x="123" y="20"/>
                    <a:pt x="123" y="20"/>
                    <a:pt x="121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69" y="31"/>
                  </a:moveTo>
                  <a:cubicBezTo>
                    <a:pt x="169" y="37"/>
                    <a:pt x="170" y="40"/>
                    <a:pt x="173" y="43"/>
                  </a:cubicBezTo>
                  <a:cubicBezTo>
                    <a:pt x="175" y="46"/>
                    <a:pt x="178" y="48"/>
                    <a:pt x="181" y="48"/>
                  </a:cubicBezTo>
                  <a:cubicBezTo>
                    <a:pt x="183" y="48"/>
                    <a:pt x="185" y="47"/>
                    <a:pt x="187" y="46"/>
                  </a:cubicBezTo>
                  <a:cubicBezTo>
                    <a:pt x="188" y="45"/>
                    <a:pt x="189" y="43"/>
                    <a:pt x="191" y="39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91" y="43"/>
                    <a:pt x="190" y="47"/>
                    <a:pt x="187" y="49"/>
                  </a:cubicBezTo>
                  <a:cubicBezTo>
                    <a:pt x="185" y="52"/>
                    <a:pt x="182" y="53"/>
                    <a:pt x="178" y="53"/>
                  </a:cubicBezTo>
                  <a:cubicBezTo>
                    <a:pt x="174" y="53"/>
                    <a:pt x="171" y="52"/>
                    <a:pt x="168" y="49"/>
                  </a:cubicBezTo>
                  <a:cubicBezTo>
                    <a:pt x="165" y="45"/>
                    <a:pt x="164" y="41"/>
                    <a:pt x="164" y="36"/>
                  </a:cubicBezTo>
                  <a:cubicBezTo>
                    <a:pt x="164" y="30"/>
                    <a:pt x="166" y="25"/>
                    <a:pt x="169" y="22"/>
                  </a:cubicBezTo>
                  <a:cubicBezTo>
                    <a:pt x="171" y="19"/>
                    <a:pt x="175" y="17"/>
                    <a:pt x="179" y="17"/>
                  </a:cubicBezTo>
                  <a:cubicBezTo>
                    <a:pt x="183" y="17"/>
                    <a:pt x="186" y="19"/>
                    <a:pt x="189" y="21"/>
                  </a:cubicBezTo>
                  <a:cubicBezTo>
                    <a:pt x="191" y="23"/>
                    <a:pt x="192" y="27"/>
                    <a:pt x="192" y="31"/>
                  </a:cubicBezTo>
                  <a:cubicBezTo>
                    <a:pt x="169" y="31"/>
                    <a:pt x="169" y="31"/>
                    <a:pt x="169" y="31"/>
                  </a:cubicBezTo>
                  <a:close/>
                  <a:moveTo>
                    <a:pt x="169" y="29"/>
                  </a:moveTo>
                  <a:cubicBezTo>
                    <a:pt x="184" y="29"/>
                    <a:pt x="184" y="29"/>
                    <a:pt x="184" y="29"/>
                  </a:cubicBezTo>
                  <a:cubicBezTo>
                    <a:pt x="184" y="27"/>
                    <a:pt x="184" y="26"/>
                    <a:pt x="183" y="25"/>
                  </a:cubicBezTo>
                  <a:cubicBezTo>
                    <a:pt x="183" y="24"/>
                    <a:pt x="182" y="23"/>
                    <a:pt x="181" y="22"/>
                  </a:cubicBezTo>
                  <a:cubicBezTo>
                    <a:pt x="179" y="21"/>
                    <a:pt x="178" y="21"/>
                    <a:pt x="177" y="21"/>
                  </a:cubicBezTo>
                  <a:cubicBezTo>
                    <a:pt x="175" y="21"/>
                    <a:pt x="173" y="21"/>
                    <a:pt x="172" y="23"/>
                  </a:cubicBezTo>
                  <a:cubicBezTo>
                    <a:pt x="170" y="24"/>
                    <a:pt x="169" y="27"/>
                    <a:pt x="169" y="29"/>
                  </a:cubicBezTo>
                  <a:close/>
                  <a:moveTo>
                    <a:pt x="209" y="18"/>
                  </a:moveTo>
                  <a:cubicBezTo>
                    <a:pt x="209" y="25"/>
                    <a:pt x="209" y="25"/>
                    <a:pt x="209" y="25"/>
                  </a:cubicBezTo>
                  <a:cubicBezTo>
                    <a:pt x="212" y="20"/>
                    <a:pt x="215" y="18"/>
                    <a:pt x="218" y="18"/>
                  </a:cubicBezTo>
                  <a:cubicBezTo>
                    <a:pt x="219" y="18"/>
                    <a:pt x="220" y="18"/>
                    <a:pt x="221" y="19"/>
                  </a:cubicBezTo>
                  <a:cubicBezTo>
                    <a:pt x="222" y="20"/>
                    <a:pt x="222" y="21"/>
                    <a:pt x="222" y="22"/>
                  </a:cubicBezTo>
                  <a:cubicBezTo>
                    <a:pt x="222" y="23"/>
                    <a:pt x="222" y="23"/>
                    <a:pt x="221" y="24"/>
                  </a:cubicBezTo>
                  <a:cubicBezTo>
                    <a:pt x="221" y="25"/>
                    <a:pt x="220" y="25"/>
                    <a:pt x="219" y="25"/>
                  </a:cubicBezTo>
                  <a:cubicBezTo>
                    <a:pt x="218" y="25"/>
                    <a:pt x="217" y="25"/>
                    <a:pt x="216" y="24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3" y="23"/>
                    <a:pt x="213" y="23"/>
                    <a:pt x="213" y="24"/>
                  </a:cubicBezTo>
                  <a:cubicBezTo>
                    <a:pt x="211" y="25"/>
                    <a:pt x="211" y="27"/>
                    <a:pt x="209" y="29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209" y="47"/>
                    <a:pt x="210" y="49"/>
                    <a:pt x="210" y="50"/>
                  </a:cubicBezTo>
                  <a:cubicBezTo>
                    <a:pt x="211" y="51"/>
                    <a:pt x="211" y="51"/>
                    <a:pt x="212" y="51"/>
                  </a:cubicBezTo>
                  <a:cubicBezTo>
                    <a:pt x="213" y="52"/>
                    <a:pt x="214" y="52"/>
                    <a:pt x="215" y="52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200" y="52"/>
                    <a:pt x="201" y="52"/>
                    <a:pt x="202" y="51"/>
                  </a:cubicBezTo>
                  <a:cubicBezTo>
                    <a:pt x="202" y="51"/>
                    <a:pt x="203" y="50"/>
                    <a:pt x="203" y="49"/>
                  </a:cubicBezTo>
                  <a:cubicBezTo>
                    <a:pt x="203" y="49"/>
                    <a:pt x="203" y="48"/>
                    <a:pt x="203" y="46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3" y="29"/>
                    <a:pt x="203" y="26"/>
                    <a:pt x="203" y="25"/>
                  </a:cubicBezTo>
                  <a:cubicBezTo>
                    <a:pt x="203" y="25"/>
                    <a:pt x="202" y="24"/>
                    <a:pt x="202" y="24"/>
                  </a:cubicBezTo>
                  <a:cubicBezTo>
                    <a:pt x="201" y="23"/>
                    <a:pt x="201" y="23"/>
                    <a:pt x="200" y="23"/>
                  </a:cubicBezTo>
                  <a:cubicBezTo>
                    <a:pt x="199" y="23"/>
                    <a:pt x="199" y="23"/>
                    <a:pt x="198" y="24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207" y="19"/>
                    <a:pt x="207" y="19"/>
                    <a:pt x="207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9" y="18"/>
                    <a:pt x="209" y="18"/>
                    <a:pt x="209" y="18"/>
                  </a:cubicBezTo>
                  <a:close/>
                  <a:moveTo>
                    <a:pt x="249" y="18"/>
                  </a:moveTo>
                  <a:cubicBezTo>
                    <a:pt x="249" y="29"/>
                    <a:pt x="249" y="29"/>
                    <a:pt x="249" y="29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6"/>
                    <a:pt x="245" y="23"/>
                    <a:pt x="244" y="22"/>
                  </a:cubicBezTo>
                  <a:cubicBezTo>
                    <a:pt x="242" y="21"/>
                    <a:pt x="241" y="20"/>
                    <a:pt x="238" y="20"/>
                  </a:cubicBezTo>
                  <a:cubicBezTo>
                    <a:pt x="237" y="20"/>
                    <a:pt x="235" y="20"/>
                    <a:pt x="234" y="21"/>
                  </a:cubicBezTo>
                  <a:cubicBezTo>
                    <a:pt x="233" y="22"/>
                    <a:pt x="233" y="23"/>
                    <a:pt x="233" y="24"/>
                  </a:cubicBezTo>
                  <a:cubicBezTo>
                    <a:pt x="233" y="25"/>
                    <a:pt x="233" y="27"/>
                    <a:pt x="234" y="28"/>
                  </a:cubicBezTo>
                  <a:cubicBezTo>
                    <a:pt x="235" y="29"/>
                    <a:pt x="236" y="30"/>
                    <a:pt x="238" y="31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8" y="36"/>
                    <a:pt x="251" y="39"/>
                    <a:pt x="251" y="43"/>
                  </a:cubicBezTo>
                  <a:cubicBezTo>
                    <a:pt x="251" y="47"/>
                    <a:pt x="249" y="49"/>
                    <a:pt x="247" y="51"/>
                  </a:cubicBezTo>
                  <a:cubicBezTo>
                    <a:pt x="245" y="53"/>
                    <a:pt x="243" y="54"/>
                    <a:pt x="240" y="54"/>
                  </a:cubicBezTo>
                  <a:cubicBezTo>
                    <a:pt x="238" y="54"/>
                    <a:pt x="235" y="53"/>
                    <a:pt x="233" y="53"/>
                  </a:cubicBezTo>
                  <a:cubicBezTo>
                    <a:pt x="232" y="52"/>
                    <a:pt x="231" y="52"/>
                    <a:pt x="231" y="52"/>
                  </a:cubicBezTo>
                  <a:cubicBezTo>
                    <a:pt x="231" y="52"/>
                    <a:pt x="230" y="53"/>
                    <a:pt x="230" y="53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31" y="45"/>
                    <a:pt x="232" y="47"/>
                    <a:pt x="234" y="49"/>
                  </a:cubicBezTo>
                  <a:cubicBezTo>
                    <a:pt x="236" y="51"/>
                    <a:pt x="238" y="52"/>
                    <a:pt x="240" y="52"/>
                  </a:cubicBezTo>
                  <a:cubicBezTo>
                    <a:pt x="242" y="52"/>
                    <a:pt x="243" y="51"/>
                    <a:pt x="244" y="50"/>
                  </a:cubicBezTo>
                  <a:cubicBezTo>
                    <a:pt x="245" y="49"/>
                    <a:pt x="246" y="48"/>
                    <a:pt x="246" y="47"/>
                  </a:cubicBezTo>
                  <a:cubicBezTo>
                    <a:pt x="246" y="45"/>
                    <a:pt x="245" y="43"/>
                    <a:pt x="244" y="42"/>
                  </a:cubicBezTo>
                  <a:cubicBezTo>
                    <a:pt x="243" y="41"/>
                    <a:pt x="241" y="39"/>
                    <a:pt x="237" y="38"/>
                  </a:cubicBezTo>
                  <a:cubicBezTo>
                    <a:pt x="234" y="36"/>
                    <a:pt x="232" y="35"/>
                    <a:pt x="231" y="33"/>
                  </a:cubicBezTo>
                  <a:cubicBezTo>
                    <a:pt x="229" y="31"/>
                    <a:pt x="229" y="30"/>
                    <a:pt x="229" y="28"/>
                  </a:cubicBezTo>
                  <a:cubicBezTo>
                    <a:pt x="229" y="25"/>
                    <a:pt x="230" y="23"/>
                    <a:pt x="232" y="21"/>
                  </a:cubicBezTo>
                  <a:cubicBezTo>
                    <a:pt x="234" y="19"/>
                    <a:pt x="236" y="18"/>
                    <a:pt x="239" y="18"/>
                  </a:cubicBezTo>
                  <a:cubicBezTo>
                    <a:pt x="240" y="18"/>
                    <a:pt x="242" y="18"/>
                    <a:pt x="244" y="19"/>
                  </a:cubicBezTo>
                  <a:cubicBezTo>
                    <a:pt x="245" y="19"/>
                    <a:pt x="246" y="19"/>
                    <a:pt x="246" y="19"/>
                  </a:cubicBezTo>
                  <a:cubicBezTo>
                    <a:pt x="247" y="19"/>
                    <a:pt x="247" y="19"/>
                    <a:pt x="247" y="19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9" y="18"/>
                    <a:pt x="249" y="18"/>
                    <a:pt x="249" y="18"/>
                  </a:cubicBezTo>
                  <a:close/>
                  <a:moveTo>
                    <a:pt x="268" y="0"/>
                  </a:moveTo>
                  <a:cubicBezTo>
                    <a:pt x="269" y="0"/>
                    <a:pt x="270" y="0"/>
                    <a:pt x="271" y="1"/>
                  </a:cubicBezTo>
                  <a:cubicBezTo>
                    <a:pt x="271" y="2"/>
                    <a:pt x="272" y="3"/>
                    <a:pt x="272" y="4"/>
                  </a:cubicBezTo>
                  <a:cubicBezTo>
                    <a:pt x="272" y="5"/>
                    <a:pt x="271" y="6"/>
                    <a:pt x="271" y="7"/>
                  </a:cubicBezTo>
                  <a:cubicBezTo>
                    <a:pt x="270" y="7"/>
                    <a:pt x="269" y="8"/>
                    <a:pt x="268" y="8"/>
                  </a:cubicBezTo>
                  <a:cubicBezTo>
                    <a:pt x="267" y="8"/>
                    <a:pt x="266" y="7"/>
                    <a:pt x="266" y="7"/>
                  </a:cubicBezTo>
                  <a:cubicBezTo>
                    <a:pt x="265" y="6"/>
                    <a:pt x="265" y="5"/>
                    <a:pt x="265" y="4"/>
                  </a:cubicBezTo>
                  <a:cubicBezTo>
                    <a:pt x="265" y="3"/>
                    <a:pt x="265" y="2"/>
                    <a:pt x="266" y="1"/>
                  </a:cubicBezTo>
                  <a:cubicBezTo>
                    <a:pt x="266" y="0"/>
                    <a:pt x="267" y="0"/>
                    <a:pt x="268" y="0"/>
                  </a:cubicBezTo>
                  <a:close/>
                  <a:moveTo>
                    <a:pt x="271" y="18"/>
                  </a:moveTo>
                  <a:cubicBezTo>
                    <a:pt x="271" y="45"/>
                    <a:pt x="271" y="45"/>
                    <a:pt x="271" y="45"/>
                  </a:cubicBezTo>
                  <a:cubicBezTo>
                    <a:pt x="271" y="47"/>
                    <a:pt x="271" y="49"/>
                    <a:pt x="271" y="49"/>
                  </a:cubicBezTo>
                  <a:cubicBezTo>
                    <a:pt x="272" y="50"/>
                    <a:pt x="272" y="51"/>
                    <a:pt x="273" y="51"/>
                  </a:cubicBezTo>
                  <a:cubicBezTo>
                    <a:pt x="273" y="51"/>
                    <a:pt x="274" y="51"/>
                    <a:pt x="276" y="51"/>
                  </a:cubicBezTo>
                  <a:cubicBezTo>
                    <a:pt x="276" y="53"/>
                    <a:pt x="276" y="53"/>
                    <a:pt x="276" y="53"/>
                  </a:cubicBezTo>
                  <a:cubicBezTo>
                    <a:pt x="260" y="53"/>
                    <a:pt x="260" y="53"/>
                    <a:pt x="260" y="53"/>
                  </a:cubicBezTo>
                  <a:cubicBezTo>
                    <a:pt x="260" y="51"/>
                    <a:pt x="260" y="51"/>
                    <a:pt x="260" y="51"/>
                  </a:cubicBezTo>
                  <a:cubicBezTo>
                    <a:pt x="261" y="51"/>
                    <a:pt x="263" y="51"/>
                    <a:pt x="263" y="51"/>
                  </a:cubicBezTo>
                  <a:cubicBezTo>
                    <a:pt x="263" y="51"/>
                    <a:pt x="264" y="50"/>
                    <a:pt x="264" y="49"/>
                  </a:cubicBezTo>
                  <a:cubicBezTo>
                    <a:pt x="265" y="49"/>
                    <a:pt x="265" y="47"/>
                    <a:pt x="265" y="45"/>
                  </a:cubicBezTo>
                  <a:cubicBezTo>
                    <a:pt x="265" y="32"/>
                    <a:pt x="265" y="32"/>
                    <a:pt x="265" y="32"/>
                  </a:cubicBezTo>
                  <a:cubicBezTo>
                    <a:pt x="265" y="28"/>
                    <a:pt x="265" y="26"/>
                    <a:pt x="264" y="25"/>
                  </a:cubicBezTo>
                  <a:cubicBezTo>
                    <a:pt x="264" y="24"/>
                    <a:pt x="264" y="23"/>
                    <a:pt x="263" y="23"/>
                  </a:cubicBezTo>
                  <a:cubicBezTo>
                    <a:pt x="263" y="23"/>
                    <a:pt x="263" y="23"/>
                    <a:pt x="262" y="23"/>
                  </a:cubicBezTo>
                  <a:cubicBezTo>
                    <a:pt x="261" y="23"/>
                    <a:pt x="260" y="23"/>
                    <a:pt x="259" y="23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9" y="18"/>
                    <a:pt x="269" y="18"/>
                    <a:pt x="269" y="18"/>
                  </a:cubicBezTo>
                  <a:cubicBezTo>
                    <a:pt x="271" y="18"/>
                    <a:pt x="271" y="18"/>
                    <a:pt x="271" y="18"/>
                  </a:cubicBezTo>
                  <a:close/>
                  <a:moveTo>
                    <a:pt x="293" y="7"/>
                  </a:moveTo>
                  <a:cubicBezTo>
                    <a:pt x="293" y="19"/>
                    <a:pt x="293" y="19"/>
                    <a:pt x="293" y="19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3" y="43"/>
                    <a:pt x="293" y="43"/>
                    <a:pt x="293" y="43"/>
                  </a:cubicBezTo>
                  <a:cubicBezTo>
                    <a:pt x="293" y="45"/>
                    <a:pt x="294" y="47"/>
                    <a:pt x="294" y="48"/>
                  </a:cubicBezTo>
                  <a:cubicBezTo>
                    <a:pt x="295" y="49"/>
                    <a:pt x="295" y="49"/>
                    <a:pt x="297" y="49"/>
                  </a:cubicBezTo>
                  <a:cubicBezTo>
                    <a:pt x="297" y="49"/>
                    <a:pt x="298" y="49"/>
                    <a:pt x="299" y="48"/>
                  </a:cubicBezTo>
                  <a:cubicBezTo>
                    <a:pt x="300" y="48"/>
                    <a:pt x="300" y="47"/>
                    <a:pt x="301" y="46"/>
                  </a:cubicBezTo>
                  <a:cubicBezTo>
                    <a:pt x="302" y="46"/>
                    <a:pt x="302" y="46"/>
                    <a:pt x="302" y="46"/>
                  </a:cubicBezTo>
                  <a:cubicBezTo>
                    <a:pt x="301" y="48"/>
                    <a:pt x="300" y="50"/>
                    <a:pt x="298" y="51"/>
                  </a:cubicBezTo>
                  <a:cubicBezTo>
                    <a:pt x="297" y="53"/>
                    <a:pt x="295" y="53"/>
                    <a:pt x="293" y="53"/>
                  </a:cubicBezTo>
                  <a:cubicBezTo>
                    <a:pt x="292" y="53"/>
                    <a:pt x="291" y="53"/>
                    <a:pt x="290" y="53"/>
                  </a:cubicBezTo>
                  <a:cubicBezTo>
                    <a:pt x="289" y="52"/>
                    <a:pt x="288" y="51"/>
                    <a:pt x="288" y="50"/>
                  </a:cubicBezTo>
                  <a:cubicBezTo>
                    <a:pt x="287" y="49"/>
                    <a:pt x="287" y="47"/>
                    <a:pt x="287" y="44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82" y="20"/>
                    <a:pt x="282" y="20"/>
                    <a:pt x="282" y="20"/>
                  </a:cubicBezTo>
                  <a:cubicBezTo>
                    <a:pt x="283" y="20"/>
                    <a:pt x="285" y="19"/>
                    <a:pt x="286" y="17"/>
                  </a:cubicBezTo>
                  <a:cubicBezTo>
                    <a:pt x="287" y="16"/>
                    <a:pt x="288" y="15"/>
                    <a:pt x="289" y="13"/>
                  </a:cubicBezTo>
                  <a:cubicBezTo>
                    <a:pt x="290" y="12"/>
                    <a:pt x="291" y="10"/>
                    <a:pt x="292" y="7"/>
                  </a:cubicBezTo>
                  <a:cubicBezTo>
                    <a:pt x="293" y="7"/>
                    <a:pt x="293" y="7"/>
                    <a:pt x="293" y="7"/>
                  </a:cubicBezTo>
                  <a:close/>
                  <a:moveTo>
                    <a:pt x="306" y="19"/>
                  </a:moveTo>
                  <a:cubicBezTo>
                    <a:pt x="321" y="19"/>
                    <a:pt x="321" y="19"/>
                    <a:pt x="321" y="19"/>
                  </a:cubicBezTo>
                  <a:cubicBezTo>
                    <a:pt x="321" y="20"/>
                    <a:pt x="321" y="20"/>
                    <a:pt x="321" y="2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19" y="20"/>
                    <a:pt x="318" y="20"/>
                    <a:pt x="318" y="21"/>
                  </a:cubicBezTo>
                  <a:cubicBezTo>
                    <a:pt x="317" y="21"/>
                    <a:pt x="317" y="22"/>
                    <a:pt x="317" y="22"/>
                  </a:cubicBezTo>
                  <a:cubicBezTo>
                    <a:pt x="317" y="23"/>
                    <a:pt x="317" y="25"/>
                    <a:pt x="318" y="26"/>
                  </a:cubicBezTo>
                  <a:cubicBezTo>
                    <a:pt x="326" y="43"/>
                    <a:pt x="326" y="43"/>
                    <a:pt x="326" y="43"/>
                  </a:cubicBezTo>
                  <a:cubicBezTo>
                    <a:pt x="333" y="25"/>
                    <a:pt x="333" y="25"/>
                    <a:pt x="333" y="25"/>
                  </a:cubicBezTo>
                  <a:cubicBezTo>
                    <a:pt x="334" y="23"/>
                    <a:pt x="334" y="23"/>
                    <a:pt x="334" y="21"/>
                  </a:cubicBezTo>
                  <a:cubicBezTo>
                    <a:pt x="334" y="21"/>
                    <a:pt x="334" y="21"/>
                    <a:pt x="333" y="20"/>
                  </a:cubicBezTo>
                  <a:cubicBezTo>
                    <a:pt x="333" y="20"/>
                    <a:pt x="333" y="20"/>
                    <a:pt x="333" y="19"/>
                  </a:cubicBezTo>
                  <a:cubicBezTo>
                    <a:pt x="332" y="19"/>
                    <a:pt x="331" y="19"/>
                    <a:pt x="331" y="19"/>
                  </a:cubicBezTo>
                  <a:cubicBezTo>
                    <a:pt x="331" y="18"/>
                    <a:pt x="331" y="18"/>
                    <a:pt x="331" y="18"/>
                  </a:cubicBezTo>
                  <a:cubicBezTo>
                    <a:pt x="341" y="18"/>
                    <a:pt x="341" y="18"/>
                    <a:pt x="341" y="18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0" y="19"/>
                    <a:pt x="339" y="19"/>
                  </a:cubicBezTo>
                  <a:cubicBezTo>
                    <a:pt x="339" y="20"/>
                    <a:pt x="338" y="20"/>
                    <a:pt x="338" y="21"/>
                  </a:cubicBezTo>
                  <a:cubicBezTo>
                    <a:pt x="337" y="21"/>
                    <a:pt x="337" y="22"/>
                    <a:pt x="337" y="24"/>
                  </a:cubicBezTo>
                  <a:cubicBezTo>
                    <a:pt x="323" y="58"/>
                    <a:pt x="323" y="58"/>
                    <a:pt x="323" y="58"/>
                  </a:cubicBezTo>
                  <a:cubicBezTo>
                    <a:pt x="322" y="61"/>
                    <a:pt x="321" y="63"/>
                    <a:pt x="318" y="65"/>
                  </a:cubicBezTo>
                  <a:cubicBezTo>
                    <a:pt x="316" y="67"/>
                    <a:pt x="314" y="68"/>
                    <a:pt x="312" y="68"/>
                  </a:cubicBezTo>
                  <a:cubicBezTo>
                    <a:pt x="311" y="68"/>
                    <a:pt x="310" y="67"/>
                    <a:pt x="309" y="67"/>
                  </a:cubicBezTo>
                  <a:cubicBezTo>
                    <a:pt x="308" y="66"/>
                    <a:pt x="307" y="65"/>
                    <a:pt x="307" y="64"/>
                  </a:cubicBezTo>
                  <a:cubicBezTo>
                    <a:pt x="307" y="63"/>
                    <a:pt x="308" y="62"/>
                    <a:pt x="308" y="61"/>
                  </a:cubicBezTo>
                  <a:cubicBezTo>
                    <a:pt x="309" y="61"/>
                    <a:pt x="310" y="61"/>
                    <a:pt x="311" y="61"/>
                  </a:cubicBezTo>
                  <a:cubicBezTo>
                    <a:pt x="312" y="61"/>
                    <a:pt x="313" y="61"/>
                    <a:pt x="314" y="61"/>
                  </a:cubicBezTo>
                  <a:cubicBezTo>
                    <a:pt x="315" y="62"/>
                    <a:pt x="316" y="62"/>
                    <a:pt x="316" y="62"/>
                  </a:cubicBezTo>
                  <a:cubicBezTo>
                    <a:pt x="317" y="62"/>
                    <a:pt x="317" y="61"/>
                    <a:pt x="318" y="61"/>
                  </a:cubicBezTo>
                  <a:cubicBezTo>
                    <a:pt x="319" y="60"/>
                    <a:pt x="320" y="58"/>
                    <a:pt x="321" y="56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11" y="25"/>
                    <a:pt x="311" y="25"/>
                    <a:pt x="311" y="25"/>
                  </a:cubicBezTo>
                  <a:cubicBezTo>
                    <a:pt x="311" y="24"/>
                    <a:pt x="311" y="23"/>
                    <a:pt x="310" y="22"/>
                  </a:cubicBezTo>
                  <a:cubicBezTo>
                    <a:pt x="309" y="21"/>
                    <a:pt x="309" y="20"/>
                    <a:pt x="308" y="20"/>
                  </a:cubicBezTo>
                  <a:cubicBezTo>
                    <a:pt x="308" y="20"/>
                    <a:pt x="307" y="19"/>
                    <a:pt x="305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79" y="18"/>
                  </a:moveTo>
                  <a:cubicBezTo>
                    <a:pt x="383" y="18"/>
                    <a:pt x="387" y="20"/>
                    <a:pt x="391" y="24"/>
                  </a:cubicBezTo>
                  <a:cubicBezTo>
                    <a:pt x="393" y="27"/>
                    <a:pt x="395" y="31"/>
                    <a:pt x="395" y="35"/>
                  </a:cubicBezTo>
                  <a:cubicBezTo>
                    <a:pt x="395" y="39"/>
                    <a:pt x="394" y="41"/>
                    <a:pt x="393" y="45"/>
                  </a:cubicBezTo>
                  <a:cubicBezTo>
                    <a:pt x="391" y="48"/>
                    <a:pt x="389" y="50"/>
                    <a:pt x="387" y="52"/>
                  </a:cubicBezTo>
                  <a:cubicBezTo>
                    <a:pt x="385" y="53"/>
                    <a:pt x="382" y="54"/>
                    <a:pt x="379" y="54"/>
                  </a:cubicBezTo>
                  <a:cubicBezTo>
                    <a:pt x="374" y="54"/>
                    <a:pt x="370" y="52"/>
                    <a:pt x="367" y="48"/>
                  </a:cubicBezTo>
                  <a:cubicBezTo>
                    <a:pt x="365" y="45"/>
                    <a:pt x="363" y="41"/>
                    <a:pt x="363" y="37"/>
                  </a:cubicBezTo>
                  <a:cubicBezTo>
                    <a:pt x="363" y="33"/>
                    <a:pt x="364" y="30"/>
                    <a:pt x="366" y="27"/>
                  </a:cubicBezTo>
                  <a:cubicBezTo>
                    <a:pt x="367" y="24"/>
                    <a:pt x="369" y="22"/>
                    <a:pt x="372" y="21"/>
                  </a:cubicBezTo>
                  <a:cubicBezTo>
                    <a:pt x="373" y="19"/>
                    <a:pt x="376" y="18"/>
                    <a:pt x="379" y="18"/>
                  </a:cubicBezTo>
                  <a:close/>
                  <a:moveTo>
                    <a:pt x="377" y="20"/>
                  </a:moveTo>
                  <a:cubicBezTo>
                    <a:pt x="376" y="20"/>
                    <a:pt x="375" y="21"/>
                    <a:pt x="373" y="21"/>
                  </a:cubicBezTo>
                  <a:cubicBezTo>
                    <a:pt x="372" y="22"/>
                    <a:pt x="371" y="23"/>
                    <a:pt x="370" y="25"/>
                  </a:cubicBezTo>
                  <a:cubicBezTo>
                    <a:pt x="369" y="27"/>
                    <a:pt x="369" y="30"/>
                    <a:pt x="369" y="33"/>
                  </a:cubicBezTo>
                  <a:cubicBezTo>
                    <a:pt x="369" y="38"/>
                    <a:pt x="370" y="42"/>
                    <a:pt x="372" y="46"/>
                  </a:cubicBezTo>
                  <a:cubicBezTo>
                    <a:pt x="374" y="49"/>
                    <a:pt x="376" y="51"/>
                    <a:pt x="379" y="51"/>
                  </a:cubicBezTo>
                  <a:cubicBezTo>
                    <a:pt x="382" y="51"/>
                    <a:pt x="384" y="50"/>
                    <a:pt x="385" y="48"/>
                  </a:cubicBezTo>
                  <a:cubicBezTo>
                    <a:pt x="387" y="46"/>
                    <a:pt x="387" y="43"/>
                    <a:pt x="387" y="38"/>
                  </a:cubicBezTo>
                  <a:cubicBezTo>
                    <a:pt x="387" y="32"/>
                    <a:pt x="386" y="27"/>
                    <a:pt x="384" y="24"/>
                  </a:cubicBezTo>
                  <a:cubicBezTo>
                    <a:pt x="382" y="21"/>
                    <a:pt x="380" y="20"/>
                    <a:pt x="377" y="20"/>
                  </a:cubicBezTo>
                  <a:close/>
                  <a:moveTo>
                    <a:pt x="415" y="21"/>
                  </a:moveTo>
                  <a:cubicBezTo>
                    <a:pt x="415" y="44"/>
                    <a:pt x="415" y="44"/>
                    <a:pt x="415" y="44"/>
                  </a:cubicBezTo>
                  <a:cubicBezTo>
                    <a:pt x="415" y="47"/>
                    <a:pt x="416" y="49"/>
                    <a:pt x="416" y="50"/>
                  </a:cubicBezTo>
                  <a:cubicBezTo>
                    <a:pt x="417" y="51"/>
                    <a:pt x="418" y="51"/>
                    <a:pt x="420" y="51"/>
                  </a:cubicBezTo>
                  <a:cubicBezTo>
                    <a:pt x="423" y="51"/>
                    <a:pt x="423" y="51"/>
                    <a:pt x="423" y="51"/>
                  </a:cubicBezTo>
                  <a:cubicBezTo>
                    <a:pt x="423" y="53"/>
                    <a:pt x="423" y="53"/>
                    <a:pt x="423" y="53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5" y="51"/>
                    <a:pt x="405" y="51"/>
                    <a:pt x="405" y="51"/>
                  </a:cubicBezTo>
                  <a:cubicBezTo>
                    <a:pt x="406" y="51"/>
                    <a:pt x="407" y="51"/>
                    <a:pt x="408" y="51"/>
                  </a:cubicBezTo>
                  <a:cubicBezTo>
                    <a:pt x="409" y="50"/>
                    <a:pt x="409" y="49"/>
                    <a:pt x="409" y="49"/>
                  </a:cubicBezTo>
                  <a:cubicBezTo>
                    <a:pt x="410" y="48"/>
                    <a:pt x="410" y="46"/>
                    <a:pt x="410" y="44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10" y="19"/>
                    <a:pt x="410" y="19"/>
                    <a:pt x="410" y="19"/>
                  </a:cubicBezTo>
                  <a:cubicBezTo>
                    <a:pt x="410" y="16"/>
                    <a:pt x="410" y="16"/>
                    <a:pt x="410" y="16"/>
                  </a:cubicBezTo>
                  <a:cubicBezTo>
                    <a:pt x="410" y="13"/>
                    <a:pt x="410" y="10"/>
                    <a:pt x="411" y="7"/>
                  </a:cubicBezTo>
                  <a:cubicBezTo>
                    <a:pt x="413" y="5"/>
                    <a:pt x="414" y="3"/>
                    <a:pt x="416" y="2"/>
                  </a:cubicBezTo>
                  <a:cubicBezTo>
                    <a:pt x="418" y="0"/>
                    <a:pt x="421" y="0"/>
                    <a:pt x="423" y="0"/>
                  </a:cubicBezTo>
                  <a:cubicBezTo>
                    <a:pt x="426" y="0"/>
                    <a:pt x="428" y="1"/>
                    <a:pt x="430" y="2"/>
                  </a:cubicBezTo>
                  <a:cubicBezTo>
                    <a:pt x="431" y="3"/>
                    <a:pt x="432" y="5"/>
                    <a:pt x="432" y="6"/>
                  </a:cubicBezTo>
                  <a:cubicBezTo>
                    <a:pt x="432" y="7"/>
                    <a:pt x="432" y="7"/>
                    <a:pt x="431" y="8"/>
                  </a:cubicBezTo>
                  <a:cubicBezTo>
                    <a:pt x="431" y="9"/>
                    <a:pt x="430" y="9"/>
                    <a:pt x="429" y="9"/>
                  </a:cubicBezTo>
                  <a:cubicBezTo>
                    <a:pt x="429" y="9"/>
                    <a:pt x="428" y="8"/>
                    <a:pt x="428" y="8"/>
                  </a:cubicBezTo>
                  <a:cubicBezTo>
                    <a:pt x="427" y="7"/>
                    <a:pt x="427" y="7"/>
                    <a:pt x="425" y="5"/>
                  </a:cubicBezTo>
                  <a:cubicBezTo>
                    <a:pt x="425" y="4"/>
                    <a:pt x="424" y="3"/>
                    <a:pt x="423" y="2"/>
                  </a:cubicBezTo>
                  <a:cubicBezTo>
                    <a:pt x="422" y="2"/>
                    <a:pt x="421" y="1"/>
                    <a:pt x="421" y="1"/>
                  </a:cubicBezTo>
                  <a:cubicBezTo>
                    <a:pt x="419" y="1"/>
                    <a:pt x="419" y="2"/>
                    <a:pt x="418" y="2"/>
                  </a:cubicBezTo>
                  <a:cubicBezTo>
                    <a:pt x="417" y="3"/>
                    <a:pt x="417" y="4"/>
                    <a:pt x="416" y="5"/>
                  </a:cubicBezTo>
                  <a:cubicBezTo>
                    <a:pt x="416" y="6"/>
                    <a:pt x="416" y="9"/>
                    <a:pt x="416" y="15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24" y="17"/>
                    <a:pt x="424" y="17"/>
                    <a:pt x="424" y="17"/>
                  </a:cubicBezTo>
                  <a:cubicBezTo>
                    <a:pt x="424" y="21"/>
                    <a:pt x="424" y="21"/>
                    <a:pt x="424" y="21"/>
                  </a:cubicBezTo>
                  <a:cubicBezTo>
                    <a:pt x="415" y="21"/>
                    <a:pt x="415" y="21"/>
                    <a:pt x="415" y="21"/>
                  </a:cubicBezTo>
                  <a:close/>
                  <a:moveTo>
                    <a:pt x="477" y="1"/>
                  </a:moveTo>
                  <a:cubicBezTo>
                    <a:pt x="477" y="19"/>
                    <a:pt x="477" y="19"/>
                    <a:pt x="477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5"/>
                    <a:pt x="474" y="13"/>
                    <a:pt x="473" y="11"/>
                  </a:cubicBezTo>
                  <a:cubicBezTo>
                    <a:pt x="472" y="9"/>
                    <a:pt x="470" y="7"/>
                    <a:pt x="468" y="6"/>
                  </a:cubicBezTo>
                  <a:cubicBezTo>
                    <a:pt x="466" y="5"/>
                    <a:pt x="464" y="4"/>
                    <a:pt x="462" y="4"/>
                  </a:cubicBezTo>
                  <a:cubicBezTo>
                    <a:pt x="459" y="4"/>
                    <a:pt x="457" y="5"/>
                    <a:pt x="456" y="7"/>
                  </a:cubicBezTo>
                  <a:cubicBezTo>
                    <a:pt x="454" y="8"/>
                    <a:pt x="453" y="10"/>
                    <a:pt x="453" y="12"/>
                  </a:cubicBezTo>
                  <a:cubicBezTo>
                    <a:pt x="453" y="13"/>
                    <a:pt x="454" y="15"/>
                    <a:pt x="455" y="16"/>
                  </a:cubicBezTo>
                  <a:cubicBezTo>
                    <a:pt x="457" y="18"/>
                    <a:pt x="460" y="20"/>
                    <a:pt x="465" y="23"/>
                  </a:cubicBezTo>
                  <a:cubicBezTo>
                    <a:pt x="470" y="26"/>
                    <a:pt x="473" y="28"/>
                    <a:pt x="475" y="29"/>
                  </a:cubicBezTo>
                  <a:cubicBezTo>
                    <a:pt x="476" y="31"/>
                    <a:pt x="477" y="32"/>
                    <a:pt x="479" y="34"/>
                  </a:cubicBezTo>
                  <a:cubicBezTo>
                    <a:pt x="479" y="36"/>
                    <a:pt x="480" y="38"/>
                    <a:pt x="480" y="40"/>
                  </a:cubicBezTo>
                  <a:cubicBezTo>
                    <a:pt x="480" y="44"/>
                    <a:pt x="478" y="47"/>
                    <a:pt x="475" y="50"/>
                  </a:cubicBezTo>
                  <a:cubicBezTo>
                    <a:pt x="473" y="53"/>
                    <a:pt x="469" y="54"/>
                    <a:pt x="465" y="54"/>
                  </a:cubicBezTo>
                  <a:cubicBezTo>
                    <a:pt x="463" y="54"/>
                    <a:pt x="462" y="54"/>
                    <a:pt x="461" y="53"/>
                  </a:cubicBezTo>
                  <a:cubicBezTo>
                    <a:pt x="460" y="53"/>
                    <a:pt x="458" y="53"/>
                    <a:pt x="456" y="52"/>
                  </a:cubicBezTo>
                  <a:cubicBezTo>
                    <a:pt x="454" y="51"/>
                    <a:pt x="453" y="51"/>
                    <a:pt x="452" y="51"/>
                  </a:cubicBezTo>
                  <a:cubicBezTo>
                    <a:pt x="451" y="51"/>
                    <a:pt x="451" y="51"/>
                    <a:pt x="450" y="51"/>
                  </a:cubicBezTo>
                  <a:cubicBezTo>
                    <a:pt x="450" y="52"/>
                    <a:pt x="450" y="53"/>
                    <a:pt x="449" y="54"/>
                  </a:cubicBezTo>
                  <a:cubicBezTo>
                    <a:pt x="448" y="54"/>
                    <a:pt x="448" y="54"/>
                    <a:pt x="448" y="54"/>
                  </a:cubicBezTo>
                  <a:cubicBezTo>
                    <a:pt x="448" y="37"/>
                    <a:pt x="448" y="37"/>
                    <a:pt x="448" y="37"/>
                  </a:cubicBezTo>
                  <a:cubicBezTo>
                    <a:pt x="449" y="37"/>
                    <a:pt x="449" y="37"/>
                    <a:pt x="449" y="37"/>
                  </a:cubicBezTo>
                  <a:cubicBezTo>
                    <a:pt x="450" y="40"/>
                    <a:pt x="451" y="43"/>
                    <a:pt x="452" y="45"/>
                  </a:cubicBezTo>
                  <a:cubicBezTo>
                    <a:pt x="453" y="46"/>
                    <a:pt x="455" y="48"/>
                    <a:pt x="457" y="49"/>
                  </a:cubicBezTo>
                  <a:cubicBezTo>
                    <a:pt x="459" y="50"/>
                    <a:pt x="461" y="51"/>
                    <a:pt x="464" y="51"/>
                  </a:cubicBezTo>
                  <a:cubicBezTo>
                    <a:pt x="467" y="51"/>
                    <a:pt x="469" y="50"/>
                    <a:pt x="471" y="48"/>
                  </a:cubicBezTo>
                  <a:cubicBezTo>
                    <a:pt x="473" y="47"/>
                    <a:pt x="473" y="45"/>
                    <a:pt x="473" y="43"/>
                  </a:cubicBezTo>
                  <a:cubicBezTo>
                    <a:pt x="473" y="41"/>
                    <a:pt x="473" y="40"/>
                    <a:pt x="473" y="39"/>
                  </a:cubicBezTo>
                  <a:cubicBezTo>
                    <a:pt x="472" y="38"/>
                    <a:pt x="471" y="37"/>
                    <a:pt x="469" y="35"/>
                  </a:cubicBezTo>
                  <a:cubicBezTo>
                    <a:pt x="469" y="35"/>
                    <a:pt x="466" y="33"/>
                    <a:pt x="462" y="31"/>
                  </a:cubicBezTo>
                  <a:cubicBezTo>
                    <a:pt x="458" y="28"/>
                    <a:pt x="455" y="26"/>
                    <a:pt x="453" y="25"/>
                  </a:cubicBezTo>
                  <a:cubicBezTo>
                    <a:pt x="451" y="23"/>
                    <a:pt x="450" y="22"/>
                    <a:pt x="449" y="20"/>
                  </a:cubicBezTo>
                  <a:cubicBezTo>
                    <a:pt x="448" y="19"/>
                    <a:pt x="448" y="17"/>
                    <a:pt x="448" y="15"/>
                  </a:cubicBezTo>
                  <a:cubicBezTo>
                    <a:pt x="448" y="11"/>
                    <a:pt x="449" y="8"/>
                    <a:pt x="452" y="5"/>
                  </a:cubicBezTo>
                  <a:cubicBezTo>
                    <a:pt x="455" y="3"/>
                    <a:pt x="458" y="1"/>
                    <a:pt x="462" y="1"/>
                  </a:cubicBezTo>
                  <a:cubicBezTo>
                    <a:pt x="464" y="1"/>
                    <a:pt x="467" y="2"/>
                    <a:pt x="470" y="3"/>
                  </a:cubicBezTo>
                  <a:cubicBezTo>
                    <a:pt x="471" y="4"/>
                    <a:pt x="472" y="4"/>
                    <a:pt x="473" y="4"/>
                  </a:cubicBezTo>
                  <a:cubicBezTo>
                    <a:pt x="473" y="4"/>
                    <a:pt x="474" y="4"/>
                    <a:pt x="474" y="4"/>
                  </a:cubicBezTo>
                  <a:cubicBezTo>
                    <a:pt x="475" y="3"/>
                    <a:pt x="475" y="3"/>
                    <a:pt x="475" y="1"/>
                  </a:cubicBezTo>
                  <a:cubicBezTo>
                    <a:pt x="477" y="1"/>
                    <a:pt x="477" y="1"/>
                    <a:pt x="477" y="1"/>
                  </a:cubicBezTo>
                  <a:close/>
                  <a:moveTo>
                    <a:pt x="517" y="40"/>
                  </a:moveTo>
                  <a:cubicBezTo>
                    <a:pt x="517" y="44"/>
                    <a:pt x="515" y="48"/>
                    <a:pt x="512" y="50"/>
                  </a:cubicBezTo>
                  <a:cubicBezTo>
                    <a:pt x="510" y="53"/>
                    <a:pt x="507" y="54"/>
                    <a:pt x="504" y="54"/>
                  </a:cubicBezTo>
                  <a:cubicBezTo>
                    <a:pt x="500" y="54"/>
                    <a:pt x="497" y="52"/>
                    <a:pt x="494" y="49"/>
                  </a:cubicBezTo>
                  <a:cubicBezTo>
                    <a:pt x="491" y="46"/>
                    <a:pt x="490" y="41"/>
                    <a:pt x="490" y="36"/>
                  </a:cubicBezTo>
                  <a:cubicBezTo>
                    <a:pt x="490" y="31"/>
                    <a:pt x="492" y="26"/>
                    <a:pt x="495" y="23"/>
                  </a:cubicBezTo>
                  <a:cubicBezTo>
                    <a:pt x="498" y="19"/>
                    <a:pt x="501" y="17"/>
                    <a:pt x="506" y="17"/>
                  </a:cubicBezTo>
                  <a:cubicBezTo>
                    <a:pt x="509" y="17"/>
                    <a:pt x="512" y="18"/>
                    <a:pt x="514" y="20"/>
                  </a:cubicBezTo>
                  <a:cubicBezTo>
                    <a:pt x="516" y="22"/>
                    <a:pt x="517" y="24"/>
                    <a:pt x="517" y="26"/>
                  </a:cubicBezTo>
                  <a:cubicBezTo>
                    <a:pt x="517" y="27"/>
                    <a:pt x="517" y="27"/>
                    <a:pt x="516" y="28"/>
                  </a:cubicBezTo>
                  <a:cubicBezTo>
                    <a:pt x="516" y="29"/>
                    <a:pt x="515" y="29"/>
                    <a:pt x="514" y="29"/>
                  </a:cubicBezTo>
                  <a:cubicBezTo>
                    <a:pt x="512" y="29"/>
                    <a:pt x="511" y="29"/>
                    <a:pt x="511" y="27"/>
                  </a:cubicBezTo>
                  <a:cubicBezTo>
                    <a:pt x="510" y="27"/>
                    <a:pt x="510" y="26"/>
                    <a:pt x="510" y="25"/>
                  </a:cubicBezTo>
                  <a:cubicBezTo>
                    <a:pt x="510" y="23"/>
                    <a:pt x="509" y="22"/>
                    <a:pt x="508" y="21"/>
                  </a:cubicBezTo>
                  <a:cubicBezTo>
                    <a:pt x="507" y="21"/>
                    <a:pt x="506" y="20"/>
                    <a:pt x="505" y="20"/>
                  </a:cubicBezTo>
                  <a:cubicBezTo>
                    <a:pt x="502" y="20"/>
                    <a:pt x="500" y="21"/>
                    <a:pt x="499" y="23"/>
                  </a:cubicBezTo>
                  <a:cubicBezTo>
                    <a:pt x="497" y="25"/>
                    <a:pt x="496" y="29"/>
                    <a:pt x="496" y="33"/>
                  </a:cubicBezTo>
                  <a:cubicBezTo>
                    <a:pt x="496" y="37"/>
                    <a:pt x="497" y="40"/>
                    <a:pt x="499" y="43"/>
                  </a:cubicBezTo>
                  <a:cubicBezTo>
                    <a:pt x="501" y="47"/>
                    <a:pt x="503" y="48"/>
                    <a:pt x="507" y="48"/>
                  </a:cubicBezTo>
                  <a:cubicBezTo>
                    <a:pt x="509" y="48"/>
                    <a:pt x="511" y="47"/>
                    <a:pt x="513" y="46"/>
                  </a:cubicBezTo>
                  <a:cubicBezTo>
                    <a:pt x="514" y="45"/>
                    <a:pt x="515" y="43"/>
                    <a:pt x="517" y="40"/>
                  </a:cubicBezTo>
                  <a:cubicBezTo>
                    <a:pt x="517" y="40"/>
                    <a:pt x="517" y="40"/>
                    <a:pt x="517" y="40"/>
                  </a:cubicBezTo>
                  <a:close/>
                  <a:moveTo>
                    <a:pt x="534" y="0"/>
                  </a:moveTo>
                  <a:cubicBezTo>
                    <a:pt x="535" y="0"/>
                    <a:pt x="536" y="0"/>
                    <a:pt x="537" y="1"/>
                  </a:cubicBezTo>
                  <a:cubicBezTo>
                    <a:pt x="537" y="2"/>
                    <a:pt x="538" y="3"/>
                    <a:pt x="538" y="4"/>
                  </a:cubicBezTo>
                  <a:cubicBezTo>
                    <a:pt x="538" y="5"/>
                    <a:pt x="537" y="6"/>
                    <a:pt x="537" y="7"/>
                  </a:cubicBezTo>
                  <a:cubicBezTo>
                    <a:pt x="536" y="7"/>
                    <a:pt x="535" y="8"/>
                    <a:pt x="534" y="8"/>
                  </a:cubicBezTo>
                  <a:cubicBezTo>
                    <a:pt x="533" y="8"/>
                    <a:pt x="532" y="7"/>
                    <a:pt x="532" y="7"/>
                  </a:cubicBezTo>
                  <a:cubicBezTo>
                    <a:pt x="531" y="6"/>
                    <a:pt x="531" y="5"/>
                    <a:pt x="531" y="4"/>
                  </a:cubicBezTo>
                  <a:cubicBezTo>
                    <a:pt x="531" y="3"/>
                    <a:pt x="531" y="2"/>
                    <a:pt x="532" y="1"/>
                  </a:cubicBezTo>
                  <a:cubicBezTo>
                    <a:pt x="532" y="0"/>
                    <a:pt x="533" y="0"/>
                    <a:pt x="534" y="0"/>
                  </a:cubicBezTo>
                  <a:close/>
                  <a:moveTo>
                    <a:pt x="537" y="18"/>
                  </a:moveTo>
                  <a:cubicBezTo>
                    <a:pt x="537" y="45"/>
                    <a:pt x="537" y="45"/>
                    <a:pt x="537" y="45"/>
                  </a:cubicBezTo>
                  <a:cubicBezTo>
                    <a:pt x="537" y="47"/>
                    <a:pt x="537" y="49"/>
                    <a:pt x="537" y="49"/>
                  </a:cubicBezTo>
                  <a:cubicBezTo>
                    <a:pt x="538" y="50"/>
                    <a:pt x="538" y="51"/>
                    <a:pt x="539" y="51"/>
                  </a:cubicBezTo>
                  <a:cubicBezTo>
                    <a:pt x="539" y="51"/>
                    <a:pt x="540" y="51"/>
                    <a:pt x="542" y="51"/>
                  </a:cubicBezTo>
                  <a:cubicBezTo>
                    <a:pt x="542" y="53"/>
                    <a:pt x="542" y="53"/>
                    <a:pt x="542" y="53"/>
                  </a:cubicBezTo>
                  <a:cubicBezTo>
                    <a:pt x="526" y="53"/>
                    <a:pt x="526" y="53"/>
                    <a:pt x="526" y="53"/>
                  </a:cubicBezTo>
                  <a:cubicBezTo>
                    <a:pt x="526" y="51"/>
                    <a:pt x="526" y="51"/>
                    <a:pt x="526" y="51"/>
                  </a:cubicBezTo>
                  <a:cubicBezTo>
                    <a:pt x="527" y="51"/>
                    <a:pt x="529" y="51"/>
                    <a:pt x="529" y="51"/>
                  </a:cubicBezTo>
                  <a:cubicBezTo>
                    <a:pt x="529" y="51"/>
                    <a:pt x="530" y="50"/>
                    <a:pt x="530" y="49"/>
                  </a:cubicBezTo>
                  <a:cubicBezTo>
                    <a:pt x="531" y="49"/>
                    <a:pt x="531" y="47"/>
                    <a:pt x="531" y="45"/>
                  </a:cubicBezTo>
                  <a:cubicBezTo>
                    <a:pt x="531" y="32"/>
                    <a:pt x="531" y="32"/>
                    <a:pt x="531" y="32"/>
                  </a:cubicBezTo>
                  <a:cubicBezTo>
                    <a:pt x="531" y="28"/>
                    <a:pt x="531" y="26"/>
                    <a:pt x="530" y="25"/>
                  </a:cubicBezTo>
                  <a:cubicBezTo>
                    <a:pt x="530" y="24"/>
                    <a:pt x="530" y="23"/>
                    <a:pt x="529" y="23"/>
                  </a:cubicBezTo>
                  <a:cubicBezTo>
                    <a:pt x="529" y="23"/>
                    <a:pt x="529" y="23"/>
                    <a:pt x="528" y="23"/>
                  </a:cubicBezTo>
                  <a:cubicBezTo>
                    <a:pt x="527" y="23"/>
                    <a:pt x="526" y="23"/>
                    <a:pt x="525" y="23"/>
                  </a:cubicBezTo>
                  <a:cubicBezTo>
                    <a:pt x="525" y="22"/>
                    <a:pt x="525" y="22"/>
                    <a:pt x="525" y="22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7" y="18"/>
                    <a:pt x="537" y="18"/>
                    <a:pt x="537" y="18"/>
                  </a:cubicBezTo>
                  <a:close/>
                  <a:moveTo>
                    <a:pt x="555" y="31"/>
                  </a:moveTo>
                  <a:cubicBezTo>
                    <a:pt x="555" y="37"/>
                    <a:pt x="557" y="40"/>
                    <a:pt x="559" y="43"/>
                  </a:cubicBezTo>
                  <a:cubicBezTo>
                    <a:pt x="561" y="46"/>
                    <a:pt x="564" y="48"/>
                    <a:pt x="567" y="48"/>
                  </a:cubicBezTo>
                  <a:cubicBezTo>
                    <a:pt x="569" y="48"/>
                    <a:pt x="571" y="47"/>
                    <a:pt x="573" y="46"/>
                  </a:cubicBezTo>
                  <a:cubicBezTo>
                    <a:pt x="575" y="45"/>
                    <a:pt x="576" y="43"/>
                    <a:pt x="577" y="39"/>
                  </a:cubicBezTo>
                  <a:cubicBezTo>
                    <a:pt x="578" y="40"/>
                    <a:pt x="578" y="40"/>
                    <a:pt x="578" y="40"/>
                  </a:cubicBezTo>
                  <a:cubicBezTo>
                    <a:pt x="578" y="43"/>
                    <a:pt x="576" y="47"/>
                    <a:pt x="574" y="49"/>
                  </a:cubicBezTo>
                  <a:cubicBezTo>
                    <a:pt x="571" y="52"/>
                    <a:pt x="568" y="53"/>
                    <a:pt x="565" y="53"/>
                  </a:cubicBezTo>
                  <a:cubicBezTo>
                    <a:pt x="561" y="53"/>
                    <a:pt x="557" y="52"/>
                    <a:pt x="555" y="49"/>
                  </a:cubicBezTo>
                  <a:cubicBezTo>
                    <a:pt x="552" y="45"/>
                    <a:pt x="551" y="41"/>
                    <a:pt x="551" y="36"/>
                  </a:cubicBezTo>
                  <a:cubicBezTo>
                    <a:pt x="551" y="30"/>
                    <a:pt x="552" y="25"/>
                    <a:pt x="555" y="22"/>
                  </a:cubicBezTo>
                  <a:cubicBezTo>
                    <a:pt x="558" y="19"/>
                    <a:pt x="561" y="17"/>
                    <a:pt x="566" y="17"/>
                  </a:cubicBezTo>
                  <a:cubicBezTo>
                    <a:pt x="569" y="17"/>
                    <a:pt x="573" y="19"/>
                    <a:pt x="575" y="21"/>
                  </a:cubicBezTo>
                  <a:cubicBezTo>
                    <a:pt x="577" y="23"/>
                    <a:pt x="579" y="27"/>
                    <a:pt x="579" y="31"/>
                  </a:cubicBezTo>
                  <a:cubicBezTo>
                    <a:pt x="555" y="31"/>
                    <a:pt x="555" y="31"/>
                    <a:pt x="555" y="31"/>
                  </a:cubicBezTo>
                  <a:close/>
                  <a:moveTo>
                    <a:pt x="555" y="29"/>
                  </a:moveTo>
                  <a:cubicBezTo>
                    <a:pt x="571" y="29"/>
                    <a:pt x="571" y="29"/>
                    <a:pt x="571" y="29"/>
                  </a:cubicBezTo>
                  <a:cubicBezTo>
                    <a:pt x="571" y="27"/>
                    <a:pt x="570" y="26"/>
                    <a:pt x="570" y="25"/>
                  </a:cubicBezTo>
                  <a:cubicBezTo>
                    <a:pt x="569" y="24"/>
                    <a:pt x="568" y="23"/>
                    <a:pt x="567" y="22"/>
                  </a:cubicBezTo>
                  <a:cubicBezTo>
                    <a:pt x="566" y="21"/>
                    <a:pt x="565" y="21"/>
                    <a:pt x="563" y="21"/>
                  </a:cubicBezTo>
                  <a:cubicBezTo>
                    <a:pt x="561" y="21"/>
                    <a:pt x="560" y="21"/>
                    <a:pt x="558" y="23"/>
                  </a:cubicBezTo>
                  <a:cubicBezTo>
                    <a:pt x="557" y="24"/>
                    <a:pt x="555" y="27"/>
                    <a:pt x="555" y="29"/>
                  </a:cubicBezTo>
                  <a:close/>
                  <a:moveTo>
                    <a:pt x="595" y="25"/>
                  </a:moveTo>
                  <a:cubicBezTo>
                    <a:pt x="599" y="20"/>
                    <a:pt x="603" y="18"/>
                    <a:pt x="606" y="18"/>
                  </a:cubicBezTo>
                  <a:cubicBezTo>
                    <a:pt x="608" y="18"/>
                    <a:pt x="609" y="18"/>
                    <a:pt x="611" y="19"/>
                  </a:cubicBezTo>
                  <a:cubicBezTo>
                    <a:pt x="612" y="20"/>
                    <a:pt x="613" y="21"/>
                    <a:pt x="614" y="23"/>
                  </a:cubicBezTo>
                  <a:cubicBezTo>
                    <a:pt x="615" y="25"/>
                    <a:pt x="615" y="27"/>
                    <a:pt x="615" y="30"/>
                  </a:cubicBezTo>
                  <a:cubicBezTo>
                    <a:pt x="615" y="45"/>
                    <a:pt x="615" y="45"/>
                    <a:pt x="615" y="45"/>
                  </a:cubicBezTo>
                  <a:cubicBezTo>
                    <a:pt x="615" y="47"/>
                    <a:pt x="615" y="48"/>
                    <a:pt x="615" y="49"/>
                  </a:cubicBezTo>
                  <a:cubicBezTo>
                    <a:pt x="616" y="50"/>
                    <a:pt x="616" y="50"/>
                    <a:pt x="617" y="51"/>
                  </a:cubicBezTo>
                  <a:cubicBezTo>
                    <a:pt x="617" y="51"/>
                    <a:pt x="618" y="51"/>
                    <a:pt x="620" y="51"/>
                  </a:cubicBezTo>
                  <a:cubicBezTo>
                    <a:pt x="620" y="52"/>
                    <a:pt x="620" y="52"/>
                    <a:pt x="620" y="52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4" y="51"/>
                    <a:pt x="604" y="51"/>
                    <a:pt x="604" y="51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6" y="51"/>
                    <a:pt x="607" y="51"/>
                    <a:pt x="608" y="50"/>
                  </a:cubicBezTo>
                  <a:cubicBezTo>
                    <a:pt x="609" y="50"/>
                    <a:pt x="609" y="49"/>
                    <a:pt x="609" y="48"/>
                  </a:cubicBezTo>
                  <a:cubicBezTo>
                    <a:pt x="609" y="48"/>
                    <a:pt x="609" y="47"/>
                    <a:pt x="609" y="45"/>
                  </a:cubicBezTo>
                  <a:cubicBezTo>
                    <a:pt x="609" y="31"/>
                    <a:pt x="609" y="31"/>
                    <a:pt x="609" y="31"/>
                  </a:cubicBezTo>
                  <a:cubicBezTo>
                    <a:pt x="609" y="27"/>
                    <a:pt x="609" y="25"/>
                    <a:pt x="608" y="24"/>
                  </a:cubicBezTo>
                  <a:cubicBezTo>
                    <a:pt x="607" y="23"/>
                    <a:pt x="606" y="22"/>
                    <a:pt x="604" y="22"/>
                  </a:cubicBezTo>
                  <a:cubicBezTo>
                    <a:pt x="601" y="22"/>
                    <a:pt x="598" y="23"/>
                    <a:pt x="595" y="27"/>
                  </a:cubicBezTo>
                  <a:cubicBezTo>
                    <a:pt x="595" y="45"/>
                    <a:pt x="595" y="45"/>
                    <a:pt x="595" y="45"/>
                  </a:cubicBezTo>
                  <a:cubicBezTo>
                    <a:pt x="595" y="47"/>
                    <a:pt x="595" y="48"/>
                    <a:pt x="596" y="49"/>
                  </a:cubicBezTo>
                  <a:cubicBezTo>
                    <a:pt x="596" y="50"/>
                    <a:pt x="597" y="50"/>
                    <a:pt x="597" y="51"/>
                  </a:cubicBezTo>
                  <a:cubicBezTo>
                    <a:pt x="597" y="51"/>
                    <a:pt x="599" y="51"/>
                    <a:pt x="601" y="51"/>
                  </a:cubicBezTo>
                  <a:cubicBezTo>
                    <a:pt x="601" y="52"/>
                    <a:pt x="601" y="52"/>
                    <a:pt x="601" y="52"/>
                  </a:cubicBezTo>
                  <a:cubicBezTo>
                    <a:pt x="585" y="52"/>
                    <a:pt x="585" y="52"/>
                    <a:pt x="585" y="52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7" y="51"/>
                    <a:pt x="588" y="51"/>
                    <a:pt x="589" y="50"/>
                  </a:cubicBezTo>
                  <a:cubicBezTo>
                    <a:pt x="589" y="49"/>
                    <a:pt x="589" y="47"/>
                    <a:pt x="589" y="45"/>
                  </a:cubicBezTo>
                  <a:cubicBezTo>
                    <a:pt x="589" y="32"/>
                    <a:pt x="589" y="32"/>
                    <a:pt x="589" y="32"/>
                  </a:cubicBezTo>
                  <a:cubicBezTo>
                    <a:pt x="589" y="28"/>
                    <a:pt x="589" y="25"/>
                    <a:pt x="589" y="24"/>
                  </a:cubicBezTo>
                  <a:cubicBezTo>
                    <a:pt x="589" y="23"/>
                    <a:pt x="589" y="23"/>
                    <a:pt x="588" y="22"/>
                  </a:cubicBezTo>
                  <a:cubicBezTo>
                    <a:pt x="588" y="22"/>
                    <a:pt x="587" y="22"/>
                    <a:pt x="587" y="22"/>
                  </a:cubicBezTo>
                  <a:cubicBezTo>
                    <a:pt x="586" y="22"/>
                    <a:pt x="585" y="22"/>
                    <a:pt x="584" y="22"/>
                  </a:cubicBezTo>
                  <a:cubicBezTo>
                    <a:pt x="584" y="21"/>
                    <a:pt x="584" y="21"/>
                    <a:pt x="584" y="21"/>
                  </a:cubicBezTo>
                  <a:cubicBezTo>
                    <a:pt x="594" y="17"/>
                    <a:pt x="594" y="17"/>
                    <a:pt x="594" y="17"/>
                  </a:cubicBezTo>
                  <a:cubicBezTo>
                    <a:pt x="595" y="17"/>
                    <a:pt x="595" y="17"/>
                    <a:pt x="595" y="17"/>
                  </a:cubicBezTo>
                  <a:cubicBezTo>
                    <a:pt x="595" y="25"/>
                    <a:pt x="595" y="25"/>
                    <a:pt x="595" y="25"/>
                  </a:cubicBezTo>
                  <a:close/>
                  <a:moveTo>
                    <a:pt x="654" y="40"/>
                  </a:moveTo>
                  <a:cubicBezTo>
                    <a:pt x="653" y="44"/>
                    <a:pt x="651" y="48"/>
                    <a:pt x="649" y="50"/>
                  </a:cubicBezTo>
                  <a:cubicBezTo>
                    <a:pt x="646" y="53"/>
                    <a:pt x="643" y="54"/>
                    <a:pt x="640" y="54"/>
                  </a:cubicBezTo>
                  <a:cubicBezTo>
                    <a:pt x="637" y="54"/>
                    <a:pt x="633" y="52"/>
                    <a:pt x="631" y="49"/>
                  </a:cubicBezTo>
                  <a:cubicBezTo>
                    <a:pt x="628" y="46"/>
                    <a:pt x="627" y="41"/>
                    <a:pt x="627" y="36"/>
                  </a:cubicBezTo>
                  <a:cubicBezTo>
                    <a:pt x="627" y="31"/>
                    <a:pt x="628" y="26"/>
                    <a:pt x="631" y="23"/>
                  </a:cubicBezTo>
                  <a:cubicBezTo>
                    <a:pt x="634" y="19"/>
                    <a:pt x="638" y="17"/>
                    <a:pt x="642" y="17"/>
                  </a:cubicBezTo>
                  <a:cubicBezTo>
                    <a:pt x="645" y="17"/>
                    <a:pt x="648" y="18"/>
                    <a:pt x="650" y="20"/>
                  </a:cubicBezTo>
                  <a:cubicBezTo>
                    <a:pt x="652" y="22"/>
                    <a:pt x="653" y="24"/>
                    <a:pt x="653" y="26"/>
                  </a:cubicBezTo>
                  <a:cubicBezTo>
                    <a:pt x="653" y="27"/>
                    <a:pt x="653" y="27"/>
                    <a:pt x="653" y="28"/>
                  </a:cubicBezTo>
                  <a:cubicBezTo>
                    <a:pt x="652" y="29"/>
                    <a:pt x="651" y="29"/>
                    <a:pt x="650" y="29"/>
                  </a:cubicBezTo>
                  <a:cubicBezTo>
                    <a:pt x="649" y="29"/>
                    <a:pt x="648" y="29"/>
                    <a:pt x="647" y="27"/>
                  </a:cubicBezTo>
                  <a:cubicBezTo>
                    <a:pt x="647" y="27"/>
                    <a:pt x="646" y="26"/>
                    <a:pt x="646" y="25"/>
                  </a:cubicBezTo>
                  <a:cubicBezTo>
                    <a:pt x="646" y="23"/>
                    <a:pt x="645" y="22"/>
                    <a:pt x="645" y="21"/>
                  </a:cubicBezTo>
                  <a:cubicBezTo>
                    <a:pt x="644" y="21"/>
                    <a:pt x="643" y="20"/>
                    <a:pt x="641" y="20"/>
                  </a:cubicBezTo>
                  <a:cubicBezTo>
                    <a:pt x="639" y="20"/>
                    <a:pt x="637" y="21"/>
                    <a:pt x="635" y="23"/>
                  </a:cubicBezTo>
                  <a:cubicBezTo>
                    <a:pt x="633" y="25"/>
                    <a:pt x="633" y="29"/>
                    <a:pt x="633" y="33"/>
                  </a:cubicBezTo>
                  <a:cubicBezTo>
                    <a:pt x="633" y="37"/>
                    <a:pt x="633" y="40"/>
                    <a:pt x="635" y="43"/>
                  </a:cubicBezTo>
                  <a:cubicBezTo>
                    <a:pt x="637" y="47"/>
                    <a:pt x="640" y="48"/>
                    <a:pt x="643" y="48"/>
                  </a:cubicBezTo>
                  <a:cubicBezTo>
                    <a:pt x="645" y="48"/>
                    <a:pt x="647" y="47"/>
                    <a:pt x="649" y="46"/>
                  </a:cubicBezTo>
                  <a:cubicBezTo>
                    <a:pt x="651" y="45"/>
                    <a:pt x="652" y="43"/>
                    <a:pt x="654" y="40"/>
                  </a:cubicBezTo>
                  <a:cubicBezTo>
                    <a:pt x="654" y="40"/>
                    <a:pt x="654" y="40"/>
                    <a:pt x="654" y="40"/>
                  </a:cubicBezTo>
                  <a:close/>
                  <a:moveTo>
                    <a:pt x="668" y="31"/>
                  </a:moveTo>
                  <a:cubicBezTo>
                    <a:pt x="668" y="37"/>
                    <a:pt x="669" y="40"/>
                    <a:pt x="671" y="43"/>
                  </a:cubicBezTo>
                  <a:cubicBezTo>
                    <a:pt x="674" y="46"/>
                    <a:pt x="677" y="48"/>
                    <a:pt x="680" y="48"/>
                  </a:cubicBezTo>
                  <a:cubicBezTo>
                    <a:pt x="682" y="48"/>
                    <a:pt x="684" y="47"/>
                    <a:pt x="685" y="46"/>
                  </a:cubicBezTo>
                  <a:cubicBezTo>
                    <a:pt x="687" y="45"/>
                    <a:pt x="688" y="43"/>
                    <a:pt x="689" y="39"/>
                  </a:cubicBezTo>
                  <a:cubicBezTo>
                    <a:pt x="691" y="40"/>
                    <a:pt x="691" y="40"/>
                    <a:pt x="691" y="40"/>
                  </a:cubicBezTo>
                  <a:cubicBezTo>
                    <a:pt x="690" y="43"/>
                    <a:pt x="689" y="47"/>
                    <a:pt x="686" y="49"/>
                  </a:cubicBezTo>
                  <a:cubicBezTo>
                    <a:pt x="684" y="52"/>
                    <a:pt x="681" y="53"/>
                    <a:pt x="677" y="53"/>
                  </a:cubicBezTo>
                  <a:cubicBezTo>
                    <a:pt x="673" y="53"/>
                    <a:pt x="670" y="52"/>
                    <a:pt x="667" y="49"/>
                  </a:cubicBezTo>
                  <a:cubicBezTo>
                    <a:pt x="664" y="45"/>
                    <a:pt x="663" y="41"/>
                    <a:pt x="663" y="36"/>
                  </a:cubicBezTo>
                  <a:cubicBezTo>
                    <a:pt x="663" y="30"/>
                    <a:pt x="665" y="25"/>
                    <a:pt x="667" y="22"/>
                  </a:cubicBezTo>
                  <a:cubicBezTo>
                    <a:pt x="670" y="19"/>
                    <a:pt x="674" y="17"/>
                    <a:pt x="678" y="17"/>
                  </a:cubicBezTo>
                  <a:cubicBezTo>
                    <a:pt x="682" y="17"/>
                    <a:pt x="685" y="19"/>
                    <a:pt x="687" y="21"/>
                  </a:cubicBezTo>
                  <a:cubicBezTo>
                    <a:pt x="690" y="23"/>
                    <a:pt x="691" y="27"/>
                    <a:pt x="691" y="31"/>
                  </a:cubicBezTo>
                  <a:cubicBezTo>
                    <a:pt x="668" y="31"/>
                    <a:pt x="668" y="31"/>
                    <a:pt x="668" y="31"/>
                  </a:cubicBezTo>
                  <a:close/>
                  <a:moveTo>
                    <a:pt x="668" y="29"/>
                  </a:moveTo>
                  <a:cubicBezTo>
                    <a:pt x="683" y="29"/>
                    <a:pt x="683" y="29"/>
                    <a:pt x="683" y="29"/>
                  </a:cubicBezTo>
                  <a:cubicBezTo>
                    <a:pt x="683" y="27"/>
                    <a:pt x="683" y="26"/>
                    <a:pt x="682" y="25"/>
                  </a:cubicBezTo>
                  <a:cubicBezTo>
                    <a:pt x="682" y="24"/>
                    <a:pt x="681" y="23"/>
                    <a:pt x="679" y="22"/>
                  </a:cubicBezTo>
                  <a:cubicBezTo>
                    <a:pt x="678" y="21"/>
                    <a:pt x="677" y="21"/>
                    <a:pt x="676" y="21"/>
                  </a:cubicBezTo>
                  <a:cubicBezTo>
                    <a:pt x="674" y="21"/>
                    <a:pt x="672" y="21"/>
                    <a:pt x="671" y="23"/>
                  </a:cubicBezTo>
                  <a:cubicBezTo>
                    <a:pt x="669" y="24"/>
                    <a:pt x="668" y="27"/>
                    <a:pt x="668" y="29"/>
                  </a:cubicBezTo>
                  <a:close/>
                  <a:moveTo>
                    <a:pt x="731" y="48"/>
                  </a:moveTo>
                  <a:cubicBezTo>
                    <a:pt x="728" y="51"/>
                    <a:pt x="726" y="52"/>
                    <a:pt x="725" y="53"/>
                  </a:cubicBezTo>
                  <a:cubicBezTo>
                    <a:pt x="724" y="53"/>
                    <a:pt x="722" y="53"/>
                    <a:pt x="721" y="53"/>
                  </a:cubicBezTo>
                  <a:cubicBezTo>
                    <a:pt x="719" y="53"/>
                    <a:pt x="717" y="53"/>
                    <a:pt x="715" y="51"/>
                  </a:cubicBezTo>
                  <a:cubicBezTo>
                    <a:pt x="714" y="49"/>
                    <a:pt x="713" y="47"/>
                    <a:pt x="713" y="45"/>
                  </a:cubicBezTo>
                  <a:cubicBezTo>
                    <a:pt x="713" y="43"/>
                    <a:pt x="714" y="41"/>
                    <a:pt x="715" y="40"/>
                  </a:cubicBezTo>
                  <a:cubicBezTo>
                    <a:pt x="715" y="39"/>
                    <a:pt x="717" y="37"/>
                    <a:pt x="720" y="35"/>
                  </a:cubicBezTo>
                  <a:cubicBezTo>
                    <a:pt x="722" y="34"/>
                    <a:pt x="726" y="32"/>
                    <a:pt x="732" y="30"/>
                  </a:cubicBezTo>
                  <a:cubicBezTo>
                    <a:pt x="732" y="29"/>
                    <a:pt x="732" y="29"/>
                    <a:pt x="732" y="29"/>
                  </a:cubicBezTo>
                  <a:cubicBezTo>
                    <a:pt x="732" y="25"/>
                    <a:pt x="731" y="23"/>
                    <a:pt x="730" y="22"/>
                  </a:cubicBezTo>
                  <a:cubicBezTo>
                    <a:pt x="729" y="21"/>
                    <a:pt x="728" y="20"/>
                    <a:pt x="726" y="20"/>
                  </a:cubicBezTo>
                  <a:cubicBezTo>
                    <a:pt x="724" y="20"/>
                    <a:pt x="723" y="20"/>
                    <a:pt x="722" y="21"/>
                  </a:cubicBezTo>
                  <a:cubicBezTo>
                    <a:pt x="721" y="22"/>
                    <a:pt x="721" y="23"/>
                    <a:pt x="721" y="24"/>
                  </a:cubicBezTo>
                  <a:cubicBezTo>
                    <a:pt x="721" y="26"/>
                    <a:pt x="721" y="26"/>
                    <a:pt x="721" y="26"/>
                  </a:cubicBezTo>
                  <a:cubicBezTo>
                    <a:pt x="721" y="27"/>
                    <a:pt x="721" y="28"/>
                    <a:pt x="720" y="29"/>
                  </a:cubicBezTo>
                  <a:cubicBezTo>
                    <a:pt x="720" y="29"/>
                    <a:pt x="719" y="29"/>
                    <a:pt x="718" y="29"/>
                  </a:cubicBezTo>
                  <a:cubicBezTo>
                    <a:pt x="717" y="29"/>
                    <a:pt x="717" y="29"/>
                    <a:pt x="716" y="29"/>
                  </a:cubicBezTo>
                  <a:cubicBezTo>
                    <a:pt x="716" y="28"/>
                    <a:pt x="715" y="27"/>
                    <a:pt x="715" y="26"/>
                  </a:cubicBezTo>
                  <a:cubicBezTo>
                    <a:pt x="715" y="24"/>
                    <a:pt x="717" y="22"/>
                    <a:pt x="719" y="20"/>
                  </a:cubicBezTo>
                  <a:cubicBezTo>
                    <a:pt x="721" y="18"/>
                    <a:pt x="724" y="17"/>
                    <a:pt x="727" y="17"/>
                  </a:cubicBezTo>
                  <a:cubicBezTo>
                    <a:pt x="730" y="17"/>
                    <a:pt x="733" y="17"/>
                    <a:pt x="735" y="19"/>
                  </a:cubicBezTo>
                  <a:cubicBezTo>
                    <a:pt x="736" y="19"/>
                    <a:pt x="737" y="21"/>
                    <a:pt x="738" y="22"/>
                  </a:cubicBezTo>
                  <a:cubicBezTo>
                    <a:pt x="738" y="23"/>
                    <a:pt x="739" y="25"/>
                    <a:pt x="739" y="29"/>
                  </a:cubicBezTo>
                  <a:cubicBezTo>
                    <a:pt x="739" y="40"/>
                    <a:pt x="739" y="40"/>
                    <a:pt x="739" y="40"/>
                  </a:cubicBezTo>
                  <a:cubicBezTo>
                    <a:pt x="739" y="43"/>
                    <a:pt x="739" y="45"/>
                    <a:pt x="739" y="46"/>
                  </a:cubicBezTo>
                  <a:cubicBezTo>
                    <a:pt x="739" y="47"/>
                    <a:pt x="739" y="47"/>
                    <a:pt x="739" y="48"/>
                  </a:cubicBezTo>
                  <a:cubicBezTo>
                    <a:pt x="739" y="48"/>
                    <a:pt x="739" y="48"/>
                    <a:pt x="740" y="48"/>
                  </a:cubicBezTo>
                  <a:cubicBezTo>
                    <a:pt x="740" y="48"/>
                    <a:pt x="741" y="48"/>
                    <a:pt x="741" y="48"/>
                  </a:cubicBezTo>
                  <a:cubicBezTo>
                    <a:pt x="741" y="47"/>
                    <a:pt x="743" y="47"/>
                    <a:pt x="744" y="45"/>
                  </a:cubicBezTo>
                  <a:cubicBezTo>
                    <a:pt x="744" y="47"/>
                    <a:pt x="744" y="47"/>
                    <a:pt x="744" y="47"/>
                  </a:cubicBezTo>
                  <a:cubicBezTo>
                    <a:pt x="741" y="51"/>
                    <a:pt x="739" y="53"/>
                    <a:pt x="736" y="53"/>
                  </a:cubicBezTo>
                  <a:cubicBezTo>
                    <a:pt x="735" y="53"/>
                    <a:pt x="734" y="52"/>
                    <a:pt x="733" y="51"/>
                  </a:cubicBezTo>
                  <a:cubicBezTo>
                    <a:pt x="732" y="51"/>
                    <a:pt x="731" y="50"/>
                    <a:pt x="731" y="48"/>
                  </a:cubicBezTo>
                  <a:close/>
                  <a:moveTo>
                    <a:pt x="731" y="45"/>
                  </a:moveTo>
                  <a:cubicBezTo>
                    <a:pt x="731" y="33"/>
                    <a:pt x="731" y="33"/>
                    <a:pt x="731" y="33"/>
                  </a:cubicBezTo>
                  <a:cubicBezTo>
                    <a:pt x="728" y="34"/>
                    <a:pt x="725" y="35"/>
                    <a:pt x="725" y="36"/>
                  </a:cubicBezTo>
                  <a:cubicBezTo>
                    <a:pt x="723" y="37"/>
                    <a:pt x="721" y="38"/>
                    <a:pt x="721" y="39"/>
                  </a:cubicBezTo>
                  <a:cubicBezTo>
                    <a:pt x="720" y="41"/>
                    <a:pt x="719" y="42"/>
                    <a:pt x="719" y="43"/>
                  </a:cubicBezTo>
                  <a:cubicBezTo>
                    <a:pt x="719" y="45"/>
                    <a:pt x="720" y="47"/>
                    <a:pt x="721" y="48"/>
                  </a:cubicBezTo>
                  <a:cubicBezTo>
                    <a:pt x="722" y="49"/>
                    <a:pt x="723" y="49"/>
                    <a:pt x="725" y="49"/>
                  </a:cubicBezTo>
                  <a:cubicBezTo>
                    <a:pt x="726" y="49"/>
                    <a:pt x="729" y="48"/>
                    <a:pt x="731" y="45"/>
                  </a:cubicBezTo>
                  <a:close/>
                  <a:moveTo>
                    <a:pt x="759" y="25"/>
                  </a:moveTo>
                  <a:cubicBezTo>
                    <a:pt x="763" y="20"/>
                    <a:pt x="766" y="18"/>
                    <a:pt x="769" y="18"/>
                  </a:cubicBezTo>
                  <a:cubicBezTo>
                    <a:pt x="771" y="18"/>
                    <a:pt x="773" y="18"/>
                    <a:pt x="774" y="19"/>
                  </a:cubicBezTo>
                  <a:cubicBezTo>
                    <a:pt x="775" y="20"/>
                    <a:pt x="777" y="21"/>
                    <a:pt x="777" y="23"/>
                  </a:cubicBezTo>
                  <a:cubicBezTo>
                    <a:pt x="778" y="25"/>
                    <a:pt x="778" y="27"/>
                    <a:pt x="778" y="30"/>
                  </a:cubicBezTo>
                  <a:cubicBezTo>
                    <a:pt x="778" y="45"/>
                    <a:pt x="778" y="45"/>
                    <a:pt x="778" y="45"/>
                  </a:cubicBezTo>
                  <a:cubicBezTo>
                    <a:pt x="778" y="47"/>
                    <a:pt x="778" y="48"/>
                    <a:pt x="779" y="49"/>
                  </a:cubicBezTo>
                  <a:cubicBezTo>
                    <a:pt x="779" y="50"/>
                    <a:pt x="779" y="50"/>
                    <a:pt x="780" y="51"/>
                  </a:cubicBezTo>
                  <a:cubicBezTo>
                    <a:pt x="780" y="51"/>
                    <a:pt x="781" y="51"/>
                    <a:pt x="783" y="51"/>
                  </a:cubicBezTo>
                  <a:cubicBezTo>
                    <a:pt x="783" y="52"/>
                    <a:pt x="783" y="52"/>
                    <a:pt x="783" y="52"/>
                  </a:cubicBezTo>
                  <a:cubicBezTo>
                    <a:pt x="767" y="52"/>
                    <a:pt x="767" y="52"/>
                    <a:pt x="767" y="52"/>
                  </a:cubicBezTo>
                  <a:cubicBezTo>
                    <a:pt x="767" y="51"/>
                    <a:pt x="767" y="51"/>
                    <a:pt x="767" y="51"/>
                  </a:cubicBezTo>
                  <a:cubicBezTo>
                    <a:pt x="768" y="51"/>
                    <a:pt x="768" y="51"/>
                    <a:pt x="768" y="51"/>
                  </a:cubicBezTo>
                  <a:cubicBezTo>
                    <a:pt x="769" y="51"/>
                    <a:pt x="770" y="51"/>
                    <a:pt x="771" y="50"/>
                  </a:cubicBezTo>
                  <a:cubicBezTo>
                    <a:pt x="772" y="50"/>
                    <a:pt x="772" y="49"/>
                    <a:pt x="772" y="48"/>
                  </a:cubicBezTo>
                  <a:cubicBezTo>
                    <a:pt x="772" y="48"/>
                    <a:pt x="772" y="47"/>
                    <a:pt x="772" y="45"/>
                  </a:cubicBezTo>
                  <a:cubicBezTo>
                    <a:pt x="772" y="31"/>
                    <a:pt x="772" y="31"/>
                    <a:pt x="772" y="31"/>
                  </a:cubicBezTo>
                  <a:cubicBezTo>
                    <a:pt x="772" y="27"/>
                    <a:pt x="772" y="25"/>
                    <a:pt x="771" y="24"/>
                  </a:cubicBezTo>
                  <a:cubicBezTo>
                    <a:pt x="770" y="23"/>
                    <a:pt x="769" y="22"/>
                    <a:pt x="767" y="22"/>
                  </a:cubicBezTo>
                  <a:cubicBezTo>
                    <a:pt x="764" y="22"/>
                    <a:pt x="761" y="23"/>
                    <a:pt x="759" y="27"/>
                  </a:cubicBezTo>
                  <a:cubicBezTo>
                    <a:pt x="759" y="45"/>
                    <a:pt x="759" y="45"/>
                    <a:pt x="759" y="45"/>
                  </a:cubicBezTo>
                  <a:cubicBezTo>
                    <a:pt x="759" y="47"/>
                    <a:pt x="759" y="48"/>
                    <a:pt x="759" y="49"/>
                  </a:cubicBezTo>
                  <a:cubicBezTo>
                    <a:pt x="759" y="50"/>
                    <a:pt x="760" y="50"/>
                    <a:pt x="760" y="51"/>
                  </a:cubicBezTo>
                  <a:cubicBezTo>
                    <a:pt x="761" y="51"/>
                    <a:pt x="762" y="51"/>
                    <a:pt x="764" y="51"/>
                  </a:cubicBezTo>
                  <a:cubicBezTo>
                    <a:pt x="764" y="52"/>
                    <a:pt x="764" y="52"/>
                    <a:pt x="764" y="52"/>
                  </a:cubicBezTo>
                  <a:cubicBezTo>
                    <a:pt x="748" y="52"/>
                    <a:pt x="748" y="52"/>
                    <a:pt x="748" y="52"/>
                  </a:cubicBezTo>
                  <a:cubicBezTo>
                    <a:pt x="748" y="51"/>
                    <a:pt x="748" y="51"/>
                    <a:pt x="748" y="51"/>
                  </a:cubicBezTo>
                  <a:cubicBezTo>
                    <a:pt x="749" y="51"/>
                    <a:pt x="749" y="51"/>
                    <a:pt x="749" y="51"/>
                  </a:cubicBezTo>
                  <a:cubicBezTo>
                    <a:pt x="750" y="51"/>
                    <a:pt x="751" y="51"/>
                    <a:pt x="752" y="50"/>
                  </a:cubicBezTo>
                  <a:cubicBezTo>
                    <a:pt x="752" y="49"/>
                    <a:pt x="753" y="47"/>
                    <a:pt x="753" y="45"/>
                  </a:cubicBezTo>
                  <a:cubicBezTo>
                    <a:pt x="753" y="32"/>
                    <a:pt x="753" y="32"/>
                    <a:pt x="753" y="32"/>
                  </a:cubicBezTo>
                  <a:cubicBezTo>
                    <a:pt x="753" y="28"/>
                    <a:pt x="753" y="25"/>
                    <a:pt x="752" y="24"/>
                  </a:cubicBezTo>
                  <a:cubicBezTo>
                    <a:pt x="752" y="23"/>
                    <a:pt x="752" y="23"/>
                    <a:pt x="751" y="22"/>
                  </a:cubicBezTo>
                  <a:cubicBezTo>
                    <a:pt x="751" y="22"/>
                    <a:pt x="751" y="22"/>
                    <a:pt x="750" y="22"/>
                  </a:cubicBezTo>
                  <a:cubicBezTo>
                    <a:pt x="749" y="22"/>
                    <a:pt x="748" y="22"/>
                    <a:pt x="747" y="22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57" y="17"/>
                    <a:pt x="757" y="17"/>
                    <a:pt x="757" y="17"/>
                  </a:cubicBezTo>
                  <a:cubicBezTo>
                    <a:pt x="759" y="17"/>
                    <a:pt x="759" y="17"/>
                    <a:pt x="759" y="17"/>
                  </a:cubicBezTo>
                  <a:cubicBezTo>
                    <a:pt x="759" y="25"/>
                    <a:pt x="759" y="25"/>
                    <a:pt x="759" y="25"/>
                  </a:cubicBezTo>
                  <a:close/>
                  <a:moveTo>
                    <a:pt x="812" y="49"/>
                  </a:moveTo>
                  <a:cubicBezTo>
                    <a:pt x="811" y="51"/>
                    <a:pt x="809" y="52"/>
                    <a:pt x="807" y="53"/>
                  </a:cubicBezTo>
                  <a:cubicBezTo>
                    <a:pt x="806" y="53"/>
                    <a:pt x="804" y="54"/>
                    <a:pt x="803" y="54"/>
                  </a:cubicBezTo>
                  <a:cubicBezTo>
                    <a:pt x="799" y="54"/>
                    <a:pt x="796" y="52"/>
                    <a:pt x="793" y="49"/>
                  </a:cubicBezTo>
                  <a:cubicBezTo>
                    <a:pt x="791" y="46"/>
                    <a:pt x="789" y="42"/>
                    <a:pt x="789" y="37"/>
                  </a:cubicBezTo>
                  <a:cubicBezTo>
                    <a:pt x="789" y="32"/>
                    <a:pt x="791" y="28"/>
                    <a:pt x="794" y="24"/>
                  </a:cubicBezTo>
                  <a:cubicBezTo>
                    <a:pt x="797" y="20"/>
                    <a:pt x="801" y="18"/>
                    <a:pt x="805" y="18"/>
                  </a:cubicBezTo>
                  <a:cubicBezTo>
                    <a:pt x="808" y="18"/>
                    <a:pt x="810" y="19"/>
                    <a:pt x="812" y="21"/>
                  </a:cubicBezTo>
                  <a:cubicBezTo>
                    <a:pt x="812" y="14"/>
                    <a:pt x="812" y="14"/>
                    <a:pt x="812" y="14"/>
                  </a:cubicBezTo>
                  <a:cubicBezTo>
                    <a:pt x="812" y="10"/>
                    <a:pt x="812" y="8"/>
                    <a:pt x="812" y="7"/>
                  </a:cubicBezTo>
                  <a:cubicBezTo>
                    <a:pt x="812" y="6"/>
                    <a:pt x="811" y="5"/>
                    <a:pt x="811" y="5"/>
                  </a:cubicBezTo>
                  <a:cubicBezTo>
                    <a:pt x="811" y="5"/>
                    <a:pt x="810" y="5"/>
                    <a:pt x="809" y="5"/>
                  </a:cubicBezTo>
                  <a:cubicBezTo>
                    <a:pt x="809" y="5"/>
                    <a:pt x="808" y="5"/>
                    <a:pt x="807" y="5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18" y="39"/>
                    <a:pt x="818" y="39"/>
                    <a:pt x="818" y="39"/>
                  </a:cubicBezTo>
                  <a:cubicBezTo>
                    <a:pt x="818" y="43"/>
                    <a:pt x="818" y="45"/>
                    <a:pt x="818" y="46"/>
                  </a:cubicBezTo>
                  <a:cubicBezTo>
                    <a:pt x="818" y="47"/>
                    <a:pt x="819" y="48"/>
                    <a:pt x="819" y="48"/>
                  </a:cubicBezTo>
                  <a:cubicBezTo>
                    <a:pt x="819" y="49"/>
                    <a:pt x="820" y="49"/>
                    <a:pt x="820" y="49"/>
                  </a:cubicBezTo>
                  <a:cubicBezTo>
                    <a:pt x="821" y="49"/>
                    <a:pt x="822" y="48"/>
                    <a:pt x="823" y="48"/>
                  </a:cubicBezTo>
                  <a:cubicBezTo>
                    <a:pt x="823" y="49"/>
                    <a:pt x="823" y="49"/>
                    <a:pt x="823" y="49"/>
                  </a:cubicBezTo>
                  <a:cubicBezTo>
                    <a:pt x="813" y="53"/>
                    <a:pt x="813" y="53"/>
                    <a:pt x="813" y="53"/>
                  </a:cubicBezTo>
                  <a:cubicBezTo>
                    <a:pt x="812" y="53"/>
                    <a:pt x="812" y="53"/>
                    <a:pt x="812" y="53"/>
                  </a:cubicBezTo>
                  <a:cubicBezTo>
                    <a:pt x="812" y="49"/>
                    <a:pt x="812" y="49"/>
                    <a:pt x="812" y="49"/>
                  </a:cubicBezTo>
                  <a:close/>
                  <a:moveTo>
                    <a:pt x="812" y="46"/>
                  </a:moveTo>
                  <a:cubicBezTo>
                    <a:pt x="812" y="29"/>
                    <a:pt x="812" y="29"/>
                    <a:pt x="812" y="29"/>
                  </a:cubicBezTo>
                  <a:cubicBezTo>
                    <a:pt x="812" y="27"/>
                    <a:pt x="812" y="25"/>
                    <a:pt x="811" y="24"/>
                  </a:cubicBezTo>
                  <a:cubicBezTo>
                    <a:pt x="810" y="23"/>
                    <a:pt x="809" y="22"/>
                    <a:pt x="808" y="21"/>
                  </a:cubicBezTo>
                  <a:cubicBezTo>
                    <a:pt x="807" y="20"/>
                    <a:pt x="806" y="20"/>
                    <a:pt x="805" y="20"/>
                  </a:cubicBezTo>
                  <a:cubicBezTo>
                    <a:pt x="803" y="20"/>
                    <a:pt x="801" y="21"/>
                    <a:pt x="799" y="23"/>
                  </a:cubicBezTo>
                  <a:cubicBezTo>
                    <a:pt x="797" y="25"/>
                    <a:pt x="796" y="29"/>
                    <a:pt x="796" y="34"/>
                  </a:cubicBezTo>
                  <a:cubicBezTo>
                    <a:pt x="796" y="39"/>
                    <a:pt x="797" y="43"/>
                    <a:pt x="799" y="45"/>
                  </a:cubicBezTo>
                  <a:cubicBezTo>
                    <a:pt x="801" y="48"/>
                    <a:pt x="803" y="49"/>
                    <a:pt x="806" y="49"/>
                  </a:cubicBezTo>
                  <a:cubicBezTo>
                    <a:pt x="808" y="50"/>
                    <a:pt x="810" y="49"/>
                    <a:pt x="812" y="46"/>
                  </a:cubicBezTo>
                  <a:close/>
                  <a:moveTo>
                    <a:pt x="883" y="3"/>
                  </a:moveTo>
                  <a:cubicBezTo>
                    <a:pt x="883" y="14"/>
                    <a:pt x="883" y="14"/>
                    <a:pt x="883" y="14"/>
                  </a:cubicBezTo>
                  <a:cubicBezTo>
                    <a:pt x="882" y="14"/>
                    <a:pt x="882" y="14"/>
                    <a:pt x="882" y="14"/>
                  </a:cubicBezTo>
                  <a:cubicBezTo>
                    <a:pt x="882" y="12"/>
                    <a:pt x="881" y="11"/>
                    <a:pt x="881" y="10"/>
                  </a:cubicBezTo>
                  <a:cubicBezTo>
                    <a:pt x="880" y="8"/>
                    <a:pt x="879" y="7"/>
                    <a:pt x="878" y="7"/>
                  </a:cubicBezTo>
                  <a:cubicBezTo>
                    <a:pt x="877" y="6"/>
                    <a:pt x="875" y="5"/>
                    <a:pt x="873" y="5"/>
                  </a:cubicBezTo>
                  <a:cubicBezTo>
                    <a:pt x="867" y="5"/>
                    <a:pt x="867" y="5"/>
                    <a:pt x="867" y="5"/>
                  </a:cubicBezTo>
                  <a:cubicBezTo>
                    <a:pt x="867" y="44"/>
                    <a:pt x="867" y="44"/>
                    <a:pt x="867" y="44"/>
                  </a:cubicBezTo>
                  <a:cubicBezTo>
                    <a:pt x="867" y="47"/>
                    <a:pt x="867" y="49"/>
                    <a:pt x="867" y="49"/>
                  </a:cubicBezTo>
                  <a:cubicBezTo>
                    <a:pt x="868" y="51"/>
                    <a:pt x="870" y="51"/>
                    <a:pt x="871" y="51"/>
                  </a:cubicBezTo>
                  <a:cubicBezTo>
                    <a:pt x="873" y="51"/>
                    <a:pt x="873" y="51"/>
                    <a:pt x="873" y="51"/>
                  </a:cubicBezTo>
                  <a:cubicBezTo>
                    <a:pt x="873" y="52"/>
                    <a:pt x="873" y="52"/>
                    <a:pt x="873" y="52"/>
                  </a:cubicBezTo>
                  <a:cubicBezTo>
                    <a:pt x="853" y="52"/>
                    <a:pt x="853" y="52"/>
                    <a:pt x="853" y="52"/>
                  </a:cubicBezTo>
                  <a:cubicBezTo>
                    <a:pt x="853" y="51"/>
                    <a:pt x="853" y="51"/>
                    <a:pt x="853" y="51"/>
                  </a:cubicBezTo>
                  <a:cubicBezTo>
                    <a:pt x="854" y="51"/>
                    <a:pt x="854" y="51"/>
                    <a:pt x="854" y="51"/>
                  </a:cubicBezTo>
                  <a:cubicBezTo>
                    <a:pt x="856" y="51"/>
                    <a:pt x="858" y="50"/>
                    <a:pt x="859" y="49"/>
                  </a:cubicBezTo>
                  <a:cubicBezTo>
                    <a:pt x="859" y="48"/>
                    <a:pt x="859" y="47"/>
                    <a:pt x="859" y="43"/>
                  </a:cubicBezTo>
                  <a:cubicBezTo>
                    <a:pt x="859" y="5"/>
                    <a:pt x="859" y="5"/>
                    <a:pt x="859" y="5"/>
                  </a:cubicBezTo>
                  <a:cubicBezTo>
                    <a:pt x="853" y="5"/>
                    <a:pt x="853" y="5"/>
                    <a:pt x="853" y="5"/>
                  </a:cubicBezTo>
                  <a:cubicBezTo>
                    <a:pt x="851" y="5"/>
                    <a:pt x="849" y="5"/>
                    <a:pt x="849" y="6"/>
                  </a:cubicBezTo>
                  <a:cubicBezTo>
                    <a:pt x="847" y="6"/>
                    <a:pt x="846" y="7"/>
                    <a:pt x="845" y="9"/>
                  </a:cubicBezTo>
                  <a:cubicBezTo>
                    <a:pt x="845" y="10"/>
                    <a:pt x="844" y="12"/>
                    <a:pt x="844" y="14"/>
                  </a:cubicBezTo>
                  <a:cubicBezTo>
                    <a:pt x="843" y="14"/>
                    <a:pt x="843" y="14"/>
                    <a:pt x="843" y="14"/>
                  </a:cubicBezTo>
                  <a:cubicBezTo>
                    <a:pt x="843" y="3"/>
                    <a:pt x="843" y="3"/>
                    <a:pt x="843" y="3"/>
                  </a:cubicBezTo>
                  <a:cubicBezTo>
                    <a:pt x="883" y="3"/>
                    <a:pt x="883" y="3"/>
                    <a:pt x="883" y="3"/>
                  </a:cubicBezTo>
                  <a:close/>
                  <a:moveTo>
                    <a:pt x="891" y="31"/>
                  </a:moveTo>
                  <a:cubicBezTo>
                    <a:pt x="891" y="37"/>
                    <a:pt x="893" y="40"/>
                    <a:pt x="895" y="43"/>
                  </a:cubicBezTo>
                  <a:cubicBezTo>
                    <a:pt x="897" y="46"/>
                    <a:pt x="900" y="48"/>
                    <a:pt x="903" y="48"/>
                  </a:cubicBezTo>
                  <a:cubicBezTo>
                    <a:pt x="905" y="48"/>
                    <a:pt x="907" y="47"/>
                    <a:pt x="909" y="46"/>
                  </a:cubicBezTo>
                  <a:cubicBezTo>
                    <a:pt x="911" y="45"/>
                    <a:pt x="912" y="43"/>
                    <a:pt x="913" y="39"/>
                  </a:cubicBezTo>
                  <a:cubicBezTo>
                    <a:pt x="914" y="40"/>
                    <a:pt x="914" y="40"/>
                    <a:pt x="914" y="40"/>
                  </a:cubicBezTo>
                  <a:cubicBezTo>
                    <a:pt x="914" y="43"/>
                    <a:pt x="912" y="47"/>
                    <a:pt x="910" y="49"/>
                  </a:cubicBezTo>
                  <a:cubicBezTo>
                    <a:pt x="907" y="52"/>
                    <a:pt x="904" y="53"/>
                    <a:pt x="901" y="53"/>
                  </a:cubicBezTo>
                  <a:cubicBezTo>
                    <a:pt x="897" y="53"/>
                    <a:pt x="893" y="52"/>
                    <a:pt x="891" y="49"/>
                  </a:cubicBezTo>
                  <a:cubicBezTo>
                    <a:pt x="888" y="45"/>
                    <a:pt x="887" y="41"/>
                    <a:pt x="887" y="36"/>
                  </a:cubicBezTo>
                  <a:cubicBezTo>
                    <a:pt x="887" y="30"/>
                    <a:pt x="888" y="25"/>
                    <a:pt x="891" y="22"/>
                  </a:cubicBezTo>
                  <a:cubicBezTo>
                    <a:pt x="894" y="19"/>
                    <a:pt x="897" y="17"/>
                    <a:pt x="902" y="17"/>
                  </a:cubicBezTo>
                  <a:cubicBezTo>
                    <a:pt x="905" y="17"/>
                    <a:pt x="909" y="19"/>
                    <a:pt x="911" y="21"/>
                  </a:cubicBezTo>
                  <a:cubicBezTo>
                    <a:pt x="913" y="23"/>
                    <a:pt x="915" y="27"/>
                    <a:pt x="915" y="31"/>
                  </a:cubicBezTo>
                  <a:cubicBezTo>
                    <a:pt x="891" y="31"/>
                    <a:pt x="891" y="31"/>
                    <a:pt x="891" y="31"/>
                  </a:cubicBezTo>
                  <a:close/>
                  <a:moveTo>
                    <a:pt x="891" y="29"/>
                  </a:moveTo>
                  <a:cubicBezTo>
                    <a:pt x="907" y="29"/>
                    <a:pt x="907" y="29"/>
                    <a:pt x="907" y="29"/>
                  </a:cubicBezTo>
                  <a:cubicBezTo>
                    <a:pt x="907" y="27"/>
                    <a:pt x="906" y="26"/>
                    <a:pt x="906" y="25"/>
                  </a:cubicBezTo>
                  <a:cubicBezTo>
                    <a:pt x="905" y="24"/>
                    <a:pt x="904" y="23"/>
                    <a:pt x="903" y="22"/>
                  </a:cubicBezTo>
                  <a:cubicBezTo>
                    <a:pt x="902" y="21"/>
                    <a:pt x="901" y="21"/>
                    <a:pt x="899" y="21"/>
                  </a:cubicBezTo>
                  <a:cubicBezTo>
                    <a:pt x="897" y="21"/>
                    <a:pt x="896" y="21"/>
                    <a:pt x="894" y="23"/>
                  </a:cubicBezTo>
                  <a:cubicBezTo>
                    <a:pt x="893" y="24"/>
                    <a:pt x="892" y="27"/>
                    <a:pt x="89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5"/>
            <p:cNvSpPr>
              <a:spLocks noEditPoints="1"/>
            </p:cNvSpPr>
            <p:nvPr userDrawn="1"/>
          </p:nvSpPr>
          <p:spPr bwMode="auto">
            <a:xfrm>
              <a:off x="10679175" y="4943779"/>
              <a:ext cx="873125" cy="103188"/>
            </a:xfrm>
            <a:custGeom>
              <a:avLst/>
              <a:gdLst>
                <a:gd name="T0" fmla="*/ 23 w 586"/>
                <a:gd name="T1" fmla="*/ 21 h 69"/>
                <a:gd name="T2" fmla="*/ 8 w 586"/>
                <a:gd name="T3" fmla="*/ 24 h 69"/>
                <a:gd name="T4" fmla="*/ 45 w 586"/>
                <a:gd name="T5" fmla="*/ 26 h 69"/>
                <a:gd name="T6" fmla="*/ 66 w 586"/>
                <a:gd name="T7" fmla="*/ 52 h 69"/>
                <a:gd name="T8" fmla="*/ 58 w 586"/>
                <a:gd name="T9" fmla="*/ 46 h 69"/>
                <a:gd name="T10" fmla="*/ 46 w 586"/>
                <a:gd name="T11" fmla="*/ 50 h 69"/>
                <a:gd name="T12" fmla="*/ 40 w 586"/>
                <a:gd name="T13" fmla="*/ 46 h 69"/>
                <a:gd name="T14" fmla="*/ 45 w 586"/>
                <a:gd name="T15" fmla="*/ 1 h 69"/>
                <a:gd name="T16" fmla="*/ 106 w 586"/>
                <a:gd name="T17" fmla="*/ 52 h 69"/>
                <a:gd name="T18" fmla="*/ 98 w 586"/>
                <a:gd name="T19" fmla="*/ 46 h 69"/>
                <a:gd name="T20" fmla="*/ 90 w 586"/>
                <a:gd name="T21" fmla="*/ 52 h 69"/>
                <a:gd name="T22" fmla="*/ 78 w 586"/>
                <a:gd name="T23" fmla="*/ 25 h 69"/>
                <a:gd name="T24" fmla="*/ 132 w 586"/>
                <a:gd name="T25" fmla="*/ 19 h 69"/>
                <a:gd name="T26" fmla="*/ 118 w 586"/>
                <a:gd name="T27" fmla="*/ 28 h 69"/>
                <a:gd name="T28" fmla="*/ 133 w 586"/>
                <a:gd name="T29" fmla="*/ 52 h 69"/>
                <a:gd name="T30" fmla="*/ 169 w 586"/>
                <a:gd name="T31" fmla="*/ 52 h 69"/>
                <a:gd name="T32" fmla="*/ 161 w 586"/>
                <a:gd name="T33" fmla="*/ 15 h 69"/>
                <a:gd name="T34" fmla="*/ 167 w 586"/>
                <a:gd name="T35" fmla="*/ 1 h 69"/>
                <a:gd name="T36" fmla="*/ 181 w 586"/>
                <a:gd name="T37" fmla="*/ 38 h 69"/>
                <a:gd name="T38" fmla="*/ 189 w 586"/>
                <a:gd name="T39" fmla="*/ 47 h 69"/>
                <a:gd name="T40" fmla="*/ 222 w 586"/>
                <a:gd name="T41" fmla="*/ 31 h 69"/>
                <a:gd name="T42" fmla="*/ 252 w 586"/>
                <a:gd name="T43" fmla="*/ 24 h 69"/>
                <a:gd name="T44" fmla="*/ 228 w 586"/>
                <a:gd name="T45" fmla="*/ 44 h 69"/>
                <a:gd name="T46" fmla="*/ 249 w 586"/>
                <a:gd name="T47" fmla="*/ 64 h 69"/>
                <a:gd name="T48" fmla="*/ 223 w 586"/>
                <a:gd name="T49" fmla="*/ 48 h 69"/>
                <a:gd name="T50" fmla="*/ 240 w 586"/>
                <a:gd name="T51" fmla="*/ 39 h 69"/>
                <a:gd name="T52" fmla="*/ 238 w 586"/>
                <a:gd name="T53" fmla="*/ 66 h 69"/>
                <a:gd name="T54" fmla="*/ 274 w 586"/>
                <a:gd name="T55" fmla="*/ 21 h 69"/>
                <a:gd name="T56" fmla="*/ 286 w 586"/>
                <a:gd name="T57" fmla="*/ 21 h 69"/>
                <a:gd name="T58" fmla="*/ 290 w 586"/>
                <a:gd name="T59" fmla="*/ 25 h 69"/>
                <a:gd name="T60" fmla="*/ 267 w 586"/>
                <a:gd name="T61" fmla="*/ 62 h 69"/>
                <a:gd name="T62" fmla="*/ 258 w 586"/>
                <a:gd name="T63" fmla="*/ 20 h 69"/>
                <a:gd name="T64" fmla="*/ 319 w 586"/>
                <a:gd name="T65" fmla="*/ 49 h 69"/>
                <a:gd name="T66" fmla="*/ 322 w 586"/>
                <a:gd name="T67" fmla="*/ 34 h 69"/>
                <a:gd name="T68" fmla="*/ 368 w 586"/>
                <a:gd name="T69" fmla="*/ 45 h 69"/>
                <a:gd name="T70" fmla="*/ 360 w 586"/>
                <a:gd name="T71" fmla="*/ 52 h 69"/>
                <a:gd name="T72" fmla="*/ 364 w 586"/>
                <a:gd name="T73" fmla="*/ 8 h 69"/>
                <a:gd name="T74" fmla="*/ 378 w 586"/>
                <a:gd name="T75" fmla="*/ 6 h 69"/>
                <a:gd name="T76" fmla="*/ 377 w 586"/>
                <a:gd name="T77" fmla="*/ 22 h 69"/>
                <a:gd name="T78" fmla="*/ 408 w 586"/>
                <a:gd name="T79" fmla="*/ 16 h 69"/>
                <a:gd name="T80" fmla="*/ 433 w 586"/>
                <a:gd name="T81" fmla="*/ 52 h 69"/>
                <a:gd name="T82" fmla="*/ 435 w 586"/>
                <a:gd name="T83" fmla="*/ 6 h 69"/>
                <a:gd name="T84" fmla="*/ 476 w 586"/>
                <a:gd name="T85" fmla="*/ 20 h 69"/>
                <a:gd name="T86" fmla="*/ 468 w 586"/>
                <a:gd name="T87" fmla="*/ 54 h 69"/>
                <a:gd name="T88" fmla="*/ 472 w 586"/>
                <a:gd name="T89" fmla="*/ 24 h 69"/>
                <a:gd name="T90" fmla="*/ 466 w 586"/>
                <a:gd name="T91" fmla="*/ 54 h 69"/>
                <a:gd name="T92" fmla="*/ 454 w 586"/>
                <a:gd name="T93" fmla="*/ 6 h 69"/>
                <a:gd name="T94" fmla="*/ 502 w 586"/>
                <a:gd name="T95" fmla="*/ 5 h 69"/>
                <a:gd name="T96" fmla="*/ 502 w 586"/>
                <a:gd name="T97" fmla="*/ 46 h 69"/>
                <a:gd name="T98" fmla="*/ 495 w 586"/>
                <a:gd name="T99" fmla="*/ 50 h 69"/>
                <a:gd name="T100" fmla="*/ 500 w 586"/>
                <a:gd name="T101" fmla="*/ 19 h 69"/>
                <a:gd name="T102" fmla="*/ 544 w 586"/>
                <a:gd name="T103" fmla="*/ 50 h 69"/>
                <a:gd name="T104" fmla="*/ 538 w 586"/>
                <a:gd name="T105" fmla="*/ 49 h 69"/>
                <a:gd name="T106" fmla="*/ 526 w 586"/>
                <a:gd name="T107" fmla="*/ 52 h 69"/>
                <a:gd name="T108" fmla="*/ 518 w 586"/>
                <a:gd name="T109" fmla="*/ 33 h 69"/>
                <a:gd name="T110" fmla="*/ 524 w 586"/>
                <a:gd name="T111" fmla="*/ 26 h 69"/>
                <a:gd name="T112" fmla="*/ 574 w 586"/>
                <a:gd name="T113" fmla="*/ 31 h 69"/>
                <a:gd name="T114" fmla="*/ 560 w 586"/>
                <a:gd name="T115" fmla="*/ 30 h 69"/>
                <a:gd name="T116" fmla="*/ 580 w 586"/>
                <a:gd name="T117" fmla="*/ 41 h 69"/>
                <a:gd name="T118" fmla="*/ 575 w 586"/>
                <a:gd name="T119" fmla="*/ 52 h 69"/>
                <a:gd name="T120" fmla="*/ 566 w 586"/>
                <a:gd name="T121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6" h="69">
                  <a:moveTo>
                    <a:pt x="27" y="41"/>
                  </a:moveTo>
                  <a:cubicBezTo>
                    <a:pt x="26" y="45"/>
                    <a:pt x="24" y="49"/>
                    <a:pt x="22" y="51"/>
                  </a:cubicBezTo>
                  <a:cubicBezTo>
                    <a:pt x="19" y="54"/>
                    <a:pt x="16" y="55"/>
                    <a:pt x="13" y="55"/>
                  </a:cubicBezTo>
                  <a:cubicBezTo>
                    <a:pt x="10" y="55"/>
                    <a:pt x="6" y="53"/>
                    <a:pt x="4" y="50"/>
                  </a:cubicBezTo>
                  <a:cubicBezTo>
                    <a:pt x="1" y="47"/>
                    <a:pt x="0" y="42"/>
                    <a:pt x="0" y="37"/>
                  </a:cubicBezTo>
                  <a:cubicBezTo>
                    <a:pt x="0" y="32"/>
                    <a:pt x="1" y="27"/>
                    <a:pt x="4" y="24"/>
                  </a:cubicBezTo>
                  <a:cubicBezTo>
                    <a:pt x="7" y="20"/>
                    <a:pt x="11" y="18"/>
                    <a:pt x="15" y="18"/>
                  </a:cubicBezTo>
                  <a:cubicBezTo>
                    <a:pt x="18" y="18"/>
                    <a:pt x="21" y="19"/>
                    <a:pt x="23" y="21"/>
                  </a:cubicBezTo>
                  <a:cubicBezTo>
                    <a:pt x="25" y="23"/>
                    <a:pt x="26" y="25"/>
                    <a:pt x="26" y="27"/>
                  </a:cubicBezTo>
                  <a:cubicBezTo>
                    <a:pt x="26" y="28"/>
                    <a:pt x="26" y="28"/>
                    <a:pt x="26" y="29"/>
                  </a:cubicBezTo>
                  <a:cubicBezTo>
                    <a:pt x="25" y="30"/>
                    <a:pt x="24" y="30"/>
                    <a:pt x="23" y="30"/>
                  </a:cubicBezTo>
                  <a:cubicBezTo>
                    <a:pt x="22" y="30"/>
                    <a:pt x="21" y="30"/>
                    <a:pt x="20" y="28"/>
                  </a:cubicBezTo>
                  <a:cubicBezTo>
                    <a:pt x="20" y="28"/>
                    <a:pt x="19" y="27"/>
                    <a:pt x="19" y="26"/>
                  </a:cubicBezTo>
                  <a:cubicBezTo>
                    <a:pt x="19" y="24"/>
                    <a:pt x="18" y="23"/>
                    <a:pt x="18" y="22"/>
                  </a:cubicBezTo>
                  <a:cubicBezTo>
                    <a:pt x="17" y="22"/>
                    <a:pt x="16" y="21"/>
                    <a:pt x="14" y="21"/>
                  </a:cubicBezTo>
                  <a:cubicBezTo>
                    <a:pt x="12" y="21"/>
                    <a:pt x="10" y="22"/>
                    <a:pt x="8" y="24"/>
                  </a:cubicBezTo>
                  <a:cubicBezTo>
                    <a:pt x="6" y="26"/>
                    <a:pt x="6" y="30"/>
                    <a:pt x="6" y="34"/>
                  </a:cubicBezTo>
                  <a:cubicBezTo>
                    <a:pt x="6" y="38"/>
                    <a:pt x="6" y="41"/>
                    <a:pt x="8" y="44"/>
                  </a:cubicBezTo>
                  <a:cubicBezTo>
                    <a:pt x="10" y="48"/>
                    <a:pt x="13" y="49"/>
                    <a:pt x="16" y="49"/>
                  </a:cubicBezTo>
                  <a:cubicBezTo>
                    <a:pt x="18" y="49"/>
                    <a:pt x="20" y="48"/>
                    <a:pt x="22" y="47"/>
                  </a:cubicBezTo>
                  <a:cubicBezTo>
                    <a:pt x="24" y="46"/>
                    <a:pt x="25" y="44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lose/>
                  <a:moveTo>
                    <a:pt x="45" y="1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8" y="22"/>
                    <a:pt x="50" y="21"/>
                    <a:pt x="51" y="20"/>
                  </a:cubicBezTo>
                  <a:cubicBezTo>
                    <a:pt x="53" y="19"/>
                    <a:pt x="54" y="18"/>
                    <a:pt x="56" y="18"/>
                  </a:cubicBezTo>
                  <a:cubicBezTo>
                    <a:pt x="58" y="18"/>
                    <a:pt x="60" y="19"/>
                    <a:pt x="61" y="20"/>
                  </a:cubicBezTo>
                  <a:cubicBezTo>
                    <a:pt x="62" y="21"/>
                    <a:pt x="63" y="23"/>
                    <a:pt x="64" y="25"/>
                  </a:cubicBezTo>
                  <a:cubicBezTo>
                    <a:pt x="64" y="27"/>
                    <a:pt x="64" y="30"/>
                    <a:pt x="64" y="3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8"/>
                    <a:pt x="64" y="50"/>
                    <a:pt x="65" y="50"/>
                  </a:cubicBezTo>
                  <a:cubicBezTo>
                    <a:pt x="65" y="51"/>
                    <a:pt x="66" y="52"/>
                    <a:pt x="66" y="52"/>
                  </a:cubicBezTo>
                  <a:cubicBezTo>
                    <a:pt x="66" y="52"/>
                    <a:pt x="68" y="52"/>
                    <a:pt x="69" y="52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6" y="52"/>
                    <a:pt x="56" y="52"/>
                    <a:pt x="57" y="52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49"/>
                    <a:pt x="58" y="48"/>
                    <a:pt x="58" y="46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0"/>
                    <a:pt x="58" y="28"/>
                    <a:pt x="58" y="27"/>
                  </a:cubicBezTo>
                  <a:cubicBezTo>
                    <a:pt x="58" y="26"/>
                    <a:pt x="57" y="25"/>
                    <a:pt x="56" y="24"/>
                  </a:cubicBezTo>
                  <a:cubicBezTo>
                    <a:pt x="56" y="24"/>
                    <a:pt x="55" y="23"/>
                    <a:pt x="54" y="23"/>
                  </a:cubicBezTo>
                  <a:cubicBezTo>
                    <a:pt x="52" y="23"/>
                    <a:pt x="51" y="24"/>
                    <a:pt x="50" y="24"/>
                  </a:cubicBezTo>
                  <a:cubicBezTo>
                    <a:pt x="49" y="25"/>
                    <a:pt x="47" y="26"/>
                    <a:pt x="46" y="2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8"/>
                    <a:pt x="46" y="50"/>
                    <a:pt x="46" y="50"/>
                  </a:cubicBezTo>
                  <a:cubicBezTo>
                    <a:pt x="46" y="51"/>
                    <a:pt x="47" y="52"/>
                    <a:pt x="47" y="52"/>
                  </a:cubicBezTo>
                  <a:cubicBezTo>
                    <a:pt x="48" y="52"/>
                    <a:pt x="49" y="52"/>
                    <a:pt x="51" y="52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6" y="52"/>
                    <a:pt x="37" y="52"/>
                    <a:pt x="38" y="52"/>
                  </a:cubicBezTo>
                  <a:cubicBezTo>
                    <a:pt x="38" y="51"/>
                    <a:pt x="39" y="51"/>
                    <a:pt x="39" y="50"/>
                  </a:cubicBezTo>
                  <a:cubicBezTo>
                    <a:pt x="40" y="49"/>
                    <a:pt x="40" y="48"/>
                    <a:pt x="40" y="4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1"/>
                    <a:pt x="40" y="8"/>
                    <a:pt x="39" y="8"/>
                  </a:cubicBezTo>
                  <a:cubicBezTo>
                    <a:pt x="39" y="7"/>
                    <a:pt x="39" y="6"/>
                    <a:pt x="38" y="6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6" y="5"/>
                    <a:pt x="36" y="5"/>
                    <a:pt x="34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1"/>
                    <a:pt x="45" y="1"/>
                    <a:pt x="45" y="1"/>
                  </a:cubicBezTo>
                  <a:close/>
                  <a:moveTo>
                    <a:pt x="85" y="26"/>
                  </a:moveTo>
                  <a:cubicBezTo>
                    <a:pt x="89" y="21"/>
                    <a:pt x="92" y="19"/>
                    <a:pt x="96" y="19"/>
                  </a:cubicBezTo>
                  <a:cubicBezTo>
                    <a:pt x="97" y="19"/>
                    <a:pt x="99" y="19"/>
                    <a:pt x="100" y="20"/>
                  </a:cubicBezTo>
                  <a:cubicBezTo>
                    <a:pt x="102" y="21"/>
                    <a:pt x="103" y="22"/>
                    <a:pt x="104" y="24"/>
                  </a:cubicBezTo>
                  <a:cubicBezTo>
                    <a:pt x="104" y="26"/>
                    <a:pt x="104" y="28"/>
                    <a:pt x="104" y="31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104" y="48"/>
                    <a:pt x="104" y="49"/>
                    <a:pt x="105" y="50"/>
                  </a:cubicBezTo>
                  <a:cubicBezTo>
                    <a:pt x="105" y="51"/>
                    <a:pt x="106" y="51"/>
                    <a:pt x="106" y="52"/>
                  </a:cubicBezTo>
                  <a:cubicBezTo>
                    <a:pt x="106" y="52"/>
                    <a:pt x="108" y="52"/>
                    <a:pt x="109" y="52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2"/>
                    <a:pt x="96" y="52"/>
                    <a:pt x="97" y="51"/>
                  </a:cubicBezTo>
                  <a:cubicBezTo>
                    <a:pt x="98" y="51"/>
                    <a:pt x="98" y="50"/>
                    <a:pt x="98" y="49"/>
                  </a:cubicBezTo>
                  <a:cubicBezTo>
                    <a:pt x="98" y="49"/>
                    <a:pt x="98" y="48"/>
                    <a:pt x="98" y="46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28"/>
                    <a:pt x="98" y="26"/>
                    <a:pt x="97" y="25"/>
                  </a:cubicBezTo>
                  <a:cubicBezTo>
                    <a:pt x="96" y="24"/>
                    <a:pt x="95" y="23"/>
                    <a:pt x="93" y="23"/>
                  </a:cubicBezTo>
                  <a:cubicBezTo>
                    <a:pt x="90" y="23"/>
                    <a:pt x="88" y="24"/>
                    <a:pt x="85" y="28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8"/>
                    <a:pt x="85" y="49"/>
                    <a:pt x="85" y="50"/>
                  </a:cubicBezTo>
                  <a:cubicBezTo>
                    <a:pt x="86" y="51"/>
                    <a:pt x="86" y="51"/>
                    <a:pt x="86" y="52"/>
                  </a:cubicBezTo>
                  <a:cubicBezTo>
                    <a:pt x="87" y="52"/>
                    <a:pt x="88" y="52"/>
                    <a:pt x="90" y="52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8" y="52"/>
                    <a:pt x="78" y="51"/>
                  </a:cubicBezTo>
                  <a:cubicBezTo>
                    <a:pt x="78" y="50"/>
                    <a:pt x="79" y="48"/>
                    <a:pt x="79" y="46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29"/>
                    <a:pt x="79" y="26"/>
                    <a:pt x="78" y="25"/>
                  </a:cubicBezTo>
                  <a:cubicBezTo>
                    <a:pt x="78" y="24"/>
                    <a:pt x="78" y="24"/>
                    <a:pt x="78" y="23"/>
                  </a:cubicBezTo>
                  <a:cubicBezTo>
                    <a:pt x="77" y="23"/>
                    <a:pt x="77" y="23"/>
                    <a:pt x="76" y="23"/>
                  </a:cubicBezTo>
                  <a:cubicBezTo>
                    <a:pt x="75" y="23"/>
                    <a:pt x="74" y="23"/>
                    <a:pt x="74" y="23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26"/>
                    <a:pt x="85" y="26"/>
                    <a:pt x="85" y="26"/>
                  </a:cubicBezTo>
                  <a:close/>
                  <a:moveTo>
                    <a:pt x="132" y="19"/>
                  </a:moveTo>
                  <a:cubicBezTo>
                    <a:pt x="136" y="19"/>
                    <a:pt x="140" y="21"/>
                    <a:pt x="144" y="25"/>
                  </a:cubicBezTo>
                  <a:cubicBezTo>
                    <a:pt x="146" y="28"/>
                    <a:pt x="148" y="32"/>
                    <a:pt x="148" y="36"/>
                  </a:cubicBezTo>
                  <a:cubicBezTo>
                    <a:pt x="148" y="40"/>
                    <a:pt x="147" y="42"/>
                    <a:pt x="146" y="46"/>
                  </a:cubicBezTo>
                  <a:cubicBezTo>
                    <a:pt x="144" y="49"/>
                    <a:pt x="142" y="51"/>
                    <a:pt x="140" y="53"/>
                  </a:cubicBezTo>
                  <a:cubicBezTo>
                    <a:pt x="137" y="54"/>
                    <a:pt x="134" y="55"/>
                    <a:pt x="131" y="55"/>
                  </a:cubicBezTo>
                  <a:cubicBezTo>
                    <a:pt x="126" y="55"/>
                    <a:pt x="122" y="53"/>
                    <a:pt x="120" y="49"/>
                  </a:cubicBezTo>
                  <a:cubicBezTo>
                    <a:pt x="117" y="46"/>
                    <a:pt x="116" y="42"/>
                    <a:pt x="116" y="38"/>
                  </a:cubicBezTo>
                  <a:cubicBezTo>
                    <a:pt x="116" y="34"/>
                    <a:pt x="117" y="31"/>
                    <a:pt x="118" y="28"/>
                  </a:cubicBezTo>
                  <a:cubicBezTo>
                    <a:pt x="120" y="26"/>
                    <a:pt x="122" y="23"/>
                    <a:pt x="124" y="22"/>
                  </a:cubicBezTo>
                  <a:cubicBezTo>
                    <a:pt x="126" y="20"/>
                    <a:pt x="129" y="19"/>
                    <a:pt x="132" y="19"/>
                  </a:cubicBezTo>
                  <a:close/>
                  <a:moveTo>
                    <a:pt x="130" y="21"/>
                  </a:moveTo>
                  <a:cubicBezTo>
                    <a:pt x="129" y="21"/>
                    <a:pt x="128" y="22"/>
                    <a:pt x="127" y="22"/>
                  </a:cubicBezTo>
                  <a:cubicBezTo>
                    <a:pt x="126" y="23"/>
                    <a:pt x="124" y="24"/>
                    <a:pt x="124" y="26"/>
                  </a:cubicBezTo>
                  <a:cubicBezTo>
                    <a:pt x="123" y="28"/>
                    <a:pt x="122" y="31"/>
                    <a:pt x="122" y="34"/>
                  </a:cubicBezTo>
                  <a:cubicBezTo>
                    <a:pt x="122" y="39"/>
                    <a:pt x="123" y="43"/>
                    <a:pt x="125" y="47"/>
                  </a:cubicBezTo>
                  <a:cubicBezTo>
                    <a:pt x="127" y="50"/>
                    <a:pt x="130" y="52"/>
                    <a:pt x="133" y="52"/>
                  </a:cubicBezTo>
                  <a:cubicBezTo>
                    <a:pt x="135" y="52"/>
                    <a:pt x="137" y="51"/>
                    <a:pt x="138" y="49"/>
                  </a:cubicBezTo>
                  <a:cubicBezTo>
                    <a:pt x="140" y="47"/>
                    <a:pt x="141" y="44"/>
                    <a:pt x="141" y="39"/>
                  </a:cubicBezTo>
                  <a:cubicBezTo>
                    <a:pt x="141" y="33"/>
                    <a:pt x="140" y="28"/>
                    <a:pt x="137" y="25"/>
                  </a:cubicBezTo>
                  <a:cubicBezTo>
                    <a:pt x="135" y="22"/>
                    <a:pt x="133" y="21"/>
                    <a:pt x="130" y="21"/>
                  </a:cubicBezTo>
                  <a:close/>
                  <a:moveTo>
                    <a:pt x="167" y="1"/>
                  </a:moveTo>
                  <a:cubicBezTo>
                    <a:pt x="167" y="46"/>
                    <a:pt x="167" y="46"/>
                    <a:pt x="167" y="46"/>
                  </a:cubicBezTo>
                  <a:cubicBezTo>
                    <a:pt x="167" y="48"/>
                    <a:pt x="167" y="50"/>
                    <a:pt x="168" y="50"/>
                  </a:cubicBezTo>
                  <a:cubicBezTo>
                    <a:pt x="168" y="51"/>
                    <a:pt x="168" y="52"/>
                    <a:pt x="169" y="52"/>
                  </a:cubicBezTo>
                  <a:cubicBezTo>
                    <a:pt x="170" y="52"/>
                    <a:pt x="170" y="52"/>
                    <a:pt x="172" y="52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8" y="52"/>
                    <a:pt x="159" y="52"/>
                    <a:pt x="160" y="52"/>
                  </a:cubicBezTo>
                  <a:cubicBezTo>
                    <a:pt x="160" y="52"/>
                    <a:pt x="160" y="51"/>
                    <a:pt x="161" y="50"/>
                  </a:cubicBezTo>
                  <a:cubicBezTo>
                    <a:pt x="161" y="50"/>
                    <a:pt x="161" y="48"/>
                    <a:pt x="161" y="4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1" y="11"/>
                    <a:pt x="161" y="9"/>
                    <a:pt x="161" y="8"/>
                  </a:cubicBezTo>
                  <a:cubicBezTo>
                    <a:pt x="161" y="7"/>
                    <a:pt x="160" y="6"/>
                    <a:pt x="160" y="6"/>
                  </a:cubicBezTo>
                  <a:cubicBezTo>
                    <a:pt x="160" y="6"/>
                    <a:pt x="159" y="6"/>
                    <a:pt x="158" y="6"/>
                  </a:cubicBezTo>
                  <a:cubicBezTo>
                    <a:pt x="158" y="6"/>
                    <a:pt x="157" y="6"/>
                    <a:pt x="156" y="6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7" y="1"/>
                    <a:pt x="167" y="1"/>
                    <a:pt x="167" y="1"/>
                  </a:cubicBezTo>
                  <a:cubicBezTo>
                    <a:pt x="167" y="1"/>
                    <a:pt x="167" y="1"/>
                    <a:pt x="167" y="1"/>
                  </a:cubicBezTo>
                  <a:close/>
                  <a:moveTo>
                    <a:pt x="196" y="19"/>
                  </a:moveTo>
                  <a:cubicBezTo>
                    <a:pt x="201" y="19"/>
                    <a:pt x="205" y="21"/>
                    <a:pt x="208" y="25"/>
                  </a:cubicBezTo>
                  <a:cubicBezTo>
                    <a:pt x="210" y="28"/>
                    <a:pt x="212" y="32"/>
                    <a:pt x="212" y="36"/>
                  </a:cubicBezTo>
                  <a:cubicBezTo>
                    <a:pt x="212" y="40"/>
                    <a:pt x="211" y="42"/>
                    <a:pt x="210" y="46"/>
                  </a:cubicBezTo>
                  <a:cubicBezTo>
                    <a:pt x="209" y="49"/>
                    <a:pt x="207" y="51"/>
                    <a:pt x="204" y="53"/>
                  </a:cubicBezTo>
                  <a:cubicBezTo>
                    <a:pt x="202" y="54"/>
                    <a:pt x="199" y="55"/>
                    <a:pt x="196" y="55"/>
                  </a:cubicBezTo>
                  <a:cubicBezTo>
                    <a:pt x="191" y="55"/>
                    <a:pt x="187" y="53"/>
                    <a:pt x="184" y="49"/>
                  </a:cubicBezTo>
                  <a:cubicBezTo>
                    <a:pt x="182" y="46"/>
                    <a:pt x="181" y="42"/>
                    <a:pt x="181" y="38"/>
                  </a:cubicBezTo>
                  <a:cubicBezTo>
                    <a:pt x="181" y="34"/>
                    <a:pt x="182" y="31"/>
                    <a:pt x="183" y="28"/>
                  </a:cubicBezTo>
                  <a:cubicBezTo>
                    <a:pt x="185" y="26"/>
                    <a:pt x="187" y="23"/>
                    <a:pt x="189" y="22"/>
                  </a:cubicBezTo>
                  <a:cubicBezTo>
                    <a:pt x="190" y="20"/>
                    <a:pt x="193" y="19"/>
                    <a:pt x="196" y="19"/>
                  </a:cubicBezTo>
                  <a:close/>
                  <a:moveTo>
                    <a:pt x="195" y="21"/>
                  </a:moveTo>
                  <a:cubicBezTo>
                    <a:pt x="194" y="21"/>
                    <a:pt x="192" y="22"/>
                    <a:pt x="191" y="22"/>
                  </a:cubicBezTo>
                  <a:cubicBezTo>
                    <a:pt x="190" y="23"/>
                    <a:pt x="188" y="24"/>
                    <a:pt x="188" y="26"/>
                  </a:cubicBezTo>
                  <a:cubicBezTo>
                    <a:pt x="187" y="28"/>
                    <a:pt x="186" y="31"/>
                    <a:pt x="186" y="34"/>
                  </a:cubicBezTo>
                  <a:cubicBezTo>
                    <a:pt x="186" y="39"/>
                    <a:pt x="187" y="43"/>
                    <a:pt x="189" y="47"/>
                  </a:cubicBezTo>
                  <a:cubicBezTo>
                    <a:pt x="191" y="50"/>
                    <a:pt x="194" y="52"/>
                    <a:pt x="197" y="52"/>
                  </a:cubicBezTo>
                  <a:cubicBezTo>
                    <a:pt x="199" y="52"/>
                    <a:pt x="201" y="51"/>
                    <a:pt x="202" y="49"/>
                  </a:cubicBezTo>
                  <a:cubicBezTo>
                    <a:pt x="204" y="47"/>
                    <a:pt x="205" y="44"/>
                    <a:pt x="205" y="39"/>
                  </a:cubicBezTo>
                  <a:cubicBezTo>
                    <a:pt x="205" y="33"/>
                    <a:pt x="204" y="28"/>
                    <a:pt x="201" y="25"/>
                  </a:cubicBezTo>
                  <a:cubicBezTo>
                    <a:pt x="200" y="22"/>
                    <a:pt x="197" y="21"/>
                    <a:pt x="195" y="21"/>
                  </a:cubicBezTo>
                  <a:close/>
                  <a:moveTo>
                    <a:pt x="229" y="41"/>
                  </a:moveTo>
                  <a:cubicBezTo>
                    <a:pt x="227" y="40"/>
                    <a:pt x="225" y="39"/>
                    <a:pt x="224" y="37"/>
                  </a:cubicBezTo>
                  <a:cubicBezTo>
                    <a:pt x="223" y="35"/>
                    <a:pt x="222" y="33"/>
                    <a:pt x="222" y="31"/>
                  </a:cubicBezTo>
                  <a:cubicBezTo>
                    <a:pt x="222" y="28"/>
                    <a:pt x="224" y="24"/>
                    <a:pt x="226" y="22"/>
                  </a:cubicBezTo>
                  <a:cubicBezTo>
                    <a:pt x="228" y="20"/>
                    <a:pt x="232" y="18"/>
                    <a:pt x="235" y="18"/>
                  </a:cubicBezTo>
                  <a:cubicBezTo>
                    <a:pt x="238" y="18"/>
                    <a:pt x="241" y="19"/>
                    <a:pt x="243" y="21"/>
                  </a:cubicBezTo>
                  <a:cubicBezTo>
                    <a:pt x="250" y="21"/>
                    <a:pt x="250" y="21"/>
                    <a:pt x="250" y="21"/>
                  </a:cubicBezTo>
                  <a:cubicBezTo>
                    <a:pt x="251" y="21"/>
                    <a:pt x="252" y="21"/>
                    <a:pt x="252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2" y="22"/>
                    <a:pt x="252" y="22"/>
                    <a:pt x="252" y="22"/>
                  </a:cubicBezTo>
                  <a:cubicBezTo>
                    <a:pt x="252" y="23"/>
                    <a:pt x="252" y="24"/>
                    <a:pt x="252" y="24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252" y="24"/>
                    <a:pt x="251" y="24"/>
                    <a:pt x="250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7" y="26"/>
                    <a:pt x="248" y="28"/>
                    <a:pt x="248" y="31"/>
                  </a:cubicBezTo>
                  <a:cubicBezTo>
                    <a:pt x="248" y="34"/>
                    <a:pt x="246" y="37"/>
                    <a:pt x="244" y="39"/>
                  </a:cubicBezTo>
                  <a:cubicBezTo>
                    <a:pt x="242" y="41"/>
                    <a:pt x="238" y="42"/>
                    <a:pt x="235" y="42"/>
                  </a:cubicBezTo>
                  <a:cubicBezTo>
                    <a:pt x="233" y="42"/>
                    <a:pt x="232" y="42"/>
                    <a:pt x="230" y="41"/>
                  </a:cubicBezTo>
                  <a:cubicBezTo>
                    <a:pt x="229" y="42"/>
                    <a:pt x="228" y="43"/>
                    <a:pt x="228" y="44"/>
                  </a:cubicBezTo>
                  <a:cubicBezTo>
                    <a:pt x="228" y="44"/>
                    <a:pt x="228" y="45"/>
                    <a:pt x="228" y="45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8" y="47"/>
                    <a:pt x="229" y="47"/>
                    <a:pt x="230" y="47"/>
                  </a:cubicBezTo>
                  <a:cubicBezTo>
                    <a:pt x="231" y="47"/>
                    <a:pt x="233" y="47"/>
                    <a:pt x="236" y="48"/>
                  </a:cubicBezTo>
                  <a:cubicBezTo>
                    <a:pt x="240" y="48"/>
                    <a:pt x="244" y="48"/>
                    <a:pt x="245" y="48"/>
                  </a:cubicBezTo>
                  <a:cubicBezTo>
                    <a:pt x="248" y="48"/>
                    <a:pt x="249" y="49"/>
                    <a:pt x="250" y="50"/>
                  </a:cubicBezTo>
                  <a:cubicBezTo>
                    <a:pt x="252" y="52"/>
                    <a:pt x="252" y="54"/>
                    <a:pt x="252" y="56"/>
                  </a:cubicBezTo>
                  <a:cubicBezTo>
                    <a:pt x="252" y="58"/>
                    <a:pt x="251" y="61"/>
                    <a:pt x="249" y="64"/>
                  </a:cubicBezTo>
                  <a:cubicBezTo>
                    <a:pt x="245" y="67"/>
                    <a:pt x="240" y="69"/>
                    <a:pt x="234" y="69"/>
                  </a:cubicBezTo>
                  <a:cubicBezTo>
                    <a:pt x="230" y="69"/>
                    <a:pt x="226" y="68"/>
                    <a:pt x="223" y="66"/>
                  </a:cubicBezTo>
                  <a:cubicBezTo>
                    <a:pt x="221" y="65"/>
                    <a:pt x="220" y="64"/>
                    <a:pt x="220" y="62"/>
                  </a:cubicBezTo>
                  <a:cubicBezTo>
                    <a:pt x="220" y="62"/>
                    <a:pt x="220" y="61"/>
                    <a:pt x="220" y="60"/>
                  </a:cubicBezTo>
                  <a:cubicBezTo>
                    <a:pt x="221" y="60"/>
                    <a:pt x="222" y="58"/>
                    <a:pt x="223" y="56"/>
                  </a:cubicBezTo>
                  <a:cubicBezTo>
                    <a:pt x="223" y="56"/>
                    <a:pt x="224" y="55"/>
                    <a:pt x="226" y="52"/>
                  </a:cubicBezTo>
                  <a:cubicBezTo>
                    <a:pt x="225" y="52"/>
                    <a:pt x="224" y="51"/>
                    <a:pt x="224" y="50"/>
                  </a:cubicBezTo>
                  <a:cubicBezTo>
                    <a:pt x="223" y="50"/>
                    <a:pt x="223" y="49"/>
                    <a:pt x="223" y="48"/>
                  </a:cubicBezTo>
                  <a:cubicBezTo>
                    <a:pt x="223" y="48"/>
                    <a:pt x="223" y="46"/>
                    <a:pt x="224" y="45"/>
                  </a:cubicBezTo>
                  <a:cubicBezTo>
                    <a:pt x="225" y="45"/>
                    <a:pt x="226" y="44"/>
                    <a:pt x="229" y="41"/>
                  </a:cubicBezTo>
                  <a:close/>
                  <a:moveTo>
                    <a:pt x="235" y="20"/>
                  </a:moveTo>
                  <a:cubicBezTo>
                    <a:pt x="233" y="20"/>
                    <a:pt x="232" y="21"/>
                    <a:pt x="230" y="22"/>
                  </a:cubicBezTo>
                  <a:cubicBezTo>
                    <a:pt x="229" y="24"/>
                    <a:pt x="229" y="26"/>
                    <a:pt x="229" y="29"/>
                  </a:cubicBezTo>
                  <a:cubicBezTo>
                    <a:pt x="229" y="33"/>
                    <a:pt x="230" y="36"/>
                    <a:pt x="231" y="38"/>
                  </a:cubicBezTo>
                  <a:cubicBezTo>
                    <a:pt x="232" y="40"/>
                    <a:pt x="234" y="41"/>
                    <a:pt x="236" y="41"/>
                  </a:cubicBezTo>
                  <a:cubicBezTo>
                    <a:pt x="238" y="41"/>
                    <a:pt x="239" y="40"/>
                    <a:pt x="240" y="39"/>
                  </a:cubicBezTo>
                  <a:cubicBezTo>
                    <a:pt x="242" y="37"/>
                    <a:pt x="242" y="35"/>
                    <a:pt x="242" y="32"/>
                  </a:cubicBezTo>
                  <a:cubicBezTo>
                    <a:pt x="242" y="28"/>
                    <a:pt x="241" y="25"/>
                    <a:pt x="240" y="23"/>
                  </a:cubicBezTo>
                  <a:cubicBezTo>
                    <a:pt x="238" y="21"/>
                    <a:pt x="237" y="20"/>
                    <a:pt x="235" y="20"/>
                  </a:cubicBezTo>
                  <a:close/>
                  <a:moveTo>
                    <a:pt x="228" y="54"/>
                  </a:moveTo>
                  <a:cubicBezTo>
                    <a:pt x="227" y="55"/>
                    <a:pt x="226" y="56"/>
                    <a:pt x="226" y="57"/>
                  </a:cubicBezTo>
                  <a:cubicBezTo>
                    <a:pt x="226" y="58"/>
                    <a:pt x="225" y="59"/>
                    <a:pt x="225" y="60"/>
                  </a:cubicBezTo>
                  <a:cubicBezTo>
                    <a:pt x="225" y="62"/>
                    <a:pt x="226" y="63"/>
                    <a:pt x="227" y="64"/>
                  </a:cubicBezTo>
                  <a:cubicBezTo>
                    <a:pt x="230" y="65"/>
                    <a:pt x="233" y="66"/>
                    <a:pt x="238" y="66"/>
                  </a:cubicBezTo>
                  <a:cubicBezTo>
                    <a:pt x="242" y="66"/>
                    <a:pt x="245" y="65"/>
                    <a:pt x="247" y="64"/>
                  </a:cubicBezTo>
                  <a:cubicBezTo>
                    <a:pt x="249" y="62"/>
                    <a:pt x="250" y="60"/>
                    <a:pt x="250" y="58"/>
                  </a:cubicBezTo>
                  <a:cubicBezTo>
                    <a:pt x="250" y="57"/>
                    <a:pt x="250" y="56"/>
                    <a:pt x="248" y="56"/>
                  </a:cubicBezTo>
                  <a:cubicBezTo>
                    <a:pt x="247" y="55"/>
                    <a:pt x="245" y="55"/>
                    <a:pt x="241" y="55"/>
                  </a:cubicBezTo>
                  <a:cubicBezTo>
                    <a:pt x="236" y="54"/>
                    <a:pt x="231" y="54"/>
                    <a:pt x="228" y="54"/>
                  </a:cubicBezTo>
                  <a:close/>
                  <a:moveTo>
                    <a:pt x="258" y="20"/>
                  </a:moveTo>
                  <a:cubicBezTo>
                    <a:pt x="274" y="20"/>
                    <a:pt x="274" y="20"/>
                    <a:pt x="274" y="20"/>
                  </a:cubicBezTo>
                  <a:cubicBezTo>
                    <a:pt x="274" y="21"/>
                    <a:pt x="274" y="21"/>
                    <a:pt x="274" y="21"/>
                  </a:cubicBezTo>
                  <a:cubicBezTo>
                    <a:pt x="273" y="21"/>
                    <a:pt x="273" y="21"/>
                    <a:pt x="273" y="21"/>
                  </a:cubicBezTo>
                  <a:cubicBezTo>
                    <a:pt x="272" y="21"/>
                    <a:pt x="271" y="21"/>
                    <a:pt x="270" y="22"/>
                  </a:cubicBezTo>
                  <a:cubicBezTo>
                    <a:pt x="270" y="22"/>
                    <a:pt x="270" y="23"/>
                    <a:pt x="270" y="23"/>
                  </a:cubicBezTo>
                  <a:cubicBezTo>
                    <a:pt x="270" y="24"/>
                    <a:pt x="270" y="26"/>
                    <a:pt x="271" y="27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86" y="26"/>
                    <a:pt x="286" y="26"/>
                    <a:pt x="286" y="26"/>
                  </a:cubicBezTo>
                  <a:cubicBezTo>
                    <a:pt x="286" y="24"/>
                    <a:pt x="287" y="24"/>
                    <a:pt x="287" y="22"/>
                  </a:cubicBezTo>
                  <a:cubicBezTo>
                    <a:pt x="287" y="22"/>
                    <a:pt x="287" y="22"/>
                    <a:pt x="286" y="21"/>
                  </a:cubicBezTo>
                  <a:cubicBezTo>
                    <a:pt x="286" y="21"/>
                    <a:pt x="286" y="21"/>
                    <a:pt x="286" y="20"/>
                  </a:cubicBezTo>
                  <a:cubicBezTo>
                    <a:pt x="285" y="20"/>
                    <a:pt x="284" y="20"/>
                    <a:pt x="284" y="20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4" y="20"/>
                    <a:pt x="293" y="20"/>
                    <a:pt x="292" y="20"/>
                  </a:cubicBezTo>
                  <a:cubicBezTo>
                    <a:pt x="292" y="21"/>
                    <a:pt x="292" y="21"/>
                    <a:pt x="291" y="22"/>
                  </a:cubicBezTo>
                  <a:cubicBezTo>
                    <a:pt x="290" y="22"/>
                    <a:pt x="290" y="23"/>
                    <a:pt x="290" y="25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75" y="62"/>
                    <a:pt x="274" y="64"/>
                    <a:pt x="271" y="66"/>
                  </a:cubicBezTo>
                  <a:cubicBezTo>
                    <a:pt x="269" y="68"/>
                    <a:pt x="267" y="69"/>
                    <a:pt x="265" y="69"/>
                  </a:cubicBezTo>
                  <a:cubicBezTo>
                    <a:pt x="264" y="69"/>
                    <a:pt x="263" y="68"/>
                    <a:pt x="262" y="68"/>
                  </a:cubicBezTo>
                  <a:cubicBezTo>
                    <a:pt x="261" y="67"/>
                    <a:pt x="260" y="66"/>
                    <a:pt x="260" y="65"/>
                  </a:cubicBezTo>
                  <a:cubicBezTo>
                    <a:pt x="260" y="64"/>
                    <a:pt x="261" y="63"/>
                    <a:pt x="261" y="62"/>
                  </a:cubicBezTo>
                  <a:cubicBezTo>
                    <a:pt x="262" y="62"/>
                    <a:pt x="263" y="62"/>
                    <a:pt x="264" y="62"/>
                  </a:cubicBezTo>
                  <a:cubicBezTo>
                    <a:pt x="265" y="62"/>
                    <a:pt x="266" y="62"/>
                    <a:pt x="267" y="62"/>
                  </a:cubicBezTo>
                  <a:cubicBezTo>
                    <a:pt x="268" y="63"/>
                    <a:pt x="269" y="63"/>
                    <a:pt x="269" y="63"/>
                  </a:cubicBezTo>
                  <a:cubicBezTo>
                    <a:pt x="270" y="63"/>
                    <a:pt x="270" y="62"/>
                    <a:pt x="271" y="62"/>
                  </a:cubicBezTo>
                  <a:cubicBezTo>
                    <a:pt x="272" y="61"/>
                    <a:pt x="273" y="59"/>
                    <a:pt x="274" y="57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25"/>
                    <a:pt x="264" y="24"/>
                    <a:pt x="263" y="23"/>
                  </a:cubicBezTo>
                  <a:cubicBezTo>
                    <a:pt x="262" y="22"/>
                    <a:pt x="262" y="21"/>
                    <a:pt x="261" y="21"/>
                  </a:cubicBezTo>
                  <a:cubicBezTo>
                    <a:pt x="261" y="21"/>
                    <a:pt x="260" y="20"/>
                    <a:pt x="258" y="20"/>
                  </a:cubicBezTo>
                  <a:cubicBezTo>
                    <a:pt x="258" y="20"/>
                    <a:pt x="258" y="20"/>
                    <a:pt x="258" y="20"/>
                  </a:cubicBezTo>
                  <a:close/>
                  <a:moveTo>
                    <a:pt x="331" y="19"/>
                  </a:moveTo>
                  <a:cubicBezTo>
                    <a:pt x="336" y="19"/>
                    <a:pt x="340" y="21"/>
                    <a:pt x="343" y="25"/>
                  </a:cubicBezTo>
                  <a:cubicBezTo>
                    <a:pt x="346" y="28"/>
                    <a:pt x="347" y="32"/>
                    <a:pt x="347" y="36"/>
                  </a:cubicBezTo>
                  <a:cubicBezTo>
                    <a:pt x="347" y="40"/>
                    <a:pt x="346" y="42"/>
                    <a:pt x="345" y="46"/>
                  </a:cubicBezTo>
                  <a:cubicBezTo>
                    <a:pt x="344" y="49"/>
                    <a:pt x="342" y="51"/>
                    <a:pt x="339" y="53"/>
                  </a:cubicBezTo>
                  <a:cubicBezTo>
                    <a:pt x="336" y="54"/>
                    <a:pt x="334" y="55"/>
                    <a:pt x="331" y="55"/>
                  </a:cubicBezTo>
                  <a:cubicBezTo>
                    <a:pt x="326" y="55"/>
                    <a:pt x="322" y="53"/>
                    <a:pt x="319" y="49"/>
                  </a:cubicBezTo>
                  <a:cubicBezTo>
                    <a:pt x="317" y="46"/>
                    <a:pt x="316" y="42"/>
                    <a:pt x="316" y="38"/>
                  </a:cubicBezTo>
                  <a:cubicBezTo>
                    <a:pt x="316" y="34"/>
                    <a:pt x="316" y="31"/>
                    <a:pt x="318" y="28"/>
                  </a:cubicBezTo>
                  <a:cubicBezTo>
                    <a:pt x="320" y="26"/>
                    <a:pt x="322" y="23"/>
                    <a:pt x="324" y="22"/>
                  </a:cubicBezTo>
                  <a:cubicBezTo>
                    <a:pt x="326" y="20"/>
                    <a:pt x="328" y="19"/>
                    <a:pt x="331" y="19"/>
                  </a:cubicBezTo>
                  <a:close/>
                  <a:moveTo>
                    <a:pt x="330" y="21"/>
                  </a:moveTo>
                  <a:cubicBezTo>
                    <a:pt x="329" y="21"/>
                    <a:pt x="328" y="22"/>
                    <a:pt x="326" y="22"/>
                  </a:cubicBezTo>
                  <a:cubicBezTo>
                    <a:pt x="325" y="23"/>
                    <a:pt x="324" y="24"/>
                    <a:pt x="323" y="26"/>
                  </a:cubicBezTo>
                  <a:cubicBezTo>
                    <a:pt x="322" y="28"/>
                    <a:pt x="322" y="31"/>
                    <a:pt x="322" y="34"/>
                  </a:cubicBezTo>
                  <a:cubicBezTo>
                    <a:pt x="322" y="39"/>
                    <a:pt x="323" y="43"/>
                    <a:pt x="325" y="47"/>
                  </a:cubicBezTo>
                  <a:cubicBezTo>
                    <a:pt x="327" y="50"/>
                    <a:pt x="329" y="52"/>
                    <a:pt x="332" y="52"/>
                  </a:cubicBezTo>
                  <a:cubicBezTo>
                    <a:pt x="335" y="52"/>
                    <a:pt x="337" y="51"/>
                    <a:pt x="338" y="49"/>
                  </a:cubicBezTo>
                  <a:cubicBezTo>
                    <a:pt x="340" y="47"/>
                    <a:pt x="340" y="44"/>
                    <a:pt x="340" y="39"/>
                  </a:cubicBezTo>
                  <a:cubicBezTo>
                    <a:pt x="340" y="33"/>
                    <a:pt x="339" y="28"/>
                    <a:pt x="337" y="25"/>
                  </a:cubicBezTo>
                  <a:cubicBezTo>
                    <a:pt x="335" y="22"/>
                    <a:pt x="332" y="21"/>
                    <a:pt x="330" y="21"/>
                  </a:cubicBezTo>
                  <a:close/>
                  <a:moveTo>
                    <a:pt x="368" y="22"/>
                  </a:moveTo>
                  <a:cubicBezTo>
                    <a:pt x="368" y="45"/>
                    <a:pt x="368" y="45"/>
                    <a:pt x="368" y="45"/>
                  </a:cubicBezTo>
                  <a:cubicBezTo>
                    <a:pt x="368" y="48"/>
                    <a:pt x="368" y="50"/>
                    <a:pt x="369" y="51"/>
                  </a:cubicBezTo>
                  <a:cubicBezTo>
                    <a:pt x="370" y="52"/>
                    <a:pt x="371" y="52"/>
                    <a:pt x="373" y="52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6" y="54"/>
                    <a:pt x="376" y="54"/>
                    <a:pt x="376" y="54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52"/>
                    <a:pt x="356" y="52"/>
                    <a:pt x="356" y="52"/>
                  </a:cubicBezTo>
                  <a:cubicBezTo>
                    <a:pt x="358" y="52"/>
                    <a:pt x="358" y="52"/>
                    <a:pt x="358" y="52"/>
                  </a:cubicBezTo>
                  <a:cubicBezTo>
                    <a:pt x="358" y="52"/>
                    <a:pt x="360" y="52"/>
                    <a:pt x="360" y="52"/>
                  </a:cubicBezTo>
                  <a:cubicBezTo>
                    <a:pt x="361" y="51"/>
                    <a:pt x="362" y="50"/>
                    <a:pt x="362" y="50"/>
                  </a:cubicBezTo>
                  <a:cubicBezTo>
                    <a:pt x="362" y="49"/>
                    <a:pt x="362" y="47"/>
                    <a:pt x="362" y="45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56" y="22"/>
                    <a:pt x="356" y="22"/>
                    <a:pt x="356" y="22"/>
                  </a:cubicBezTo>
                  <a:cubicBezTo>
                    <a:pt x="356" y="20"/>
                    <a:pt x="356" y="20"/>
                    <a:pt x="356" y="20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2" y="14"/>
                    <a:pt x="363" y="11"/>
                    <a:pt x="364" y="8"/>
                  </a:cubicBezTo>
                  <a:cubicBezTo>
                    <a:pt x="365" y="6"/>
                    <a:pt x="367" y="4"/>
                    <a:pt x="369" y="3"/>
                  </a:cubicBezTo>
                  <a:cubicBezTo>
                    <a:pt x="371" y="2"/>
                    <a:pt x="373" y="1"/>
                    <a:pt x="376" y="1"/>
                  </a:cubicBezTo>
                  <a:cubicBezTo>
                    <a:pt x="378" y="1"/>
                    <a:pt x="381" y="2"/>
                    <a:pt x="383" y="3"/>
                  </a:cubicBezTo>
                  <a:cubicBezTo>
                    <a:pt x="384" y="4"/>
                    <a:pt x="385" y="6"/>
                    <a:pt x="385" y="7"/>
                  </a:cubicBezTo>
                  <a:cubicBezTo>
                    <a:pt x="385" y="8"/>
                    <a:pt x="384" y="8"/>
                    <a:pt x="384" y="9"/>
                  </a:cubicBezTo>
                  <a:cubicBezTo>
                    <a:pt x="383" y="10"/>
                    <a:pt x="383" y="10"/>
                    <a:pt x="382" y="10"/>
                  </a:cubicBezTo>
                  <a:cubicBezTo>
                    <a:pt x="382" y="10"/>
                    <a:pt x="381" y="9"/>
                    <a:pt x="380" y="9"/>
                  </a:cubicBezTo>
                  <a:cubicBezTo>
                    <a:pt x="380" y="8"/>
                    <a:pt x="379" y="8"/>
                    <a:pt x="378" y="6"/>
                  </a:cubicBezTo>
                  <a:cubicBezTo>
                    <a:pt x="377" y="5"/>
                    <a:pt x="376" y="4"/>
                    <a:pt x="376" y="3"/>
                  </a:cubicBezTo>
                  <a:cubicBezTo>
                    <a:pt x="375" y="3"/>
                    <a:pt x="374" y="2"/>
                    <a:pt x="373" y="2"/>
                  </a:cubicBezTo>
                  <a:cubicBezTo>
                    <a:pt x="372" y="2"/>
                    <a:pt x="371" y="3"/>
                    <a:pt x="370" y="3"/>
                  </a:cubicBezTo>
                  <a:cubicBezTo>
                    <a:pt x="370" y="4"/>
                    <a:pt x="369" y="5"/>
                    <a:pt x="369" y="6"/>
                  </a:cubicBezTo>
                  <a:cubicBezTo>
                    <a:pt x="368" y="7"/>
                    <a:pt x="368" y="10"/>
                    <a:pt x="368" y="16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77" y="18"/>
                    <a:pt x="377" y="18"/>
                    <a:pt x="377" y="18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68" y="22"/>
                    <a:pt x="368" y="22"/>
                    <a:pt x="368" y="22"/>
                  </a:cubicBezTo>
                  <a:close/>
                  <a:moveTo>
                    <a:pt x="440" y="2"/>
                  </a:moveTo>
                  <a:cubicBezTo>
                    <a:pt x="441" y="20"/>
                    <a:pt x="441" y="20"/>
                    <a:pt x="441" y="20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38" y="14"/>
                    <a:pt x="436" y="11"/>
                    <a:pt x="433" y="8"/>
                  </a:cubicBezTo>
                  <a:cubicBezTo>
                    <a:pt x="430" y="6"/>
                    <a:pt x="427" y="5"/>
                    <a:pt x="423" y="5"/>
                  </a:cubicBezTo>
                  <a:cubicBezTo>
                    <a:pt x="420" y="5"/>
                    <a:pt x="417" y="6"/>
                    <a:pt x="414" y="8"/>
                  </a:cubicBezTo>
                  <a:cubicBezTo>
                    <a:pt x="412" y="9"/>
                    <a:pt x="410" y="12"/>
                    <a:pt x="408" y="16"/>
                  </a:cubicBezTo>
                  <a:cubicBezTo>
                    <a:pt x="407" y="19"/>
                    <a:pt x="406" y="24"/>
                    <a:pt x="406" y="30"/>
                  </a:cubicBezTo>
                  <a:cubicBezTo>
                    <a:pt x="406" y="34"/>
                    <a:pt x="407" y="38"/>
                    <a:pt x="408" y="42"/>
                  </a:cubicBezTo>
                  <a:cubicBezTo>
                    <a:pt x="409" y="45"/>
                    <a:pt x="412" y="48"/>
                    <a:pt x="414" y="49"/>
                  </a:cubicBezTo>
                  <a:cubicBezTo>
                    <a:pt x="417" y="51"/>
                    <a:pt x="420" y="52"/>
                    <a:pt x="424" y="52"/>
                  </a:cubicBezTo>
                  <a:cubicBezTo>
                    <a:pt x="427" y="52"/>
                    <a:pt x="430" y="51"/>
                    <a:pt x="432" y="50"/>
                  </a:cubicBezTo>
                  <a:cubicBezTo>
                    <a:pt x="435" y="49"/>
                    <a:pt x="438" y="46"/>
                    <a:pt x="440" y="42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39" y="47"/>
                    <a:pt x="436" y="50"/>
                    <a:pt x="433" y="52"/>
                  </a:cubicBezTo>
                  <a:cubicBezTo>
                    <a:pt x="430" y="54"/>
                    <a:pt x="426" y="56"/>
                    <a:pt x="422" y="56"/>
                  </a:cubicBezTo>
                  <a:cubicBezTo>
                    <a:pt x="414" y="56"/>
                    <a:pt x="407" y="52"/>
                    <a:pt x="403" y="46"/>
                  </a:cubicBezTo>
                  <a:cubicBezTo>
                    <a:pt x="400" y="42"/>
                    <a:pt x="398" y="36"/>
                    <a:pt x="398" y="30"/>
                  </a:cubicBezTo>
                  <a:cubicBezTo>
                    <a:pt x="398" y="25"/>
                    <a:pt x="399" y="20"/>
                    <a:pt x="401" y="16"/>
                  </a:cubicBezTo>
                  <a:cubicBezTo>
                    <a:pt x="403" y="12"/>
                    <a:pt x="406" y="8"/>
                    <a:pt x="410" y="6"/>
                  </a:cubicBezTo>
                  <a:cubicBezTo>
                    <a:pt x="414" y="4"/>
                    <a:pt x="418" y="3"/>
                    <a:pt x="422" y="3"/>
                  </a:cubicBezTo>
                  <a:cubicBezTo>
                    <a:pt x="426" y="3"/>
                    <a:pt x="429" y="4"/>
                    <a:pt x="433" y="6"/>
                  </a:cubicBezTo>
                  <a:cubicBezTo>
                    <a:pt x="434" y="6"/>
                    <a:pt x="434" y="6"/>
                    <a:pt x="435" y="6"/>
                  </a:cubicBezTo>
                  <a:cubicBezTo>
                    <a:pt x="436" y="6"/>
                    <a:pt x="436" y="6"/>
                    <a:pt x="436" y="6"/>
                  </a:cubicBezTo>
                  <a:cubicBezTo>
                    <a:pt x="437" y="5"/>
                    <a:pt x="438" y="4"/>
                    <a:pt x="438" y="3"/>
                  </a:cubicBezTo>
                  <a:cubicBezTo>
                    <a:pt x="440" y="2"/>
                    <a:pt x="440" y="2"/>
                    <a:pt x="440" y="2"/>
                  </a:cubicBezTo>
                  <a:close/>
                  <a:moveTo>
                    <a:pt x="460" y="1"/>
                  </a:moveTo>
                  <a:cubicBezTo>
                    <a:pt x="460" y="26"/>
                    <a:pt x="460" y="26"/>
                    <a:pt x="460" y="26"/>
                  </a:cubicBezTo>
                  <a:cubicBezTo>
                    <a:pt x="463" y="22"/>
                    <a:pt x="465" y="21"/>
                    <a:pt x="466" y="20"/>
                  </a:cubicBezTo>
                  <a:cubicBezTo>
                    <a:pt x="468" y="19"/>
                    <a:pt x="470" y="18"/>
                    <a:pt x="471" y="18"/>
                  </a:cubicBezTo>
                  <a:cubicBezTo>
                    <a:pt x="473" y="18"/>
                    <a:pt x="475" y="19"/>
                    <a:pt x="476" y="20"/>
                  </a:cubicBezTo>
                  <a:cubicBezTo>
                    <a:pt x="477" y="21"/>
                    <a:pt x="478" y="23"/>
                    <a:pt x="479" y="25"/>
                  </a:cubicBezTo>
                  <a:cubicBezTo>
                    <a:pt x="479" y="27"/>
                    <a:pt x="480" y="30"/>
                    <a:pt x="480" y="34"/>
                  </a:cubicBezTo>
                  <a:cubicBezTo>
                    <a:pt x="480" y="46"/>
                    <a:pt x="480" y="46"/>
                    <a:pt x="480" y="46"/>
                  </a:cubicBezTo>
                  <a:cubicBezTo>
                    <a:pt x="480" y="48"/>
                    <a:pt x="480" y="50"/>
                    <a:pt x="480" y="50"/>
                  </a:cubicBezTo>
                  <a:cubicBezTo>
                    <a:pt x="480" y="51"/>
                    <a:pt x="481" y="52"/>
                    <a:pt x="481" y="52"/>
                  </a:cubicBezTo>
                  <a:cubicBezTo>
                    <a:pt x="482" y="52"/>
                    <a:pt x="483" y="52"/>
                    <a:pt x="484" y="52"/>
                  </a:cubicBezTo>
                  <a:cubicBezTo>
                    <a:pt x="484" y="54"/>
                    <a:pt x="484" y="54"/>
                    <a:pt x="484" y="54"/>
                  </a:cubicBezTo>
                  <a:cubicBezTo>
                    <a:pt x="468" y="54"/>
                    <a:pt x="468" y="54"/>
                    <a:pt x="468" y="54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69" y="52"/>
                    <a:pt x="469" y="52"/>
                    <a:pt x="469" y="52"/>
                  </a:cubicBezTo>
                  <a:cubicBezTo>
                    <a:pt x="471" y="52"/>
                    <a:pt x="472" y="52"/>
                    <a:pt x="472" y="52"/>
                  </a:cubicBezTo>
                  <a:cubicBezTo>
                    <a:pt x="473" y="51"/>
                    <a:pt x="474" y="50"/>
                    <a:pt x="474" y="50"/>
                  </a:cubicBezTo>
                  <a:cubicBezTo>
                    <a:pt x="474" y="49"/>
                    <a:pt x="474" y="48"/>
                    <a:pt x="474" y="46"/>
                  </a:cubicBezTo>
                  <a:cubicBezTo>
                    <a:pt x="474" y="34"/>
                    <a:pt x="474" y="34"/>
                    <a:pt x="474" y="34"/>
                  </a:cubicBezTo>
                  <a:cubicBezTo>
                    <a:pt x="474" y="30"/>
                    <a:pt x="474" y="28"/>
                    <a:pt x="473" y="27"/>
                  </a:cubicBezTo>
                  <a:cubicBezTo>
                    <a:pt x="473" y="26"/>
                    <a:pt x="472" y="25"/>
                    <a:pt x="472" y="24"/>
                  </a:cubicBezTo>
                  <a:cubicBezTo>
                    <a:pt x="471" y="24"/>
                    <a:pt x="470" y="23"/>
                    <a:pt x="469" y="23"/>
                  </a:cubicBezTo>
                  <a:cubicBezTo>
                    <a:pt x="468" y="23"/>
                    <a:pt x="466" y="24"/>
                    <a:pt x="465" y="24"/>
                  </a:cubicBezTo>
                  <a:cubicBezTo>
                    <a:pt x="464" y="25"/>
                    <a:pt x="462" y="26"/>
                    <a:pt x="461" y="2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48"/>
                    <a:pt x="461" y="50"/>
                    <a:pt x="461" y="50"/>
                  </a:cubicBezTo>
                  <a:cubicBezTo>
                    <a:pt x="462" y="51"/>
                    <a:pt x="462" y="52"/>
                    <a:pt x="462" y="52"/>
                  </a:cubicBezTo>
                  <a:cubicBezTo>
                    <a:pt x="463" y="52"/>
                    <a:pt x="464" y="52"/>
                    <a:pt x="466" y="52"/>
                  </a:cubicBezTo>
                  <a:cubicBezTo>
                    <a:pt x="466" y="54"/>
                    <a:pt x="466" y="54"/>
                    <a:pt x="466" y="54"/>
                  </a:cubicBezTo>
                  <a:cubicBezTo>
                    <a:pt x="450" y="54"/>
                    <a:pt x="450" y="54"/>
                    <a:pt x="450" y="54"/>
                  </a:cubicBezTo>
                  <a:cubicBezTo>
                    <a:pt x="450" y="52"/>
                    <a:pt x="450" y="52"/>
                    <a:pt x="450" y="52"/>
                  </a:cubicBezTo>
                  <a:cubicBezTo>
                    <a:pt x="451" y="52"/>
                    <a:pt x="452" y="52"/>
                    <a:pt x="453" y="52"/>
                  </a:cubicBezTo>
                  <a:cubicBezTo>
                    <a:pt x="454" y="51"/>
                    <a:pt x="454" y="51"/>
                    <a:pt x="454" y="50"/>
                  </a:cubicBezTo>
                  <a:cubicBezTo>
                    <a:pt x="455" y="49"/>
                    <a:pt x="455" y="48"/>
                    <a:pt x="455" y="46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1"/>
                    <a:pt x="455" y="8"/>
                    <a:pt x="454" y="8"/>
                  </a:cubicBezTo>
                  <a:cubicBezTo>
                    <a:pt x="454" y="7"/>
                    <a:pt x="454" y="6"/>
                    <a:pt x="454" y="6"/>
                  </a:cubicBezTo>
                  <a:cubicBezTo>
                    <a:pt x="453" y="5"/>
                    <a:pt x="453" y="5"/>
                    <a:pt x="452" y="5"/>
                  </a:cubicBezTo>
                  <a:cubicBezTo>
                    <a:pt x="452" y="5"/>
                    <a:pt x="451" y="5"/>
                    <a:pt x="450" y="6"/>
                  </a:cubicBezTo>
                  <a:cubicBezTo>
                    <a:pt x="449" y="4"/>
                    <a:pt x="449" y="4"/>
                    <a:pt x="449" y="4"/>
                  </a:cubicBezTo>
                  <a:cubicBezTo>
                    <a:pt x="459" y="0"/>
                    <a:pt x="459" y="0"/>
                    <a:pt x="459" y="0"/>
                  </a:cubicBezTo>
                  <a:cubicBezTo>
                    <a:pt x="460" y="1"/>
                    <a:pt x="460" y="1"/>
                    <a:pt x="460" y="1"/>
                  </a:cubicBezTo>
                  <a:close/>
                  <a:moveTo>
                    <a:pt x="499" y="1"/>
                  </a:moveTo>
                  <a:cubicBezTo>
                    <a:pt x="500" y="1"/>
                    <a:pt x="501" y="1"/>
                    <a:pt x="501" y="2"/>
                  </a:cubicBezTo>
                  <a:cubicBezTo>
                    <a:pt x="502" y="3"/>
                    <a:pt x="502" y="4"/>
                    <a:pt x="502" y="5"/>
                  </a:cubicBezTo>
                  <a:cubicBezTo>
                    <a:pt x="502" y="6"/>
                    <a:pt x="502" y="7"/>
                    <a:pt x="501" y="8"/>
                  </a:cubicBezTo>
                  <a:cubicBezTo>
                    <a:pt x="500" y="8"/>
                    <a:pt x="500" y="9"/>
                    <a:pt x="499" y="9"/>
                  </a:cubicBezTo>
                  <a:cubicBezTo>
                    <a:pt x="498" y="9"/>
                    <a:pt x="497" y="8"/>
                    <a:pt x="496" y="8"/>
                  </a:cubicBezTo>
                  <a:cubicBezTo>
                    <a:pt x="496" y="7"/>
                    <a:pt x="495" y="6"/>
                    <a:pt x="495" y="5"/>
                  </a:cubicBezTo>
                  <a:cubicBezTo>
                    <a:pt x="495" y="4"/>
                    <a:pt x="496" y="3"/>
                    <a:pt x="496" y="2"/>
                  </a:cubicBezTo>
                  <a:cubicBezTo>
                    <a:pt x="497" y="1"/>
                    <a:pt x="498" y="1"/>
                    <a:pt x="499" y="1"/>
                  </a:cubicBezTo>
                  <a:close/>
                  <a:moveTo>
                    <a:pt x="502" y="19"/>
                  </a:moveTo>
                  <a:cubicBezTo>
                    <a:pt x="502" y="46"/>
                    <a:pt x="502" y="46"/>
                    <a:pt x="502" y="46"/>
                  </a:cubicBezTo>
                  <a:cubicBezTo>
                    <a:pt x="502" y="48"/>
                    <a:pt x="502" y="50"/>
                    <a:pt x="502" y="50"/>
                  </a:cubicBezTo>
                  <a:cubicBezTo>
                    <a:pt x="503" y="51"/>
                    <a:pt x="503" y="52"/>
                    <a:pt x="504" y="52"/>
                  </a:cubicBezTo>
                  <a:cubicBezTo>
                    <a:pt x="504" y="52"/>
                    <a:pt x="505" y="52"/>
                    <a:pt x="507" y="52"/>
                  </a:cubicBezTo>
                  <a:cubicBezTo>
                    <a:pt x="507" y="54"/>
                    <a:pt x="507" y="54"/>
                    <a:pt x="507" y="54"/>
                  </a:cubicBezTo>
                  <a:cubicBezTo>
                    <a:pt x="491" y="54"/>
                    <a:pt x="491" y="54"/>
                    <a:pt x="491" y="54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2" y="52"/>
                    <a:pt x="494" y="52"/>
                    <a:pt x="494" y="52"/>
                  </a:cubicBezTo>
                  <a:cubicBezTo>
                    <a:pt x="494" y="52"/>
                    <a:pt x="495" y="51"/>
                    <a:pt x="495" y="50"/>
                  </a:cubicBezTo>
                  <a:cubicBezTo>
                    <a:pt x="496" y="50"/>
                    <a:pt x="496" y="48"/>
                    <a:pt x="496" y="46"/>
                  </a:cubicBezTo>
                  <a:cubicBezTo>
                    <a:pt x="496" y="33"/>
                    <a:pt x="496" y="33"/>
                    <a:pt x="496" y="33"/>
                  </a:cubicBezTo>
                  <a:cubicBezTo>
                    <a:pt x="496" y="29"/>
                    <a:pt x="496" y="27"/>
                    <a:pt x="495" y="26"/>
                  </a:cubicBezTo>
                  <a:cubicBezTo>
                    <a:pt x="495" y="25"/>
                    <a:pt x="495" y="24"/>
                    <a:pt x="494" y="24"/>
                  </a:cubicBezTo>
                  <a:cubicBezTo>
                    <a:pt x="494" y="24"/>
                    <a:pt x="494" y="24"/>
                    <a:pt x="493" y="24"/>
                  </a:cubicBezTo>
                  <a:cubicBezTo>
                    <a:pt x="492" y="24"/>
                    <a:pt x="491" y="24"/>
                    <a:pt x="490" y="24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500" y="19"/>
                    <a:pt x="500" y="19"/>
                    <a:pt x="500" y="19"/>
                  </a:cubicBezTo>
                  <a:cubicBezTo>
                    <a:pt x="502" y="19"/>
                    <a:pt x="502" y="19"/>
                    <a:pt x="502" y="19"/>
                  </a:cubicBezTo>
                  <a:close/>
                  <a:moveTo>
                    <a:pt x="524" y="26"/>
                  </a:moveTo>
                  <a:cubicBezTo>
                    <a:pt x="528" y="21"/>
                    <a:pt x="532" y="19"/>
                    <a:pt x="535" y="19"/>
                  </a:cubicBezTo>
                  <a:cubicBezTo>
                    <a:pt x="536" y="19"/>
                    <a:pt x="538" y="19"/>
                    <a:pt x="540" y="20"/>
                  </a:cubicBezTo>
                  <a:cubicBezTo>
                    <a:pt x="541" y="21"/>
                    <a:pt x="542" y="22"/>
                    <a:pt x="543" y="24"/>
                  </a:cubicBezTo>
                  <a:cubicBezTo>
                    <a:pt x="543" y="26"/>
                    <a:pt x="544" y="28"/>
                    <a:pt x="544" y="31"/>
                  </a:cubicBezTo>
                  <a:cubicBezTo>
                    <a:pt x="544" y="46"/>
                    <a:pt x="544" y="46"/>
                    <a:pt x="544" y="46"/>
                  </a:cubicBezTo>
                  <a:cubicBezTo>
                    <a:pt x="544" y="48"/>
                    <a:pt x="544" y="49"/>
                    <a:pt x="544" y="50"/>
                  </a:cubicBezTo>
                  <a:cubicBezTo>
                    <a:pt x="544" y="51"/>
                    <a:pt x="545" y="51"/>
                    <a:pt x="545" y="52"/>
                  </a:cubicBezTo>
                  <a:cubicBezTo>
                    <a:pt x="546" y="52"/>
                    <a:pt x="547" y="52"/>
                    <a:pt x="548" y="52"/>
                  </a:cubicBezTo>
                  <a:cubicBezTo>
                    <a:pt x="548" y="53"/>
                    <a:pt x="548" y="53"/>
                    <a:pt x="548" y="53"/>
                  </a:cubicBezTo>
                  <a:cubicBezTo>
                    <a:pt x="532" y="53"/>
                    <a:pt x="532" y="53"/>
                    <a:pt x="532" y="53"/>
                  </a:cubicBezTo>
                  <a:cubicBezTo>
                    <a:pt x="532" y="52"/>
                    <a:pt x="532" y="52"/>
                    <a:pt x="532" y="52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35" y="52"/>
                    <a:pt x="536" y="52"/>
                    <a:pt x="536" y="51"/>
                  </a:cubicBezTo>
                  <a:cubicBezTo>
                    <a:pt x="537" y="51"/>
                    <a:pt x="538" y="50"/>
                    <a:pt x="538" y="49"/>
                  </a:cubicBezTo>
                  <a:cubicBezTo>
                    <a:pt x="538" y="49"/>
                    <a:pt x="538" y="48"/>
                    <a:pt x="538" y="46"/>
                  </a:cubicBezTo>
                  <a:cubicBezTo>
                    <a:pt x="538" y="32"/>
                    <a:pt x="538" y="32"/>
                    <a:pt x="538" y="32"/>
                  </a:cubicBezTo>
                  <a:cubicBezTo>
                    <a:pt x="538" y="28"/>
                    <a:pt x="537" y="26"/>
                    <a:pt x="536" y="25"/>
                  </a:cubicBezTo>
                  <a:cubicBezTo>
                    <a:pt x="536" y="24"/>
                    <a:pt x="534" y="23"/>
                    <a:pt x="532" y="23"/>
                  </a:cubicBezTo>
                  <a:cubicBezTo>
                    <a:pt x="530" y="23"/>
                    <a:pt x="527" y="24"/>
                    <a:pt x="524" y="28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8"/>
                    <a:pt x="524" y="49"/>
                    <a:pt x="524" y="50"/>
                  </a:cubicBezTo>
                  <a:cubicBezTo>
                    <a:pt x="525" y="51"/>
                    <a:pt x="525" y="51"/>
                    <a:pt x="526" y="52"/>
                  </a:cubicBezTo>
                  <a:cubicBezTo>
                    <a:pt x="526" y="52"/>
                    <a:pt x="527" y="52"/>
                    <a:pt x="529" y="52"/>
                  </a:cubicBezTo>
                  <a:cubicBezTo>
                    <a:pt x="529" y="53"/>
                    <a:pt x="529" y="53"/>
                    <a:pt x="529" y="53"/>
                  </a:cubicBezTo>
                  <a:cubicBezTo>
                    <a:pt x="513" y="53"/>
                    <a:pt x="513" y="53"/>
                    <a:pt x="513" y="53"/>
                  </a:cubicBezTo>
                  <a:cubicBezTo>
                    <a:pt x="513" y="52"/>
                    <a:pt x="513" y="52"/>
                    <a:pt x="513" y="52"/>
                  </a:cubicBezTo>
                  <a:cubicBezTo>
                    <a:pt x="514" y="52"/>
                    <a:pt x="514" y="52"/>
                    <a:pt x="514" y="52"/>
                  </a:cubicBezTo>
                  <a:cubicBezTo>
                    <a:pt x="516" y="52"/>
                    <a:pt x="517" y="52"/>
                    <a:pt x="517" y="51"/>
                  </a:cubicBezTo>
                  <a:cubicBezTo>
                    <a:pt x="518" y="50"/>
                    <a:pt x="518" y="48"/>
                    <a:pt x="518" y="46"/>
                  </a:cubicBezTo>
                  <a:cubicBezTo>
                    <a:pt x="518" y="33"/>
                    <a:pt x="518" y="33"/>
                    <a:pt x="518" y="33"/>
                  </a:cubicBezTo>
                  <a:cubicBezTo>
                    <a:pt x="518" y="29"/>
                    <a:pt x="518" y="26"/>
                    <a:pt x="518" y="25"/>
                  </a:cubicBezTo>
                  <a:cubicBezTo>
                    <a:pt x="518" y="24"/>
                    <a:pt x="517" y="24"/>
                    <a:pt x="517" y="23"/>
                  </a:cubicBezTo>
                  <a:cubicBezTo>
                    <a:pt x="516" y="23"/>
                    <a:pt x="516" y="23"/>
                    <a:pt x="515" y="23"/>
                  </a:cubicBezTo>
                  <a:cubicBezTo>
                    <a:pt x="514" y="23"/>
                    <a:pt x="514" y="23"/>
                    <a:pt x="513" y="23"/>
                  </a:cubicBezTo>
                  <a:cubicBezTo>
                    <a:pt x="512" y="22"/>
                    <a:pt x="512" y="22"/>
                    <a:pt x="512" y="22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524" y="18"/>
                    <a:pt x="524" y="18"/>
                    <a:pt x="524" y="18"/>
                  </a:cubicBezTo>
                  <a:cubicBezTo>
                    <a:pt x="524" y="26"/>
                    <a:pt x="524" y="26"/>
                    <a:pt x="524" y="26"/>
                  </a:cubicBezTo>
                  <a:close/>
                  <a:moveTo>
                    <a:pt x="573" y="49"/>
                  </a:moveTo>
                  <a:cubicBezTo>
                    <a:pt x="570" y="52"/>
                    <a:pt x="568" y="53"/>
                    <a:pt x="567" y="54"/>
                  </a:cubicBezTo>
                  <a:cubicBezTo>
                    <a:pt x="566" y="54"/>
                    <a:pt x="564" y="54"/>
                    <a:pt x="563" y="54"/>
                  </a:cubicBezTo>
                  <a:cubicBezTo>
                    <a:pt x="560" y="54"/>
                    <a:pt x="559" y="54"/>
                    <a:pt x="557" y="52"/>
                  </a:cubicBezTo>
                  <a:cubicBezTo>
                    <a:pt x="556" y="50"/>
                    <a:pt x="555" y="48"/>
                    <a:pt x="555" y="46"/>
                  </a:cubicBezTo>
                  <a:cubicBezTo>
                    <a:pt x="555" y="44"/>
                    <a:pt x="556" y="42"/>
                    <a:pt x="556" y="41"/>
                  </a:cubicBezTo>
                  <a:cubicBezTo>
                    <a:pt x="557" y="40"/>
                    <a:pt x="559" y="38"/>
                    <a:pt x="562" y="36"/>
                  </a:cubicBezTo>
                  <a:cubicBezTo>
                    <a:pt x="564" y="35"/>
                    <a:pt x="568" y="33"/>
                    <a:pt x="574" y="31"/>
                  </a:cubicBezTo>
                  <a:cubicBezTo>
                    <a:pt x="574" y="30"/>
                    <a:pt x="574" y="30"/>
                    <a:pt x="574" y="30"/>
                  </a:cubicBezTo>
                  <a:cubicBezTo>
                    <a:pt x="574" y="26"/>
                    <a:pt x="573" y="24"/>
                    <a:pt x="572" y="23"/>
                  </a:cubicBezTo>
                  <a:cubicBezTo>
                    <a:pt x="571" y="22"/>
                    <a:pt x="570" y="21"/>
                    <a:pt x="568" y="21"/>
                  </a:cubicBezTo>
                  <a:cubicBezTo>
                    <a:pt x="566" y="21"/>
                    <a:pt x="565" y="21"/>
                    <a:pt x="564" y="22"/>
                  </a:cubicBezTo>
                  <a:cubicBezTo>
                    <a:pt x="563" y="23"/>
                    <a:pt x="563" y="24"/>
                    <a:pt x="563" y="25"/>
                  </a:cubicBezTo>
                  <a:cubicBezTo>
                    <a:pt x="563" y="27"/>
                    <a:pt x="563" y="27"/>
                    <a:pt x="563" y="27"/>
                  </a:cubicBezTo>
                  <a:cubicBezTo>
                    <a:pt x="563" y="28"/>
                    <a:pt x="562" y="29"/>
                    <a:pt x="562" y="30"/>
                  </a:cubicBezTo>
                  <a:cubicBezTo>
                    <a:pt x="562" y="30"/>
                    <a:pt x="561" y="30"/>
                    <a:pt x="560" y="30"/>
                  </a:cubicBezTo>
                  <a:cubicBezTo>
                    <a:pt x="559" y="30"/>
                    <a:pt x="558" y="30"/>
                    <a:pt x="558" y="30"/>
                  </a:cubicBezTo>
                  <a:cubicBezTo>
                    <a:pt x="558" y="29"/>
                    <a:pt x="557" y="28"/>
                    <a:pt x="557" y="27"/>
                  </a:cubicBezTo>
                  <a:cubicBezTo>
                    <a:pt x="557" y="25"/>
                    <a:pt x="558" y="23"/>
                    <a:pt x="560" y="21"/>
                  </a:cubicBezTo>
                  <a:cubicBezTo>
                    <a:pt x="562" y="19"/>
                    <a:pt x="566" y="18"/>
                    <a:pt x="569" y="18"/>
                  </a:cubicBezTo>
                  <a:cubicBezTo>
                    <a:pt x="572" y="18"/>
                    <a:pt x="574" y="18"/>
                    <a:pt x="576" y="20"/>
                  </a:cubicBezTo>
                  <a:cubicBezTo>
                    <a:pt x="578" y="20"/>
                    <a:pt x="579" y="22"/>
                    <a:pt x="580" y="23"/>
                  </a:cubicBezTo>
                  <a:cubicBezTo>
                    <a:pt x="580" y="24"/>
                    <a:pt x="580" y="26"/>
                    <a:pt x="580" y="30"/>
                  </a:cubicBezTo>
                  <a:cubicBezTo>
                    <a:pt x="580" y="41"/>
                    <a:pt x="580" y="41"/>
                    <a:pt x="580" y="41"/>
                  </a:cubicBezTo>
                  <a:cubicBezTo>
                    <a:pt x="580" y="44"/>
                    <a:pt x="580" y="46"/>
                    <a:pt x="580" y="47"/>
                  </a:cubicBezTo>
                  <a:cubicBezTo>
                    <a:pt x="580" y="48"/>
                    <a:pt x="581" y="48"/>
                    <a:pt x="581" y="49"/>
                  </a:cubicBezTo>
                  <a:cubicBezTo>
                    <a:pt x="581" y="49"/>
                    <a:pt x="581" y="49"/>
                    <a:pt x="582" y="49"/>
                  </a:cubicBezTo>
                  <a:cubicBezTo>
                    <a:pt x="582" y="49"/>
                    <a:pt x="582" y="49"/>
                    <a:pt x="583" y="49"/>
                  </a:cubicBezTo>
                  <a:cubicBezTo>
                    <a:pt x="583" y="48"/>
                    <a:pt x="584" y="48"/>
                    <a:pt x="586" y="46"/>
                  </a:cubicBezTo>
                  <a:cubicBezTo>
                    <a:pt x="586" y="48"/>
                    <a:pt x="586" y="48"/>
                    <a:pt x="586" y="48"/>
                  </a:cubicBezTo>
                  <a:cubicBezTo>
                    <a:pt x="583" y="52"/>
                    <a:pt x="580" y="54"/>
                    <a:pt x="578" y="54"/>
                  </a:cubicBezTo>
                  <a:cubicBezTo>
                    <a:pt x="577" y="54"/>
                    <a:pt x="576" y="53"/>
                    <a:pt x="575" y="52"/>
                  </a:cubicBezTo>
                  <a:cubicBezTo>
                    <a:pt x="574" y="52"/>
                    <a:pt x="573" y="51"/>
                    <a:pt x="573" y="49"/>
                  </a:cubicBezTo>
                  <a:close/>
                  <a:moveTo>
                    <a:pt x="573" y="46"/>
                  </a:moveTo>
                  <a:cubicBezTo>
                    <a:pt x="573" y="34"/>
                    <a:pt x="573" y="34"/>
                    <a:pt x="573" y="34"/>
                  </a:cubicBezTo>
                  <a:cubicBezTo>
                    <a:pt x="570" y="35"/>
                    <a:pt x="567" y="36"/>
                    <a:pt x="566" y="37"/>
                  </a:cubicBezTo>
                  <a:cubicBezTo>
                    <a:pt x="564" y="38"/>
                    <a:pt x="563" y="39"/>
                    <a:pt x="562" y="40"/>
                  </a:cubicBezTo>
                  <a:cubicBezTo>
                    <a:pt x="562" y="42"/>
                    <a:pt x="561" y="43"/>
                    <a:pt x="561" y="44"/>
                  </a:cubicBezTo>
                  <a:cubicBezTo>
                    <a:pt x="561" y="46"/>
                    <a:pt x="562" y="48"/>
                    <a:pt x="563" y="49"/>
                  </a:cubicBezTo>
                  <a:cubicBezTo>
                    <a:pt x="564" y="50"/>
                    <a:pt x="565" y="50"/>
                    <a:pt x="566" y="50"/>
                  </a:cubicBezTo>
                  <a:cubicBezTo>
                    <a:pt x="568" y="50"/>
                    <a:pt x="570" y="49"/>
                    <a:pt x="5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6"/>
            <p:cNvSpPr>
              <a:spLocks noEditPoints="1"/>
            </p:cNvSpPr>
            <p:nvPr userDrawn="1"/>
          </p:nvSpPr>
          <p:spPr bwMode="auto">
            <a:xfrm>
              <a:off x="9304400" y="4596116"/>
              <a:ext cx="2255838" cy="300038"/>
            </a:xfrm>
            <a:custGeom>
              <a:avLst/>
              <a:gdLst>
                <a:gd name="T0" fmla="*/ 1465 w 1513"/>
                <a:gd name="T1" fmla="*/ 107 h 200"/>
                <a:gd name="T2" fmla="*/ 1416 w 1513"/>
                <a:gd name="T3" fmla="*/ 130 h 200"/>
                <a:gd name="T4" fmla="*/ 1450 w 1513"/>
                <a:gd name="T5" fmla="*/ 47 h 200"/>
                <a:gd name="T6" fmla="*/ 1458 w 1513"/>
                <a:gd name="T7" fmla="*/ 70 h 200"/>
                <a:gd name="T8" fmla="*/ 1467 w 1513"/>
                <a:gd name="T9" fmla="*/ 146 h 200"/>
                <a:gd name="T10" fmla="*/ 1410 w 1513"/>
                <a:gd name="T11" fmla="*/ 171 h 200"/>
                <a:gd name="T12" fmla="*/ 1408 w 1513"/>
                <a:gd name="T13" fmla="*/ 153 h 200"/>
                <a:gd name="T14" fmla="*/ 1272 w 1513"/>
                <a:gd name="T15" fmla="*/ 125 h 200"/>
                <a:gd name="T16" fmla="*/ 1257 w 1513"/>
                <a:gd name="T17" fmla="*/ 79 h 200"/>
                <a:gd name="T18" fmla="*/ 1298 w 1513"/>
                <a:gd name="T19" fmla="*/ 59 h 200"/>
                <a:gd name="T20" fmla="*/ 1220 w 1513"/>
                <a:gd name="T21" fmla="*/ 139 h 200"/>
                <a:gd name="T22" fmla="*/ 1112 w 1513"/>
                <a:gd name="T23" fmla="*/ 16 h 200"/>
                <a:gd name="T24" fmla="*/ 1064 w 1513"/>
                <a:gd name="T25" fmla="*/ 107 h 200"/>
                <a:gd name="T26" fmla="*/ 1074 w 1513"/>
                <a:gd name="T27" fmla="*/ 95 h 200"/>
                <a:gd name="T28" fmla="*/ 1096 w 1513"/>
                <a:gd name="T29" fmla="*/ 49 h 200"/>
                <a:gd name="T30" fmla="*/ 1098 w 1513"/>
                <a:gd name="T31" fmla="*/ 84 h 200"/>
                <a:gd name="T32" fmla="*/ 1101 w 1513"/>
                <a:gd name="T33" fmla="*/ 154 h 200"/>
                <a:gd name="T34" fmla="*/ 1038 w 1513"/>
                <a:gd name="T35" fmla="*/ 172 h 200"/>
                <a:gd name="T36" fmla="*/ 862 w 1513"/>
                <a:gd name="T37" fmla="*/ 136 h 200"/>
                <a:gd name="T38" fmla="*/ 895 w 1513"/>
                <a:gd name="T39" fmla="*/ 103 h 200"/>
                <a:gd name="T40" fmla="*/ 856 w 1513"/>
                <a:gd name="T41" fmla="*/ 83 h 200"/>
                <a:gd name="T42" fmla="*/ 873 w 1513"/>
                <a:gd name="T43" fmla="*/ 80 h 200"/>
                <a:gd name="T44" fmla="*/ 905 w 1513"/>
                <a:gd name="T45" fmla="*/ 38 h 200"/>
                <a:gd name="T46" fmla="*/ 908 w 1513"/>
                <a:gd name="T47" fmla="*/ 83 h 200"/>
                <a:gd name="T48" fmla="*/ 874 w 1513"/>
                <a:gd name="T49" fmla="*/ 168 h 200"/>
                <a:gd name="T50" fmla="*/ 809 w 1513"/>
                <a:gd name="T51" fmla="*/ 149 h 200"/>
                <a:gd name="T52" fmla="*/ 704 w 1513"/>
                <a:gd name="T53" fmla="*/ 45 h 200"/>
                <a:gd name="T54" fmla="*/ 658 w 1513"/>
                <a:gd name="T55" fmla="*/ 45 h 200"/>
                <a:gd name="T56" fmla="*/ 694 w 1513"/>
                <a:gd name="T57" fmla="*/ 50 h 200"/>
                <a:gd name="T58" fmla="*/ 705 w 1513"/>
                <a:gd name="T59" fmla="*/ 55 h 200"/>
                <a:gd name="T60" fmla="*/ 697 w 1513"/>
                <a:gd name="T61" fmla="*/ 139 h 200"/>
                <a:gd name="T62" fmla="*/ 662 w 1513"/>
                <a:gd name="T63" fmla="*/ 179 h 200"/>
                <a:gd name="T64" fmla="*/ 686 w 1513"/>
                <a:gd name="T65" fmla="*/ 141 h 200"/>
                <a:gd name="T66" fmla="*/ 720 w 1513"/>
                <a:gd name="T67" fmla="*/ 90 h 200"/>
                <a:gd name="T68" fmla="*/ 540 w 1513"/>
                <a:gd name="T69" fmla="*/ 92 h 200"/>
                <a:gd name="T70" fmla="*/ 491 w 1513"/>
                <a:gd name="T71" fmla="*/ 115 h 200"/>
                <a:gd name="T72" fmla="*/ 466 w 1513"/>
                <a:gd name="T73" fmla="*/ 70 h 200"/>
                <a:gd name="T74" fmla="*/ 444 w 1513"/>
                <a:gd name="T75" fmla="*/ 90 h 200"/>
                <a:gd name="T76" fmla="*/ 426 w 1513"/>
                <a:gd name="T77" fmla="*/ 96 h 200"/>
                <a:gd name="T78" fmla="*/ 414 w 1513"/>
                <a:gd name="T79" fmla="*/ 90 h 200"/>
                <a:gd name="T80" fmla="*/ 502 w 1513"/>
                <a:gd name="T81" fmla="*/ 43 h 200"/>
                <a:gd name="T82" fmla="*/ 560 w 1513"/>
                <a:gd name="T83" fmla="*/ 85 h 200"/>
                <a:gd name="T84" fmla="*/ 520 w 1513"/>
                <a:gd name="T85" fmla="*/ 187 h 200"/>
                <a:gd name="T86" fmla="*/ 465 w 1513"/>
                <a:gd name="T87" fmla="*/ 119 h 200"/>
                <a:gd name="T88" fmla="*/ 442 w 1513"/>
                <a:gd name="T89" fmla="*/ 153 h 200"/>
                <a:gd name="T90" fmla="*/ 282 w 1513"/>
                <a:gd name="T91" fmla="*/ 98 h 200"/>
                <a:gd name="T92" fmla="*/ 259 w 1513"/>
                <a:gd name="T93" fmla="*/ 93 h 200"/>
                <a:gd name="T94" fmla="*/ 226 w 1513"/>
                <a:gd name="T95" fmla="*/ 158 h 200"/>
                <a:gd name="T96" fmla="*/ 307 w 1513"/>
                <a:gd name="T97" fmla="*/ 43 h 200"/>
                <a:gd name="T98" fmla="*/ 290 w 1513"/>
                <a:gd name="T99" fmla="*/ 120 h 200"/>
                <a:gd name="T100" fmla="*/ 234 w 1513"/>
                <a:gd name="T101" fmla="*/ 93 h 200"/>
                <a:gd name="T102" fmla="*/ 205 w 1513"/>
                <a:gd name="T103" fmla="*/ 107 h 200"/>
                <a:gd name="T104" fmla="*/ 226 w 1513"/>
                <a:gd name="T105" fmla="*/ 171 h 200"/>
                <a:gd name="T106" fmla="*/ 101 w 1513"/>
                <a:gd name="T107" fmla="*/ 63 h 200"/>
                <a:gd name="T108" fmla="*/ 32 w 1513"/>
                <a:gd name="T109" fmla="*/ 94 h 200"/>
                <a:gd name="T110" fmla="*/ 58 w 1513"/>
                <a:gd name="T111" fmla="*/ 7 h 200"/>
                <a:gd name="T112" fmla="*/ 104 w 1513"/>
                <a:gd name="T113" fmla="*/ 90 h 200"/>
                <a:gd name="T114" fmla="*/ 48 w 1513"/>
                <a:gd name="T115" fmla="*/ 152 h 200"/>
                <a:gd name="T116" fmla="*/ 3 w 1513"/>
                <a:gd name="T117" fmla="*/ 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3" h="200">
                  <a:moveTo>
                    <a:pt x="1410" y="31"/>
                  </a:moveTo>
                  <a:cubicBezTo>
                    <a:pt x="1410" y="28"/>
                    <a:pt x="1410" y="26"/>
                    <a:pt x="1410" y="23"/>
                  </a:cubicBezTo>
                  <a:cubicBezTo>
                    <a:pt x="1418" y="21"/>
                    <a:pt x="1413" y="3"/>
                    <a:pt x="1421" y="0"/>
                  </a:cubicBezTo>
                  <a:cubicBezTo>
                    <a:pt x="1424" y="0"/>
                    <a:pt x="1424" y="0"/>
                    <a:pt x="1424" y="0"/>
                  </a:cubicBezTo>
                  <a:cubicBezTo>
                    <a:pt x="1425" y="3"/>
                    <a:pt x="1427" y="7"/>
                    <a:pt x="1428" y="11"/>
                  </a:cubicBezTo>
                  <a:cubicBezTo>
                    <a:pt x="1428" y="13"/>
                    <a:pt x="1428" y="15"/>
                    <a:pt x="1428" y="17"/>
                  </a:cubicBezTo>
                  <a:cubicBezTo>
                    <a:pt x="1431" y="30"/>
                    <a:pt x="1429" y="36"/>
                    <a:pt x="1427" y="47"/>
                  </a:cubicBezTo>
                  <a:cubicBezTo>
                    <a:pt x="1414" y="49"/>
                    <a:pt x="1415" y="38"/>
                    <a:pt x="1410" y="31"/>
                  </a:cubicBezTo>
                  <a:close/>
                  <a:moveTo>
                    <a:pt x="1442" y="122"/>
                  </a:moveTo>
                  <a:cubicBezTo>
                    <a:pt x="1442" y="107"/>
                    <a:pt x="1454" y="110"/>
                    <a:pt x="1465" y="107"/>
                  </a:cubicBezTo>
                  <a:cubicBezTo>
                    <a:pt x="1470" y="105"/>
                    <a:pt x="1478" y="101"/>
                    <a:pt x="1482" y="97"/>
                  </a:cubicBezTo>
                  <a:cubicBezTo>
                    <a:pt x="1484" y="95"/>
                    <a:pt x="1484" y="93"/>
                    <a:pt x="1486" y="91"/>
                  </a:cubicBezTo>
                  <a:cubicBezTo>
                    <a:pt x="1485" y="90"/>
                    <a:pt x="1485" y="88"/>
                    <a:pt x="1484" y="87"/>
                  </a:cubicBezTo>
                  <a:cubicBezTo>
                    <a:pt x="1482" y="86"/>
                    <a:pt x="1479" y="83"/>
                    <a:pt x="1477" y="83"/>
                  </a:cubicBezTo>
                  <a:cubicBezTo>
                    <a:pt x="1474" y="81"/>
                    <a:pt x="1470" y="82"/>
                    <a:pt x="1468" y="81"/>
                  </a:cubicBezTo>
                  <a:cubicBezTo>
                    <a:pt x="1452" y="83"/>
                    <a:pt x="1429" y="95"/>
                    <a:pt x="1424" y="105"/>
                  </a:cubicBezTo>
                  <a:cubicBezTo>
                    <a:pt x="1424" y="108"/>
                    <a:pt x="1424" y="111"/>
                    <a:pt x="1424" y="113"/>
                  </a:cubicBezTo>
                  <a:cubicBezTo>
                    <a:pt x="1426" y="115"/>
                    <a:pt x="1428" y="117"/>
                    <a:pt x="1430" y="119"/>
                  </a:cubicBezTo>
                  <a:cubicBezTo>
                    <a:pt x="1430" y="126"/>
                    <a:pt x="1430" y="134"/>
                    <a:pt x="1422" y="135"/>
                  </a:cubicBezTo>
                  <a:cubicBezTo>
                    <a:pt x="1420" y="133"/>
                    <a:pt x="1418" y="132"/>
                    <a:pt x="1416" y="130"/>
                  </a:cubicBezTo>
                  <a:cubicBezTo>
                    <a:pt x="1414" y="132"/>
                    <a:pt x="1413" y="133"/>
                    <a:pt x="1409" y="132"/>
                  </a:cubicBezTo>
                  <a:cubicBezTo>
                    <a:pt x="1407" y="128"/>
                    <a:pt x="1397" y="105"/>
                    <a:pt x="1398" y="102"/>
                  </a:cubicBezTo>
                  <a:cubicBezTo>
                    <a:pt x="1399" y="99"/>
                    <a:pt x="1405" y="97"/>
                    <a:pt x="1408" y="96"/>
                  </a:cubicBezTo>
                  <a:cubicBezTo>
                    <a:pt x="1414" y="93"/>
                    <a:pt x="1418" y="86"/>
                    <a:pt x="1423" y="82"/>
                  </a:cubicBezTo>
                  <a:cubicBezTo>
                    <a:pt x="1426" y="80"/>
                    <a:pt x="1430" y="80"/>
                    <a:pt x="1433" y="79"/>
                  </a:cubicBezTo>
                  <a:cubicBezTo>
                    <a:pt x="1441" y="75"/>
                    <a:pt x="1447" y="65"/>
                    <a:pt x="1454" y="59"/>
                  </a:cubicBezTo>
                  <a:cubicBezTo>
                    <a:pt x="1462" y="51"/>
                    <a:pt x="1472" y="50"/>
                    <a:pt x="1478" y="41"/>
                  </a:cubicBezTo>
                  <a:cubicBezTo>
                    <a:pt x="1478" y="41"/>
                    <a:pt x="1478" y="41"/>
                    <a:pt x="1478" y="40"/>
                  </a:cubicBezTo>
                  <a:cubicBezTo>
                    <a:pt x="1477" y="40"/>
                    <a:pt x="1477" y="40"/>
                    <a:pt x="1477" y="40"/>
                  </a:cubicBezTo>
                  <a:cubicBezTo>
                    <a:pt x="1472" y="45"/>
                    <a:pt x="1459" y="54"/>
                    <a:pt x="1450" y="47"/>
                  </a:cubicBezTo>
                  <a:cubicBezTo>
                    <a:pt x="1446" y="45"/>
                    <a:pt x="1447" y="40"/>
                    <a:pt x="1444" y="37"/>
                  </a:cubicBezTo>
                  <a:cubicBezTo>
                    <a:pt x="1443" y="35"/>
                    <a:pt x="1440" y="34"/>
                    <a:pt x="1440" y="31"/>
                  </a:cubicBezTo>
                  <a:cubicBezTo>
                    <a:pt x="1440" y="29"/>
                    <a:pt x="1441" y="28"/>
                    <a:pt x="1441" y="27"/>
                  </a:cubicBezTo>
                  <a:cubicBezTo>
                    <a:pt x="1447" y="27"/>
                    <a:pt x="1459" y="35"/>
                    <a:pt x="1462" y="38"/>
                  </a:cubicBezTo>
                  <a:cubicBezTo>
                    <a:pt x="1471" y="35"/>
                    <a:pt x="1480" y="33"/>
                    <a:pt x="1488" y="28"/>
                  </a:cubicBezTo>
                  <a:cubicBezTo>
                    <a:pt x="1491" y="26"/>
                    <a:pt x="1496" y="30"/>
                    <a:pt x="1498" y="29"/>
                  </a:cubicBezTo>
                  <a:cubicBezTo>
                    <a:pt x="1502" y="32"/>
                    <a:pt x="1508" y="48"/>
                    <a:pt x="1500" y="52"/>
                  </a:cubicBezTo>
                  <a:cubicBezTo>
                    <a:pt x="1496" y="53"/>
                    <a:pt x="1490" y="53"/>
                    <a:pt x="1486" y="54"/>
                  </a:cubicBezTo>
                  <a:cubicBezTo>
                    <a:pt x="1476" y="56"/>
                    <a:pt x="1464" y="63"/>
                    <a:pt x="1457" y="69"/>
                  </a:cubicBezTo>
                  <a:cubicBezTo>
                    <a:pt x="1457" y="69"/>
                    <a:pt x="1458" y="69"/>
                    <a:pt x="1458" y="70"/>
                  </a:cubicBezTo>
                  <a:cubicBezTo>
                    <a:pt x="1458" y="70"/>
                    <a:pt x="1458" y="70"/>
                    <a:pt x="1458" y="70"/>
                  </a:cubicBezTo>
                  <a:cubicBezTo>
                    <a:pt x="1462" y="71"/>
                    <a:pt x="1469" y="68"/>
                    <a:pt x="1474" y="71"/>
                  </a:cubicBezTo>
                  <a:cubicBezTo>
                    <a:pt x="1485" y="76"/>
                    <a:pt x="1500" y="81"/>
                    <a:pt x="1500" y="99"/>
                  </a:cubicBezTo>
                  <a:cubicBezTo>
                    <a:pt x="1497" y="100"/>
                    <a:pt x="1496" y="102"/>
                    <a:pt x="1494" y="103"/>
                  </a:cubicBezTo>
                  <a:cubicBezTo>
                    <a:pt x="1488" y="105"/>
                    <a:pt x="1482" y="105"/>
                    <a:pt x="1477" y="108"/>
                  </a:cubicBezTo>
                  <a:cubicBezTo>
                    <a:pt x="1477" y="109"/>
                    <a:pt x="1477" y="109"/>
                    <a:pt x="1477" y="110"/>
                  </a:cubicBezTo>
                  <a:cubicBezTo>
                    <a:pt x="1478" y="112"/>
                    <a:pt x="1479" y="113"/>
                    <a:pt x="1479" y="118"/>
                  </a:cubicBezTo>
                  <a:cubicBezTo>
                    <a:pt x="1477" y="119"/>
                    <a:pt x="1478" y="122"/>
                    <a:pt x="1476" y="123"/>
                  </a:cubicBezTo>
                  <a:cubicBezTo>
                    <a:pt x="1472" y="130"/>
                    <a:pt x="1465" y="135"/>
                    <a:pt x="1463" y="142"/>
                  </a:cubicBezTo>
                  <a:cubicBezTo>
                    <a:pt x="1464" y="143"/>
                    <a:pt x="1466" y="145"/>
                    <a:pt x="1467" y="146"/>
                  </a:cubicBezTo>
                  <a:cubicBezTo>
                    <a:pt x="1476" y="149"/>
                    <a:pt x="1513" y="129"/>
                    <a:pt x="1508" y="151"/>
                  </a:cubicBezTo>
                  <a:cubicBezTo>
                    <a:pt x="1507" y="154"/>
                    <a:pt x="1505" y="156"/>
                    <a:pt x="1504" y="158"/>
                  </a:cubicBezTo>
                  <a:cubicBezTo>
                    <a:pt x="1500" y="158"/>
                    <a:pt x="1498" y="157"/>
                    <a:pt x="1495" y="157"/>
                  </a:cubicBezTo>
                  <a:cubicBezTo>
                    <a:pt x="1490" y="155"/>
                    <a:pt x="1472" y="161"/>
                    <a:pt x="1469" y="163"/>
                  </a:cubicBezTo>
                  <a:cubicBezTo>
                    <a:pt x="1470" y="169"/>
                    <a:pt x="1471" y="175"/>
                    <a:pt x="1471" y="182"/>
                  </a:cubicBezTo>
                  <a:cubicBezTo>
                    <a:pt x="1469" y="183"/>
                    <a:pt x="1469" y="185"/>
                    <a:pt x="1468" y="186"/>
                  </a:cubicBezTo>
                  <a:cubicBezTo>
                    <a:pt x="1465" y="188"/>
                    <a:pt x="1462" y="187"/>
                    <a:pt x="1458" y="189"/>
                  </a:cubicBezTo>
                  <a:cubicBezTo>
                    <a:pt x="1456" y="190"/>
                    <a:pt x="1453" y="193"/>
                    <a:pt x="1450" y="193"/>
                  </a:cubicBezTo>
                  <a:cubicBezTo>
                    <a:pt x="1432" y="200"/>
                    <a:pt x="1414" y="183"/>
                    <a:pt x="1410" y="171"/>
                  </a:cubicBezTo>
                  <a:cubicBezTo>
                    <a:pt x="1410" y="171"/>
                    <a:pt x="1410" y="171"/>
                    <a:pt x="1410" y="171"/>
                  </a:cubicBezTo>
                  <a:cubicBezTo>
                    <a:pt x="1416" y="171"/>
                    <a:pt x="1423" y="177"/>
                    <a:pt x="1428" y="179"/>
                  </a:cubicBezTo>
                  <a:cubicBezTo>
                    <a:pt x="1430" y="179"/>
                    <a:pt x="1433" y="179"/>
                    <a:pt x="1435" y="179"/>
                  </a:cubicBezTo>
                  <a:cubicBezTo>
                    <a:pt x="1449" y="179"/>
                    <a:pt x="1457" y="174"/>
                    <a:pt x="1463" y="165"/>
                  </a:cubicBezTo>
                  <a:cubicBezTo>
                    <a:pt x="1463" y="164"/>
                    <a:pt x="1463" y="163"/>
                    <a:pt x="1463" y="162"/>
                  </a:cubicBezTo>
                  <a:cubicBezTo>
                    <a:pt x="1462" y="162"/>
                    <a:pt x="1461" y="161"/>
                    <a:pt x="1460" y="161"/>
                  </a:cubicBezTo>
                  <a:cubicBezTo>
                    <a:pt x="1453" y="158"/>
                    <a:pt x="1440" y="165"/>
                    <a:pt x="1434" y="166"/>
                  </a:cubicBezTo>
                  <a:cubicBezTo>
                    <a:pt x="1428" y="167"/>
                    <a:pt x="1413" y="167"/>
                    <a:pt x="1408" y="164"/>
                  </a:cubicBezTo>
                  <a:cubicBezTo>
                    <a:pt x="1406" y="163"/>
                    <a:pt x="1405" y="161"/>
                    <a:pt x="1404" y="160"/>
                  </a:cubicBezTo>
                  <a:cubicBezTo>
                    <a:pt x="1404" y="159"/>
                    <a:pt x="1404" y="157"/>
                    <a:pt x="1404" y="156"/>
                  </a:cubicBezTo>
                  <a:cubicBezTo>
                    <a:pt x="1406" y="155"/>
                    <a:pt x="1407" y="154"/>
                    <a:pt x="1408" y="153"/>
                  </a:cubicBezTo>
                  <a:cubicBezTo>
                    <a:pt x="1418" y="153"/>
                    <a:pt x="1426" y="153"/>
                    <a:pt x="1436" y="153"/>
                  </a:cubicBezTo>
                  <a:cubicBezTo>
                    <a:pt x="1438" y="152"/>
                    <a:pt x="1442" y="149"/>
                    <a:pt x="1444" y="149"/>
                  </a:cubicBezTo>
                  <a:cubicBezTo>
                    <a:pt x="1448" y="147"/>
                    <a:pt x="1452" y="148"/>
                    <a:pt x="1455" y="147"/>
                  </a:cubicBezTo>
                  <a:cubicBezTo>
                    <a:pt x="1456" y="146"/>
                    <a:pt x="1456" y="146"/>
                    <a:pt x="1457" y="145"/>
                  </a:cubicBezTo>
                  <a:cubicBezTo>
                    <a:pt x="1456" y="143"/>
                    <a:pt x="1454" y="139"/>
                    <a:pt x="1456" y="136"/>
                  </a:cubicBezTo>
                  <a:cubicBezTo>
                    <a:pt x="1458" y="129"/>
                    <a:pt x="1460" y="125"/>
                    <a:pt x="1464" y="118"/>
                  </a:cubicBezTo>
                  <a:cubicBezTo>
                    <a:pt x="1463" y="117"/>
                    <a:pt x="1462" y="117"/>
                    <a:pt x="1461" y="117"/>
                  </a:cubicBezTo>
                  <a:cubicBezTo>
                    <a:pt x="1455" y="118"/>
                    <a:pt x="1451" y="121"/>
                    <a:pt x="1442" y="122"/>
                  </a:cubicBezTo>
                  <a:close/>
                  <a:moveTo>
                    <a:pt x="1272" y="127"/>
                  </a:moveTo>
                  <a:cubicBezTo>
                    <a:pt x="1272" y="125"/>
                    <a:pt x="1271" y="126"/>
                    <a:pt x="1272" y="125"/>
                  </a:cubicBezTo>
                  <a:cubicBezTo>
                    <a:pt x="1274" y="119"/>
                    <a:pt x="1285" y="115"/>
                    <a:pt x="1292" y="119"/>
                  </a:cubicBezTo>
                  <a:cubicBezTo>
                    <a:pt x="1301" y="125"/>
                    <a:pt x="1318" y="137"/>
                    <a:pt x="1316" y="154"/>
                  </a:cubicBezTo>
                  <a:cubicBezTo>
                    <a:pt x="1310" y="157"/>
                    <a:pt x="1309" y="164"/>
                    <a:pt x="1298" y="164"/>
                  </a:cubicBezTo>
                  <a:cubicBezTo>
                    <a:pt x="1298" y="161"/>
                    <a:pt x="1294" y="159"/>
                    <a:pt x="1293" y="157"/>
                  </a:cubicBezTo>
                  <a:cubicBezTo>
                    <a:pt x="1292" y="155"/>
                    <a:pt x="1292" y="152"/>
                    <a:pt x="1291" y="149"/>
                  </a:cubicBezTo>
                  <a:cubicBezTo>
                    <a:pt x="1288" y="143"/>
                    <a:pt x="1279" y="128"/>
                    <a:pt x="1272" y="127"/>
                  </a:cubicBezTo>
                  <a:close/>
                  <a:moveTo>
                    <a:pt x="1216" y="87"/>
                  </a:moveTo>
                  <a:cubicBezTo>
                    <a:pt x="1216" y="86"/>
                    <a:pt x="1217" y="85"/>
                    <a:pt x="1217" y="84"/>
                  </a:cubicBezTo>
                  <a:cubicBezTo>
                    <a:pt x="1222" y="85"/>
                    <a:pt x="1227" y="86"/>
                    <a:pt x="1232" y="87"/>
                  </a:cubicBezTo>
                  <a:cubicBezTo>
                    <a:pt x="1237" y="89"/>
                    <a:pt x="1256" y="82"/>
                    <a:pt x="1257" y="79"/>
                  </a:cubicBezTo>
                  <a:cubicBezTo>
                    <a:pt x="1260" y="74"/>
                    <a:pt x="1260" y="41"/>
                    <a:pt x="1257" y="36"/>
                  </a:cubicBezTo>
                  <a:cubicBezTo>
                    <a:pt x="1255" y="31"/>
                    <a:pt x="1252" y="30"/>
                    <a:pt x="1252" y="23"/>
                  </a:cubicBezTo>
                  <a:cubicBezTo>
                    <a:pt x="1256" y="21"/>
                    <a:pt x="1256" y="20"/>
                    <a:pt x="1264" y="20"/>
                  </a:cubicBezTo>
                  <a:cubicBezTo>
                    <a:pt x="1272" y="26"/>
                    <a:pt x="1273" y="39"/>
                    <a:pt x="1273" y="54"/>
                  </a:cubicBezTo>
                  <a:cubicBezTo>
                    <a:pt x="1273" y="59"/>
                    <a:pt x="1271" y="74"/>
                    <a:pt x="1272" y="74"/>
                  </a:cubicBezTo>
                  <a:cubicBezTo>
                    <a:pt x="1276" y="75"/>
                    <a:pt x="1290" y="70"/>
                    <a:pt x="1293" y="68"/>
                  </a:cubicBezTo>
                  <a:cubicBezTo>
                    <a:pt x="1293" y="63"/>
                    <a:pt x="1292" y="61"/>
                    <a:pt x="1288" y="58"/>
                  </a:cubicBezTo>
                  <a:cubicBezTo>
                    <a:pt x="1288" y="57"/>
                    <a:pt x="1288" y="55"/>
                    <a:pt x="1288" y="53"/>
                  </a:cubicBezTo>
                  <a:cubicBezTo>
                    <a:pt x="1289" y="53"/>
                    <a:pt x="1290" y="54"/>
                    <a:pt x="1290" y="54"/>
                  </a:cubicBezTo>
                  <a:cubicBezTo>
                    <a:pt x="1293" y="55"/>
                    <a:pt x="1295" y="59"/>
                    <a:pt x="1298" y="59"/>
                  </a:cubicBezTo>
                  <a:cubicBezTo>
                    <a:pt x="1306" y="62"/>
                    <a:pt x="1314" y="60"/>
                    <a:pt x="1321" y="63"/>
                  </a:cubicBezTo>
                  <a:cubicBezTo>
                    <a:pt x="1322" y="64"/>
                    <a:pt x="1322" y="63"/>
                    <a:pt x="1322" y="65"/>
                  </a:cubicBezTo>
                  <a:cubicBezTo>
                    <a:pt x="1322" y="67"/>
                    <a:pt x="1322" y="69"/>
                    <a:pt x="1322" y="71"/>
                  </a:cubicBezTo>
                  <a:cubicBezTo>
                    <a:pt x="1321" y="71"/>
                    <a:pt x="1320" y="74"/>
                    <a:pt x="1319" y="75"/>
                  </a:cubicBezTo>
                  <a:cubicBezTo>
                    <a:pt x="1317" y="76"/>
                    <a:pt x="1310" y="75"/>
                    <a:pt x="1308" y="76"/>
                  </a:cubicBezTo>
                  <a:cubicBezTo>
                    <a:pt x="1301" y="79"/>
                    <a:pt x="1273" y="90"/>
                    <a:pt x="1268" y="95"/>
                  </a:cubicBezTo>
                  <a:cubicBezTo>
                    <a:pt x="1264" y="99"/>
                    <a:pt x="1266" y="105"/>
                    <a:pt x="1264" y="110"/>
                  </a:cubicBezTo>
                  <a:cubicBezTo>
                    <a:pt x="1260" y="123"/>
                    <a:pt x="1250" y="153"/>
                    <a:pt x="1232" y="145"/>
                  </a:cubicBezTo>
                  <a:cubicBezTo>
                    <a:pt x="1230" y="145"/>
                    <a:pt x="1229" y="145"/>
                    <a:pt x="1228" y="145"/>
                  </a:cubicBezTo>
                  <a:cubicBezTo>
                    <a:pt x="1225" y="143"/>
                    <a:pt x="1223" y="141"/>
                    <a:pt x="1220" y="139"/>
                  </a:cubicBezTo>
                  <a:cubicBezTo>
                    <a:pt x="1220" y="138"/>
                    <a:pt x="1220" y="137"/>
                    <a:pt x="1220" y="135"/>
                  </a:cubicBezTo>
                  <a:cubicBezTo>
                    <a:pt x="1222" y="135"/>
                    <a:pt x="1225" y="131"/>
                    <a:pt x="1227" y="130"/>
                  </a:cubicBezTo>
                  <a:cubicBezTo>
                    <a:pt x="1232" y="128"/>
                    <a:pt x="1236" y="129"/>
                    <a:pt x="1240" y="127"/>
                  </a:cubicBezTo>
                  <a:cubicBezTo>
                    <a:pt x="1246" y="125"/>
                    <a:pt x="1256" y="107"/>
                    <a:pt x="1254" y="101"/>
                  </a:cubicBezTo>
                  <a:cubicBezTo>
                    <a:pt x="1246" y="100"/>
                    <a:pt x="1236" y="101"/>
                    <a:pt x="1228" y="101"/>
                  </a:cubicBezTo>
                  <a:cubicBezTo>
                    <a:pt x="1225" y="98"/>
                    <a:pt x="1222" y="96"/>
                    <a:pt x="1219" y="93"/>
                  </a:cubicBezTo>
                  <a:cubicBezTo>
                    <a:pt x="1217" y="91"/>
                    <a:pt x="1217" y="88"/>
                    <a:pt x="1216" y="87"/>
                  </a:cubicBezTo>
                  <a:close/>
                  <a:moveTo>
                    <a:pt x="1110" y="21"/>
                  </a:moveTo>
                  <a:cubicBezTo>
                    <a:pt x="1110" y="20"/>
                    <a:pt x="1110" y="19"/>
                    <a:pt x="1110" y="17"/>
                  </a:cubicBezTo>
                  <a:cubicBezTo>
                    <a:pt x="1110" y="17"/>
                    <a:pt x="1111" y="16"/>
                    <a:pt x="1112" y="16"/>
                  </a:cubicBezTo>
                  <a:cubicBezTo>
                    <a:pt x="1124" y="17"/>
                    <a:pt x="1148" y="19"/>
                    <a:pt x="1147" y="35"/>
                  </a:cubicBezTo>
                  <a:cubicBezTo>
                    <a:pt x="1142" y="43"/>
                    <a:pt x="1140" y="49"/>
                    <a:pt x="1128" y="45"/>
                  </a:cubicBezTo>
                  <a:cubicBezTo>
                    <a:pt x="1127" y="43"/>
                    <a:pt x="1126" y="41"/>
                    <a:pt x="1124" y="39"/>
                  </a:cubicBezTo>
                  <a:cubicBezTo>
                    <a:pt x="1123" y="38"/>
                    <a:pt x="1121" y="38"/>
                    <a:pt x="1119" y="37"/>
                  </a:cubicBezTo>
                  <a:cubicBezTo>
                    <a:pt x="1119" y="31"/>
                    <a:pt x="1113" y="23"/>
                    <a:pt x="1110" y="21"/>
                  </a:cubicBezTo>
                  <a:close/>
                  <a:moveTo>
                    <a:pt x="1055" y="126"/>
                  </a:moveTo>
                  <a:cubicBezTo>
                    <a:pt x="1058" y="127"/>
                    <a:pt x="1062" y="127"/>
                    <a:pt x="1064" y="125"/>
                  </a:cubicBezTo>
                  <a:cubicBezTo>
                    <a:pt x="1066" y="124"/>
                    <a:pt x="1068" y="125"/>
                    <a:pt x="1070" y="123"/>
                  </a:cubicBezTo>
                  <a:cubicBezTo>
                    <a:pt x="1074" y="119"/>
                    <a:pt x="1070" y="109"/>
                    <a:pt x="1066" y="107"/>
                  </a:cubicBezTo>
                  <a:cubicBezTo>
                    <a:pt x="1066" y="107"/>
                    <a:pt x="1064" y="107"/>
                    <a:pt x="1064" y="107"/>
                  </a:cubicBezTo>
                  <a:cubicBezTo>
                    <a:pt x="1056" y="125"/>
                    <a:pt x="1056" y="125"/>
                    <a:pt x="1056" y="125"/>
                  </a:cubicBezTo>
                  <a:cubicBezTo>
                    <a:pt x="1056" y="125"/>
                    <a:pt x="1056" y="126"/>
                    <a:pt x="1055" y="126"/>
                  </a:cubicBezTo>
                  <a:close/>
                  <a:moveTo>
                    <a:pt x="1021" y="158"/>
                  </a:moveTo>
                  <a:cubicBezTo>
                    <a:pt x="1021" y="153"/>
                    <a:pt x="1024" y="148"/>
                    <a:pt x="1024" y="143"/>
                  </a:cubicBezTo>
                  <a:cubicBezTo>
                    <a:pt x="1025" y="140"/>
                    <a:pt x="1023" y="136"/>
                    <a:pt x="1024" y="133"/>
                  </a:cubicBezTo>
                  <a:cubicBezTo>
                    <a:pt x="1031" y="132"/>
                    <a:pt x="1042" y="114"/>
                    <a:pt x="1048" y="108"/>
                  </a:cubicBezTo>
                  <a:cubicBezTo>
                    <a:pt x="1051" y="106"/>
                    <a:pt x="1056" y="103"/>
                    <a:pt x="1059" y="102"/>
                  </a:cubicBezTo>
                  <a:cubicBezTo>
                    <a:pt x="1060" y="102"/>
                    <a:pt x="1062" y="102"/>
                    <a:pt x="1063" y="103"/>
                  </a:cubicBezTo>
                  <a:cubicBezTo>
                    <a:pt x="1068" y="104"/>
                    <a:pt x="1072" y="102"/>
                    <a:pt x="1075" y="101"/>
                  </a:cubicBezTo>
                  <a:cubicBezTo>
                    <a:pt x="1075" y="99"/>
                    <a:pt x="1075" y="97"/>
                    <a:pt x="1074" y="95"/>
                  </a:cubicBezTo>
                  <a:cubicBezTo>
                    <a:pt x="1074" y="95"/>
                    <a:pt x="1072" y="92"/>
                    <a:pt x="1072" y="93"/>
                  </a:cubicBezTo>
                  <a:cubicBezTo>
                    <a:pt x="1069" y="93"/>
                    <a:pt x="1067" y="96"/>
                    <a:pt x="1065" y="97"/>
                  </a:cubicBezTo>
                  <a:cubicBezTo>
                    <a:pt x="1064" y="97"/>
                    <a:pt x="1062" y="97"/>
                    <a:pt x="1060" y="97"/>
                  </a:cubicBezTo>
                  <a:cubicBezTo>
                    <a:pt x="1051" y="97"/>
                    <a:pt x="1045" y="88"/>
                    <a:pt x="1047" y="79"/>
                  </a:cubicBezTo>
                  <a:cubicBezTo>
                    <a:pt x="1056" y="81"/>
                    <a:pt x="1069" y="81"/>
                    <a:pt x="1076" y="76"/>
                  </a:cubicBezTo>
                  <a:cubicBezTo>
                    <a:pt x="1078" y="64"/>
                    <a:pt x="1079" y="47"/>
                    <a:pt x="1083" y="37"/>
                  </a:cubicBezTo>
                  <a:cubicBezTo>
                    <a:pt x="1085" y="34"/>
                    <a:pt x="1081" y="25"/>
                    <a:pt x="1084" y="18"/>
                  </a:cubicBezTo>
                  <a:cubicBezTo>
                    <a:pt x="1085" y="18"/>
                    <a:pt x="1087" y="18"/>
                    <a:pt x="1089" y="18"/>
                  </a:cubicBezTo>
                  <a:cubicBezTo>
                    <a:pt x="1090" y="19"/>
                    <a:pt x="1091" y="21"/>
                    <a:pt x="1092" y="22"/>
                  </a:cubicBezTo>
                  <a:cubicBezTo>
                    <a:pt x="1092" y="24"/>
                    <a:pt x="1097" y="47"/>
                    <a:pt x="1096" y="49"/>
                  </a:cubicBezTo>
                  <a:cubicBezTo>
                    <a:pt x="1095" y="53"/>
                    <a:pt x="1090" y="67"/>
                    <a:pt x="1092" y="70"/>
                  </a:cubicBezTo>
                  <a:cubicBezTo>
                    <a:pt x="1092" y="71"/>
                    <a:pt x="1092" y="71"/>
                    <a:pt x="1093" y="71"/>
                  </a:cubicBezTo>
                  <a:cubicBezTo>
                    <a:pt x="1099" y="71"/>
                    <a:pt x="1107" y="67"/>
                    <a:pt x="1109" y="62"/>
                  </a:cubicBezTo>
                  <a:cubicBezTo>
                    <a:pt x="1110" y="58"/>
                    <a:pt x="1107" y="56"/>
                    <a:pt x="1108" y="54"/>
                  </a:cubicBezTo>
                  <a:cubicBezTo>
                    <a:pt x="1108" y="54"/>
                    <a:pt x="1109" y="54"/>
                    <a:pt x="1109" y="54"/>
                  </a:cubicBezTo>
                  <a:cubicBezTo>
                    <a:pt x="1113" y="56"/>
                    <a:pt x="1126" y="58"/>
                    <a:pt x="1132" y="59"/>
                  </a:cubicBezTo>
                  <a:cubicBezTo>
                    <a:pt x="1132" y="61"/>
                    <a:pt x="1132" y="63"/>
                    <a:pt x="1132" y="65"/>
                  </a:cubicBezTo>
                  <a:cubicBezTo>
                    <a:pt x="1131" y="65"/>
                    <a:pt x="1130" y="66"/>
                    <a:pt x="1130" y="66"/>
                  </a:cubicBezTo>
                  <a:cubicBezTo>
                    <a:pt x="1129" y="66"/>
                    <a:pt x="1129" y="65"/>
                    <a:pt x="1129" y="65"/>
                  </a:cubicBezTo>
                  <a:cubicBezTo>
                    <a:pt x="1120" y="68"/>
                    <a:pt x="1100" y="77"/>
                    <a:pt x="1098" y="84"/>
                  </a:cubicBezTo>
                  <a:cubicBezTo>
                    <a:pt x="1096" y="84"/>
                    <a:pt x="1093" y="83"/>
                    <a:pt x="1092" y="85"/>
                  </a:cubicBezTo>
                  <a:cubicBezTo>
                    <a:pt x="1085" y="89"/>
                    <a:pt x="1090" y="98"/>
                    <a:pt x="1088" y="106"/>
                  </a:cubicBezTo>
                  <a:cubicBezTo>
                    <a:pt x="1087" y="109"/>
                    <a:pt x="1086" y="112"/>
                    <a:pt x="1087" y="115"/>
                  </a:cubicBezTo>
                  <a:cubicBezTo>
                    <a:pt x="1088" y="115"/>
                    <a:pt x="1089" y="116"/>
                    <a:pt x="1090" y="116"/>
                  </a:cubicBezTo>
                  <a:cubicBezTo>
                    <a:pt x="1095" y="108"/>
                    <a:pt x="1106" y="105"/>
                    <a:pt x="1114" y="111"/>
                  </a:cubicBezTo>
                  <a:cubicBezTo>
                    <a:pt x="1122" y="117"/>
                    <a:pt x="1116" y="123"/>
                    <a:pt x="1119" y="131"/>
                  </a:cubicBezTo>
                  <a:cubicBezTo>
                    <a:pt x="1120" y="136"/>
                    <a:pt x="1126" y="139"/>
                    <a:pt x="1128" y="145"/>
                  </a:cubicBezTo>
                  <a:cubicBezTo>
                    <a:pt x="1128" y="145"/>
                    <a:pt x="1128" y="147"/>
                    <a:pt x="1129" y="146"/>
                  </a:cubicBezTo>
                  <a:cubicBezTo>
                    <a:pt x="1134" y="161"/>
                    <a:pt x="1113" y="161"/>
                    <a:pt x="1105" y="160"/>
                  </a:cubicBezTo>
                  <a:cubicBezTo>
                    <a:pt x="1104" y="158"/>
                    <a:pt x="1102" y="156"/>
                    <a:pt x="1101" y="154"/>
                  </a:cubicBezTo>
                  <a:cubicBezTo>
                    <a:pt x="1098" y="145"/>
                    <a:pt x="1098" y="133"/>
                    <a:pt x="1090" y="130"/>
                  </a:cubicBezTo>
                  <a:cubicBezTo>
                    <a:pt x="1076" y="139"/>
                    <a:pt x="1092" y="160"/>
                    <a:pt x="1085" y="177"/>
                  </a:cubicBezTo>
                  <a:cubicBezTo>
                    <a:pt x="1085" y="177"/>
                    <a:pt x="1085" y="177"/>
                    <a:pt x="1085" y="177"/>
                  </a:cubicBezTo>
                  <a:cubicBezTo>
                    <a:pt x="1083" y="175"/>
                    <a:pt x="1080" y="175"/>
                    <a:pt x="1079" y="173"/>
                  </a:cubicBezTo>
                  <a:cubicBezTo>
                    <a:pt x="1075" y="170"/>
                    <a:pt x="1072" y="163"/>
                    <a:pt x="1070" y="156"/>
                  </a:cubicBezTo>
                  <a:cubicBezTo>
                    <a:pt x="1068" y="149"/>
                    <a:pt x="1074" y="143"/>
                    <a:pt x="1072" y="139"/>
                  </a:cubicBezTo>
                  <a:cubicBezTo>
                    <a:pt x="1071" y="139"/>
                    <a:pt x="1071" y="138"/>
                    <a:pt x="1070" y="137"/>
                  </a:cubicBezTo>
                  <a:cubicBezTo>
                    <a:pt x="1065" y="137"/>
                    <a:pt x="1056" y="139"/>
                    <a:pt x="1054" y="144"/>
                  </a:cubicBezTo>
                  <a:cubicBezTo>
                    <a:pt x="1053" y="147"/>
                    <a:pt x="1054" y="149"/>
                    <a:pt x="1053" y="151"/>
                  </a:cubicBezTo>
                  <a:cubicBezTo>
                    <a:pt x="1050" y="156"/>
                    <a:pt x="1042" y="170"/>
                    <a:pt x="1038" y="172"/>
                  </a:cubicBezTo>
                  <a:cubicBezTo>
                    <a:pt x="1034" y="173"/>
                    <a:pt x="1030" y="171"/>
                    <a:pt x="1027" y="169"/>
                  </a:cubicBezTo>
                  <a:cubicBezTo>
                    <a:pt x="1028" y="163"/>
                    <a:pt x="1024" y="158"/>
                    <a:pt x="1021" y="158"/>
                  </a:cubicBezTo>
                  <a:close/>
                  <a:moveTo>
                    <a:pt x="913" y="65"/>
                  </a:moveTo>
                  <a:cubicBezTo>
                    <a:pt x="914" y="65"/>
                    <a:pt x="913" y="65"/>
                    <a:pt x="915" y="65"/>
                  </a:cubicBezTo>
                  <a:cubicBezTo>
                    <a:pt x="919" y="64"/>
                    <a:pt x="929" y="61"/>
                    <a:pt x="931" y="58"/>
                  </a:cubicBezTo>
                  <a:cubicBezTo>
                    <a:pt x="931" y="57"/>
                    <a:pt x="931" y="55"/>
                    <a:pt x="931" y="54"/>
                  </a:cubicBezTo>
                  <a:cubicBezTo>
                    <a:pt x="929" y="49"/>
                    <a:pt x="924" y="45"/>
                    <a:pt x="920" y="43"/>
                  </a:cubicBezTo>
                  <a:cubicBezTo>
                    <a:pt x="920" y="43"/>
                    <a:pt x="920" y="43"/>
                    <a:pt x="919" y="43"/>
                  </a:cubicBezTo>
                  <a:cubicBezTo>
                    <a:pt x="917" y="47"/>
                    <a:pt x="913" y="58"/>
                    <a:pt x="913" y="65"/>
                  </a:cubicBezTo>
                  <a:close/>
                  <a:moveTo>
                    <a:pt x="862" y="136"/>
                  </a:moveTo>
                  <a:cubicBezTo>
                    <a:pt x="863" y="139"/>
                    <a:pt x="864" y="143"/>
                    <a:pt x="865" y="147"/>
                  </a:cubicBezTo>
                  <a:cubicBezTo>
                    <a:pt x="870" y="155"/>
                    <a:pt x="887" y="161"/>
                    <a:pt x="898" y="154"/>
                  </a:cubicBezTo>
                  <a:cubicBezTo>
                    <a:pt x="900" y="149"/>
                    <a:pt x="886" y="129"/>
                    <a:pt x="882" y="126"/>
                  </a:cubicBezTo>
                  <a:cubicBezTo>
                    <a:pt x="886" y="126"/>
                    <a:pt x="890" y="126"/>
                    <a:pt x="894" y="126"/>
                  </a:cubicBezTo>
                  <a:cubicBezTo>
                    <a:pt x="896" y="127"/>
                    <a:pt x="913" y="133"/>
                    <a:pt x="914" y="132"/>
                  </a:cubicBezTo>
                  <a:cubicBezTo>
                    <a:pt x="918" y="129"/>
                    <a:pt x="918" y="106"/>
                    <a:pt x="916" y="105"/>
                  </a:cubicBezTo>
                  <a:cubicBezTo>
                    <a:pt x="914" y="104"/>
                    <a:pt x="913" y="104"/>
                    <a:pt x="912" y="104"/>
                  </a:cubicBezTo>
                  <a:cubicBezTo>
                    <a:pt x="910" y="107"/>
                    <a:pt x="907" y="113"/>
                    <a:pt x="904" y="116"/>
                  </a:cubicBezTo>
                  <a:cubicBezTo>
                    <a:pt x="903" y="116"/>
                    <a:pt x="902" y="116"/>
                    <a:pt x="902" y="116"/>
                  </a:cubicBezTo>
                  <a:cubicBezTo>
                    <a:pt x="900" y="112"/>
                    <a:pt x="897" y="108"/>
                    <a:pt x="895" y="103"/>
                  </a:cubicBezTo>
                  <a:cubicBezTo>
                    <a:pt x="893" y="99"/>
                    <a:pt x="896" y="91"/>
                    <a:pt x="894" y="87"/>
                  </a:cubicBezTo>
                  <a:cubicBezTo>
                    <a:pt x="881" y="85"/>
                    <a:pt x="881" y="95"/>
                    <a:pt x="876" y="101"/>
                  </a:cubicBezTo>
                  <a:cubicBezTo>
                    <a:pt x="869" y="111"/>
                    <a:pt x="862" y="119"/>
                    <a:pt x="862" y="136"/>
                  </a:cubicBezTo>
                  <a:close/>
                  <a:moveTo>
                    <a:pt x="801" y="141"/>
                  </a:moveTo>
                  <a:cubicBezTo>
                    <a:pt x="801" y="139"/>
                    <a:pt x="801" y="137"/>
                    <a:pt x="801" y="134"/>
                  </a:cubicBezTo>
                  <a:cubicBezTo>
                    <a:pt x="804" y="132"/>
                    <a:pt x="806" y="128"/>
                    <a:pt x="810" y="126"/>
                  </a:cubicBezTo>
                  <a:cubicBezTo>
                    <a:pt x="808" y="123"/>
                    <a:pt x="808" y="120"/>
                    <a:pt x="808" y="116"/>
                  </a:cubicBezTo>
                  <a:cubicBezTo>
                    <a:pt x="811" y="116"/>
                    <a:pt x="820" y="118"/>
                    <a:pt x="825" y="116"/>
                  </a:cubicBezTo>
                  <a:cubicBezTo>
                    <a:pt x="830" y="115"/>
                    <a:pt x="851" y="107"/>
                    <a:pt x="854" y="104"/>
                  </a:cubicBezTo>
                  <a:cubicBezTo>
                    <a:pt x="856" y="100"/>
                    <a:pt x="854" y="87"/>
                    <a:pt x="856" y="83"/>
                  </a:cubicBezTo>
                  <a:cubicBezTo>
                    <a:pt x="857" y="81"/>
                    <a:pt x="863" y="72"/>
                    <a:pt x="861" y="69"/>
                  </a:cubicBezTo>
                  <a:cubicBezTo>
                    <a:pt x="856" y="62"/>
                    <a:pt x="835" y="75"/>
                    <a:pt x="835" y="59"/>
                  </a:cubicBezTo>
                  <a:cubicBezTo>
                    <a:pt x="836" y="59"/>
                    <a:pt x="836" y="59"/>
                    <a:pt x="837" y="58"/>
                  </a:cubicBezTo>
                  <a:cubicBezTo>
                    <a:pt x="840" y="58"/>
                    <a:pt x="843" y="59"/>
                    <a:pt x="845" y="60"/>
                  </a:cubicBezTo>
                  <a:cubicBezTo>
                    <a:pt x="850" y="57"/>
                    <a:pt x="865" y="52"/>
                    <a:pt x="868" y="47"/>
                  </a:cubicBezTo>
                  <a:cubicBezTo>
                    <a:pt x="873" y="39"/>
                    <a:pt x="871" y="30"/>
                    <a:pt x="878" y="23"/>
                  </a:cubicBezTo>
                  <a:cubicBezTo>
                    <a:pt x="884" y="23"/>
                    <a:pt x="888" y="24"/>
                    <a:pt x="893" y="26"/>
                  </a:cubicBezTo>
                  <a:cubicBezTo>
                    <a:pt x="890" y="36"/>
                    <a:pt x="882" y="41"/>
                    <a:pt x="878" y="49"/>
                  </a:cubicBezTo>
                  <a:cubicBezTo>
                    <a:pt x="875" y="56"/>
                    <a:pt x="874" y="68"/>
                    <a:pt x="873" y="74"/>
                  </a:cubicBezTo>
                  <a:cubicBezTo>
                    <a:pt x="873" y="76"/>
                    <a:pt x="873" y="78"/>
                    <a:pt x="873" y="80"/>
                  </a:cubicBezTo>
                  <a:cubicBezTo>
                    <a:pt x="872" y="80"/>
                    <a:pt x="870" y="88"/>
                    <a:pt x="870" y="90"/>
                  </a:cubicBezTo>
                  <a:cubicBezTo>
                    <a:pt x="871" y="90"/>
                    <a:pt x="871" y="91"/>
                    <a:pt x="871" y="91"/>
                  </a:cubicBezTo>
                  <a:cubicBezTo>
                    <a:pt x="872" y="91"/>
                    <a:pt x="872" y="90"/>
                    <a:pt x="873" y="90"/>
                  </a:cubicBezTo>
                  <a:cubicBezTo>
                    <a:pt x="873" y="90"/>
                    <a:pt x="873" y="90"/>
                    <a:pt x="874" y="90"/>
                  </a:cubicBezTo>
                  <a:cubicBezTo>
                    <a:pt x="875" y="89"/>
                    <a:pt x="877" y="87"/>
                    <a:pt x="877" y="85"/>
                  </a:cubicBezTo>
                  <a:cubicBezTo>
                    <a:pt x="877" y="84"/>
                    <a:pt x="877" y="83"/>
                    <a:pt x="877" y="82"/>
                  </a:cubicBezTo>
                  <a:cubicBezTo>
                    <a:pt x="878" y="80"/>
                    <a:pt x="880" y="79"/>
                    <a:pt x="881" y="77"/>
                  </a:cubicBezTo>
                  <a:cubicBezTo>
                    <a:pt x="887" y="77"/>
                    <a:pt x="895" y="75"/>
                    <a:pt x="897" y="72"/>
                  </a:cubicBezTo>
                  <a:cubicBezTo>
                    <a:pt x="899" y="67"/>
                    <a:pt x="897" y="58"/>
                    <a:pt x="899" y="55"/>
                  </a:cubicBezTo>
                  <a:cubicBezTo>
                    <a:pt x="901" y="51"/>
                    <a:pt x="904" y="42"/>
                    <a:pt x="905" y="38"/>
                  </a:cubicBezTo>
                  <a:cubicBezTo>
                    <a:pt x="907" y="29"/>
                    <a:pt x="898" y="22"/>
                    <a:pt x="903" y="17"/>
                  </a:cubicBezTo>
                  <a:cubicBezTo>
                    <a:pt x="907" y="13"/>
                    <a:pt x="915" y="19"/>
                    <a:pt x="917" y="21"/>
                  </a:cubicBezTo>
                  <a:cubicBezTo>
                    <a:pt x="921" y="25"/>
                    <a:pt x="916" y="31"/>
                    <a:pt x="918" y="36"/>
                  </a:cubicBezTo>
                  <a:cubicBezTo>
                    <a:pt x="920" y="41"/>
                    <a:pt x="930" y="45"/>
                    <a:pt x="934" y="47"/>
                  </a:cubicBezTo>
                  <a:cubicBezTo>
                    <a:pt x="938" y="48"/>
                    <a:pt x="943" y="48"/>
                    <a:pt x="948" y="49"/>
                  </a:cubicBezTo>
                  <a:cubicBezTo>
                    <a:pt x="948" y="49"/>
                    <a:pt x="949" y="50"/>
                    <a:pt x="949" y="50"/>
                  </a:cubicBezTo>
                  <a:cubicBezTo>
                    <a:pt x="949" y="51"/>
                    <a:pt x="948" y="53"/>
                    <a:pt x="948" y="54"/>
                  </a:cubicBezTo>
                  <a:cubicBezTo>
                    <a:pt x="945" y="60"/>
                    <a:pt x="935" y="64"/>
                    <a:pt x="930" y="67"/>
                  </a:cubicBezTo>
                  <a:cubicBezTo>
                    <a:pt x="926" y="70"/>
                    <a:pt x="924" y="75"/>
                    <a:pt x="921" y="77"/>
                  </a:cubicBezTo>
                  <a:cubicBezTo>
                    <a:pt x="916" y="80"/>
                    <a:pt x="910" y="79"/>
                    <a:pt x="908" y="83"/>
                  </a:cubicBezTo>
                  <a:cubicBezTo>
                    <a:pt x="908" y="85"/>
                    <a:pt x="907" y="85"/>
                    <a:pt x="907" y="87"/>
                  </a:cubicBezTo>
                  <a:cubicBezTo>
                    <a:pt x="905" y="86"/>
                    <a:pt x="906" y="90"/>
                    <a:pt x="906" y="91"/>
                  </a:cubicBezTo>
                  <a:cubicBezTo>
                    <a:pt x="910" y="93"/>
                    <a:pt x="924" y="95"/>
                    <a:pt x="926" y="99"/>
                  </a:cubicBezTo>
                  <a:cubicBezTo>
                    <a:pt x="930" y="105"/>
                    <a:pt x="930" y="119"/>
                    <a:pt x="928" y="129"/>
                  </a:cubicBezTo>
                  <a:cubicBezTo>
                    <a:pt x="927" y="131"/>
                    <a:pt x="926" y="134"/>
                    <a:pt x="927" y="138"/>
                  </a:cubicBezTo>
                  <a:cubicBezTo>
                    <a:pt x="944" y="144"/>
                    <a:pt x="968" y="157"/>
                    <a:pt x="946" y="175"/>
                  </a:cubicBezTo>
                  <a:cubicBezTo>
                    <a:pt x="930" y="175"/>
                    <a:pt x="930" y="166"/>
                    <a:pt x="917" y="161"/>
                  </a:cubicBezTo>
                  <a:cubicBezTo>
                    <a:pt x="915" y="161"/>
                    <a:pt x="906" y="165"/>
                    <a:pt x="905" y="165"/>
                  </a:cubicBezTo>
                  <a:cubicBezTo>
                    <a:pt x="903" y="165"/>
                    <a:pt x="901" y="165"/>
                    <a:pt x="899" y="165"/>
                  </a:cubicBezTo>
                  <a:cubicBezTo>
                    <a:pt x="892" y="168"/>
                    <a:pt x="882" y="170"/>
                    <a:pt x="874" y="168"/>
                  </a:cubicBezTo>
                  <a:cubicBezTo>
                    <a:pt x="872" y="163"/>
                    <a:pt x="867" y="157"/>
                    <a:pt x="863" y="153"/>
                  </a:cubicBezTo>
                  <a:cubicBezTo>
                    <a:pt x="863" y="153"/>
                    <a:pt x="863" y="153"/>
                    <a:pt x="863" y="153"/>
                  </a:cubicBezTo>
                  <a:cubicBezTo>
                    <a:pt x="862" y="154"/>
                    <a:pt x="862" y="154"/>
                    <a:pt x="862" y="154"/>
                  </a:cubicBezTo>
                  <a:cubicBezTo>
                    <a:pt x="862" y="162"/>
                    <a:pt x="869" y="172"/>
                    <a:pt x="864" y="179"/>
                  </a:cubicBezTo>
                  <a:cubicBezTo>
                    <a:pt x="863" y="179"/>
                    <a:pt x="861" y="179"/>
                    <a:pt x="859" y="178"/>
                  </a:cubicBezTo>
                  <a:cubicBezTo>
                    <a:pt x="855" y="176"/>
                    <a:pt x="854" y="171"/>
                    <a:pt x="851" y="167"/>
                  </a:cubicBezTo>
                  <a:cubicBezTo>
                    <a:pt x="850" y="165"/>
                    <a:pt x="850" y="163"/>
                    <a:pt x="849" y="161"/>
                  </a:cubicBezTo>
                  <a:cubicBezTo>
                    <a:pt x="846" y="159"/>
                    <a:pt x="844" y="156"/>
                    <a:pt x="841" y="153"/>
                  </a:cubicBezTo>
                  <a:cubicBezTo>
                    <a:pt x="839" y="151"/>
                    <a:pt x="840" y="146"/>
                    <a:pt x="837" y="144"/>
                  </a:cubicBezTo>
                  <a:cubicBezTo>
                    <a:pt x="834" y="141"/>
                    <a:pt x="817" y="153"/>
                    <a:pt x="809" y="149"/>
                  </a:cubicBezTo>
                  <a:cubicBezTo>
                    <a:pt x="806" y="147"/>
                    <a:pt x="803" y="144"/>
                    <a:pt x="801" y="141"/>
                  </a:cubicBezTo>
                  <a:close/>
                  <a:moveTo>
                    <a:pt x="704" y="44"/>
                  </a:moveTo>
                  <a:cubicBezTo>
                    <a:pt x="705" y="43"/>
                    <a:pt x="706" y="43"/>
                    <a:pt x="707" y="42"/>
                  </a:cubicBezTo>
                  <a:cubicBezTo>
                    <a:pt x="707" y="41"/>
                    <a:pt x="707" y="41"/>
                    <a:pt x="706" y="40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6" y="40"/>
                    <a:pt x="706" y="40"/>
                    <a:pt x="705" y="40"/>
                  </a:cubicBezTo>
                  <a:cubicBezTo>
                    <a:pt x="705" y="41"/>
                    <a:pt x="705" y="43"/>
                    <a:pt x="704" y="44"/>
                  </a:cubicBezTo>
                  <a:close/>
                  <a:moveTo>
                    <a:pt x="702" y="45"/>
                  </a:moveTo>
                  <a:cubicBezTo>
                    <a:pt x="702" y="46"/>
                    <a:pt x="703" y="46"/>
                    <a:pt x="703" y="46"/>
                  </a:cubicBezTo>
                  <a:cubicBezTo>
                    <a:pt x="704" y="46"/>
                    <a:pt x="704" y="46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4"/>
                    <a:pt x="704" y="44"/>
                  </a:cubicBezTo>
                  <a:cubicBezTo>
                    <a:pt x="704" y="44"/>
                    <a:pt x="703" y="43"/>
                    <a:pt x="703" y="43"/>
                  </a:cubicBezTo>
                  <a:cubicBezTo>
                    <a:pt x="703" y="43"/>
                    <a:pt x="703" y="44"/>
                    <a:pt x="702" y="44"/>
                  </a:cubicBezTo>
                  <a:cubicBezTo>
                    <a:pt x="702" y="45"/>
                    <a:pt x="702" y="45"/>
                    <a:pt x="702" y="45"/>
                  </a:cubicBezTo>
                  <a:close/>
                  <a:moveTo>
                    <a:pt x="637" y="47"/>
                  </a:moveTo>
                  <a:cubicBezTo>
                    <a:pt x="637" y="41"/>
                    <a:pt x="637" y="35"/>
                    <a:pt x="639" y="30"/>
                  </a:cubicBezTo>
                  <a:cubicBezTo>
                    <a:pt x="639" y="27"/>
                    <a:pt x="639" y="25"/>
                    <a:pt x="638" y="23"/>
                  </a:cubicBezTo>
                  <a:cubicBezTo>
                    <a:pt x="640" y="23"/>
                    <a:pt x="647" y="21"/>
                    <a:pt x="647" y="21"/>
                  </a:cubicBezTo>
                  <a:cubicBezTo>
                    <a:pt x="652" y="29"/>
                    <a:pt x="651" y="39"/>
                    <a:pt x="658" y="45"/>
                  </a:cubicBezTo>
                  <a:cubicBezTo>
                    <a:pt x="658" y="48"/>
                    <a:pt x="658" y="51"/>
                    <a:pt x="658" y="55"/>
                  </a:cubicBezTo>
                  <a:cubicBezTo>
                    <a:pt x="656" y="55"/>
                    <a:pt x="654" y="58"/>
                    <a:pt x="653" y="59"/>
                  </a:cubicBezTo>
                  <a:cubicBezTo>
                    <a:pt x="643" y="59"/>
                    <a:pt x="640" y="53"/>
                    <a:pt x="637" y="47"/>
                  </a:cubicBezTo>
                  <a:close/>
                  <a:moveTo>
                    <a:pt x="621" y="118"/>
                  </a:moveTo>
                  <a:cubicBezTo>
                    <a:pt x="621" y="113"/>
                    <a:pt x="621" y="109"/>
                    <a:pt x="621" y="105"/>
                  </a:cubicBezTo>
                  <a:cubicBezTo>
                    <a:pt x="628" y="104"/>
                    <a:pt x="632" y="97"/>
                    <a:pt x="636" y="92"/>
                  </a:cubicBezTo>
                  <a:cubicBezTo>
                    <a:pt x="640" y="85"/>
                    <a:pt x="652" y="76"/>
                    <a:pt x="660" y="71"/>
                  </a:cubicBezTo>
                  <a:cubicBezTo>
                    <a:pt x="663" y="70"/>
                    <a:pt x="678" y="62"/>
                    <a:pt x="677" y="61"/>
                  </a:cubicBezTo>
                  <a:cubicBezTo>
                    <a:pt x="680" y="60"/>
                    <a:pt x="693" y="54"/>
                    <a:pt x="694" y="51"/>
                  </a:cubicBezTo>
                  <a:cubicBezTo>
                    <a:pt x="694" y="50"/>
                    <a:pt x="694" y="50"/>
                    <a:pt x="694" y="50"/>
                  </a:cubicBezTo>
                  <a:cubicBezTo>
                    <a:pt x="692" y="49"/>
                    <a:pt x="681" y="45"/>
                    <a:pt x="680" y="44"/>
                  </a:cubicBezTo>
                  <a:cubicBezTo>
                    <a:pt x="678" y="43"/>
                    <a:pt x="676" y="39"/>
                    <a:pt x="675" y="39"/>
                  </a:cubicBezTo>
                  <a:cubicBezTo>
                    <a:pt x="675" y="38"/>
                    <a:pt x="675" y="37"/>
                    <a:pt x="675" y="37"/>
                  </a:cubicBezTo>
                  <a:cubicBezTo>
                    <a:pt x="684" y="39"/>
                    <a:pt x="702" y="36"/>
                    <a:pt x="707" y="33"/>
                  </a:cubicBezTo>
                  <a:cubicBezTo>
                    <a:pt x="709" y="31"/>
                    <a:pt x="712" y="28"/>
                    <a:pt x="716" y="27"/>
                  </a:cubicBezTo>
                  <a:cubicBezTo>
                    <a:pt x="721" y="26"/>
                    <a:pt x="736" y="34"/>
                    <a:pt x="739" y="36"/>
                  </a:cubicBezTo>
                  <a:cubicBezTo>
                    <a:pt x="739" y="38"/>
                    <a:pt x="738" y="39"/>
                    <a:pt x="738" y="41"/>
                  </a:cubicBezTo>
                  <a:cubicBezTo>
                    <a:pt x="736" y="42"/>
                    <a:pt x="734" y="44"/>
                    <a:pt x="732" y="45"/>
                  </a:cubicBezTo>
                  <a:cubicBezTo>
                    <a:pt x="731" y="45"/>
                    <a:pt x="730" y="45"/>
                    <a:pt x="730" y="45"/>
                  </a:cubicBezTo>
                  <a:cubicBezTo>
                    <a:pt x="724" y="47"/>
                    <a:pt x="709" y="51"/>
                    <a:pt x="705" y="55"/>
                  </a:cubicBezTo>
                  <a:cubicBezTo>
                    <a:pt x="706" y="56"/>
                    <a:pt x="706" y="57"/>
                    <a:pt x="706" y="58"/>
                  </a:cubicBezTo>
                  <a:cubicBezTo>
                    <a:pt x="708" y="59"/>
                    <a:pt x="710" y="60"/>
                    <a:pt x="712" y="61"/>
                  </a:cubicBezTo>
                  <a:cubicBezTo>
                    <a:pt x="713" y="61"/>
                    <a:pt x="715" y="61"/>
                    <a:pt x="717" y="61"/>
                  </a:cubicBezTo>
                  <a:cubicBezTo>
                    <a:pt x="724" y="65"/>
                    <a:pt x="744" y="92"/>
                    <a:pt x="730" y="103"/>
                  </a:cubicBezTo>
                  <a:cubicBezTo>
                    <a:pt x="728" y="104"/>
                    <a:pt x="716" y="108"/>
                    <a:pt x="717" y="108"/>
                  </a:cubicBezTo>
                  <a:cubicBezTo>
                    <a:pt x="711" y="111"/>
                    <a:pt x="705" y="106"/>
                    <a:pt x="702" y="111"/>
                  </a:cubicBezTo>
                  <a:cubicBezTo>
                    <a:pt x="702" y="114"/>
                    <a:pt x="702" y="117"/>
                    <a:pt x="702" y="120"/>
                  </a:cubicBezTo>
                  <a:cubicBezTo>
                    <a:pt x="699" y="125"/>
                    <a:pt x="694" y="130"/>
                    <a:pt x="690" y="134"/>
                  </a:cubicBezTo>
                  <a:cubicBezTo>
                    <a:pt x="690" y="136"/>
                    <a:pt x="690" y="137"/>
                    <a:pt x="691" y="137"/>
                  </a:cubicBezTo>
                  <a:cubicBezTo>
                    <a:pt x="692" y="139"/>
                    <a:pt x="695" y="139"/>
                    <a:pt x="697" y="139"/>
                  </a:cubicBezTo>
                  <a:cubicBezTo>
                    <a:pt x="698" y="138"/>
                    <a:pt x="699" y="137"/>
                    <a:pt x="700" y="134"/>
                  </a:cubicBezTo>
                  <a:cubicBezTo>
                    <a:pt x="711" y="134"/>
                    <a:pt x="716" y="138"/>
                    <a:pt x="726" y="140"/>
                  </a:cubicBezTo>
                  <a:cubicBezTo>
                    <a:pt x="727" y="143"/>
                    <a:pt x="730" y="149"/>
                    <a:pt x="729" y="151"/>
                  </a:cubicBezTo>
                  <a:cubicBezTo>
                    <a:pt x="728" y="152"/>
                    <a:pt x="727" y="154"/>
                    <a:pt x="725" y="155"/>
                  </a:cubicBezTo>
                  <a:cubicBezTo>
                    <a:pt x="716" y="158"/>
                    <a:pt x="712" y="149"/>
                    <a:pt x="705" y="150"/>
                  </a:cubicBezTo>
                  <a:cubicBezTo>
                    <a:pt x="704" y="149"/>
                    <a:pt x="700" y="153"/>
                    <a:pt x="699" y="155"/>
                  </a:cubicBezTo>
                  <a:cubicBezTo>
                    <a:pt x="698" y="157"/>
                    <a:pt x="700" y="159"/>
                    <a:pt x="700" y="160"/>
                  </a:cubicBezTo>
                  <a:cubicBezTo>
                    <a:pt x="700" y="162"/>
                    <a:pt x="700" y="164"/>
                    <a:pt x="700" y="166"/>
                  </a:cubicBezTo>
                  <a:cubicBezTo>
                    <a:pt x="702" y="174"/>
                    <a:pt x="698" y="180"/>
                    <a:pt x="692" y="183"/>
                  </a:cubicBezTo>
                  <a:cubicBezTo>
                    <a:pt x="685" y="187"/>
                    <a:pt x="666" y="181"/>
                    <a:pt x="662" y="179"/>
                  </a:cubicBezTo>
                  <a:cubicBezTo>
                    <a:pt x="662" y="177"/>
                    <a:pt x="653" y="173"/>
                    <a:pt x="651" y="173"/>
                  </a:cubicBezTo>
                  <a:cubicBezTo>
                    <a:pt x="651" y="172"/>
                    <a:pt x="652" y="172"/>
                    <a:pt x="652" y="172"/>
                  </a:cubicBezTo>
                  <a:cubicBezTo>
                    <a:pt x="660" y="170"/>
                    <a:pt x="676" y="168"/>
                    <a:pt x="683" y="163"/>
                  </a:cubicBezTo>
                  <a:cubicBezTo>
                    <a:pt x="685" y="162"/>
                    <a:pt x="692" y="157"/>
                    <a:pt x="689" y="155"/>
                  </a:cubicBezTo>
                  <a:cubicBezTo>
                    <a:pt x="685" y="154"/>
                    <a:pt x="675" y="155"/>
                    <a:pt x="672" y="157"/>
                  </a:cubicBezTo>
                  <a:cubicBezTo>
                    <a:pt x="668" y="159"/>
                    <a:pt x="653" y="154"/>
                    <a:pt x="652" y="153"/>
                  </a:cubicBezTo>
                  <a:cubicBezTo>
                    <a:pt x="650" y="152"/>
                    <a:pt x="650" y="151"/>
                    <a:pt x="649" y="149"/>
                  </a:cubicBezTo>
                  <a:cubicBezTo>
                    <a:pt x="649" y="148"/>
                    <a:pt x="649" y="148"/>
                    <a:pt x="650" y="147"/>
                  </a:cubicBezTo>
                  <a:cubicBezTo>
                    <a:pt x="660" y="147"/>
                    <a:pt x="674" y="146"/>
                    <a:pt x="684" y="144"/>
                  </a:cubicBezTo>
                  <a:cubicBezTo>
                    <a:pt x="685" y="143"/>
                    <a:pt x="685" y="142"/>
                    <a:pt x="686" y="141"/>
                  </a:cubicBezTo>
                  <a:cubicBezTo>
                    <a:pt x="686" y="141"/>
                    <a:pt x="686" y="141"/>
                    <a:pt x="686" y="140"/>
                  </a:cubicBezTo>
                  <a:cubicBezTo>
                    <a:pt x="684" y="139"/>
                    <a:pt x="684" y="138"/>
                    <a:pt x="682" y="137"/>
                  </a:cubicBezTo>
                  <a:cubicBezTo>
                    <a:pt x="682" y="133"/>
                    <a:pt x="681" y="129"/>
                    <a:pt x="683" y="125"/>
                  </a:cubicBezTo>
                  <a:cubicBezTo>
                    <a:pt x="685" y="122"/>
                    <a:pt x="691" y="115"/>
                    <a:pt x="690" y="111"/>
                  </a:cubicBezTo>
                  <a:cubicBezTo>
                    <a:pt x="690" y="109"/>
                    <a:pt x="689" y="109"/>
                    <a:pt x="688" y="109"/>
                  </a:cubicBezTo>
                  <a:cubicBezTo>
                    <a:pt x="680" y="105"/>
                    <a:pt x="670" y="123"/>
                    <a:pt x="665" y="118"/>
                  </a:cubicBezTo>
                  <a:cubicBezTo>
                    <a:pt x="666" y="112"/>
                    <a:pt x="667" y="106"/>
                    <a:pt x="670" y="102"/>
                  </a:cubicBezTo>
                  <a:cubicBezTo>
                    <a:pt x="675" y="96"/>
                    <a:pt x="690" y="97"/>
                    <a:pt x="695" y="102"/>
                  </a:cubicBezTo>
                  <a:cubicBezTo>
                    <a:pt x="701" y="102"/>
                    <a:pt x="703" y="100"/>
                    <a:pt x="707" y="98"/>
                  </a:cubicBezTo>
                  <a:cubicBezTo>
                    <a:pt x="711" y="95"/>
                    <a:pt x="717" y="94"/>
                    <a:pt x="720" y="90"/>
                  </a:cubicBezTo>
                  <a:cubicBezTo>
                    <a:pt x="720" y="89"/>
                    <a:pt x="720" y="88"/>
                    <a:pt x="720" y="89"/>
                  </a:cubicBezTo>
                  <a:cubicBezTo>
                    <a:pt x="726" y="78"/>
                    <a:pt x="710" y="68"/>
                    <a:pt x="705" y="66"/>
                  </a:cubicBezTo>
                  <a:cubicBezTo>
                    <a:pt x="694" y="63"/>
                    <a:pt x="681" y="76"/>
                    <a:pt x="678" y="81"/>
                  </a:cubicBezTo>
                  <a:cubicBezTo>
                    <a:pt x="670" y="91"/>
                    <a:pt x="657" y="97"/>
                    <a:pt x="649" y="107"/>
                  </a:cubicBezTo>
                  <a:cubicBezTo>
                    <a:pt x="645" y="112"/>
                    <a:pt x="646" y="118"/>
                    <a:pt x="644" y="123"/>
                  </a:cubicBezTo>
                  <a:cubicBezTo>
                    <a:pt x="643" y="127"/>
                    <a:pt x="640" y="131"/>
                    <a:pt x="639" y="133"/>
                  </a:cubicBezTo>
                  <a:cubicBezTo>
                    <a:pt x="632" y="134"/>
                    <a:pt x="625" y="130"/>
                    <a:pt x="623" y="125"/>
                  </a:cubicBezTo>
                  <a:cubicBezTo>
                    <a:pt x="621" y="123"/>
                    <a:pt x="623" y="120"/>
                    <a:pt x="621" y="118"/>
                  </a:cubicBezTo>
                  <a:close/>
                  <a:moveTo>
                    <a:pt x="537" y="94"/>
                  </a:moveTo>
                  <a:cubicBezTo>
                    <a:pt x="538" y="94"/>
                    <a:pt x="540" y="93"/>
                    <a:pt x="540" y="92"/>
                  </a:cubicBezTo>
                  <a:cubicBezTo>
                    <a:pt x="541" y="91"/>
                    <a:pt x="540" y="90"/>
                    <a:pt x="540" y="89"/>
                  </a:cubicBezTo>
                  <a:cubicBezTo>
                    <a:pt x="539" y="90"/>
                    <a:pt x="539" y="90"/>
                    <a:pt x="539" y="90"/>
                  </a:cubicBezTo>
                  <a:cubicBezTo>
                    <a:pt x="538" y="91"/>
                    <a:pt x="538" y="93"/>
                    <a:pt x="537" y="94"/>
                  </a:cubicBezTo>
                  <a:close/>
                  <a:moveTo>
                    <a:pt x="503" y="79"/>
                  </a:moveTo>
                  <a:cubicBezTo>
                    <a:pt x="504" y="80"/>
                    <a:pt x="505" y="81"/>
                    <a:pt x="507" y="79"/>
                  </a:cubicBezTo>
                  <a:cubicBezTo>
                    <a:pt x="507" y="77"/>
                    <a:pt x="508" y="77"/>
                    <a:pt x="508" y="75"/>
                  </a:cubicBezTo>
                  <a:cubicBezTo>
                    <a:pt x="508" y="75"/>
                    <a:pt x="507" y="75"/>
                    <a:pt x="507" y="74"/>
                  </a:cubicBezTo>
                  <a:cubicBezTo>
                    <a:pt x="506" y="75"/>
                    <a:pt x="505" y="75"/>
                    <a:pt x="504" y="75"/>
                  </a:cubicBezTo>
                  <a:cubicBezTo>
                    <a:pt x="504" y="77"/>
                    <a:pt x="504" y="77"/>
                    <a:pt x="503" y="79"/>
                  </a:cubicBezTo>
                  <a:close/>
                  <a:moveTo>
                    <a:pt x="491" y="115"/>
                  </a:moveTo>
                  <a:cubicBezTo>
                    <a:pt x="496" y="117"/>
                    <a:pt x="504" y="111"/>
                    <a:pt x="507" y="108"/>
                  </a:cubicBezTo>
                  <a:cubicBezTo>
                    <a:pt x="506" y="107"/>
                    <a:pt x="506" y="105"/>
                    <a:pt x="506" y="104"/>
                  </a:cubicBezTo>
                  <a:cubicBezTo>
                    <a:pt x="505" y="104"/>
                    <a:pt x="505" y="103"/>
                    <a:pt x="504" y="103"/>
                  </a:cubicBezTo>
                  <a:cubicBezTo>
                    <a:pt x="501" y="105"/>
                    <a:pt x="494" y="109"/>
                    <a:pt x="491" y="113"/>
                  </a:cubicBezTo>
                  <a:cubicBezTo>
                    <a:pt x="491" y="113"/>
                    <a:pt x="491" y="114"/>
                    <a:pt x="491" y="115"/>
                  </a:cubicBezTo>
                  <a:close/>
                  <a:moveTo>
                    <a:pt x="460" y="78"/>
                  </a:moveTo>
                  <a:cubicBezTo>
                    <a:pt x="461" y="79"/>
                    <a:pt x="462" y="79"/>
                    <a:pt x="463" y="79"/>
                  </a:cubicBezTo>
                  <a:cubicBezTo>
                    <a:pt x="466" y="77"/>
                    <a:pt x="468" y="75"/>
                    <a:pt x="470" y="73"/>
                  </a:cubicBezTo>
                  <a:cubicBezTo>
                    <a:pt x="470" y="71"/>
                    <a:pt x="470" y="71"/>
                    <a:pt x="470" y="69"/>
                  </a:cubicBezTo>
                  <a:cubicBezTo>
                    <a:pt x="468" y="69"/>
                    <a:pt x="467" y="70"/>
                    <a:pt x="466" y="70"/>
                  </a:cubicBezTo>
                  <a:cubicBezTo>
                    <a:pt x="464" y="71"/>
                    <a:pt x="461" y="74"/>
                    <a:pt x="460" y="78"/>
                  </a:cubicBezTo>
                  <a:close/>
                  <a:moveTo>
                    <a:pt x="453" y="106"/>
                  </a:moveTo>
                  <a:cubicBezTo>
                    <a:pt x="454" y="106"/>
                    <a:pt x="454" y="106"/>
                    <a:pt x="455" y="106"/>
                  </a:cubicBezTo>
                  <a:cubicBezTo>
                    <a:pt x="457" y="103"/>
                    <a:pt x="473" y="90"/>
                    <a:pt x="469" y="87"/>
                  </a:cubicBezTo>
                  <a:cubicBezTo>
                    <a:pt x="458" y="82"/>
                    <a:pt x="453" y="96"/>
                    <a:pt x="453" y="106"/>
                  </a:cubicBezTo>
                  <a:close/>
                  <a:moveTo>
                    <a:pt x="438" y="93"/>
                  </a:moveTo>
                  <a:cubicBezTo>
                    <a:pt x="439" y="93"/>
                    <a:pt x="440" y="94"/>
                    <a:pt x="440" y="95"/>
                  </a:cubicBezTo>
                  <a:cubicBezTo>
                    <a:pt x="442" y="95"/>
                    <a:pt x="443" y="95"/>
                    <a:pt x="444" y="95"/>
                  </a:cubicBezTo>
                  <a:cubicBezTo>
                    <a:pt x="445" y="94"/>
                    <a:pt x="446" y="93"/>
                    <a:pt x="446" y="92"/>
                  </a:cubicBezTo>
                  <a:cubicBezTo>
                    <a:pt x="445" y="91"/>
                    <a:pt x="444" y="91"/>
                    <a:pt x="444" y="90"/>
                  </a:cubicBezTo>
                  <a:cubicBezTo>
                    <a:pt x="444" y="91"/>
                    <a:pt x="439" y="91"/>
                    <a:pt x="438" y="92"/>
                  </a:cubicBezTo>
                  <a:cubicBezTo>
                    <a:pt x="438" y="92"/>
                    <a:pt x="438" y="92"/>
                    <a:pt x="438" y="93"/>
                  </a:cubicBezTo>
                  <a:close/>
                  <a:moveTo>
                    <a:pt x="425" y="130"/>
                  </a:moveTo>
                  <a:cubicBezTo>
                    <a:pt x="429" y="129"/>
                    <a:pt x="448" y="117"/>
                    <a:pt x="439" y="112"/>
                  </a:cubicBezTo>
                  <a:cubicBezTo>
                    <a:pt x="438" y="112"/>
                    <a:pt x="438" y="112"/>
                    <a:pt x="437" y="112"/>
                  </a:cubicBezTo>
                  <a:cubicBezTo>
                    <a:pt x="435" y="119"/>
                    <a:pt x="428" y="123"/>
                    <a:pt x="425" y="130"/>
                  </a:cubicBezTo>
                  <a:close/>
                  <a:moveTo>
                    <a:pt x="398" y="150"/>
                  </a:moveTo>
                  <a:cubicBezTo>
                    <a:pt x="398" y="144"/>
                    <a:pt x="399" y="138"/>
                    <a:pt x="399" y="133"/>
                  </a:cubicBezTo>
                  <a:cubicBezTo>
                    <a:pt x="403" y="131"/>
                    <a:pt x="426" y="102"/>
                    <a:pt x="429" y="97"/>
                  </a:cubicBezTo>
                  <a:cubicBezTo>
                    <a:pt x="428" y="96"/>
                    <a:pt x="428" y="96"/>
                    <a:pt x="426" y="96"/>
                  </a:cubicBezTo>
                  <a:cubicBezTo>
                    <a:pt x="424" y="97"/>
                    <a:pt x="405" y="104"/>
                    <a:pt x="401" y="101"/>
                  </a:cubicBezTo>
                  <a:cubicBezTo>
                    <a:pt x="400" y="100"/>
                    <a:pt x="400" y="100"/>
                    <a:pt x="400" y="100"/>
                  </a:cubicBezTo>
                  <a:cubicBezTo>
                    <a:pt x="400" y="86"/>
                    <a:pt x="411" y="79"/>
                    <a:pt x="418" y="74"/>
                  </a:cubicBezTo>
                  <a:cubicBezTo>
                    <a:pt x="424" y="70"/>
                    <a:pt x="428" y="65"/>
                    <a:pt x="432" y="60"/>
                  </a:cubicBezTo>
                  <a:cubicBezTo>
                    <a:pt x="437" y="54"/>
                    <a:pt x="450" y="45"/>
                    <a:pt x="453" y="38"/>
                  </a:cubicBezTo>
                  <a:cubicBezTo>
                    <a:pt x="454" y="34"/>
                    <a:pt x="454" y="29"/>
                    <a:pt x="454" y="25"/>
                  </a:cubicBezTo>
                  <a:cubicBezTo>
                    <a:pt x="462" y="22"/>
                    <a:pt x="468" y="24"/>
                    <a:pt x="473" y="28"/>
                  </a:cubicBezTo>
                  <a:cubicBezTo>
                    <a:pt x="468" y="46"/>
                    <a:pt x="437" y="68"/>
                    <a:pt x="423" y="81"/>
                  </a:cubicBezTo>
                  <a:cubicBezTo>
                    <a:pt x="420" y="84"/>
                    <a:pt x="416" y="86"/>
                    <a:pt x="413" y="89"/>
                  </a:cubicBezTo>
                  <a:cubicBezTo>
                    <a:pt x="413" y="90"/>
                    <a:pt x="413" y="90"/>
                    <a:pt x="414" y="90"/>
                  </a:cubicBezTo>
                  <a:cubicBezTo>
                    <a:pt x="419" y="90"/>
                    <a:pt x="426" y="88"/>
                    <a:pt x="430" y="86"/>
                  </a:cubicBezTo>
                  <a:cubicBezTo>
                    <a:pt x="436" y="85"/>
                    <a:pt x="441" y="85"/>
                    <a:pt x="447" y="84"/>
                  </a:cubicBezTo>
                  <a:cubicBezTo>
                    <a:pt x="451" y="81"/>
                    <a:pt x="451" y="77"/>
                    <a:pt x="453" y="73"/>
                  </a:cubicBezTo>
                  <a:cubicBezTo>
                    <a:pt x="457" y="67"/>
                    <a:pt x="460" y="60"/>
                    <a:pt x="466" y="55"/>
                  </a:cubicBezTo>
                  <a:cubicBezTo>
                    <a:pt x="469" y="55"/>
                    <a:pt x="472" y="55"/>
                    <a:pt x="474" y="55"/>
                  </a:cubicBezTo>
                  <a:cubicBezTo>
                    <a:pt x="475" y="57"/>
                    <a:pt x="477" y="58"/>
                    <a:pt x="478" y="59"/>
                  </a:cubicBezTo>
                  <a:cubicBezTo>
                    <a:pt x="481" y="63"/>
                    <a:pt x="483" y="67"/>
                    <a:pt x="485" y="71"/>
                  </a:cubicBezTo>
                  <a:cubicBezTo>
                    <a:pt x="488" y="69"/>
                    <a:pt x="495" y="62"/>
                    <a:pt x="492" y="57"/>
                  </a:cubicBezTo>
                  <a:cubicBezTo>
                    <a:pt x="491" y="54"/>
                    <a:pt x="488" y="53"/>
                    <a:pt x="490" y="49"/>
                  </a:cubicBezTo>
                  <a:cubicBezTo>
                    <a:pt x="490" y="46"/>
                    <a:pt x="498" y="42"/>
                    <a:pt x="502" y="43"/>
                  </a:cubicBezTo>
                  <a:cubicBezTo>
                    <a:pt x="502" y="47"/>
                    <a:pt x="506" y="51"/>
                    <a:pt x="508" y="53"/>
                  </a:cubicBezTo>
                  <a:cubicBezTo>
                    <a:pt x="515" y="55"/>
                    <a:pt x="513" y="47"/>
                    <a:pt x="514" y="43"/>
                  </a:cubicBezTo>
                  <a:cubicBezTo>
                    <a:pt x="517" y="34"/>
                    <a:pt x="512" y="13"/>
                    <a:pt x="524" y="13"/>
                  </a:cubicBezTo>
                  <a:cubicBezTo>
                    <a:pt x="525" y="15"/>
                    <a:pt x="530" y="19"/>
                    <a:pt x="532" y="21"/>
                  </a:cubicBezTo>
                  <a:cubicBezTo>
                    <a:pt x="532" y="21"/>
                    <a:pt x="532" y="21"/>
                    <a:pt x="533" y="21"/>
                  </a:cubicBezTo>
                  <a:cubicBezTo>
                    <a:pt x="535" y="25"/>
                    <a:pt x="536" y="27"/>
                    <a:pt x="539" y="30"/>
                  </a:cubicBezTo>
                  <a:cubicBezTo>
                    <a:pt x="541" y="34"/>
                    <a:pt x="544" y="42"/>
                    <a:pt x="545" y="47"/>
                  </a:cubicBezTo>
                  <a:cubicBezTo>
                    <a:pt x="546" y="51"/>
                    <a:pt x="542" y="54"/>
                    <a:pt x="543" y="59"/>
                  </a:cubicBezTo>
                  <a:cubicBezTo>
                    <a:pt x="546" y="65"/>
                    <a:pt x="553" y="69"/>
                    <a:pt x="556" y="75"/>
                  </a:cubicBezTo>
                  <a:cubicBezTo>
                    <a:pt x="558" y="79"/>
                    <a:pt x="558" y="83"/>
                    <a:pt x="560" y="85"/>
                  </a:cubicBezTo>
                  <a:cubicBezTo>
                    <a:pt x="564" y="89"/>
                    <a:pt x="570" y="91"/>
                    <a:pt x="574" y="95"/>
                  </a:cubicBezTo>
                  <a:cubicBezTo>
                    <a:pt x="574" y="97"/>
                    <a:pt x="574" y="98"/>
                    <a:pt x="574" y="99"/>
                  </a:cubicBezTo>
                  <a:cubicBezTo>
                    <a:pt x="572" y="100"/>
                    <a:pt x="570" y="102"/>
                    <a:pt x="568" y="103"/>
                  </a:cubicBezTo>
                  <a:cubicBezTo>
                    <a:pt x="565" y="105"/>
                    <a:pt x="561" y="104"/>
                    <a:pt x="559" y="105"/>
                  </a:cubicBezTo>
                  <a:cubicBezTo>
                    <a:pt x="552" y="106"/>
                    <a:pt x="543" y="109"/>
                    <a:pt x="539" y="114"/>
                  </a:cubicBezTo>
                  <a:cubicBezTo>
                    <a:pt x="536" y="117"/>
                    <a:pt x="536" y="135"/>
                    <a:pt x="535" y="141"/>
                  </a:cubicBezTo>
                  <a:cubicBezTo>
                    <a:pt x="535" y="143"/>
                    <a:pt x="534" y="145"/>
                    <a:pt x="534" y="148"/>
                  </a:cubicBezTo>
                  <a:cubicBezTo>
                    <a:pt x="532" y="152"/>
                    <a:pt x="531" y="158"/>
                    <a:pt x="530" y="163"/>
                  </a:cubicBezTo>
                  <a:cubicBezTo>
                    <a:pt x="530" y="164"/>
                    <a:pt x="530" y="165"/>
                    <a:pt x="530" y="166"/>
                  </a:cubicBezTo>
                  <a:cubicBezTo>
                    <a:pt x="526" y="174"/>
                    <a:pt x="524" y="181"/>
                    <a:pt x="520" y="187"/>
                  </a:cubicBezTo>
                  <a:cubicBezTo>
                    <a:pt x="520" y="190"/>
                    <a:pt x="520" y="193"/>
                    <a:pt x="520" y="195"/>
                  </a:cubicBezTo>
                  <a:cubicBezTo>
                    <a:pt x="519" y="195"/>
                    <a:pt x="519" y="195"/>
                    <a:pt x="519" y="195"/>
                  </a:cubicBezTo>
                  <a:cubicBezTo>
                    <a:pt x="518" y="193"/>
                    <a:pt x="515" y="191"/>
                    <a:pt x="514" y="189"/>
                  </a:cubicBezTo>
                  <a:cubicBezTo>
                    <a:pt x="511" y="185"/>
                    <a:pt x="511" y="181"/>
                    <a:pt x="509" y="177"/>
                  </a:cubicBezTo>
                  <a:cubicBezTo>
                    <a:pt x="509" y="175"/>
                    <a:pt x="509" y="173"/>
                    <a:pt x="509" y="171"/>
                  </a:cubicBezTo>
                  <a:cubicBezTo>
                    <a:pt x="507" y="163"/>
                    <a:pt x="509" y="147"/>
                    <a:pt x="508" y="135"/>
                  </a:cubicBezTo>
                  <a:cubicBezTo>
                    <a:pt x="507" y="135"/>
                    <a:pt x="506" y="135"/>
                    <a:pt x="507" y="134"/>
                  </a:cubicBezTo>
                  <a:cubicBezTo>
                    <a:pt x="497" y="136"/>
                    <a:pt x="489" y="139"/>
                    <a:pt x="481" y="142"/>
                  </a:cubicBezTo>
                  <a:cubicBezTo>
                    <a:pt x="476" y="142"/>
                    <a:pt x="472" y="143"/>
                    <a:pt x="467" y="143"/>
                  </a:cubicBezTo>
                  <a:cubicBezTo>
                    <a:pt x="462" y="138"/>
                    <a:pt x="463" y="125"/>
                    <a:pt x="465" y="119"/>
                  </a:cubicBezTo>
                  <a:cubicBezTo>
                    <a:pt x="470" y="117"/>
                    <a:pt x="476" y="112"/>
                    <a:pt x="478" y="108"/>
                  </a:cubicBezTo>
                  <a:cubicBezTo>
                    <a:pt x="478" y="107"/>
                    <a:pt x="478" y="105"/>
                    <a:pt x="478" y="104"/>
                  </a:cubicBezTo>
                  <a:cubicBezTo>
                    <a:pt x="484" y="97"/>
                    <a:pt x="492" y="90"/>
                    <a:pt x="488" y="77"/>
                  </a:cubicBezTo>
                  <a:cubicBezTo>
                    <a:pt x="488" y="77"/>
                    <a:pt x="488" y="77"/>
                    <a:pt x="487" y="77"/>
                  </a:cubicBezTo>
                  <a:cubicBezTo>
                    <a:pt x="473" y="87"/>
                    <a:pt x="476" y="96"/>
                    <a:pt x="467" y="109"/>
                  </a:cubicBezTo>
                  <a:cubicBezTo>
                    <a:pt x="461" y="117"/>
                    <a:pt x="456" y="117"/>
                    <a:pt x="452" y="129"/>
                  </a:cubicBezTo>
                  <a:cubicBezTo>
                    <a:pt x="448" y="140"/>
                    <a:pt x="457" y="156"/>
                    <a:pt x="457" y="165"/>
                  </a:cubicBezTo>
                  <a:cubicBezTo>
                    <a:pt x="455" y="165"/>
                    <a:pt x="455" y="167"/>
                    <a:pt x="454" y="167"/>
                  </a:cubicBezTo>
                  <a:cubicBezTo>
                    <a:pt x="452" y="167"/>
                    <a:pt x="452" y="167"/>
                    <a:pt x="450" y="167"/>
                  </a:cubicBezTo>
                  <a:cubicBezTo>
                    <a:pt x="447" y="163"/>
                    <a:pt x="444" y="159"/>
                    <a:pt x="442" y="153"/>
                  </a:cubicBezTo>
                  <a:cubicBezTo>
                    <a:pt x="440" y="149"/>
                    <a:pt x="441" y="145"/>
                    <a:pt x="439" y="141"/>
                  </a:cubicBezTo>
                  <a:cubicBezTo>
                    <a:pt x="438" y="141"/>
                    <a:pt x="438" y="141"/>
                    <a:pt x="437" y="141"/>
                  </a:cubicBezTo>
                  <a:cubicBezTo>
                    <a:pt x="431" y="151"/>
                    <a:pt x="418" y="157"/>
                    <a:pt x="402" y="157"/>
                  </a:cubicBezTo>
                  <a:cubicBezTo>
                    <a:pt x="402" y="156"/>
                    <a:pt x="400" y="155"/>
                    <a:pt x="400" y="155"/>
                  </a:cubicBezTo>
                  <a:cubicBezTo>
                    <a:pt x="398" y="153"/>
                    <a:pt x="398" y="151"/>
                    <a:pt x="398" y="150"/>
                  </a:cubicBezTo>
                  <a:close/>
                  <a:moveTo>
                    <a:pt x="278" y="104"/>
                  </a:moveTo>
                  <a:cubicBezTo>
                    <a:pt x="279" y="106"/>
                    <a:pt x="280" y="109"/>
                    <a:pt x="281" y="111"/>
                  </a:cubicBezTo>
                  <a:cubicBezTo>
                    <a:pt x="282" y="111"/>
                    <a:pt x="282" y="111"/>
                    <a:pt x="282" y="111"/>
                  </a:cubicBezTo>
                  <a:cubicBezTo>
                    <a:pt x="283" y="108"/>
                    <a:pt x="286" y="101"/>
                    <a:pt x="283" y="99"/>
                  </a:cubicBezTo>
                  <a:cubicBezTo>
                    <a:pt x="283" y="99"/>
                    <a:pt x="282" y="99"/>
                    <a:pt x="282" y="98"/>
                  </a:cubicBezTo>
                  <a:cubicBezTo>
                    <a:pt x="281" y="98"/>
                    <a:pt x="280" y="98"/>
                    <a:pt x="279" y="99"/>
                  </a:cubicBezTo>
                  <a:cubicBezTo>
                    <a:pt x="279" y="102"/>
                    <a:pt x="278" y="101"/>
                    <a:pt x="278" y="104"/>
                  </a:cubicBezTo>
                  <a:close/>
                  <a:moveTo>
                    <a:pt x="257" y="97"/>
                  </a:moveTo>
                  <a:cubicBezTo>
                    <a:pt x="257" y="97"/>
                    <a:pt x="257" y="98"/>
                    <a:pt x="257" y="99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8" y="99"/>
                    <a:pt x="259" y="99"/>
                    <a:pt x="259" y="99"/>
                  </a:cubicBezTo>
                  <a:cubicBezTo>
                    <a:pt x="260" y="98"/>
                    <a:pt x="260" y="97"/>
                    <a:pt x="261" y="97"/>
                  </a:cubicBezTo>
                  <a:cubicBezTo>
                    <a:pt x="261" y="95"/>
                    <a:pt x="261" y="95"/>
                    <a:pt x="260" y="93"/>
                  </a:cubicBezTo>
                  <a:cubicBezTo>
                    <a:pt x="260" y="93"/>
                    <a:pt x="260" y="93"/>
                    <a:pt x="260" y="93"/>
                  </a:cubicBezTo>
                  <a:cubicBezTo>
                    <a:pt x="259" y="93"/>
                    <a:pt x="259" y="93"/>
                    <a:pt x="259" y="93"/>
                  </a:cubicBezTo>
                  <a:cubicBezTo>
                    <a:pt x="258" y="94"/>
                    <a:pt x="258" y="95"/>
                    <a:pt x="257" y="97"/>
                  </a:cubicBezTo>
                  <a:close/>
                  <a:moveTo>
                    <a:pt x="236" y="104"/>
                  </a:moveTo>
                  <a:cubicBezTo>
                    <a:pt x="236" y="105"/>
                    <a:pt x="237" y="105"/>
                    <a:pt x="238" y="105"/>
                  </a:cubicBezTo>
                  <a:cubicBezTo>
                    <a:pt x="241" y="104"/>
                    <a:pt x="242" y="102"/>
                    <a:pt x="245" y="100"/>
                  </a:cubicBezTo>
                  <a:cubicBezTo>
                    <a:pt x="245" y="99"/>
                    <a:pt x="245" y="98"/>
                    <a:pt x="245" y="97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243" y="97"/>
                    <a:pt x="242" y="97"/>
                  </a:cubicBezTo>
                  <a:cubicBezTo>
                    <a:pt x="240" y="99"/>
                    <a:pt x="238" y="101"/>
                    <a:pt x="236" y="104"/>
                  </a:cubicBezTo>
                  <a:close/>
                  <a:moveTo>
                    <a:pt x="216" y="151"/>
                  </a:moveTo>
                  <a:cubicBezTo>
                    <a:pt x="217" y="152"/>
                    <a:pt x="225" y="157"/>
                    <a:pt x="226" y="158"/>
                  </a:cubicBezTo>
                  <a:cubicBezTo>
                    <a:pt x="230" y="159"/>
                    <a:pt x="253" y="155"/>
                    <a:pt x="254" y="154"/>
                  </a:cubicBezTo>
                  <a:cubicBezTo>
                    <a:pt x="254" y="153"/>
                    <a:pt x="253" y="151"/>
                    <a:pt x="252" y="149"/>
                  </a:cubicBezTo>
                  <a:cubicBezTo>
                    <a:pt x="253" y="149"/>
                    <a:pt x="253" y="149"/>
                    <a:pt x="253" y="149"/>
                  </a:cubicBezTo>
                  <a:cubicBezTo>
                    <a:pt x="259" y="147"/>
                    <a:pt x="266" y="162"/>
                    <a:pt x="274" y="147"/>
                  </a:cubicBezTo>
                  <a:cubicBezTo>
                    <a:pt x="280" y="149"/>
                    <a:pt x="289" y="157"/>
                    <a:pt x="296" y="153"/>
                  </a:cubicBezTo>
                  <a:cubicBezTo>
                    <a:pt x="309" y="147"/>
                    <a:pt x="312" y="126"/>
                    <a:pt x="312" y="104"/>
                  </a:cubicBezTo>
                  <a:cubicBezTo>
                    <a:pt x="312" y="97"/>
                    <a:pt x="313" y="86"/>
                    <a:pt x="310" y="81"/>
                  </a:cubicBezTo>
                  <a:cubicBezTo>
                    <a:pt x="310" y="78"/>
                    <a:pt x="310" y="75"/>
                    <a:pt x="310" y="73"/>
                  </a:cubicBezTo>
                  <a:cubicBezTo>
                    <a:pt x="310" y="67"/>
                    <a:pt x="310" y="56"/>
                    <a:pt x="308" y="51"/>
                  </a:cubicBezTo>
                  <a:cubicBezTo>
                    <a:pt x="308" y="49"/>
                    <a:pt x="307" y="45"/>
                    <a:pt x="307" y="43"/>
                  </a:cubicBezTo>
                  <a:cubicBezTo>
                    <a:pt x="305" y="35"/>
                    <a:pt x="304" y="27"/>
                    <a:pt x="301" y="21"/>
                  </a:cubicBezTo>
                  <a:cubicBezTo>
                    <a:pt x="270" y="17"/>
                    <a:pt x="248" y="27"/>
                    <a:pt x="235" y="46"/>
                  </a:cubicBezTo>
                  <a:cubicBezTo>
                    <a:pt x="232" y="50"/>
                    <a:pt x="222" y="63"/>
                    <a:pt x="225" y="70"/>
                  </a:cubicBezTo>
                  <a:cubicBezTo>
                    <a:pt x="233" y="70"/>
                    <a:pt x="243" y="58"/>
                    <a:pt x="249" y="54"/>
                  </a:cubicBezTo>
                  <a:cubicBezTo>
                    <a:pt x="250" y="54"/>
                    <a:pt x="254" y="53"/>
                    <a:pt x="254" y="53"/>
                  </a:cubicBezTo>
                  <a:cubicBezTo>
                    <a:pt x="280" y="51"/>
                    <a:pt x="264" y="71"/>
                    <a:pt x="264" y="83"/>
                  </a:cubicBezTo>
                  <a:cubicBezTo>
                    <a:pt x="268" y="85"/>
                    <a:pt x="278" y="95"/>
                    <a:pt x="284" y="92"/>
                  </a:cubicBezTo>
                  <a:cubicBezTo>
                    <a:pt x="284" y="91"/>
                    <a:pt x="285" y="90"/>
                    <a:pt x="286" y="90"/>
                  </a:cubicBezTo>
                  <a:cubicBezTo>
                    <a:pt x="293" y="90"/>
                    <a:pt x="311" y="103"/>
                    <a:pt x="302" y="112"/>
                  </a:cubicBezTo>
                  <a:cubicBezTo>
                    <a:pt x="299" y="115"/>
                    <a:pt x="294" y="117"/>
                    <a:pt x="290" y="120"/>
                  </a:cubicBezTo>
                  <a:cubicBezTo>
                    <a:pt x="285" y="123"/>
                    <a:pt x="280" y="129"/>
                    <a:pt x="274" y="133"/>
                  </a:cubicBezTo>
                  <a:cubicBezTo>
                    <a:pt x="274" y="133"/>
                    <a:pt x="272" y="133"/>
                    <a:pt x="273" y="134"/>
                  </a:cubicBezTo>
                  <a:cubicBezTo>
                    <a:pt x="268" y="137"/>
                    <a:pt x="260" y="139"/>
                    <a:pt x="254" y="143"/>
                  </a:cubicBezTo>
                  <a:cubicBezTo>
                    <a:pt x="251" y="145"/>
                    <a:pt x="243" y="143"/>
                    <a:pt x="240" y="143"/>
                  </a:cubicBezTo>
                  <a:cubicBezTo>
                    <a:pt x="238" y="140"/>
                    <a:pt x="232" y="133"/>
                    <a:pt x="236" y="127"/>
                  </a:cubicBezTo>
                  <a:cubicBezTo>
                    <a:pt x="237" y="124"/>
                    <a:pt x="242" y="120"/>
                    <a:pt x="244" y="119"/>
                  </a:cubicBezTo>
                  <a:cubicBezTo>
                    <a:pt x="244" y="116"/>
                    <a:pt x="243" y="116"/>
                    <a:pt x="241" y="116"/>
                  </a:cubicBezTo>
                  <a:cubicBezTo>
                    <a:pt x="238" y="121"/>
                    <a:pt x="227" y="110"/>
                    <a:pt x="226" y="108"/>
                  </a:cubicBezTo>
                  <a:cubicBezTo>
                    <a:pt x="226" y="105"/>
                    <a:pt x="226" y="102"/>
                    <a:pt x="226" y="99"/>
                  </a:cubicBezTo>
                  <a:cubicBezTo>
                    <a:pt x="229" y="98"/>
                    <a:pt x="231" y="95"/>
                    <a:pt x="234" y="93"/>
                  </a:cubicBezTo>
                  <a:cubicBezTo>
                    <a:pt x="242" y="89"/>
                    <a:pt x="256" y="87"/>
                    <a:pt x="252" y="74"/>
                  </a:cubicBezTo>
                  <a:cubicBezTo>
                    <a:pt x="252" y="74"/>
                    <a:pt x="251" y="74"/>
                    <a:pt x="250" y="74"/>
                  </a:cubicBezTo>
                  <a:cubicBezTo>
                    <a:pt x="246" y="78"/>
                    <a:pt x="227" y="77"/>
                    <a:pt x="223" y="83"/>
                  </a:cubicBezTo>
                  <a:cubicBezTo>
                    <a:pt x="220" y="86"/>
                    <a:pt x="223" y="93"/>
                    <a:pt x="221" y="97"/>
                  </a:cubicBezTo>
                  <a:cubicBezTo>
                    <a:pt x="219" y="97"/>
                    <a:pt x="220" y="103"/>
                    <a:pt x="218" y="105"/>
                  </a:cubicBezTo>
                  <a:cubicBezTo>
                    <a:pt x="214" y="114"/>
                    <a:pt x="219" y="132"/>
                    <a:pt x="217" y="141"/>
                  </a:cubicBezTo>
                  <a:cubicBezTo>
                    <a:pt x="217" y="144"/>
                    <a:pt x="216" y="149"/>
                    <a:pt x="216" y="151"/>
                  </a:cubicBezTo>
                  <a:close/>
                  <a:moveTo>
                    <a:pt x="197" y="154"/>
                  </a:moveTo>
                  <a:cubicBezTo>
                    <a:pt x="197" y="141"/>
                    <a:pt x="202" y="127"/>
                    <a:pt x="205" y="115"/>
                  </a:cubicBezTo>
                  <a:cubicBezTo>
                    <a:pt x="205" y="113"/>
                    <a:pt x="205" y="110"/>
                    <a:pt x="205" y="107"/>
                  </a:cubicBezTo>
                  <a:cubicBezTo>
                    <a:pt x="205" y="93"/>
                    <a:pt x="199" y="79"/>
                    <a:pt x="201" y="66"/>
                  </a:cubicBezTo>
                  <a:cubicBezTo>
                    <a:pt x="205" y="39"/>
                    <a:pt x="229" y="25"/>
                    <a:pt x="252" y="17"/>
                  </a:cubicBezTo>
                  <a:cubicBezTo>
                    <a:pt x="261" y="15"/>
                    <a:pt x="289" y="6"/>
                    <a:pt x="300" y="13"/>
                  </a:cubicBezTo>
                  <a:cubicBezTo>
                    <a:pt x="302" y="13"/>
                    <a:pt x="306" y="13"/>
                    <a:pt x="308" y="15"/>
                  </a:cubicBezTo>
                  <a:cubicBezTo>
                    <a:pt x="330" y="29"/>
                    <a:pt x="324" y="79"/>
                    <a:pt x="325" y="113"/>
                  </a:cubicBezTo>
                  <a:cubicBezTo>
                    <a:pt x="325" y="129"/>
                    <a:pt x="328" y="154"/>
                    <a:pt x="320" y="163"/>
                  </a:cubicBezTo>
                  <a:cubicBezTo>
                    <a:pt x="318" y="166"/>
                    <a:pt x="294" y="183"/>
                    <a:pt x="287" y="179"/>
                  </a:cubicBezTo>
                  <a:cubicBezTo>
                    <a:pt x="280" y="175"/>
                    <a:pt x="274" y="165"/>
                    <a:pt x="264" y="164"/>
                  </a:cubicBezTo>
                  <a:cubicBezTo>
                    <a:pt x="261" y="163"/>
                    <a:pt x="257" y="167"/>
                    <a:pt x="254" y="168"/>
                  </a:cubicBezTo>
                  <a:cubicBezTo>
                    <a:pt x="252" y="169"/>
                    <a:pt x="230" y="173"/>
                    <a:pt x="226" y="171"/>
                  </a:cubicBezTo>
                  <a:cubicBezTo>
                    <a:pt x="221" y="170"/>
                    <a:pt x="220" y="167"/>
                    <a:pt x="216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3" y="166"/>
                    <a:pt x="211" y="170"/>
                    <a:pt x="206" y="170"/>
                  </a:cubicBezTo>
                  <a:cubicBezTo>
                    <a:pt x="204" y="168"/>
                    <a:pt x="202" y="166"/>
                    <a:pt x="201" y="164"/>
                  </a:cubicBezTo>
                  <a:cubicBezTo>
                    <a:pt x="199" y="161"/>
                    <a:pt x="199" y="158"/>
                    <a:pt x="197" y="154"/>
                  </a:cubicBezTo>
                  <a:close/>
                  <a:moveTo>
                    <a:pt x="83" y="79"/>
                  </a:moveTo>
                  <a:cubicBezTo>
                    <a:pt x="84" y="83"/>
                    <a:pt x="84" y="85"/>
                    <a:pt x="85" y="87"/>
                  </a:cubicBezTo>
                  <a:cubicBezTo>
                    <a:pt x="92" y="84"/>
                    <a:pt x="115" y="69"/>
                    <a:pt x="116" y="62"/>
                  </a:cubicBezTo>
                  <a:cubicBezTo>
                    <a:pt x="116" y="62"/>
                    <a:pt x="116" y="62"/>
                    <a:pt x="115" y="62"/>
                  </a:cubicBezTo>
                  <a:cubicBezTo>
                    <a:pt x="111" y="60"/>
                    <a:pt x="105" y="62"/>
                    <a:pt x="101" y="63"/>
                  </a:cubicBezTo>
                  <a:cubicBezTo>
                    <a:pt x="98" y="63"/>
                    <a:pt x="96" y="63"/>
                    <a:pt x="93" y="63"/>
                  </a:cubicBezTo>
                  <a:cubicBezTo>
                    <a:pt x="84" y="65"/>
                    <a:pt x="82" y="70"/>
                    <a:pt x="83" y="79"/>
                  </a:cubicBezTo>
                  <a:close/>
                  <a:moveTo>
                    <a:pt x="32" y="97"/>
                  </a:moveTo>
                  <a:cubicBezTo>
                    <a:pt x="36" y="101"/>
                    <a:pt x="36" y="104"/>
                    <a:pt x="36" y="112"/>
                  </a:cubicBezTo>
                  <a:cubicBezTo>
                    <a:pt x="38" y="113"/>
                    <a:pt x="38" y="113"/>
                    <a:pt x="38" y="114"/>
                  </a:cubicBezTo>
                  <a:cubicBezTo>
                    <a:pt x="41" y="114"/>
                    <a:pt x="44" y="114"/>
                    <a:pt x="46" y="113"/>
                  </a:cubicBezTo>
                  <a:cubicBezTo>
                    <a:pt x="47" y="111"/>
                    <a:pt x="50" y="108"/>
                    <a:pt x="50" y="106"/>
                  </a:cubicBezTo>
                  <a:cubicBezTo>
                    <a:pt x="52" y="100"/>
                    <a:pt x="53" y="86"/>
                    <a:pt x="49" y="83"/>
                  </a:cubicBezTo>
                  <a:cubicBezTo>
                    <a:pt x="49" y="83"/>
                    <a:pt x="49" y="82"/>
                    <a:pt x="48" y="82"/>
                  </a:cubicBezTo>
                  <a:cubicBezTo>
                    <a:pt x="42" y="82"/>
                    <a:pt x="34" y="89"/>
                    <a:pt x="32" y="94"/>
                  </a:cubicBezTo>
                  <a:cubicBezTo>
                    <a:pt x="32" y="95"/>
                    <a:pt x="32" y="96"/>
                    <a:pt x="32" y="97"/>
                  </a:cubicBezTo>
                  <a:close/>
                  <a:moveTo>
                    <a:pt x="3" y="66"/>
                  </a:moveTo>
                  <a:cubicBezTo>
                    <a:pt x="9" y="66"/>
                    <a:pt x="12" y="70"/>
                    <a:pt x="14" y="73"/>
                  </a:cubicBezTo>
                  <a:cubicBezTo>
                    <a:pt x="16" y="73"/>
                    <a:pt x="18" y="73"/>
                    <a:pt x="19" y="73"/>
                  </a:cubicBezTo>
                  <a:cubicBezTo>
                    <a:pt x="22" y="71"/>
                    <a:pt x="24" y="69"/>
                    <a:pt x="26" y="67"/>
                  </a:cubicBezTo>
                  <a:cubicBezTo>
                    <a:pt x="31" y="64"/>
                    <a:pt x="38" y="63"/>
                    <a:pt x="44" y="60"/>
                  </a:cubicBezTo>
                  <a:cubicBezTo>
                    <a:pt x="48" y="57"/>
                    <a:pt x="51" y="59"/>
                    <a:pt x="54" y="55"/>
                  </a:cubicBezTo>
                  <a:cubicBezTo>
                    <a:pt x="57" y="47"/>
                    <a:pt x="51" y="40"/>
                    <a:pt x="54" y="31"/>
                  </a:cubicBezTo>
                  <a:cubicBezTo>
                    <a:pt x="55" y="26"/>
                    <a:pt x="56" y="23"/>
                    <a:pt x="57" y="17"/>
                  </a:cubicBezTo>
                  <a:cubicBezTo>
                    <a:pt x="57" y="17"/>
                    <a:pt x="56" y="5"/>
                    <a:pt x="58" y="7"/>
                  </a:cubicBezTo>
                  <a:cubicBezTo>
                    <a:pt x="58" y="6"/>
                    <a:pt x="58" y="6"/>
                    <a:pt x="59" y="6"/>
                  </a:cubicBezTo>
                  <a:cubicBezTo>
                    <a:pt x="69" y="5"/>
                    <a:pt x="83" y="21"/>
                    <a:pt x="92" y="27"/>
                  </a:cubicBezTo>
                  <a:cubicBezTo>
                    <a:pt x="92" y="35"/>
                    <a:pt x="89" y="43"/>
                    <a:pt x="90" y="51"/>
                  </a:cubicBezTo>
                  <a:cubicBezTo>
                    <a:pt x="100" y="55"/>
                    <a:pt x="115" y="50"/>
                    <a:pt x="126" y="48"/>
                  </a:cubicBezTo>
                  <a:cubicBezTo>
                    <a:pt x="130" y="48"/>
                    <a:pt x="134" y="48"/>
                    <a:pt x="138" y="49"/>
                  </a:cubicBezTo>
                  <a:cubicBezTo>
                    <a:pt x="140" y="50"/>
                    <a:pt x="142" y="53"/>
                    <a:pt x="144" y="53"/>
                  </a:cubicBezTo>
                  <a:cubicBezTo>
                    <a:pt x="144" y="53"/>
                    <a:pt x="144" y="55"/>
                    <a:pt x="144" y="55"/>
                  </a:cubicBezTo>
                  <a:cubicBezTo>
                    <a:pt x="140" y="59"/>
                    <a:pt x="136" y="64"/>
                    <a:pt x="133" y="68"/>
                  </a:cubicBezTo>
                  <a:cubicBezTo>
                    <a:pt x="130" y="71"/>
                    <a:pt x="120" y="76"/>
                    <a:pt x="114" y="79"/>
                  </a:cubicBezTo>
                  <a:cubicBezTo>
                    <a:pt x="110" y="82"/>
                    <a:pt x="104" y="83"/>
                    <a:pt x="104" y="90"/>
                  </a:cubicBezTo>
                  <a:cubicBezTo>
                    <a:pt x="105" y="91"/>
                    <a:pt x="106" y="91"/>
                    <a:pt x="106" y="92"/>
                  </a:cubicBezTo>
                  <a:cubicBezTo>
                    <a:pt x="114" y="95"/>
                    <a:pt x="125" y="91"/>
                    <a:pt x="128" y="99"/>
                  </a:cubicBezTo>
                  <a:cubicBezTo>
                    <a:pt x="129" y="101"/>
                    <a:pt x="130" y="103"/>
                    <a:pt x="129" y="105"/>
                  </a:cubicBezTo>
                  <a:cubicBezTo>
                    <a:pt x="124" y="112"/>
                    <a:pt x="112" y="106"/>
                    <a:pt x="105" y="111"/>
                  </a:cubicBezTo>
                  <a:cubicBezTo>
                    <a:pt x="99" y="115"/>
                    <a:pt x="94" y="120"/>
                    <a:pt x="89" y="124"/>
                  </a:cubicBezTo>
                  <a:cubicBezTo>
                    <a:pt x="84" y="127"/>
                    <a:pt x="79" y="125"/>
                    <a:pt x="76" y="130"/>
                  </a:cubicBezTo>
                  <a:cubicBezTo>
                    <a:pt x="72" y="136"/>
                    <a:pt x="76" y="147"/>
                    <a:pt x="74" y="153"/>
                  </a:cubicBezTo>
                  <a:cubicBezTo>
                    <a:pt x="74" y="155"/>
                    <a:pt x="73" y="156"/>
                    <a:pt x="73" y="157"/>
                  </a:cubicBezTo>
                  <a:cubicBezTo>
                    <a:pt x="64" y="159"/>
                    <a:pt x="66" y="177"/>
                    <a:pt x="59" y="183"/>
                  </a:cubicBezTo>
                  <a:cubicBezTo>
                    <a:pt x="57" y="172"/>
                    <a:pt x="50" y="162"/>
                    <a:pt x="48" y="152"/>
                  </a:cubicBezTo>
                  <a:cubicBezTo>
                    <a:pt x="48" y="147"/>
                    <a:pt x="50" y="142"/>
                    <a:pt x="46" y="139"/>
                  </a:cubicBezTo>
                  <a:cubicBezTo>
                    <a:pt x="44" y="138"/>
                    <a:pt x="40" y="139"/>
                    <a:pt x="38" y="138"/>
                  </a:cubicBezTo>
                  <a:cubicBezTo>
                    <a:pt x="36" y="132"/>
                    <a:pt x="34" y="123"/>
                    <a:pt x="26" y="121"/>
                  </a:cubicBezTo>
                  <a:cubicBezTo>
                    <a:pt x="23" y="120"/>
                    <a:pt x="22" y="122"/>
                    <a:pt x="17" y="122"/>
                  </a:cubicBezTo>
                  <a:cubicBezTo>
                    <a:pt x="16" y="120"/>
                    <a:pt x="15" y="116"/>
                    <a:pt x="14" y="114"/>
                  </a:cubicBezTo>
                  <a:cubicBezTo>
                    <a:pt x="12" y="111"/>
                    <a:pt x="7" y="110"/>
                    <a:pt x="5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2"/>
                    <a:pt x="5" y="99"/>
                    <a:pt x="4" y="96"/>
                  </a:cubicBezTo>
                  <a:cubicBezTo>
                    <a:pt x="4" y="94"/>
                    <a:pt x="1" y="93"/>
                    <a:pt x="0" y="90"/>
                  </a:cubicBezTo>
                  <a:cubicBezTo>
                    <a:pt x="4" y="85"/>
                    <a:pt x="3" y="76"/>
                    <a:pt x="3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7"/>
            <p:cNvSpPr>
              <a:spLocks noEditPoints="1"/>
            </p:cNvSpPr>
            <p:nvPr userDrawn="1"/>
          </p:nvSpPr>
          <p:spPr bwMode="auto">
            <a:xfrm>
              <a:off x="8797988" y="4643741"/>
              <a:ext cx="334963" cy="325438"/>
            </a:xfrm>
            <a:custGeom>
              <a:avLst/>
              <a:gdLst>
                <a:gd name="T0" fmla="*/ 218 w 225"/>
                <a:gd name="T1" fmla="*/ 76 h 216"/>
                <a:gd name="T2" fmla="*/ 170 w 225"/>
                <a:gd name="T3" fmla="*/ 32 h 216"/>
                <a:gd name="T4" fmla="*/ 113 w 225"/>
                <a:gd name="T5" fmla="*/ 0 h 216"/>
                <a:gd name="T6" fmla="*/ 56 w 225"/>
                <a:gd name="T7" fmla="*/ 32 h 216"/>
                <a:gd name="T8" fmla="*/ 8 w 225"/>
                <a:gd name="T9" fmla="*/ 76 h 216"/>
                <a:gd name="T10" fmla="*/ 21 w 225"/>
                <a:gd name="T11" fmla="*/ 140 h 216"/>
                <a:gd name="T12" fmla="*/ 48 w 225"/>
                <a:gd name="T13" fmla="*/ 200 h 216"/>
                <a:gd name="T14" fmla="*/ 112 w 225"/>
                <a:gd name="T15" fmla="*/ 207 h 216"/>
                <a:gd name="T16" fmla="*/ 177 w 225"/>
                <a:gd name="T17" fmla="*/ 200 h 216"/>
                <a:gd name="T18" fmla="*/ 204 w 225"/>
                <a:gd name="T19" fmla="*/ 140 h 216"/>
                <a:gd name="T20" fmla="*/ 218 w 225"/>
                <a:gd name="T21" fmla="*/ 76 h 216"/>
                <a:gd name="T22" fmla="*/ 113 w 225"/>
                <a:gd name="T23" fmla="*/ 201 h 216"/>
                <a:gd name="T24" fmla="*/ 22 w 225"/>
                <a:gd name="T25" fmla="*/ 110 h 216"/>
                <a:gd name="T26" fmla="*/ 113 w 225"/>
                <a:gd name="T27" fmla="*/ 20 h 216"/>
                <a:gd name="T28" fmla="*/ 204 w 225"/>
                <a:gd name="T29" fmla="*/ 111 h 216"/>
                <a:gd name="T30" fmla="*/ 113 w 225"/>
                <a:gd name="T31" fmla="*/ 20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5" h="216">
                  <a:moveTo>
                    <a:pt x="218" y="76"/>
                  </a:moveTo>
                  <a:cubicBezTo>
                    <a:pt x="210" y="53"/>
                    <a:pt x="191" y="37"/>
                    <a:pt x="170" y="32"/>
                  </a:cubicBezTo>
                  <a:cubicBezTo>
                    <a:pt x="158" y="13"/>
                    <a:pt x="137" y="0"/>
                    <a:pt x="113" y="0"/>
                  </a:cubicBezTo>
                  <a:cubicBezTo>
                    <a:pt x="89" y="0"/>
                    <a:pt x="68" y="13"/>
                    <a:pt x="56" y="32"/>
                  </a:cubicBezTo>
                  <a:cubicBezTo>
                    <a:pt x="34" y="37"/>
                    <a:pt x="15" y="53"/>
                    <a:pt x="8" y="76"/>
                  </a:cubicBezTo>
                  <a:cubicBezTo>
                    <a:pt x="0" y="99"/>
                    <a:pt x="6" y="123"/>
                    <a:pt x="21" y="140"/>
                  </a:cubicBezTo>
                  <a:cubicBezTo>
                    <a:pt x="18" y="163"/>
                    <a:pt x="28" y="185"/>
                    <a:pt x="48" y="200"/>
                  </a:cubicBezTo>
                  <a:cubicBezTo>
                    <a:pt x="67" y="214"/>
                    <a:pt x="92" y="216"/>
                    <a:pt x="112" y="207"/>
                  </a:cubicBezTo>
                  <a:cubicBezTo>
                    <a:pt x="133" y="216"/>
                    <a:pt x="158" y="214"/>
                    <a:pt x="177" y="200"/>
                  </a:cubicBezTo>
                  <a:cubicBezTo>
                    <a:pt x="197" y="186"/>
                    <a:pt x="206" y="163"/>
                    <a:pt x="204" y="140"/>
                  </a:cubicBezTo>
                  <a:cubicBezTo>
                    <a:pt x="220" y="123"/>
                    <a:pt x="225" y="99"/>
                    <a:pt x="218" y="76"/>
                  </a:cubicBezTo>
                  <a:close/>
                  <a:moveTo>
                    <a:pt x="113" y="201"/>
                  </a:moveTo>
                  <a:cubicBezTo>
                    <a:pt x="63" y="201"/>
                    <a:pt x="22" y="160"/>
                    <a:pt x="22" y="110"/>
                  </a:cubicBezTo>
                  <a:cubicBezTo>
                    <a:pt x="22" y="60"/>
                    <a:pt x="62" y="20"/>
                    <a:pt x="113" y="20"/>
                  </a:cubicBezTo>
                  <a:cubicBezTo>
                    <a:pt x="163" y="20"/>
                    <a:pt x="204" y="61"/>
                    <a:pt x="204" y="111"/>
                  </a:cubicBezTo>
                  <a:cubicBezTo>
                    <a:pt x="204" y="161"/>
                    <a:pt x="163" y="201"/>
                    <a:pt x="113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8"/>
            <p:cNvSpPr>
              <a:spLocks noEditPoints="1"/>
            </p:cNvSpPr>
            <p:nvPr userDrawn="1"/>
          </p:nvSpPr>
          <p:spPr bwMode="auto">
            <a:xfrm>
              <a:off x="8872600" y="4775504"/>
              <a:ext cx="84138" cy="26988"/>
            </a:xfrm>
            <a:custGeom>
              <a:avLst/>
              <a:gdLst>
                <a:gd name="T0" fmla="*/ 4 w 56"/>
                <a:gd name="T1" fmla="*/ 17 h 18"/>
                <a:gd name="T2" fmla="*/ 0 w 56"/>
                <a:gd name="T3" fmla="*/ 7 h 18"/>
                <a:gd name="T4" fmla="*/ 3 w 56"/>
                <a:gd name="T5" fmla="*/ 2 h 18"/>
                <a:gd name="T6" fmla="*/ 8 w 56"/>
                <a:gd name="T7" fmla="*/ 0 h 18"/>
                <a:gd name="T8" fmla="*/ 15 w 56"/>
                <a:gd name="T9" fmla="*/ 13 h 18"/>
                <a:gd name="T10" fmla="*/ 19 w 56"/>
                <a:gd name="T11" fmla="*/ 14 h 18"/>
                <a:gd name="T12" fmla="*/ 22 w 56"/>
                <a:gd name="T13" fmla="*/ 14 h 18"/>
                <a:gd name="T14" fmla="*/ 20 w 56"/>
                <a:gd name="T15" fmla="*/ 12 h 18"/>
                <a:gd name="T16" fmla="*/ 14 w 56"/>
                <a:gd name="T17" fmla="*/ 6 h 18"/>
                <a:gd name="T18" fmla="*/ 20 w 56"/>
                <a:gd name="T19" fmla="*/ 0 h 18"/>
                <a:gd name="T20" fmla="*/ 26 w 56"/>
                <a:gd name="T21" fmla="*/ 8 h 18"/>
                <a:gd name="T22" fmla="*/ 19 w 56"/>
                <a:gd name="T23" fmla="*/ 18 h 18"/>
                <a:gd name="T24" fmla="*/ 15 w 56"/>
                <a:gd name="T25" fmla="*/ 13 h 18"/>
                <a:gd name="T26" fmla="*/ 22 w 56"/>
                <a:gd name="T27" fmla="*/ 3 h 18"/>
                <a:gd name="T28" fmla="*/ 18 w 56"/>
                <a:gd name="T29" fmla="*/ 3 h 18"/>
                <a:gd name="T30" fmla="*/ 18 w 56"/>
                <a:gd name="T31" fmla="*/ 8 h 18"/>
                <a:gd name="T32" fmla="*/ 22 w 56"/>
                <a:gd name="T33" fmla="*/ 8 h 18"/>
                <a:gd name="T34" fmla="*/ 30 w 56"/>
                <a:gd name="T35" fmla="*/ 13 h 18"/>
                <a:gd name="T36" fmla="*/ 34 w 56"/>
                <a:gd name="T37" fmla="*/ 14 h 18"/>
                <a:gd name="T38" fmla="*/ 38 w 56"/>
                <a:gd name="T39" fmla="*/ 14 h 18"/>
                <a:gd name="T40" fmla="*/ 38 w 56"/>
                <a:gd name="T41" fmla="*/ 9 h 18"/>
                <a:gd name="T42" fmla="*/ 33 w 56"/>
                <a:gd name="T43" fmla="*/ 10 h 18"/>
                <a:gd name="T44" fmla="*/ 32 w 56"/>
                <a:gd name="T45" fmla="*/ 0 h 18"/>
                <a:gd name="T46" fmla="*/ 41 w 56"/>
                <a:gd name="T47" fmla="*/ 3 h 18"/>
                <a:gd name="T48" fmla="*/ 34 w 56"/>
                <a:gd name="T49" fmla="*/ 6 h 18"/>
                <a:gd name="T50" fmla="*/ 41 w 56"/>
                <a:gd name="T51" fmla="*/ 8 h 18"/>
                <a:gd name="T52" fmla="*/ 41 w 56"/>
                <a:gd name="T53" fmla="*/ 16 h 18"/>
                <a:gd name="T54" fmla="*/ 32 w 56"/>
                <a:gd name="T55" fmla="*/ 17 h 18"/>
                <a:gd name="T56" fmla="*/ 48 w 56"/>
                <a:gd name="T57" fmla="*/ 8 h 18"/>
                <a:gd name="T58" fmla="*/ 45 w 56"/>
                <a:gd name="T59" fmla="*/ 4 h 18"/>
                <a:gd name="T60" fmla="*/ 50 w 56"/>
                <a:gd name="T61" fmla="*/ 0 h 18"/>
                <a:gd name="T62" fmla="*/ 56 w 56"/>
                <a:gd name="T63" fmla="*/ 4 h 18"/>
                <a:gd name="T64" fmla="*/ 53 w 56"/>
                <a:gd name="T65" fmla="*/ 8 h 18"/>
                <a:gd name="T66" fmla="*/ 56 w 56"/>
                <a:gd name="T67" fmla="*/ 12 h 18"/>
                <a:gd name="T68" fmla="*/ 50 w 56"/>
                <a:gd name="T69" fmla="*/ 18 h 18"/>
                <a:gd name="T70" fmla="*/ 44 w 56"/>
                <a:gd name="T71" fmla="*/ 13 h 18"/>
                <a:gd name="T72" fmla="*/ 48 w 56"/>
                <a:gd name="T73" fmla="*/ 8 h 18"/>
                <a:gd name="T74" fmla="*/ 49 w 56"/>
                <a:gd name="T75" fmla="*/ 6 h 18"/>
                <a:gd name="T76" fmla="*/ 52 w 56"/>
                <a:gd name="T77" fmla="*/ 6 h 18"/>
                <a:gd name="T78" fmla="*/ 52 w 56"/>
                <a:gd name="T79" fmla="*/ 3 h 18"/>
                <a:gd name="T80" fmla="*/ 49 w 56"/>
                <a:gd name="T81" fmla="*/ 3 h 18"/>
                <a:gd name="T82" fmla="*/ 48 w 56"/>
                <a:gd name="T83" fmla="*/ 12 h 18"/>
                <a:gd name="T84" fmla="*/ 51 w 56"/>
                <a:gd name="T85" fmla="*/ 15 h 18"/>
                <a:gd name="T86" fmla="*/ 54 w 56"/>
                <a:gd name="T87" fmla="*/ 12 h 18"/>
                <a:gd name="T88" fmla="*/ 51 w 56"/>
                <a:gd name="T89" fmla="*/ 9 h 18"/>
                <a:gd name="T90" fmla="*/ 48 w 56"/>
                <a:gd name="T9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" h="18">
                  <a:moveTo>
                    <a:pt x="8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4" y="2"/>
                    <a:pt x="4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15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1" y="15"/>
                    <a:pt x="21" y="14"/>
                    <a:pt x="22" y="14"/>
                  </a:cubicBezTo>
                  <a:cubicBezTo>
                    <a:pt x="22" y="13"/>
                    <a:pt x="23" y="12"/>
                    <a:pt x="23" y="10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8" y="12"/>
                    <a:pt x="17" y="11"/>
                    <a:pt x="16" y="10"/>
                  </a:cubicBezTo>
                  <a:cubicBezTo>
                    <a:pt x="15" y="9"/>
                    <a:pt x="14" y="8"/>
                    <a:pt x="14" y="6"/>
                  </a:cubicBezTo>
                  <a:cubicBezTo>
                    <a:pt x="14" y="4"/>
                    <a:pt x="15" y="2"/>
                    <a:pt x="16" y="1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22" y="0"/>
                    <a:pt x="23" y="0"/>
                    <a:pt x="24" y="2"/>
                  </a:cubicBezTo>
                  <a:cubicBezTo>
                    <a:pt x="26" y="3"/>
                    <a:pt x="26" y="5"/>
                    <a:pt x="26" y="8"/>
                  </a:cubicBezTo>
                  <a:cubicBezTo>
                    <a:pt x="26" y="12"/>
                    <a:pt x="25" y="14"/>
                    <a:pt x="24" y="16"/>
                  </a:cubicBezTo>
                  <a:cubicBezTo>
                    <a:pt x="23" y="17"/>
                    <a:pt x="21" y="18"/>
                    <a:pt x="19" y="18"/>
                  </a:cubicBezTo>
                  <a:cubicBezTo>
                    <a:pt x="18" y="18"/>
                    <a:pt x="17" y="17"/>
                    <a:pt x="16" y="16"/>
                  </a:cubicBezTo>
                  <a:cubicBezTo>
                    <a:pt x="16" y="16"/>
                    <a:pt x="15" y="15"/>
                    <a:pt x="15" y="13"/>
                  </a:cubicBezTo>
                  <a:close/>
                  <a:moveTo>
                    <a:pt x="22" y="6"/>
                  </a:moveTo>
                  <a:cubicBezTo>
                    <a:pt x="22" y="4"/>
                    <a:pt x="22" y="4"/>
                    <a:pt x="22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9" y="2"/>
                    <a:pt x="19" y="3"/>
                    <a:pt x="18" y="3"/>
                  </a:cubicBezTo>
                  <a:cubicBezTo>
                    <a:pt x="18" y="4"/>
                    <a:pt x="18" y="4"/>
                    <a:pt x="18" y="6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20" y="9"/>
                    <a:pt x="20" y="9"/>
                  </a:cubicBezTo>
                  <a:cubicBezTo>
                    <a:pt x="21" y="9"/>
                    <a:pt x="21" y="8"/>
                    <a:pt x="22" y="8"/>
                  </a:cubicBezTo>
                  <a:cubicBezTo>
                    <a:pt x="22" y="8"/>
                    <a:pt x="22" y="7"/>
                    <a:pt x="22" y="6"/>
                  </a:cubicBezTo>
                  <a:close/>
                  <a:moveTo>
                    <a:pt x="30" y="13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7" y="15"/>
                    <a:pt x="37" y="15"/>
                    <a:pt x="38" y="14"/>
                  </a:cubicBezTo>
                  <a:cubicBezTo>
                    <a:pt x="38" y="14"/>
                    <a:pt x="39" y="13"/>
                    <a:pt x="39" y="12"/>
                  </a:cubicBezTo>
                  <a:cubicBezTo>
                    <a:pt x="39" y="10"/>
                    <a:pt x="38" y="10"/>
                    <a:pt x="38" y="9"/>
                  </a:cubicBezTo>
                  <a:cubicBezTo>
                    <a:pt x="38" y="9"/>
                    <a:pt x="37" y="8"/>
                    <a:pt x="36" y="8"/>
                  </a:cubicBezTo>
                  <a:cubicBezTo>
                    <a:pt x="35" y="8"/>
                    <a:pt x="34" y="9"/>
                    <a:pt x="33" y="10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6"/>
                    <a:pt x="36" y="6"/>
                    <a:pt x="37" y="6"/>
                  </a:cubicBezTo>
                  <a:cubicBezTo>
                    <a:pt x="38" y="6"/>
                    <a:pt x="40" y="6"/>
                    <a:pt x="41" y="8"/>
                  </a:cubicBezTo>
                  <a:cubicBezTo>
                    <a:pt x="42" y="9"/>
                    <a:pt x="42" y="10"/>
                    <a:pt x="42" y="12"/>
                  </a:cubicBezTo>
                  <a:cubicBezTo>
                    <a:pt x="42" y="14"/>
                    <a:pt x="42" y="15"/>
                    <a:pt x="41" y="16"/>
                  </a:cubicBezTo>
                  <a:cubicBezTo>
                    <a:pt x="40" y="18"/>
                    <a:pt x="38" y="18"/>
                    <a:pt x="36" y="18"/>
                  </a:cubicBezTo>
                  <a:cubicBezTo>
                    <a:pt x="35" y="18"/>
                    <a:pt x="33" y="18"/>
                    <a:pt x="32" y="17"/>
                  </a:cubicBezTo>
                  <a:cubicBezTo>
                    <a:pt x="31" y="16"/>
                    <a:pt x="30" y="14"/>
                    <a:pt x="30" y="13"/>
                  </a:cubicBezTo>
                  <a:close/>
                  <a:moveTo>
                    <a:pt x="48" y="8"/>
                  </a:moveTo>
                  <a:cubicBezTo>
                    <a:pt x="47" y="7"/>
                    <a:pt x="46" y="7"/>
                    <a:pt x="46" y="6"/>
                  </a:cubicBezTo>
                  <a:cubicBezTo>
                    <a:pt x="46" y="5"/>
                    <a:pt x="45" y="5"/>
                    <a:pt x="45" y="4"/>
                  </a:cubicBezTo>
                  <a:cubicBezTo>
                    <a:pt x="45" y="3"/>
                    <a:pt x="46" y="2"/>
                    <a:pt x="46" y="1"/>
                  </a:cubicBezTo>
                  <a:cubicBezTo>
                    <a:pt x="47" y="0"/>
                    <a:pt x="49" y="0"/>
                    <a:pt x="50" y="0"/>
                  </a:cubicBezTo>
                  <a:cubicBezTo>
                    <a:pt x="52" y="0"/>
                    <a:pt x="54" y="0"/>
                    <a:pt x="54" y="1"/>
                  </a:cubicBezTo>
                  <a:cubicBezTo>
                    <a:pt x="55" y="2"/>
                    <a:pt x="56" y="3"/>
                    <a:pt x="56" y="4"/>
                  </a:cubicBezTo>
                  <a:cubicBezTo>
                    <a:pt x="56" y="5"/>
                    <a:pt x="56" y="6"/>
                    <a:pt x="55" y="6"/>
                  </a:cubicBezTo>
                  <a:cubicBezTo>
                    <a:pt x="55" y="7"/>
                    <a:pt x="54" y="8"/>
                    <a:pt x="53" y="8"/>
                  </a:cubicBezTo>
                  <a:cubicBezTo>
                    <a:pt x="54" y="8"/>
                    <a:pt x="55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4"/>
                    <a:pt x="56" y="15"/>
                    <a:pt x="55" y="16"/>
                  </a:cubicBezTo>
                  <a:cubicBezTo>
                    <a:pt x="54" y="18"/>
                    <a:pt x="52" y="18"/>
                    <a:pt x="50" y="18"/>
                  </a:cubicBezTo>
                  <a:cubicBezTo>
                    <a:pt x="49" y="18"/>
                    <a:pt x="48" y="18"/>
                    <a:pt x="46" y="17"/>
                  </a:cubicBezTo>
                  <a:cubicBezTo>
                    <a:pt x="45" y="16"/>
                    <a:pt x="44" y="14"/>
                    <a:pt x="44" y="13"/>
                  </a:cubicBezTo>
                  <a:cubicBezTo>
                    <a:pt x="44" y="12"/>
                    <a:pt x="45" y="11"/>
                    <a:pt x="45" y="10"/>
                  </a:cubicBezTo>
                  <a:cubicBezTo>
                    <a:pt x="46" y="9"/>
                    <a:pt x="47" y="8"/>
                    <a:pt x="48" y="8"/>
                  </a:cubicBezTo>
                  <a:close/>
                  <a:moveTo>
                    <a:pt x="49" y="4"/>
                  </a:moveTo>
                  <a:cubicBezTo>
                    <a:pt x="49" y="5"/>
                    <a:pt x="49" y="6"/>
                    <a:pt x="49" y="6"/>
                  </a:cubicBezTo>
                  <a:cubicBezTo>
                    <a:pt x="50" y="6"/>
                    <a:pt x="50" y="6"/>
                    <a:pt x="51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5"/>
                    <a:pt x="53" y="4"/>
                  </a:cubicBezTo>
                  <a:cubicBezTo>
                    <a:pt x="53" y="4"/>
                    <a:pt x="53" y="3"/>
                    <a:pt x="52" y="3"/>
                  </a:cubicBezTo>
                  <a:cubicBezTo>
                    <a:pt x="52" y="2"/>
                    <a:pt x="52" y="2"/>
                    <a:pt x="51" y="2"/>
                  </a:cubicBezTo>
                  <a:cubicBezTo>
                    <a:pt x="50" y="2"/>
                    <a:pt x="50" y="2"/>
                    <a:pt x="49" y="3"/>
                  </a:cubicBezTo>
                  <a:cubicBezTo>
                    <a:pt x="49" y="3"/>
                    <a:pt x="49" y="4"/>
                    <a:pt x="49" y="4"/>
                  </a:cubicBezTo>
                  <a:close/>
                  <a:moveTo>
                    <a:pt x="48" y="12"/>
                  </a:moveTo>
                  <a:cubicBezTo>
                    <a:pt x="48" y="13"/>
                    <a:pt x="49" y="14"/>
                    <a:pt x="49" y="14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2" y="15"/>
                    <a:pt x="52" y="15"/>
                    <a:pt x="53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4" y="11"/>
                    <a:pt x="53" y="10"/>
                    <a:pt x="53" y="10"/>
                  </a:cubicBezTo>
                  <a:cubicBezTo>
                    <a:pt x="52" y="10"/>
                    <a:pt x="52" y="9"/>
                    <a:pt x="51" y="9"/>
                  </a:cubicBezTo>
                  <a:cubicBezTo>
                    <a:pt x="50" y="9"/>
                    <a:pt x="50" y="10"/>
                    <a:pt x="49" y="10"/>
                  </a:cubicBezTo>
                  <a:cubicBezTo>
                    <a:pt x="49" y="11"/>
                    <a:pt x="48" y="11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9"/>
            <p:cNvSpPr>
              <a:spLocks noEditPoints="1"/>
            </p:cNvSpPr>
            <p:nvPr userDrawn="1"/>
          </p:nvSpPr>
          <p:spPr bwMode="auto">
            <a:xfrm>
              <a:off x="8729725" y="4570716"/>
              <a:ext cx="474663" cy="477838"/>
            </a:xfrm>
            <a:custGeom>
              <a:avLst/>
              <a:gdLst>
                <a:gd name="T0" fmla="*/ 159 w 318"/>
                <a:gd name="T1" fmla="*/ 0 h 318"/>
                <a:gd name="T2" fmla="*/ 0 w 318"/>
                <a:gd name="T3" fmla="*/ 159 h 318"/>
                <a:gd name="T4" fmla="*/ 159 w 318"/>
                <a:gd name="T5" fmla="*/ 318 h 318"/>
                <a:gd name="T6" fmla="*/ 318 w 318"/>
                <a:gd name="T7" fmla="*/ 159 h 318"/>
                <a:gd name="T8" fmla="*/ 159 w 318"/>
                <a:gd name="T9" fmla="*/ 0 h 318"/>
                <a:gd name="T10" fmla="*/ 159 w 318"/>
                <a:gd name="T11" fmla="*/ 312 h 318"/>
                <a:gd name="T12" fmla="*/ 6 w 318"/>
                <a:gd name="T13" fmla="*/ 159 h 318"/>
                <a:gd name="T14" fmla="*/ 159 w 318"/>
                <a:gd name="T15" fmla="*/ 6 h 318"/>
                <a:gd name="T16" fmla="*/ 312 w 318"/>
                <a:gd name="T17" fmla="*/ 160 h 318"/>
                <a:gd name="T18" fmla="*/ 159 w 318"/>
                <a:gd name="T19" fmla="*/ 31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18">
                  <a:moveTo>
                    <a:pt x="159" y="0"/>
                  </a:moveTo>
                  <a:cubicBezTo>
                    <a:pt x="71" y="0"/>
                    <a:pt x="0" y="72"/>
                    <a:pt x="0" y="159"/>
                  </a:cubicBezTo>
                  <a:cubicBezTo>
                    <a:pt x="0" y="247"/>
                    <a:pt x="71" y="318"/>
                    <a:pt x="159" y="318"/>
                  </a:cubicBezTo>
                  <a:cubicBezTo>
                    <a:pt x="246" y="318"/>
                    <a:pt x="318" y="247"/>
                    <a:pt x="318" y="159"/>
                  </a:cubicBezTo>
                  <a:cubicBezTo>
                    <a:pt x="317" y="72"/>
                    <a:pt x="246" y="0"/>
                    <a:pt x="159" y="0"/>
                  </a:cubicBezTo>
                  <a:close/>
                  <a:moveTo>
                    <a:pt x="159" y="312"/>
                  </a:moveTo>
                  <a:cubicBezTo>
                    <a:pt x="74" y="312"/>
                    <a:pt x="6" y="244"/>
                    <a:pt x="6" y="159"/>
                  </a:cubicBezTo>
                  <a:cubicBezTo>
                    <a:pt x="6" y="75"/>
                    <a:pt x="74" y="6"/>
                    <a:pt x="159" y="6"/>
                  </a:cubicBezTo>
                  <a:cubicBezTo>
                    <a:pt x="243" y="6"/>
                    <a:pt x="312" y="75"/>
                    <a:pt x="312" y="160"/>
                  </a:cubicBezTo>
                  <a:cubicBezTo>
                    <a:pt x="312" y="244"/>
                    <a:pt x="243" y="312"/>
                    <a:pt x="159" y="3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0"/>
            <p:cNvSpPr>
              <a:spLocks noEditPoints="1"/>
            </p:cNvSpPr>
            <p:nvPr userDrawn="1"/>
          </p:nvSpPr>
          <p:spPr bwMode="auto">
            <a:xfrm>
              <a:off x="8763063" y="4810429"/>
              <a:ext cx="407988" cy="204788"/>
            </a:xfrm>
            <a:custGeom>
              <a:avLst/>
              <a:gdLst>
                <a:gd name="T0" fmla="*/ 258 w 274"/>
                <a:gd name="T1" fmla="*/ 63 h 137"/>
                <a:gd name="T2" fmla="*/ 1 w 274"/>
                <a:gd name="T3" fmla="*/ 12 h 137"/>
                <a:gd name="T4" fmla="*/ 14 w 274"/>
                <a:gd name="T5" fmla="*/ 9 h 137"/>
                <a:gd name="T6" fmla="*/ 1 w 274"/>
                <a:gd name="T7" fmla="*/ 17 h 137"/>
                <a:gd name="T8" fmla="*/ 16 w 274"/>
                <a:gd name="T9" fmla="*/ 29 h 137"/>
                <a:gd name="T10" fmla="*/ 11 w 274"/>
                <a:gd name="T11" fmla="*/ 27 h 137"/>
                <a:gd name="T12" fmla="*/ 14 w 274"/>
                <a:gd name="T13" fmla="*/ 36 h 137"/>
                <a:gd name="T14" fmla="*/ 18 w 274"/>
                <a:gd name="T15" fmla="*/ 47 h 137"/>
                <a:gd name="T16" fmla="*/ 21 w 274"/>
                <a:gd name="T17" fmla="*/ 57 h 137"/>
                <a:gd name="T18" fmla="*/ 21 w 274"/>
                <a:gd name="T19" fmla="*/ 55 h 137"/>
                <a:gd name="T20" fmla="*/ 19 w 274"/>
                <a:gd name="T21" fmla="*/ 66 h 137"/>
                <a:gd name="T22" fmla="*/ 22 w 274"/>
                <a:gd name="T23" fmla="*/ 62 h 137"/>
                <a:gd name="T24" fmla="*/ 22 w 274"/>
                <a:gd name="T25" fmla="*/ 71 h 137"/>
                <a:gd name="T26" fmla="*/ 30 w 274"/>
                <a:gd name="T27" fmla="*/ 71 h 137"/>
                <a:gd name="T28" fmla="*/ 30 w 274"/>
                <a:gd name="T29" fmla="*/ 86 h 137"/>
                <a:gd name="T30" fmla="*/ 36 w 274"/>
                <a:gd name="T31" fmla="*/ 79 h 137"/>
                <a:gd name="T32" fmla="*/ 47 w 274"/>
                <a:gd name="T33" fmla="*/ 90 h 137"/>
                <a:gd name="T34" fmla="*/ 58 w 274"/>
                <a:gd name="T35" fmla="*/ 96 h 137"/>
                <a:gd name="T36" fmla="*/ 51 w 274"/>
                <a:gd name="T37" fmla="*/ 95 h 137"/>
                <a:gd name="T38" fmla="*/ 58 w 274"/>
                <a:gd name="T39" fmla="*/ 105 h 137"/>
                <a:gd name="T40" fmla="*/ 67 w 274"/>
                <a:gd name="T41" fmla="*/ 106 h 137"/>
                <a:gd name="T42" fmla="*/ 76 w 274"/>
                <a:gd name="T43" fmla="*/ 112 h 137"/>
                <a:gd name="T44" fmla="*/ 82 w 274"/>
                <a:gd name="T45" fmla="*/ 111 h 137"/>
                <a:gd name="T46" fmla="*/ 78 w 274"/>
                <a:gd name="T47" fmla="*/ 113 h 137"/>
                <a:gd name="T48" fmla="*/ 83 w 274"/>
                <a:gd name="T49" fmla="*/ 123 h 137"/>
                <a:gd name="T50" fmla="*/ 97 w 274"/>
                <a:gd name="T51" fmla="*/ 121 h 137"/>
                <a:gd name="T52" fmla="*/ 100 w 274"/>
                <a:gd name="T53" fmla="*/ 125 h 137"/>
                <a:gd name="T54" fmla="*/ 108 w 274"/>
                <a:gd name="T55" fmla="*/ 126 h 137"/>
                <a:gd name="T56" fmla="*/ 113 w 274"/>
                <a:gd name="T57" fmla="*/ 126 h 137"/>
                <a:gd name="T58" fmla="*/ 132 w 274"/>
                <a:gd name="T59" fmla="*/ 136 h 137"/>
                <a:gd name="T60" fmla="*/ 126 w 274"/>
                <a:gd name="T61" fmla="*/ 130 h 137"/>
                <a:gd name="T62" fmla="*/ 128 w 274"/>
                <a:gd name="T63" fmla="*/ 135 h 137"/>
                <a:gd name="T64" fmla="*/ 135 w 274"/>
                <a:gd name="T65" fmla="*/ 135 h 137"/>
                <a:gd name="T66" fmla="*/ 149 w 274"/>
                <a:gd name="T67" fmla="*/ 136 h 137"/>
                <a:gd name="T68" fmla="*/ 152 w 274"/>
                <a:gd name="T69" fmla="*/ 133 h 137"/>
                <a:gd name="T70" fmla="*/ 167 w 274"/>
                <a:gd name="T71" fmla="*/ 131 h 137"/>
                <a:gd name="T72" fmla="*/ 180 w 274"/>
                <a:gd name="T73" fmla="*/ 128 h 137"/>
                <a:gd name="T74" fmla="*/ 175 w 274"/>
                <a:gd name="T75" fmla="*/ 122 h 137"/>
                <a:gd name="T76" fmla="*/ 187 w 274"/>
                <a:gd name="T77" fmla="*/ 119 h 137"/>
                <a:gd name="T78" fmla="*/ 192 w 274"/>
                <a:gd name="T79" fmla="*/ 117 h 137"/>
                <a:gd name="T80" fmla="*/ 199 w 274"/>
                <a:gd name="T81" fmla="*/ 119 h 137"/>
                <a:gd name="T82" fmla="*/ 203 w 274"/>
                <a:gd name="T83" fmla="*/ 119 h 137"/>
                <a:gd name="T84" fmla="*/ 217 w 274"/>
                <a:gd name="T85" fmla="*/ 111 h 137"/>
                <a:gd name="T86" fmla="*/ 217 w 274"/>
                <a:gd name="T87" fmla="*/ 106 h 137"/>
                <a:gd name="T88" fmla="*/ 232 w 274"/>
                <a:gd name="T89" fmla="*/ 96 h 137"/>
                <a:gd name="T90" fmla="*/ 231 w 274"/>
                <a:gd name="T91" fmla="*/ 97 h 137"/>
                <a:gd name="T92" fmla="*/ 238 w 274"/>
                <a:gd name="T93" fmla="*/ 95 h 137"/>
                <a:gd name="T94" fmla="*/ 234 w 274"/>
                <a:gd name="T95" fmla="*/ 85 h 137"/>
                <a:gd name="T96" fmla="*/ 242 w 274"/>
                <a:gd name="T97" fmla="*/ 73 h 137"/>
                <a:gd name="T98" fmla="*/ 238 w 274"/>
                <a:gd name="T99" fmla="*/ 77 h 137"/>
                <a:gd name="T100" fmla="*/ 252 w 274"/>
                <a:gd name="T101" fmla="*/ 71 h 137"/>
                <a:gd name="T102" fmla="*/ 266 w 274"/>
                <a:gd name="T103" fmla="*/ 40 h 137"/>
                <a:gd name="T104" fmla="*/ 258 w 274"/>
                <a:gd name="T105" fmla="*/ 48 h 137"/>
                <a:gd name="T106" fmla="*/ 268 w 274"/>
                <a:gd name="T107" fmla="*/ 35 h 137"/>
                <a:gd name="T108" fmla="*/ 259 w 274"/>
                <a:gd name="T109" fmla="*/ 22 h 137"/>
                <a:gd name="T110" fmla="*/ 262 w 274"/>
                <a:gd name="T111" fmla="*/ 27 h 137"/>
                <a:gd name="T112" fmla="*/ 273 w 274"/>
                <a:gd name="T113" fmla="*/ 17 h 137"/>
                <a:gd name="T114" fmla="*/ 273 w 274"/>
                <a:gd name="T115" fmla="*/ 12 h 137"/>
                <a:gd name="T116" fmla="*/ 266 w 274"/>
                <a:gd name="T117" fmla="*/ 7 h 137"/>
                <a:gd name="T118" fmla="*/ 269 w 274"/>
                <a:gd name="T119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137">
                  <a:moveTo>
                    <a:pt x="250" y="51"/>
                  </a:moveTo>
                  <a:cubicBezTo>
                    <a:pt x="250" y="51"/>
                    <a:pt x="250" y="51"/>
                    <a:pt x="250" y="51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250" y="53"/>
                    <a:pt x="250" y="53"/>
                    <a:pt x="249" y="53"/>
                  </a:cubicBezTo>
                  <a:cubicBezTo>
                    <a:pt x="249" y="53"/>
                    <a:pt x="248" y="53"/>
                    <a:pt x="248" y="53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54"/>
                    <a:pt x="248" y="54"/>
                    <a:pt x="249" y="55"/>
                  </a:cubicBezTo>
                  <a:cubicBezTo>
                    <a:pt x="251" y="56"/>
                    <a:pt x="251" y="56"/>
                    <a:pt x="251" y="5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8" y="59"/>
                    <a:pt x="258" y="59"/>
                    <a:pt x="258" y="59"/>
                  </a:cubicBezTo>
                  <a:cubicBezTo>
                    <a:pt x="258" y="60"/>
                    <a:pt x="259" y="59"/>
                    <a:pt x="260" y="58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58" y="63"/>
                    <a:pt x="258" y="63"/>
                    <a:pt x="258" y="63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8" y="62"/>
                    <a:pt x="258" y="62"/>
                    <a:pt x="257" y="61"/>
                  </a:cubicBezTo>
                  <a:cubicBezTo>
                    <a:pt x="251" y="58"/>
                    <a:pt x="251" y="58"/>
                    <a:pt x="251" y="58"/>
                  </a:cubicBezTo>
                  <a:cubicBezTo>
                    <a:pt x="250" y="60"/>
                    <a:pt x="250" y="60"/>
                    <a:pt x="250" y="60"/>
                  </a:cubicBezTo>
                  <a:cubicBezTo>
                    <a:pt x="250" y="59"/>
                    <a:pt x="250" y="59"/>
                    <a:pt x="250" y="59"/>
                  </a:cubicBezTo>
                  <a:cubicBezTo>
                    <a:pt x="250" y="58"/>
                    <a:pt x="250" y="58"/>
                    <a:pt x="250" y="58"/>
                  </a:cubicBezTo>
                  <a:cubicBezTo>
                    <a:pt x="250" y="57"/>
                    <a:pt x="250" y="57"/>
                    <a:pt x="250" y="57"/>
                  </a:cubicBezTo>
                  <a:cubicBezTo>
                    <a:pt x="249" y="57"/>
                    <a:pt x="248" y="56"/>
                    <a:pt x="248" y="55"/>
                  </a:cubicBezTo>
                  <a:cubicBezTo>
                    <a:pt x="247" y="54"/>
                    <a:pt x="247" y="53"/>
                    <a:pt x="248" y="52"/>
                  </a:cubicBezTo>
                  <a:cubicBezTo>
                    <a:pt x="248" y="52"/>
                    <a:pt x="249" y="51"/>
                    <a:pt x="250" y="51"/>
                  </a:cubicBezTo>
                  <a:cubicBezTo>
                    <a:pt x="250" y="51"/>
                    <a:pt x="250" y="51"/>
                    <a:pt x="250" y="51"/>
                  </a:cubicBezTo>
                  <a:close/>
                  <a:moveTo>
                    <a:pt x="14" y="15"/>
                  </a:moveTo>
                  <a:cubicBezTo>
                    <a:pt x="14" y="14"/>
                    <a:pt x="14" y="13"/>
                    <a:pt x="1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2" y="13"/>
                    <a:pt x="1" y="12"/>
                  </a:cubicBezTo>
                  <a:cubicBezTo>
                    <a:pt x="0" y="11"/>
                    <a:pt x="0" y="10"/>
                    <a:pt x="0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3" y="27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3" y="24"/>
                    <a:pt x="4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0" y="23"/>
                    <a:pt x="10" y="22"/>
                  </a:cubicBezTo>
                  <a:cubicBezTo>
                    <a:pt x="11" y="22"/>
                    <a:pt x="11" y="21"/>
                    <a:pt x="10" y="21"/>
                  </a:cubicBezTo>
                  <a:cubicBezTo>
                    <a:pt x="10" y="20"/>
                    <a:pt x="10" y="19"/>
                    <a:pt x="9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4"/>
                    <a:pt x="9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lose/>
                  <a:moveTo>
                    <a:pt x="16" y="29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6" y="27"/>
                    <a:pt x="16" y="27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7" y="27"/>
                    <a:pt x="17" y="28"/>
                    <a:pt x="17" y="28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  <a:moveTo>
                    <a:pt x="4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5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1" y="28"/>
                    <a:pt x="11" y="2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lose/>
                  <a:moveTo>
                    <a:pt x="16" y="42"/>
                  </a:moveTo>
                  <a:cubicBezTo>
                    <a:pt x="16" y="41"/>
                    <a:pt x="15" y="41"/>
                    <a:pt x="14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4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6"/>
                    <a:pt x="14" y="36"/>
                  </a:cubicBezTo>
                  <a:cubicBezTo>
                    <a:pt x="14" y="36"/>
                    <a:pt x="14" y="36"/>
                    <a:pt x="13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5" y="40"/>
                    <a:pt x="15" y="40"/>
                  </a:cubicBezTo>
                  <a:cubicBezTo>
                    <a:pt x="16" y="40"/>
                    <a:pt x="16" y="40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lose/>
                  <a:moveTo>
                    <a:pt x="14" y="53"/>
                  </a:moveTo>
                  <a:cubicBezTo>
                    <a:pt x="13" y="53"/>
                    <a:pt x="12" y="53"/>
                    <a:pt x="11" y="52"/>
                  </a:cubicBezTo>
                  <a:cubicBezTo>
                    <a:pt x="10" y="51"/>
                    <a:pt x="10" y="51"/>
                    <a:pt x="9" y="50"/>
                  </a:cubicBezTo>
                  <a:cubicBezTo>
                    <a:pt x="9" y="49"/>
                    <a:pt x="9" y="48"/>
                    <a:pt x="9" y="47"/>
                  </a:cubicBezTo>
                  <a:cubicBezTo>
                    <a:pt x="10" y="46"/>
                    <a:pt x="11" y="45"/>
                    <a:pt x="12" y="45"/>
                  </a:cubicBezTo>
                  <a:cubicBezTo>
                    <a:pt x="13" y="44"/>
                    <a:pt x="14" y="44"/>
                    <a:pt x="16" y="45"/>
                  </a:cubicBezTo>
                  <a:cubicBezTo>
                    <a:pt x="17" y="45"/>
                    <a:pt x="18" y="46"/>
                    <a:pt x="18" y="47"/>
                  </a:cubicBezTo>
                  <a:cubicBezTo>
                    <a:pt x="18" y="48"/>
                    <a:pt x="18" y="49"/>
                    <a:pt x="18" y="50"/>
                  </a:cubicBezTo>
                  <a:cubicBezTo>
                    <a:pt x="18" y="51"/>
                    <a:pt x="17" y="51"/>
                    <a:pt x="16" y="5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2" y="46"/>
                    <a:pt x="12" y="47"/>
                    <a:pt x="11" y="48"/>
                  </a:cubicBezTo>
                  <a:cubicBezTo>
                    <a:pt x="10" y="49"/>
                    <a:pt x="10" y="49"/>
                    <a:pt x="10" y="51"/>
                  </a:cubicBezTo>
                  <a:cubicBezTo>
                    <a:pt x="11" y="51"/>
                    <a:pt x="11" y="52"/>
                    <a:pt x="12" y="52"/>
                  </a:cubicBezTo>
                  <a:cubicBezTo>
                    <a:pt x="13" y="52"/>
                    <a:pt x="14" y="52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lose/>
                  <a:moveTo>
                    <a:pt x="16" y="49"/>
                  </a:moveTo>
                  <a:cubicBezTo>
                    <a:pt x="18" y="49"/>
                    <a:pt x="18" y="48"/>
                    <a:pt x="18" y="47"/>
                  </a:cubicBezTo>
                  <a:cubicBezTo>
                    <a:pt x="17" y="45"/>
                    <a:pt x="16" y="45"/>
                    <a:pt x="14" y="45"/>
                  </a:cubicBezTo>
                  <a:cubicBezTo>
                    <a:pt x="16" y="49"/>
                    <a:pt x="16" y="49"/>
                    <a:pt x="16" y="49"/>
                  </a:cubicBezTo>
                  <a:close/>
                  <a:moveTo>
                    <a:pt x="22" y="58"/>
                  </a:moveTo>
                  <a:cubicBezTo>
                    <a:pt x="22" y="58"/>
                    <a:pt x="21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5"/>
                    <a:pt x="21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9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4" y="56"/>
                    <a:pt x="14" y="56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5"/>
                    <a:pt x="23" y="56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8"/>
                    <a:pt x="22" y="58"/>
                    <a:pt x="22" y="58"/>
                  </a:cubicBezTo>
                  <a:close/>
                  <a:moveTo>
                    <a:pt x="21" y="67"/>
                  </a:moveTo>
                  <a:cubicBezTo>
                    <a:pt x="20" y="68"/>
                    <a:pt x="19" y="68"/>
                    <a:pt x="18" y="67"/>
                  </a:cubicBezTo>
                  <a:cubicBezTo>
                    <a:pt x="18" y="67"/>
                    <a:pt x="17" y="67"/>
                    <a:pt x="17" y="66"/>
                  </a:cubicBezTo>
                  <a:cubicBezTo>
                    <a:pt x="17" y="65"/>
                    <a:pt x="16" y="65"/>
                    <a:pt x="16" y="65"/>
                  </a:cubicBezTo>
                  <a:cubicBezTo>
                    <a:pt x="16" y="64"/>
                    <a:pt x="16" y="64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7" y="63"/>
                    <a:pt x="16" y="64"/>
                    <a:pt x="17" y="65"/>
                  </a:cubicBezTo>
                  <a:cubicBezTo>
                    <a:pt x="18" y="65"/>
                    <a:pt x="18" y="66"/>
                    <a:pt x="18" y="66"/>
                  </a:cubicBezTo>
                  <a:cubicBezTo>
                    <a:pt x="18" y="66"/>
                    <a:pt x="19" y="66"/>
                    <a:pt x="19" y="66"/>
                  </a:cubicBezTo>
                  <a:cubicBezTo>
                    <a:pt x="20" y="65"/>
                    <a:pt x="20" y="65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0"/>
                    <a:pt x="21" y="59"/>
                  </a:cubicBezTo>
                  <a:cubicBezTo>
                    <a:pt x="22" y="59"/>
                    <a:pt x="22" y="59"/>
                    <a:pt x="23" y="59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25" y="61"/>
                    <a:pt x="25" y="61"/>
                    <a:pt x="25" y="62"/>
                  </a:cubicBezTo>
                  <a:cubicBezTo>
                    <a:pt x="25" y="62"/>
                    <a:pt x="25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3"/>
                    <a:pt x="25" y="61"/>
                    <a:pt x="25" y="61"/>
                  </a:cubicBezTo>
                  <a:cubicBezTo>
                    <a:pt x="25" y="60"/>
                    <a:pt x="24" y="60"/>
                    <a:pt x="24" y="60"/>
                  </a:cubicBezTo>
                  <a:cubicBezTo>
                    <a:pt x="24" y="60"/>
                    <a:pt x="23" y="60"/>
                    <a:pt x="23" y="60"/>
                  </a:cubicBezTo>
                  <a:cubicBezTo>
                    <a:pt x="22" y="60"/>
                    <a:pt x="22" y="61"/>
                    <a:pt x="22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6"/>
                    <a:pt x="22" y="67"/>
                    <a:pt x="21" y="67"/>
                  </a:cubicBezTo>
                  <a:close/>
                  <a:moveTo>
                    <a:pt x="33" y="67"/>
                  </a:move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6"/>
                    <a:pt x="31" y="66"/>
                  </a:cubicBezTo>
                  <a:cubicBezTo>
                    <a:pt x="31" y="66"/>
                    <a:pt x="31" y="66"/>
                    <a:pt x="31" y="65"/>
                  </a:cubicBezTo>
                  <a:cubicBezTo>
                    <a:pt x="31" y="65"/>
                    <a:pt x="32" y="65"/>
                    <a:pt x="32" y="65"/>
                  </a:cubicBezTo>
                  <a:cubicBezTo>
                    <a:pt x="32" y="65"/>
                    <a:pt x="32" y="64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5"/>
                    <a:pt x="34" y="65"/>
                    <a:pt x="33" y="66"/>
                  </a:cubicBezTo>
                  <a:cubicBezTo>
                    <a:pt x="33" y="66"/>
                    <a:pt x="33" y="66"/>
                    <a:pt x="33" y="67"/>
                  </a:cubicBezTo>
                  <a:close/>
                  <a:moveTo>
                    <a:pt x="22" y="75"/>
                  </a:move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2" y="72"/>
                    <a:pt x="22" y="71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8"/>
                    <a:pt x="28" y="68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2" y="73"/>
                    <a:pt x="22" y="73"/>
                    <a:pt x="22" y="75"/>
                  </a:cubicBezTo>
                  <a:cubicBezTo>
                    <a:pt x="22" y="75"/>
                    <a:pt x="22" y="75"/>
                    <a:pt x="22" y="75"/>
                  </a:cubicBezTo>
                  <a:close/>
                  <a:moveTo>
                    <a:pt x="28" y="80"/>
                  </a:moveTo>
                  <a:cubicBezTo>
                    <a:pt x="27" y="80"/>
                    <a:pt x="26" y="80"/>
                    <a:pt x="26" y="79"/>
                  </a:cubicBezTo>
                  <a:cubicBezTo>
                    <a:pt x="26" y="79"/>
                    <a:pt x="25" y="79"/>
                    <a:pt x="25" y="79"/>
                  </a:cubicBezTo>
                  <a:cubicBezTo>
                    <a:pt x="24" y="78"/>
                    <a:pt x="24" y="77"/>
                    <a:pt x="26" y="7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1" y="72"/>
                    <a:pt x="32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6" y="78"/>
                    <a:pt x="26" y="79"/>
                    <a:pt x="26" y="79"/>
                  </a:cubicBezTo>
                  <a:cubicBezTo>
                    <a:pt x="27" y="79"/>
                    <a:pt x="27" y="79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lose/>
                  <a:moveTo>
                    <a:pt x="40" y="84"/>
                  </a:moveTo>
                  <a:cubicBezTo>
                    <a:pt x="40" y="84"/>
                    <a:pt x="40" y="83"/>
                    <a:pt x="40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28" y="87"/>
                    <a:pt x="26" y="87"/>
                    <a:pt x="25" y="86"/>
                  </a:cubicBezTo>
                  <a:cubicBezTo>
                    <a:pt x="24" y="85"/>
                    <a:pt x="25" y="84"/>
                    <a:pt x="25" y="84"/>
                  </a:cubicBezTo>
                  <a:cubicBezTo>
                    <a:pt x="25" y="84"/>
                    <a:pt x="26" y="84"/>
                    <a:pt x="26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8" y="86"/>
                    <a:pt x="29" y="86"/>
                    <a:pt x="31" y="8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77"/>
                    <a:pt x="35" y="77"/>
                    <a:pt x="34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39" y="82"/>
                    <a:pt x="39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1"/>
                    <a:pt x="39" y="81"/>
                    <a:pt x="38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40" y="84"/>
                    <a:pt x="40" y="84"/>
                  </a:cubicBezTo>
                  <a:close/>
                  <a:moveTo>
                    <a:pt x="47" y="97"/>
                  </a:moveTo>
                  <a:cubicBezTo>
                    <a:pt x="46" y="97"/>
                    <a:pt x="45" y="98"/>
                    <a:pt x="44" y="98"/>
                  </a:cubicBezTo>
                  <a:cubicBezTo>
                    <a:pt x="42" y="98"/>
                    <a:pt x="41" y="98"/>
                    <a:pt x="40" y="97"/>
                  </a:cubicBezTo>
                  <a:cubicBezTo>
                    <a:pt x="40" y="96"/>
                    <a:pt x="39" y="95"/>
                    <a:pt x="39" y="94"/>
                  </a:cubicBezTo>
                  <a:cubicBezTo>
                    <a:pt x="39" y="93"/>
                    <a:pt x="40" y="91"/>
                    <a:pt x="41" y="91"/>
                  </a:cubicBezTo>
                  <a:cubicBezTo>
                    <a:pt x="42" y="90"/>
                    <a:pt x="43" y="89"/>
                    <a:pt x="44" y="89"/>
                  </a:cubicBezTo>
                  <a:cubicBezTo>
                    <a:pt x="45" y="89"/>
                    <a:pt x="46" y="89"/>
                    <a:pt x="47" y="90"/>
                  </a:cubicBezTo>
                  <a:cubicBezTo>
                    <a:pt x="48" y="91"/>
                    <a:pt x="49" y="92"/>
                    <a:pt x="49" y="93"/>
                  </a:cubicBezTo>
                  <a:cubicBezTo>
                    <a:pt x="49" y="95"/>
                    <a:pt x="48" y="95"/>
                    <a:pt x="47" y="97"/>
                  </a:cubicBezTo>
                  <a:close/>
                  <a:moveTo>
                    <a:pt x="45" y="96"/>
                  </a:moveTo>
                  <a:cubicBezTo>
                    <a:pt x="46" y="95"/>
                    <a:pt x="47" y="94"/>
                    <a:pt x="47" y="93"/>
                  </a:cubicBezTo>
                  <a:cubicBezTo>
                    <a:pt x="48" y="92"/>
                    <a:pt x="47" y="91"/>
                    <a:pt x="47" y="90"/>
                  </a:cubicBezTo>
                  <a:cubicBezTo>
                    <a:pt x="46" y="90"/>
                    <a:pt x="46" y="89"/>
                    <a:pt x="45" y="90"/>
                  </a:cubicBezTo>
                  <a:cubicBezTo>
                    <a:pt x="44" y="90"/>
                    <a:pt x="44" y="91"/>
                    <a:pt x="43" y="91"/>
                  </a:cubicBezTo>
                  <a:cubicBezTo>
                    <a:pt x="42" y="92"/>
                    <a:pt x="41" y="93"/>
                    <a:pt x="41" y="94"/>
                  </a:cubicBezTo>
                  <a:cubicBezTo>
                    <a:pt x="40" y="95"/>
                    <a:pt x="40" y="96"/>
                    <a:pt x="41" y="97"/>
                  </a:cubicBezTo>
                  <a:cubicBezTo>
                    <a:pt x="42" y="97"/>
                    <a:pt x="42" y="97"/>
                    <a:pt x="43" y="97"/>
                  </a:cubicBezTo>
                  <a:cubicBezTo>
                    <a:pt x="44" y="97"/>
                    <a:pt x="44" y="97"/>
                    <a:pt x="45" y="96"/>
                  </a:cubicBezTo>
                  <a:close/>
                  <a:moveTo>
                    <a:pt x="60" y="97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8" y="97"/>
                    <a:pt x="58" y="97"/>
                    <a:pt x="58" y="96"/>
                  </a:cubicBezTo>
                  <a:cubicBezTo>
                    <a:pt x="58" y="96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8" y="94"/>
                    <a:pt x="57" y="94"/>
                    <a:pt x="56" y="95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49" y="103"/>
                    <a:pt x="49" y="104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2"/>
                    <a:pt x="48" y="102"/>
                    <a:pt x="48" y="101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4" y="95"/>
                    <a:pt x="55" y="94"/>
                    <a:pt x="56" y="94"/>
                  </a:cubicBezTo>
                  <a:cubicBezTo>
                    <a:pt x="57" y="94"/>
                    <a:pt x="58" y="94"/>
                    <a:pt x="59" y="95"/>
                  </a:cubicBezTo>
                  <a:cubicBezTo>
                    <a:pt x="59" y="95"/>
                    <a:pt x="60" y="95"/>
                    <a:pt x="60" y="96"/>
                  </a:cubicBezTo>
                  <a:cubicBezTo>
                    <a:pt x="60" y="96"/>
                    <a:pt x="60" y="96"/>
                    <a:pt x="60" y="97"/>
                  </a:cubicBezTo>
                  <a:close/>
                  <a:moveTo>
                    <a:pt x="65" y="111"/>
                  </a:moveTo>
                  <a:cubicBezTo>
                    <a:pt x="64" y="113"/>
                    <a:pt x="63" y="113"/>
                    <a:pt x="62" y="113"/>
                  </a:cubicBezTo>
                  <a:cubicBezTo>
                    <a:pt x="61" y="113"/>
                    <a:pt x="60" y="113"/>
                    <a:pt x="59" y="112"/>
                  </a:cubicBezTo>
                  <a:cubicBezTo>
                    <a:pt x="58" y="112"/>
                    <a:pt x="58" y="111"/>
                    <a:pt x="58" y="111"/>
                  </a:cubicBezTo>
                  <a:cubicBezTo>
                    <a:pt x="57" y="111"/>
                    <a:pt x="57" y="110"/>
                    <a:pt x="57" y="110"/>
                  </a:cubicBezTo>
                  <a:cubicBezTo>
                    <a:pt x="56" y="109"/>
                    <a:pt x="56" y="110"/>
                    <a:pt x="56" y="110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8"/>
                    <a:pt x="58" y="110"/>
                    <a:pt x="59" y="111"/>
                  </a:cubicBezTo>
                  <a:cubicBezTo>
                    <a:pt x="60" y="112"/>
                    <a:pt x="60" y="112"/>
                    <a:pt x="61" y="112"/>
                  </a:cubicBezTo>
                  <a:cubicBezTo>
                    <a:pt x="62" y="112"/>
                    <a:pt x="62" y="111"/>
                    <a:pt x="62" y="111"/>
                  </a:cubicBezTo>
                  <a:cubicBezTo>
                    <a:pt x="63" y="110"/>
                    <a:pt x="63" y="109"/>
                    <a:pt x="62" y="107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4"/>
                    <a:pt x="61" y="102"/>
                    <a:pt x="62" y="101"/>
                  </a:cubicBezTo>
                  <a:cubicBezTo>
                    <a:pt x="62" y="100"/>
                    <a:pt x="63" y="100"/>
                    <a:pt x="64" y="99"/>
                  </a:cubicBezTo>
                  <a:cubicBezTo>
                    <a:pt x="65" y="99"/>
                    <a:pt x="66" y="99"/>
                    <a:pt x="67" y="100"/>
                  </a:cubicBezTo>
                  <a:cubicBezTo>
                    <a:pt x="67" y="101"/>
                    <a:pt x="68" y="101"/>
                    <a:pt x="68" y="101"/>
                  </a:cubicBezTo>
                  <a:cubicBezTo>
                    <a:pt x="68" y="102"/>
                    <a:pt x="68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8" y="104"/>
                    <a:pt x="68" y="102"/>
                    <a:pt x="66" y="101"/>
                  </a:cubicBezTo>
                  <a:cubicBezTo>
                    <a:pt x="66" y="101"/>
                    <a:pt x="65" y="101"/>
                    <a:pt x="64" y="101"/>
                  </a:cubicBezTo>
                  <a:cubicBezTo>
                    <a:pt x="64" y="101"/>
                    <a:pt x="64" y="101"/>
                    <a:pt x="63" y="101"/>
                  </a:cubicBezTo>
                  <a:cubicBezTo>
                    <a:pt x="63" y="102"/>
                    <a:pt x="63" y="102"/>
                    <a:pt x="63" y="103"/>
                  </a:cubicBezTo>
                  <a:cubicBezTo>
                    <a:pt x="63" y="103"/>
                    <a:pt x="63" y="104"/>
                    <a:pt x="64" y="10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9"/>
                    <a:pt x="66" y="111"/>
                    <a:pt x="65" y="111"/>
                  </a:cubicBezTo>
                  <a:close/>
                  <a:moveTo>
                    <a:pt x="74" y="117"/>
                  </a:moveTo>
                  <a:cubicBezTo>
                    <a:pt x="73" y="118"/>
                    <a:pt x="72" y="119"/>
                    <a:pt x="71" y="119"/>
                  </a:cubicBezTo>
                  <a:cubicBezTo>
                    <a:pt x="70" y="119"/>
                    <a:pt x="69" y="119"/>
                    <a:pt x="68" y="118"/>
                  </a:cubicBezTo>
                  <a:cubicBezTo>
                    <a:pt x="68" y="118"/>
                    <a:pt x="67" y="117"/>
                    <a:pt x="67" y="116"/>
                  </a:cubicBezTo>
                  <a:cubicBezTo>
                    <a:pt x="66" y="115"/>
                    <a:pt x="67" y="113"/>
                    <a:pt x="68" y="112"/>
                  </a:cubicBezTo>
                  <a:cubicBezTo>
                    <a:pt x="68" y="111"/>
                    <a:pt x="69" y="110"/>
                    <a:pt x="70" y="110"/>
                  </a:cubicBezTo>
                  <a:cubicBezTo>
                    <a:pt x="72" y="109"/>
                    <a:pt x="73" y="109"/>
                    <a:pt x="74" y="110"/>
                  </a:cubicBezTo>
                  <a:cubicBezTo>
                    <a:pt x="75" y="111"/>
                    <a:pt x="75" y="111"/>
                    <a:pt x="76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4"/>
                    <a:pt x="74" y="114"/>
                  </a:cubicBezTo>
                  <a:cubicBezTo>
                    <a:pt x="74" y="114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2"/>
                    <a:pt x="74" y="112"/>
                    <a:pt x="74" y="111"/>
                  </a:cubicBezTo>
                  <a:cubicBezTo>
                    <a:pt x="74" y="111"/>
                    <a:pt x="74" y="111"/>
                    <a:pt x="73" y="111"/>
                  </a:cubicBezTo>
                  <a:cubicBezTo>
                    <a:pt x="72" y="110"/>
                    <a:pt x="72" y="110"/>
                    <a:pt x="70" y="111"/>
                  </a:cubicBezTo>
                  <a:cubicBezTo>
                    <a:pt x="70" y="111"/>
                    <a:pt x="69" y="111"/>
                    <a:pt x="69" y="112"/>
                  </a:cubicBezTo>
                  <a:cubicBezTo>
                    <a:pt x="68" y="113"/>
                    <a:pt x="68" y="114"/>
                    <a:pt x="68" y="115"/>
                  </a:cubicBezTo>
                  <a:cubicBezTo>
                    <a:pt x="68" y="116"/>
                    <a:pt x="68" y="117"/>
                    <a:pt x="69" y="117"/>
                  </a:cubicBezTo>
                  <a:cubicBezTo>
                    <a:pt x="71" y="118"/>
                    <a:pt x="72" y="118"/>
                    <a:pt x="74" y="117"/>
                  </a:cubicBezTo>
                  <a:cubicBezTo>
                    <a:pt x="74" y="117"/>
                    <a:pt x="74" y="117"/>
                    <a:pt x="74" y="117"/>
                  </a:cubicBezTo>
                  <a:close/>
                  <a:moveTo>
                    <a:pt x="83" y="111"/>
                  </a:moveTo>
                  <a:cubicBezTo>
                    <a:pt x="83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1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1" y="109"/>
                    <a:pt x="81" y="109"/>
                    <a:pt x="82" y="109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10"/>
                    <a:pt x="83" y="110"/>
                  </a:cubicBezTo>
                  <a:cubicBezTo>
                    <a:pt x="83" y="111"/>
                    <a:pt x="83" y="111"/>
                    <a:pt x="83" y="111"/>
                  </a:cubicBezTo>
                  <a:close/>
                  <a:moveTo>
                    <a:pt x="78" y="123"/>
                  </a:moveTo>
                  <a:cubicBezTo>
                    <a:pt x="74" y="121"/>
                    <a:pt x="74" y="121"/>
                    <a:pt x="74" y="121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5" y="121"/>
                    <a:pt x="76" y="121"/>
                    <a:pt x="76" y="120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9" y="115"/>
                    <a:pt x="79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2"/>
                    <a:pt x="78" y="123"/>
                    <a:pt x="78" y="123"/>
                  </a:cubicBezTo>
                  <a:cubicBezTo>
                    <a:pt x="78" y="123"/>
                    <a:pt x="78" y="123"/>
                    <a:pt x="78" y="123"/>
                  </a:cubicBezTo>
                  <a:close/>
                  <a:moveTo>
                    <a:pt x="89" y="124"/>
                  </a:moveTo>
                  <a:cubicBezTo>
                    <a:pt x="88" y="125"/>
                    <a:pt x="87" y="125"/>
                    <a:pt x="86" y="126"/>
                  </a:cubicBezTo>
                  <a:cubicBezTo>
                    <a:pt x="85" y="126"/>
                    <a:pt x="84" y="126"/>
                    <a:pt x="84" y="126"/>
                  </a:cubicBezTo>
                  <a:cubicBezTo>
                    <a:pt x="82" y="125"/>
                    <a:pt x="82" y="125"/>
                    <a:pt x="82" y="124"/>
                  </a:cubicBezTo>
                  <a:cubicBezTo>
                    <a:pt x="81" y="123"/>
                    <a:pt x="81" y="121"/>
                    <a:pt x="82" y="120"/>
                  </a:cubicBezTo>
                  <a:cubicBezTo>
                    <a:pt x="82" y="119"/>
                    <a:pt x="83" y="118"/>
                    <a:pt x="84" y="117"/>
                  </a:cubicBezTo>
                  <a:cubicBezTo>
                    <a:pt x="85" y="117"/>
                    <a:pt x="86" y="117"/>
                    <a:pt x="87" y="117"/>
                  </a:cubicBezTo>
                  <a:cubicBezTo>
                    <a:pt x="88" y="118"/>
                    <a:pt x="89" y="119"/>
                    <a:pt x="89" y="119"/>
                  </a:cubicBezTo>
                  <a:cubicBezTo>
                    <a:pt x="90" y="120"/>
                    <a:pt x="90" y="121"/>
                    <a:pt x="89" y="122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3" y="121"/>
                    <a:pt x="83" y="122"/>
                    <a:pt x="83" y="123"/>
                  </a:cubicBezTo>
                  <a:cubicBezTo>
                    <a:pt x="83" y="124"/>
                    <a:pt x="84" y="124"/>
                    <a:pt x="84" y="125"/>
                  </a:cubicBezTo>
                  <a:cubicBezTo>
                    <a:pt x="85" y="125"/>
                    <a:pt x="86" y="125"/>
                    <a:pt x="86" y="125"/>
                  </a:cubicBezTo>
                  <a:cubicBezTo>
                    <a:pt x="88" y="125"/>
                    <a:pt x="88" y="124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lose/>
                  <a:moveTo>
                    <a:pt x="88" y="120"/>
                  </a:moveTo>
                  <a:cubicBezTo>
                    <a:pt x="88" y="119"/>
                    <a:pt x="88" y="118"/>
                    <a:pt x="87" y="117"/>
                  </a:cubicBezTo>
                  <a:cubicBezTo>
                    <a:pt x="86" y="117"/>
                    <a:pt x="84" y="117"/>
                    <a:pt x="84" y="119"/>
                  </a:cubicBezTo>
                  <a:cubicBezTo>
                    <a:pt x="88" y="120"/>
                    <a:pt x="88" y="120"/>
                    <a:pt x="88" y="120"/>
                  </a:cubicBezTo>
                  <a:close/>
                  <a:moveTo>
                    <a:pt x="98" y="131"/>
                  </a:moveTo>
                  <a:cubicBezTo>
                    <a:pt x="94" y="129"/>
                    <a:pt x="94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5" y="129"/>
                    <a:pt x="96" y="129"/>
                    <a:pt x="96" y="128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23"/>
                    <a:pt x="98" y="123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6" y="121"/>
                    <a:pt x="95" y="121"/>
                    <a:pt x="94" y="122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2" y="128"/>
                    <a:pt x="93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0"/>
                    <a:pt x="92" y="120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6" y="121"/>
                    <a:pt x="98" y="121"/>
                    <a:pt x="99" y="121"/>
                  </a:cubicBezTo>
                  <a:cubicBezTo>
                    <a:pt x="100" y="121"/>
                    <a:pt x="101" y="123"/>
                    <a:pt x="100" y="125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30"/>
                    <a:pt x="98" y="131"/>
                    <a:pt x="98" y="131"/>
                  </a:cubicBezTo>
                  <a:cubicBezTo>
                    <a:pt x="98" y="131"/>
                    <a:pt x="98" y="131"/>
                    <a:pt x="98" y="131"/>
                  </a:cubicBezTo>
                  <a:close/>
                  <a:moveTo>
                    <a:pt x="109" y="130"/>
                  </a:moveTo>
                  <a:cubicBezTo>
                    <a:pt x="108" y="131"/>
                    <a:pt x="107" y="132"/>
                    <a:pt x="107" y="132"/>
                  </a:cubicBezTo>
                  <a:cubicBezTo>
                    <a:pt x="106" y="133"/>
                    <a:pt x="105" y="133"/>
                    <a:pt x="104" y="133"/>
                  </a:cubicBezTo>
                  <a:cubicBezTo>
                    <a:pt x="103" y="132"/>
                    <a:pt x="102" y="132"/>
                    <a:pt x="102" y="131"/>
                  </a:cubicBezTo>
                  <a:cubicBezTo>
                    <a:pt x="101" y="129"/>
                    <a:pt x="101" y="128"/>
                    <a:pt x="101" y="127"/>
                  </a:cubicBezTo>
                  <a:cubicBezTo>
                    <a:pt x="102" y="126"/>
                    <a:pt x="102" y="125"/>
                    <a:pt x="103" y="124"/>
                  </a:cubicBezTo>
                  <a:cubicBezTo>
                    <a:pt x="104" y="123"/>
                    <a:pt x="106" y="123"/>
                    <a:pt x="107" y="123"/>
                  </a:cubicBezTo>
                  <a:cubicBezTo>
                    <a:pt x="108" y="123"/>
                    <a:pt x="108" y="123"/>
                    <a:pt x="109" y="124"/>
                  </a:cubicBezTo>
                  <a:cubicBezTo>
                    <a:pt x="109" y="125"/>
                    <a:pt x="110" y="125"/>
                    <a:pt x="109" y="126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5"/>
                    <a:pt x="108" y="125"/>
                    <a:pt x="108" y="125"/>
                  </a:cubicBezTo>
                  <a:cubicBezTo>
                    <a:pt x="108" y="125"/>
                    <a:pt x="108" y="124"/>
                    <a:pt x="108" y="124"/>
                  </a:cubicBezTo>
                  <a:cubicBezTo>
                    <a:pt x="107" y="123"/>
                    <a:pt x="107" y="123"/>
                    <a:pt x="107" y="123"/>
                  </a:cubicBezTo>
                  <a:cubicBezTo>
                    <a:pt x="106" y="123"/>
                    <a:pt x="105" y="123"/>
                    <a:pt x="104" y="124"/>
                  </a:cubicBezTo>
                  <a:cubicBezTo>
                    <a:pt x="104" y="124"/>
                    <a:pt x="104" y="125"/>
                    <a:pt x="103" y="126"/>
                  </a:cubicBezTo>
                  <a:cubicBezTo>
                    <a:pt x="103" y="127"/>
                    <a:pt x="103" y="128"/>
                    <a:pt x="104" y="129"/>
                  </a:cubicBezTo>
                  <a:cubicBezTo>
                    <a:pt x="104" y="129"/>
                    <a:pt x="105" y="130"/>
                    <a:pt x="106" y="130"/>
                  </a:cubicBezTo>
                  <a:cubicBezTo>
                    <a:pt x="106" y="131"/>
                    <a:pt x="107" y="131"/>
                    <a:pt x="109" y="130"/>
                  </a:cubicBezTo>
                  <a:cubicBezTo>
                    <a:pt x="109" y="130"/>
                    <a:pt x="109" y="130"/>
                    <a:pt x="109" y="130"/>
                  </a:cubicBezTo>
                  <a:close/>
                  <a:moveTo>
                    <a:pt x="119" y="132"/>
                  </a:moveTo>
                  <a:cubicBezTo>
                    <a:pt x="118" y="133"/>
                    <a:pt x="118" y="133"/>
                    <a:pt x="117" y="134"/>
                  </a:cubicBezTo>
                  <a:cubicBezTo>
                    <a:pt x="116" y="134"/>
                    <a:pt x="115" y="135"/>
                    <a:pt x="114" y="134"/>
                  </a:cubicBezTo>
                  <a:cubicBezTo>
                    <a:pt x="113" y="134"/>
                    <a:pt x="112" y="133"/>
                    <a:pt x="112" y="133"/>
                  </a:cubicBezTo>
                  <a:cubicBezTo>
                    <a:pt x="111" y="131"/>
                    <a:pt x="111" y="130"/>
                    <a:pt x="111" y="129"/>
                  </a:cubicBezTo>
                  <a:cubicBezTo>
                    <a:pt x="112" y="128"/>
                    <a:pt x="112" y="127"/>
                    <a:pt x="113" y="126"/>
                  </a:cubicBezTo>
                  <a:cubicBezTo>
                    <a:pt x="114" y="125"/>
                    <a:pt x="115" y="125"/>
                    <a:pt x="116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19" y="127"/>
                    <a:pt x="120" y="128"/>
                    <a:pt x="119" y="129"/>
                  </a:cubicBezTo>
                  <a:cubicBezTo>
                    <a:pt x="113" y="128"/>
                    <a:pt x="113" y="128"/>
                    <a:pt x="113" y="128"/>
                  </a:cubicBezTo>
                  <a:cubicBezTo>
                    <a:pt x="112" y="129"/>
                    <a:pt x="113" y="131"/>
                    <a:pt x="113" y="131"/>
                  </a:cubicBezTo>
                  <a:cubicBezTo>
                    <a:pt x="114" y="132"/>
                    <a:pt x="114" y="133"/>
                    <a:pt x="115" y="133"/>
                  </a:cubicBezTo>
                  <a:cubicBezTo>
                    <a:pt x="116" y="133"/>
                    <a:pt x="116" y="133"/>
                    <a:pt x="117" y="133"/>
                  </a:cubicBezTo>
                  <a:cubicBezTo>
                    <a:pt x="118" y="133"/>
                    <a:pt x="118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lose/>
                  <a:moveTo>
                    <a:pt x="117" y="129"/>
                  </a:moveTo>
                  <a:cubicBezTo>
                    <a:pt x="117" y="127"/>
                    <a:pt x="116" y="126"/>
                    <a:pt x="115" y="126"/>
                  </a:cubicBezTo>
                  <a:cubicBezTo>
                    <a:pt x="114" y="125"/>
                    <a:pt x="113" y="126"/>
                    <a:pt x="112" y="128"/>
                  </a:cubicBezTo>
                  <a:cubicBezTo>
                    <a:pt x="117" y="129"/>
                    <a:pt x="117" y="129"/>
                    <a:pt x="117" y="129"/>
                  </a:cubicBezTo>
                  <a:close/>
                  <a:moveTo>
                    <a:pt x="133" y="135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37"/>
                    <a:pt x="131" y="137"/>
                    <a:pt x="131" y="137"/>
                  </a:cubicBezTo>
                  <a:cubicBezTo>
                    <a:pt x="130" y="137"/>
                    <a:pt x="130" y="136"/>
                    <a:pt x="130" y="135"/>
                  </a:cubicBezTo>
                  <a:cubicBezTo>
                    <a:pt x="130" y="135"/>
                    <a:pt x="129" y="136"/>
                    <a:pt x="128" y="136"/>
                  </a:cubicBezTo>
                  <a:cubicBezTo>
                    <a:pt x="128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5" y="135"/>
                  </a:cubicBezTo>
                  <a:cubicBezTo>
                    <a:pt x="125" y="135"/>
                    <a:pt x="125" y="135"/>
                    <a:pt x="125" y="134"/>
                  </a:cubicBezTo>
                  <a:cubicBezTo>
                    <a:pt x="125" y="133"/>
                    <a:pt x="126" y="132"/>
                    <a:pt x="127" y="131"/>
                  </a:cubicBezTo>
                  <a:cubicBezTo>
                    <a:pt x="128" y="131"/>
                    <a:pt x="129" y="130"/>
                    <a:pt x="130" y="130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0" y="128"/>
                    <a:pt x="130" y="127"/>
                    <a:pt x="129" y="127"/>
                  </a:cubicBezTo>
                  <a:cubicBezTo>
                    <a:pt x="128" y="127"/>
                    <a:pt x="128" y="127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9"/>
                    <a:pt x="128" y="129"/>
                    <a:pt x="127" y="129"/>
                  </a:cubicBezTo>
                  <a:cubicBezTo>
                    <a:pt x="127" y="130"/>
                    <a:pt x="127" y="130"/>
                    <a:pt x="126" y="130"/>
                  </a:cubicBezTo>
                  <a:cubicBezTo>
                    <a:pt x="126" y="130"/>
                    <a:pt x="126" y="130"/>
                    <a:pt x="126" y="129"/>
                  </a:cubicBezTo>
                  <a:cubicBezTo>
                    <a:pt x="125" y="129"/>
                    <a:pt x="125" y="129"/>
                    <a:pt x="126" y="129"/>
                  </a:cubicBezTo>
                  <a:cubicBezTo>
                    <a:pt x="126" y="128"/>
                    <a:pt x="126" y="128"/>
                    <a:pt x="127" y="127"/>
                  </a:cubicBezTo>
                  <a:cubicBezTo>
                    <a:pt x="128" y="127"/>
                    <a:pt x="128" y="127"/>
                    <a:pt x="129" y="127"/>
                  </a:cubicBezTo>
                  <a:cubicBezTo>
                    <a:pt x="130" y="127"/>
                    <a:pt x="131" y="127"/>
                    <a:pt x="132" y="128"/>
                  </a:cubicBezTo>
                  <a:cubicBezTo>
                    <a:pt x="132" y="128"/>
                    <a:pt x="132" y="129"/>
                    <a:pt x="132" y="130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  <a:moveTo>
                    <a:pt x="130" y="134"/>
                  </a:moveTo>
                  <a:cubicBezTo>
                    <a:pt x="130" y="131"/>
                    <a:pt x="130" y="131"/>
                    <a:pt x="130" y="131"/>
                  </a:cubicBezTo>
                  <a:cubicBezTo>
                    <a:pt x="129" y="131"/>
                    <a:pt x="128" y="131"/>
                    <a:pt x="128" y="131"/>
                  </a:cubicBezTo>
                  <a:cubicBezTo>
                    <a:pt x="127" y="132"/>
                    <a:pt x="126" y="132"/>
                    <a:pt x="126" y="133"/>
                  </a:cubicBezTo>
                  <a:cubicBezTo>
                    <a:pt x="126" y="134"/>
                    <a:pt x="127" y="135"/>
                    <a:pt x="128" y="135"/>
                  </a:cubicBezTo>
                  <a:cubicBezTo>
                    <a:pt x="128" y="135"/>
                    <a:pt x="129" y="135"/>
                    <a:pt x="130" y="134"/>
                  </a:cubicBezTo>
                  <a:close/>
                  <a:moveTo>
                    <a:pt x="144" y="136"/>
                  </a:move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1" y="135"/>
                    <a:pt x="141" y="135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1" y="129"/>
                    <a:pt x="141" y="129"/>
                    <a:pt x="140" y="128"/>
                  </a:cubicBezTo>
                  <a:cubicBezTo>
                    <a:pt x="140" y="128"/>
                    <a:pt x="140" y="128"/>
                    <a:pt x="139" y="128"/>
                  </a:cubicBezTo>
                  <a:cubicBezTo>
                    <a:pt x="138" y="128"/>
                    <a:pt x="138" y="128"/>
                    <a:pt x="137" y="129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5"/>
                    <a:pt x="137" y="136"/>
                    <a:pt x="138" y="136"/>
                  </a:cubicBezTo>
                  <a:cubicBezTo>
                    <a:pt x="138" y="136"/>
                    <a:pt x="138" y="136"/>
                    <a:pt x="138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5" y="135"/>
                    <a:pt x="135" y="135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8"/>
                    <a:pt x="134" y="128"/>
                  </a:cubicBezTo>
                  <a:cubicBezTo>
                    <a:pt x="134" y="128"/>
                    <a:pt x="134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7" y="127"/>
                    <a:pt x="138" y="127"/>
                    <a:pt x="140" y="127"/>
                  </a:cubicBezTo>
                  <a:cubicBezTo>
                    <a:pt x="141" y="127"/>
                    <a:pt x="142" y="127"/>
                    <a:pt x="142" y="130"/>
                  </a:cubicBezTo>
                  <a:cubicBezTo>
                    <a:pt x="142" y="135"/>
                    <a:pt x="142" y="135"/>
                    <a:pt x="142" y="135"/>
                  </a:cubicBezTo>
                  <a:cubicBezTo>
                    <a:pt x="143" y="135"/>
                    <a:pt x="143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lose/>
                  <a:moveTo>
                    <a:pt x="155" y="134"/>
                  </a:moveTo>
                  <a:cubicBezTo>
                    <a:pt x="154" y="135"/>
                    <a:pt x="153" y="135"/>
                    <a:pt x="152" y="136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1" y="135"/>
                    <a:pt x="150" y="136"/>
                    <a:pt x="149" y="136"/>
                  </a:cubicBezTo>
                  <a:cubicBezTo>
                    <a:pt x="148" y="136"/>
                    <a:pt x="148" y="136"/>
                    <a:pt x="147" y="135"/>
                  </a:cubicBezTo>
                  <a:cubicBezTo>
                    <a:pt x="146" y="134"/>
                    <a:pt x="145" y="133"/>
                    <a:pt x="145" y="131"/>
                  </a:cubicBezTo>
                  <a:cubicBezTo>
                    <a:pt x="145" y="130"/>
                    <a:pt x="146" y="129"/>
                    <a:pt x="146" y="128"/>
                  </a:cubicBezTo>
                  <a:cubicBezTo>
                    <a:pt x="146" y="127"/>
                    <a:pt x="148" y="126"/>
                    <a:pt x="149" y="126"/>
                  </a:cubicBezTo>
                  <a:cubicBezTo>
                    <a:pt x="150" y="126"/>
                    <a:pt x="150" y="126"/>
                    <a:pt x="151" y="127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50" y="123"/>
                    <a:pt x="150" y="123"/>
                    <a:pt x="149" y="123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0" y="123"/>
                    <a:pt x="150" y="122"/>
                    <a:pt x="152" y="121"/>
                  </a:cubicBezTo>
                  <a:cubicBezTo>
                    <a:pt x="153" y="133"/>
                    <a:pt x="153" y="133"/>
                    <a:pt x="153" y="133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lose/>
                  <a:moveTo>
                    <a:pt x="152" y="133"/>
                  </a:moveTo>
                  <a:cubicBezTo>
                    <a:pt x="152" y="129"/>
                    <a:pt x="152" y="129"/>
                    <a:pt x="152" y="129"/>
                  </a:cubicBezTo>
                  <a:cubicBezTo>
                    <a:pt x="152" y="128"/>
                    <a:pt x="151" y="128"/>
                    <a:pt x="151" y="127"/>
                  </a:cubicBezTo>
                  <a:cubicBezTo>
                    <a:pt x="150" y="127"/>
                    <a:pt x="150" y="127"/>
                    <a:pt x="149" y="127"/>
                  </a:cubicBezTo>
                  <a:cubicBezTo>
                    <a:pt x="148" y="127"/>
                    <a:pt x="148" y="127"/>
                    <a:pt x="147" y="128"/>
                  </a:cubicBezTo>
                  <a:cubicBezTo>
                    <a:pt x="147" y="129"/>
                    <a:pt x="147" y="130"/>
                    <a:pt x="147" y="131"/>
                  </a:cubicBezTo>
                  <a:cubicBezTo>
                    <a:pt x="147" y="132"/>
                    <a:pt x="147" y="133"/>
                    <a:pt x="148" y="134"/>
                  </a:cubicBezTo>
                  <a:cubicBezTo>
                    <a:pt x="148" y="135"/>
                    <a:pt x="149" y="135"/>
                    <a:pt x="150" y="135"/>
                  </a:cubicBezTo>
                  <a:cubicBezTo>
                    <a:pt x="150" y="135"/>
                    <a:pt x="150" y="135"/>
                    <a:pt x="151" y="135"/>
                  </a:cubicBezTo>
                  <a:cubicBezTo>
                    <a:pt x="152" y="134"/>
                    <a:pt x="152" y="134"/>
                    <a:pt x="152" y="133"/>
                  </a:cubicBezTo>
                  <a:close/>
                  <a:moveTo>
                    <a:pt x="170" y="122"/>
                  </a:moveTo>
                  <a:cubicBezTo>
                    <a:pt x="170" y="122"/>
                    <a:pt x="170" y="122"/>
                    <a:pt x="170" y="122"/>
                  </a:cubicBezTo>
                  <a:cubicBezTo>
                    <a:pt x="169" y="121"/>
                    <a:pt x="169" y="120"/>
                    <a:pt x="169" y="120"/>
                  </a:cubicBezTo>
                  <a:cubicBezTo>
                    <a:pt x="168" y="120"/>
                    <a:pt x="168" y="120"/>
                    <a:pt x="167" y="120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2"/>
                    <a:pt x="168" y="132"/>
                    <a:pt x="170" y="132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5" y="133"/>
                    <a:pt x="166" y="132"/>
                    <a:pt x="165" y="131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0" y="121"/>
                    <a:pt x="160" y="122"/>
                    <a:pt x="159" y="122"/>
                  </a:cubicBezTo>
                  <a:cubicBezTo>
                    <a:pt x="159" y="123"/>
                    <a:pt x="159" y="123"/>
                    <a:pt x="159" y="124"/>
                  </a:cubicBezTo>
                  <a:cubicBezTo>
                    <a:pt x="159" y="124"/>
                    <a:pt x="159" y="124"/>
                    <a:pt x="159" y="124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22"/>
                    <a:pt x="170" y="122"/>
                    <a:pt x="170" y="122"/>
                  </a:cubicBezTo>
                  <a:close/>
                  <a:moveTo>
                    <a:pt x="181" y="125"/>
                  </a:moveTo>
                  <a:cubicBezTo>
                    <a:pt x="181" y="126"/>
                    <a:pt x="181" y="127"/>
                    <a:pt x="180" y="128"/>
                  </a:cubicBezTo>
                  <a:cubicBezTo>
                    <a:pt x="180" y="129"/>
                    <a:pt x="179" y="130"/>
                    <a:pt x="178" y="130"/>
                  </a:cubicBezTo>
                  <a:cubicBezTo>
                    <a:pt x="177" y="131"/>
                    <a:pt x="176" y="131"/>
                    <a:pt x="176" y="130"/>
                  </a:cubicBezTo>
                  <a:cubicBezTo>
                    <a:pt x="174" y="129"/>
                    <a:pt x="174" y="128"/>
                    <a:pt x="173" y="127"/>
                  </a:cubicBezTo>
                  <a:cubicBezTo>
                    <a:pt x="173" y="126"/>
                    <a:pt x="173" y="125"/>
                    <a:pt x="173" y="123"/>
                  </a:cubicBezTo>
                  <a:cubicBezTo>
                    <a:pt x="174" y="122"/>
                    <a:pt x="174" y="121"/>
                    <a:pt x="176" y="121"/>
                  </a:cubicBezTo>
                  <a:cubicBezTo>
                    <a:pt x="177" y="121"/>
                    <a:pt x="178" y="121"/>
                    <a:pt x="178" y="121"/>
                  </a:cubicBezTo>
                  <a:cubicBezTo>
                    <a:pt x="179" y="121"/>
                    <a:pt x="180" y="122"/>
                    <a:pt x="180" y="123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5" y="126"/>
                    <a:pt x="176" y="127"/>
                    <a:pt x="176" y="128"/>
                  </a:cubicBezTo>
                  <a:cubicBezTo>
                    <a:pt x="177" y="129"/>
                    <a:pt x="178" y="129"/>
                    <a:pt x="179" y="128"/>
                  </a:cubicBezTo>
                  <a:cubicBezTo>
                    <a:pt x="180" y="128"/>
                    <a:pt x="180" y="127"/>
                    <a:pt x="181" y="127"/>
                  </a:cubicBezTo>
                  <a:cubicBezTo>
                    <a:pt x="180" y="127"/>
                    <a:pt x="181" y="126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lose/>
                  <a:moveTo>
                    <a:pt x="178" y="123"/>
                  </a:moveTo>
                  <a:cubicBezTo>
                    <a:pt x="177" y="122"/>
                    <a:pt x="176" y="121"/>
                    <a:pt x="175" y="122"/>
                  </a:cubicBezTo>
                  <a:cubicBezTo>
                    <a:pt x="174" y="122"/>
                    <a:pt x="173" y="123"/>
                    <a:pt x="173" y="125"/>
                  </a:cubicBezTo>
                  <a:cubicBezTo>
                    <a:pt x="178" y="123"/>
                    <a:pt x="178" y="123"/>
                    <a:pt x="178" y="123"/>
                  </a:cubicBezTo>
                  <a:close/>
                  <a:moveTo>
                    <a:pt x="190" y="122"/>
                  </a:moveTo>
                  <a:cubicBezTo>
                    <a:pt x="190" y="123"/>
                    <a:pt x="190" y="124"/>
                    <a:pt x="190" y="125"/>
                  </a:cubicBezTo>
                  <a:cubicBezTo>
                    <a:pt x="189" y="126"/>
                    <a:pt x="188" y="127"/>
                    <a:pt x="188" y="127"/>
                  </a:cubicBezTo>
                  <a:cubicBezTo>
                    <a:pt x="186" y="127"/>
                    <a:pt x="186" y="127"/>
                    <a:pt x="184" y="127"/>
                  </a:cubicBezTo>
                  <a:cubicBezTo>
                    <a:pt x="183" y="127"/>
                    <a:pt x="182" y="125"/>
                    <a:pt x="182" y="124"/>
                  </a:cubicBezTo>
                  <a:cubicBezTo>
                    <a:pt x="182" y="123"/>
                    <a:pt x="182" y="122"/>
                    <a:pt x="182" y="121"/>
                  </a:cubicBezTo>
                  <a:cubicBezTo>
                    <a:pt x="182" y="119"/>
                    <a:pt x="183" y="119"/>
                    <a:pt x="185" y="118"/>
                  </a:cubicBezTo>
                  <a:cubicBezTo>
                    <a:pt x="186" y="118"/>
                    <a:pt x="186" y="118"/>
                    <a:pt x="187" y="118"/>
                  </a:cubicBezTo>
                  <a:cubicBezTo>
                    <a:pt x="188" y="118"/>
                    <a:pt x="188" y="118"/>
                    <a:pt x="188" y="119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0"/>
                    <a:pt x="188" y="120"/>
                    <a:pt x="187" y="120"/>
                  </a:cubicBezTo>
                  <a:cubicBezTo>
                    <a:pt x="187" y="120"/>
                    <a:pt x="187" y="119"/>
                    <a:pt x="187" y="119"/>
                  </a:cubicBezTo>
                  <a:cubicBezTo>
                    <a:pt x="187" y="119"/>
                    <a:pt x="186" y="119"/>
                    <a:pt x="186" y="119"/>
                  </a:cubicBezTo>
                  <a:cubicBezTo>
                    <a:pt x="186" y="119"/>
                    <a:pt x="185" y="119"/>
                    <a:pt x="185" y="119"/>
                  </a:cubicBezTo>
                  <a:cubicBezTo>
                    <a:pt x="184" y="119"/>
                    <a:pt x="183" y="120"/>
                    <a:pt x="183" y="121"/>
                  </a:cubicBezTo>
                  <a:cubicBezTo>
                    <a:pt x="183" y="121"/>
                    <a:pt x="183" y="122"/>
                    <a:pt x="184" y="123"/>
                  </a:cubicBezTo>
                  <a:cubicBezTo>
                    <a:pt x="184" y="124"/>
                    <a:pt x="185" y="125"/>
                    <a:pt x="186" y="125"/>
                  </a:cubicBezTo>
                  <a:cubicBezTo>
                    <a:pt x="186" y="126"/>
                    <a:pt x="187" y="126"/>
                    <a:pt x="188" y="126"/>
                  </a:cubicBezTo>
                  <a:cubicBezTo>
                    <a:pt x="189" y="125"/>
                    <a:pt x="190" y="124"/>
                    <a:pt x="190" y="122"/>
                  </a:cubicBezTo>
                  <a:cubicBezTo>
                    <a:pt x="190" y="122"/>
                    <a:pt x="190" y="122"/>
                    <a:pt x="190" y="122"/>
                  </a:cubicBezTo>
                  <a:close/>
                  <a:moveTo>
                    <a:pt x="202" y="120"/>
                  </a:move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9" y="121"/>
                    <a:pt x="199" y="121"/>
                    <a:pt x="198" y="120"/>
                  </a:cubicBezTo>
                  <a:cubicBezTo>
                    <a:pt x="196" y="115"/>
                    <a:pt x="196" y="115"/>
                    <a:pt x="196" y="115"/>
                  </a:cubicBezTo>
                  <a:cubicBezTo>
                    <a:pt x="195" y="114"/>
                    <a:pt x="195" y="114"/>
                    <a:pt x="194" y="115"/>
                  </a:cubicBezTo>
                  <a:cubicBezTo>
                    <a:pt x="193" y="115"/>
                    <a:pt x="192" y="116"/>
                    <a:pt x="192" y="117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5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3" y="123"/>
                    <a:pt x="193" y="123"/>
                    <a:pt x="192" y="122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7" y="113"/>
                    <a:pt x="187" y="113"/>
                    <a:pt x="187" y="113"/>
                  </a:cubicBezTo>
                  <a:cubicBezTo>
                    <a:pt x="187" y="113"/>
                    <a:pt x="186" y="113"/>
                    <a:pt x="186" y="113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6" y="112"/>
                    <a:pt x="187" y="111"/>
                    <a:pt x="188" y="110"/>
                  </a:cubicBezTo>
                  <a:cubicBezTo>
                    <a:pt x="191" y="116"/>
                    <a:pt x="191" y="116"/>
                    <a:pt x="191" y="116"/>
                  </a:cubicBezTo>
                  <a:cubicBezTo>
                    <a:pt x="192" y="114"/>
                    <a:pt x="192" y="113"/>
                    <a:pt x="193" y="113"/>
                  </a:cubicBezTo>
                  <a:cubicBezTo>
                    <a:pt x="195" y="112"/>
                    <a:pt x="196" y="113"/>
                    <a:pt x="197" y="115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0" y="120"/>
                    <a:pt x="201" y="120"/>
                    <a:pt x="202" y="120"/>
                  </a:cubicBezTo>
                  <a:cubicBezTo>
                    <a:pt x="202" y="120"/>
                    <a:pt x="202" y="120"/>
                    <a:pt x="202" y="120"/>
                  </a:cubicBezTo>
                  <a:close/>
                  <a:moveTo>
                    <a:pt x="212" y="114"/>
                  </a:moveTo>
                  <a:cubicBezTo>
                    <a:pt x="208" y="116"/>
                    <a:pt x="208" y="116"/>
                    <a:pt x="208" y="116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09" y="115"/>
                    <a:pt x="209" y="115"/>
                    <a:pt x="209" y="114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5" y="109"/>
                    <a:pt x="205" y="109"/>
                    <a:pt x="204" y="109"/>
                  </a:cubicBezTo>
                  <a:cubicBezTo>
                    <a:pt x="203" y="110"/>
                    <a:pt x="202" y="111"/>
                    <a:pt x="202" y="111"/>
                  </a:cubicBezTo>
                  <a:cubicBezTo>
                    <a:pt x="205" y="116"/>
                    <a:pt x="205" y="116"/>
                    <a:pt x="205" y="116"/>
                  </a:cubicBezTo>
                  <a:cubicBezTo>
                    <a:pt x="206" y="117"/>
                    <a:pt x="206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4" y="119"/>
                    <a:pt x="204" y="118"/>
                    <a:pt x="204" y="117"/>
                  </a:cubicBezTo>
                  <a:cubicBezTo>
                    <a:pt x="201" y="113"/>
                    <a:pt x="201" y="113"/>
                    <a:pt x="201" y="113"/>
                  </a:cubicBezTo>
                  <a:cubicBezTo>
                    <a:pt x="200" y="112"/>
                    <a:pt x="200" y="112"/>
                    <a:pt x="200" y="112"/>
                  </a:cubicBezTo>
                  <a:cubicBezTo>
                    <a:pt x="200" y="112"/>
                    <a:pt x="200" y="112"/>
                    <a:pt x="199" y="113"/>
                  </a:cubicBezTo>
                  <a:cubicBezTo>
                    <a:pt x="199" y="112"/>
                    <a:pt x="199" y="112"/>
                    <a:pt x="199" y="112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202" y="110"/>
                    <a:pt x="203" y="109"/>
                    <a:pt x="204" y="108"/>
                  </a:cubicBezTo>
                  <a:cubicBezTo>
                    <a:pt x="205" y="107"/>
                    <a:pt x="206" y="108"/>
                    <a:pt x="208" y="110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4"/>
                    <a:pt x="211" y="115"/>
                    <a:pt x="212" y="114"/>
                  </a:cubicBezTo>
                  <a:cubicBezTo>
                    <a:pt x="212" y="114"/>
                    <a:pt x="212" y="114"/>
                    <a:pt x="212" y="114"/>
                  </a:cubicBezTo>
                  <a:close/>
                  <a:moveTo>
                    <a:pt x="218" y="104"/>
                  </a:moveTo>
                  <a:cubicBezTo>
                    <a:pt x="219" y="105"/>
                    <a:pt x="219" y="107"/>
                    <a:pt x="219" y="108"/>
                  </a:cubicBezTo>
                  <a:cubicBezTo>
                    <a:pt x="219" y="109"/>
                    <a:pt x="218" y="110"/>
                    <a:pt x="217" y="111"/>
                  </a:cubicBezTo>
                  <a:cubicBezTo>
                    <a:pt x="216" y="112"/>
                    <a:pt x="215" y="112"/>
                    <a:pt x="214" y="112"/>
                  </a:cubicBezTo>
                  <a:cubicBezTo>
                    <a:pt x="212" y="111"/>
                    <a:pt x="211" y="111"/>
                    <a:pt x="210" y="110"/>
                  </a:cubicBezTo>
                  <a:cubicBezTo>
                    <a:pt x="210" y="109"/>
                    <a:pt x="209" y="107"/>
                    <a:pt x="209" y="106"/>
                  </a:cubicBezTo>
                  <a:cubicBezTo>
                    <a:pt x="209" y="105"/>
                    <a:pt x="210" y="104"/>
                    <a:pt x="211" y="103"/>
                  </a:cubicBezTo>
                  <a:cubicBezTo>
                    <a:pt x="212" y="102"/>
                    <a:pt x="214" y="102"/>
                    <a:pt x="215" y="102"/>
                  </a:cubicBezTo>
                  <a:cubicBezTo>
                    <a:pt x="216" y="102"/>
                    <a:pt x="217" y="103"/>
                    <a:pt x="218" y="104"/>
                  </a:cubicBezTo>
                  <a:close/>
                  <a:moveTo>
                    <a:pt x="217" y="106"/>
                  </a:moveTo>
                  <a:cubicBezTo>
                    <a:pt x="216" y="105"/>
                    <a:pt x="215" y="104"/>
                    <a:pt x="214" y="103"/>
                  </a:cubicBezTo>
                  <a:cubicBezTo>
                    <a:pt x="213" y="103"/>
                    <a:pt x="212" y="103"/>
                    <a:pt x="212" y="103"/>
                  </a:cubicBezTo>
                  <a:cubicBezTo>
                    <a:pt x="211" y="104"/>
                    <a:pt x="211" y="105"/>
                    <a:pt x="211" y="105"/>
                  </a:cubicBezTo>
                  <a:cubicBezTo>
                    <a:pt x="211" y="106"/>
                    <a:pt x="211" y="107"/>
                    <a:pt x="212" y="108"/>
                  </a:cubicBezTo>
                  <a:cubicBezTo>
                    <a:pt x="212" y="109"/>
                    <a:pt x="213" y="110"/>
                    <a:pt x="214" y="110"/>
                  </a:cubicBezTo>
                  <a:cubicBezTo>
                    <a:pt x="215" y="111"/>
                    <a:pt x="216" y="111"/>
                    <a:pt x="217" y="110"/>
                  </a:cubicBezTo>
                  <a:cubicBezTo>
                    <a:pt x="218" y="110"/>
                    <a:pt x="218" y="109"/>
                    <a:pt x="218" y="108"/>
                  </a:cubicBezTo>
                  <a:cubicBezTo>
                    <a:pt x="218" y="107"/>
                    <a:pt x="217" y="107"/>
                    <a:pt x="217" y="106"/>
                  </a:cubicBezTo>
                  <a:close/>
                  <a:moveTo>
                    <a:pt x="226" y="103"/>
                  </a:moveTo>
                  <a:cubicBezTo>
                    <a:pt x="222" y="107"/>
                    <a:pt x="222" y="107"/>
                    <a:pt x="222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16" y="97"/>
                    <a:pt x="216" y="97"/>
                    <a:pt x="216" y="97"/>
                  </a:cubicBezTo>
                  <a:cubicBezTo>
                    <a:pt x="216" y="96"/>
                    <a:pt x="216" y="96"/>
                    <a:pt x="215" y="96"/>
                  </a:cubicBezTo>
                  <a:cubicBezTo>
                    <a:pt x="215" y="96"/>
                    <a:pt x="215" y="96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6"/>
                    <a:pt x="215" y="95"/>
                    <a:pt x="216" y="9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5" y="104"/>
                    <a:pt x="226" y="103"/>
                  </a:cubicBezTo>
                  <a:cubicBezTo>
                    <a:pt x="226" y="103"/>
                    <a:pt x="226" y="103"/>
                    <a:pt x="226" y="103"/>
                  </a:cubicBezTo>
                  <a:close/>
                  <a:moveTo>
                    <a:pt x="231" y="93"/>
                  </a:moveTo>
                  <a:cubicBezTo>
                    <a:pt x="232" y="94"/>
                    <a:pt x="232" y="95"/>
                    <a:pt x="232" y="96"/>
                  </a:cubicBezTo>
                  <a:cubicBezTo>
                    <a:pt x="232" y="97"/>
                    <a:pt x="232" y="99"/>
                    <a:pt x="230" y="99"/>
                  </a:cubicBezTo>
                  <a:cubicBezTo>
                    <a:pt x="230" y="100"/>
                    <a:pt x="228" y="101"/>
                    <a:pt x="227" y="101"/>
                  </a:cubicBezTo>
                  <a:cubicBezTo>
                    <a:pt x="226" y="101"/>
                    <a:pt x="225" y="100"/>
                    <a:pt x="224" y="99"/>
                  </a:cubicBezTo>
                  <a:cubicBezTo>
                    <a:pt x="223" y="98"/>
                    <a:pt x="222" y="97"/>
                    <a:pt x="222" y="96"/>
                  </a:cubicBezTo>
                  <a:cubicBezTo>
                    <a:pt x="222" y="95"/>
                    <a:pt x="223" y="93"/>
                    <a:pt x="224" y="93"/>
                  </a:cubicBezTo>
                  <a:cubicBezTo>
                    <a:pt x="225" y="92"/>
                    <a:pt x="226" y="91"/>
                    <a:pt x="227" y="91"/>
                  </a:cubicBezTo>
                  <a:cubicBezTo>
                    <a:pt x="229" y="91"/>
                    <a:pt x="230" y="91"/>
                    <a:pt x="231" y="93"/>
                  </a:cubicBezTo>
                  <a:close/>
                  <a:moveTo>
                    <a:pt x="230" y="95"/>
                  </a:moveTo>
                  <a:cubicBezTo>
                    <a:pt x="229" y="94"/>
                    <a:pt x="228" y="93"/>
                    <a:pt x="227" y="93"/>
                  </a:cubicBezTo>
                  <a:cubicBezTo>
                    <a:pt x="226" y="92"/>
                    <a:pt x="225" y="92"/>
                    <a:pt x="224" y="93"/>
                  </a:cubicBezTo>
                  <a:cubicBezTo>
                    <a:pt x="224" y="93"/>
                    <a:pt x="224" y="94"/>
                    <a:pt x="224" y="95"/>
                  </a:cubicBezTo>
                  <a:cubicBezTo>
                    <a:pt x="224" y="96"/>
                    <a:pt x="224" y="96"/>
                    <a:pt x="225" y="97"/>
                  </a:cubicBezTo>
                  <a:cubicBezTo>
                    <a:pt x="226" y="98"/>
                    <a:pt x="227" y="99"/>
                    <a:pt x="228" y="99"/>
                  </a:cubicBezTo>
                  <a:cubicBezTo>
                    <a:pt x="229" y="99"/>
                    <a:pt x="230" y="99"/>
                    <a:pt x="231" y="99"/>
                  </a:cubicBezTo>
                  <a:cubicBezTo>
                    <a:pt x="232" y="98"/>
                    <a:pt x="232" y="97"/>
                    <a:pt x="231" y="97"/>
                  </a:cubicBezTo>
                  <a:cubicBezTo>
                    <a:pt x="231" y="96"/>
                    <a:pt x="231" y="95"/>
                    <a:pt x="230" y="95"/>
                  </a:cubicBezTo>
                  <a:close/>
                  <a:moveTo>
                    <a:pt x="236" y="82"/>
                  </a:moveTo>
                  <a:cubicBezTo>
                    <a:pt x="234" y="83"/>
                    <a:pt x="234" y="83"/>
                    <a:pt x="234" y="83"/>
                  </a:cubicBezTo>
                  <a:cubicBezTo>
                    <a:pt x="235" y="83"/>
                    <a:pt x="236" y="84"/>
                    <a:pt x="236" y="84"/>
                  </a:cubicBezTo>
                  <a:cubicBezTo>
                    <a:pt x="237" y="85"/>
                    <a:pt x="237" y="85"/>
                    <a:pt x="237" y="87"/>
                  </a:cubicBezTo>
                  <a:cubicBezTo>
                    <a:pt x="237" y="87"/>
                    <a:pt x="237" y="88"/>
                    <a:pt x="236" y="89"/>
                  </a:cubicBezTo>
                  <a:cubicBezTo>
                    <a:pt x="236" y="89"/>
                    <a:pt x="236" y="89"/>
                    <a:pt x="236" y="90"/>
                  </a:cubicBezTo>
                  <a:cubicBezTo>
                    <a:pt x="236" y="91"/>
                    <a:pt x="236" y="91"/>
                    <a:pt x="236" y="91"/>
                  </a:cubicBezTo>
                  <a:cubicBezTo>
                    <a:pt x="236" y="92"/>
                    <a:pt x="237" y="91"/>
                    <a:pt x="238" y="90"/>
                  </a:cubicBezTo>
                  <a:cubicBezTo>
                    <a:pt x="239" y="89"/>
                    <a:pt x="240" y="88"/>
                    <a:pt x="240" y="87"/>
                  </a:cubicBezTo>
                  <a:cubicBezTo>
                    <a:pt x="241" y="87"/>
                    <a:pt x="242" y="87"/>
                    <a:pt x="242" y="88"/>
                  </a:cubicBezTo>
                  <a:cubicBezTo>
                    <a:pt x="243" y="88"/>
                    <a:pt x="243" y="89"/>
                    <a:pt x="243" y="91"/>
                  </a:cubicBezTo>
                  <a:cubicBezTo>
                    <a:pt x="243" y="92"/>
                    <a:pt x="242" y="93"/>
                    <a:pt x="242" y="94"/>
                  </a:cubicBezTo>
                  <a:cubicBezTo>
                    <a:pt x="241" y="95"/>
                    <a:pt x="240" y="95"/>
                    <a:pt x="239" y="96"/>
                  </a:cubicBezTo>
                  <a:cubicBezTo>
                    <a:pt x="238" y="96"/>
                    <a:pt x="238" y="96"/>
                    <a:pt x="238" y="95"/>
                  </a:cubicBezTo>
                  <a:cubicBezTo>
                    <a:pt x="237" y="95"/>
                    <a:pt x="237" y="95"/>
                    <a:pt x="237" y="94"/>
                  </a:cubicBezTo>
                  <a:cubicBezTo>
                    <a:pt x="237" y="94"/>
                    <a:pt x="237" y="93"/>
                    <a:pt x="237" y="93"/>
                  </a:cubicBezTo>
                  <a:cubicBezTo>
                    <a:pt x="237" y="93"/>
                    <a:pt x="237" y="93"/>
                    <a:pt x="236" y="93"/>
                  </a:cubicBezTo>
                  <a:cubicBezTo>
                    <a:pt x="236" y="93"/>
                    <a:pt x="236" y="93"/>
                    <a:pt x="236" y="93"/>
                  </a:cubicBezTo>
                  <a:cubicBezTo>
                    <a:pt x="235" y="93"/>
                    <a:pt x="235" y="92"/>
                    <a:pt x="235" y="92"/>
                  </a:cubicBezTo>
                  <a:cubicBezTo>
                    <a:pt x="235" y="91"/>
                    <a:pt x="235" y="91"/>
                    <a:pt x="235" y="90"/>
                  </a:cubicBezTo>
                  <a:cubicBezTo>
                    <a:pt x="234" y="91"/>
                    <a:pt x="233" y="91"/>
                    <a:pt x="232" y="90"/>
                  </a:cubicBezTo>
                  <a:cubicBezTo>
                    <a:pt x="231" y="89"/>
                    <a:pt x="230" y="89"/>
                    <a:pt x="230" y="87"/>
                  </a:cubicBezTo>
                  <a:cubicBezTo>
                    <a:pt x="230" y="87"/>
                    <a:pt x="231" y="85"/>
                    <a:pt x="232" y="85"/>
                  </a:cubicBezTo>
                  <a:cubicBezTo>
                    <a:pt x="232" y="84"/>
                    <a:pt x="232" y="84"/>
                    <a:pt x="233" y="83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35" y="81"/>
                    <a:pt x="235" y="81"/>
                    <a:pt x="235" y="81"/>
                  </a:cubicBezTo>
                  <a:cubicBezTo>
                    <a:pt x="236" y="82"/>
                    <a:pt x="236" y="82"/>
                    <a:pt x="236" y="82"/>
                  </a:cubicBezTo>
                  <a:close/>
                  <a:moveTo>
                    <a:pt x="236" y="86"/>
                  </a:moveTo>
                  <a:cubicBezTo>
                    <a:pt x="235" y="86"/>
                    <a:pt x="234" y="85"/>
                    <a:pt x="234" y="85"/>
                  </a:cubicBezTo>
                  <a:cubicBezTo>
                    <a:pt x="233" y="85"/>
                    <a:pt x="232" y="85"/>
                    <a:pt x="232" y="85"/>
                  </a:cubicBezTo>
                  <a:cubicBezTo>
                    <a:pt x="231" y="86"/>
                    <a:pt x="231" y="86"/>
                    <a:pt x="231" y="87"/>
                  </a:cubicBezTo>
                  <a:cubicBezTo>
                    <a:pt x="231" y="87"/>
                    <a:pt x="232" y="87"/>
                    <a:pt x="232" y="88"/>
                  </a:cubicBezTo>
                  <a:cubicBezTo>
                    <a:pt x="233" y="88"/>
                    <a:pt x="233" y="89"/>
                    <a:pt x="234" y="89"/>
                  </a:cubicBezTo>
                  <a:cubicBezTo>
                    <a:pt x="235" y="89"/>
                    <a:pt x="235" y="89"/>
                    <a:pt x="236" y="89"/>
                  </a:cubicBezTo>
                  <a:cubicBezTo>
                    <a:pt x="237" y="88"/>
                    <a:pt x="236" y="87"/>
                    <a:pt x="236" y="86"/>
                  </a:cubicBezTo>
                  <a:close/>
                  <a:moveTo>
                    <a:pt x="242" y="89"/>
                  </a:moveTo>
                  <a:cubicBezTo>
                    <a:pt x="242" y="89"/>
                    <a:pt x="241" y="89"/>
                    <a:pt x="240" y="89"/>
                  </a:cubicBezTo>
                  <a:cubicBezTo>
                    <a:pt x="240" y="90"/>
                    <a:pt x="240" y="90"/>
                    <a:pt x="239" y="91"/>
                  </a:cubicBezTo>
                  <a:cubicBezTo>
                    <a:pt x="238" y="92"/>
                    <a:pt x="238" y="92"/>
                    <a:pt x="237" y="93"/>
                  </a:cubicBezTo>
                  <a:cubicBezTo>
                    <a:pt x="237" y="93"/>
                    <a:pt x="238" y="94"/>
                    <a:pt x="238" y="95"/>
                  </a:cubicBezTo>
                  <a:cubicBezTo>
                    <a:pt x="239" y="95"/>
                    <a:pt x="240" y="95"/>
                    <a:pt x="241" y="93"/>
                  </a:cubicBezTo>
                  <a:cubicBezTo>
                    <a:pt x="242" y="93"/>
                    <a:pt x="242" y="91"/>
                    <a:pt x="243" y="91"/>
                  </a:cubicBezTo>
                  <a:cubicBezTo>
                    <a:pt x="243" y="90"/>
                    <a:pt x="242" y="89"/>
                    <a:pt x="242" y="89"/>
                  </a:cubicBezTo>
                  <a:close/>
                  <a:moveTo>
                    <a:pt x="242" y="73"/>
                  </a:moveTo>
                  <a:cubicBezTo>
                    <a:pt x="242" y="73"/>
                    <a:pt x="242" y="73"/>
                    <a:pt x="242" y="74"/>
                  </a:cubicBezTo>
                  <a:cubicBezTo>
                    <a:pt x="242" y="74"/>
                    <a:pt x="242" y="74"/>
                    <a:pt x="242" y="75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8" y="85"/>
                    <a:pt x="248" y="86"/>
                    <a:pt x="247" y="87"/>
                  </a:cubicBezTo>
                  <a:cubicBezTo>
                    <a:pt x="246" y="88"/>
                    <a:pt x="246" y="88"/>
                    <a:pt x="245" y="87"/>
                  </a:cubicBezTo>
                  <a:cubicBezTo>
                    <a:pt x="245" y="87"/>
                    <a:pt x="245" y="87"/>
                    <a:pt x="245" y="87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46" y="85"/>
                    <a:pt x="246" y="85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6" y="83"/>
                    <a:pt x="245" y="81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7" y="80"/>
                    <a:pt x="237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5" y="80"/>
                    <a:pt x="235" y="80"/>
                    <a:pt x="235" y="80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9"/>
                    <a:pt x="239" y="79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2" y="75"/>
                    <a:pt x="242" y="75"/>
                    <a:pt x="242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2" y="73"/>
                    <a:pt x="242" y="73"/>
                    <a:pt x="242" y="73"/>
                  </a:cubicBezTo>
                  <a:cubicBezTo>
                    <a:pt x="242" y="73"/>
                    <a:pt x="242" y="73"/>
                    <a:pt x="242" y="73"/>
                  </a:cubicBezTo>
                  <a:close/>
                  <a:moveTo>
                    <a:pt x="253" y="63"/>
                  </a:moveTo>
                  <a:cubicBezTo>
                    <a:pt x="254" y="64"/>
                    <a:pt x="255" y="65"/>
                    <a:pt x="255" y="66"/>
                  </a:cubicBezTo>
                  <a:cubicBezTo>
                    <a:pt x="256" y="67"/>
                    <a:pt x="256" y="68"/>
                    <a:pt x="255" y="69"/>
                  </a:cubicBezTo>
                  <a:cubicBezTo>
                    <a:pt x="254" y="71"/>
                    <a:pt x="253" y="71"/>
                    <a:pt x="252" y="71"/>
                  </a:cubicBezTo>
                  <a:cubicBezTo>
                    <a:pt x="251" y="72"/>
                    <a:pt x="250" y="71"/>
                    <a:pt x="248" y="71"/>
                  </a:cubicBezTo>
                  <a:cubicBezTo>
                    <a:pt x="247" y="70"/>
                    <a:pt x="246" y="69"/>
                    <a:pt x="246" y="68"/>
                  </a:cubicBezTo>
                  <a:cubicBezTo>
                    <a:pt x="246" y="67"/>
                    <a:pt x="246" y="66"/>
                    <a:pt x="246" y="65"/>
                  </a:cubicBezTo>
                  <a:cubicBezTo>
                    <a:pt x="247" y="63"/>
                    <a:pt x="248" y="63"/>
                    <a:pt x="249" y="62"/>
                  </a:cubicBezTo>
                  <a:cubicBezTo>
                    <a:pt x="250" y="62"/>
                    <a:pt x="252" y="62"/>
                    <a:pt x="253" y="63"/>
                  </a:cubicBezTo>
                  <a:close/>
                  <a:moveTo>
                    <a:pt x="252" y="65"/>
                  </a:moveTo>
                  <a:cubicBezTo>
                    <a:pt x="251" y="64"/>
                    <a:pt x="250" y="64"/>
                    <a:pt x="249" y="64"/>
                  </a:cubicBezTo>
                  <a:cubicBezTo>
                    <a:pt x="248" y="64"/>
                    <a:pt x="247" y="64"/>
                    <a:pt x="247" y="65"/>
                  </a:cubicBezTo>
                  <a:cubicBezTo>
                    <a:pt x="246" y="66"/>
                    <a:pt x="246" y="66"/>
                    <a:pt x="247" y="67"/>
                  </a:cubicBezTo>
                  <a:cubicBezTo>
                    <a:pt x="247" y="68"/>
                    <a:pt x="248" y="68"/>
                    <a:pt x="249" y="69"/>
                  </a:cubicBezTo>
                  <a:cubicBezTo>
                    <a:pt x="250" y="69"/>
                    <a:pt x="251" y="69"/>
                    <a:pt x="252" y="70"/>
                  </a:cubicBezTo>
                  <a:cubicBezTo>
                    <a:pt x="253" y="70"/>
                    <a:pt x="254" y="69"/>
                    <a:pt x="254" y="69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4" y="66"/>
                    <a:pt x="253" y="65"/>
                    <a:pt x="252" y="65"/>
                  </a:cubicBezTo>
                  <a:close/>
                  <a:moveTo>
                    <a:pt x="266" y="40"/>
                  </a:moveTo>
                  <a:cubicBezTo>
                    <a:pt x="267" y="42"/>
                    <a:pt x="267" y="44"/>
                    <a:pt x="266" y="46"/>
                  </a:cubicBezTo>
                  <a:cubicBezTo>
                    <a:pt x="265" y="48"/>
                    <a:pt x="264" y="49"/>
                    <a:pt x="262" y="50"/>
                  </a:cubicBezTo>
                  <a:cubicBezTo>
                    <a:pt x="261" y="51"/>
                    <a:pt x="259" y="51"/>
                    <a:pt x="257" y="50"/>
                  </a:cubicBezTo>
                  <a:cubicBezTo>
                    <a:pt x="255" y="49"/>
                    <a:pt x="254" y="48"/>
                    <a:pt x="253" y="47"/>
                  </a:cubicBezTo>
                  <a:cubicBezTo>
                    <a:pt x="252" y="45"/>
                    <a:pt x="252" y="43"/>
                    <a:pt x="253" y="41"/>
                  </a:cubicBezTo>
                  <a:cubicBezTo>
                    <a:pt x="254" y="41"/>
                    <a:pt x="254" y="40"/>
                    <a:pt x="254" y="39"/>
                  </a:cubicBezTo>
                  <a:cubicBezTo>
                    <a:pt x="255" y="39"/>
                    <a:pt x="255" y="38"/>
                    <a:pt x="255" y="38"/>
                  </a:cubicBezTo>
                  <a:cubicBezTo>
                    <a:pt x="255" y="38"/>
                    <a:pt x="255" y="37"/>
                    <a:pt x="255" y="37"/>
                  </a:cubicBezTo>
                  <a:cubicBezTo>
                    <a:pt x="255" y="37"/>
                    <a:pt x="255" y="37"/>
                    <a:pt x="255" y="37"/>
                  </a:cubicBezTo>
                  <a:cubicBezTo>
                    <a:pt x="259" y="38"/>
                    <a:pt x="259" y="38"/>
                    <a:pt x="259" y="38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9"/>
                    <a:pt x="257" y="39"/>
                    <a:pt x="256" y="39"/>
                  </a:cubicBezTo>
                  <a:cubicBezTo>
                    <a:pt x="255" y="39"/>
                    <a:pt x="254" y="40"/>
                    <a:pt x="254" y="41"/>
                  </a:cubicBezTo>
                  <a:cubicBezTo>
                    <a:pt x="254" y="43"/>
                    <a:pt x="254" y="44"/>
                    <a:pt x="254" y="45"/>
                  </a:cubicBezTo>
                  <a:cubicBezTo>
                    <a:pt x="255" y="47"/>
                    <a:pt x="256" y="47"/>
                    <a:pt x="258" y="48"/>
                  </a:cubicBezTo>
                  <a:cubicBezTo>
                    <a:pt x="260" y="49"/>
                    <a:pt x="261" y="49"/>
                    <a:pt x="263" y="49"/>
                  </a:cubicBezTo>
                  <a:cubicBezTo>
                    <a:pt x="264" y="48"/>
                    <a:pt x="265" y="47"/>
                    <a:pt x="266" y="46"/>
                  </a:cubicBezTo>
                  <a:cubicBezTo>
                    <a:pt x="266" y="45"/>
                    <a:pt x="266" y="43"/>
                    <a:pt x="266" y="42"/>
                  </a:cubicBezTo>
                  <a:cubicBezTo>
                    <a:pt x="266" y="42"/>
                    <a:pt x="266" y="41"/>
                    <a:pt x="266" y="40"/>
                  </a:cubicBezTo>
                  <a:cubicBezTo>
                    <a:pt x="266" y="40"/>
                    <a:pt x="266" y="40"/>
                    <a:pt x="266" y="40"/>
                  </a:cubicBezTo>
                  <a:close/>
                  <a:moveTo>
                    <a:pt x="270" y="30"/>
                  </a:moveTo>
                  <a:cubicBezTo>
                    <a:pt x="269" y="34"/>
                    <a:pt x="269" y="34"/>
                    <a:pt x="269" y="34"/>
                  </a:cubicBezTo>
                  <a:cubicBezTo>
                    <a:pt x="269" y="34"/>
                    <a:pt x="269" y="34"/>
                    <a:pt x="269" y="34"/>
                  </a:cubicBezTo>
                  <a:cubicBezTo>
                    <a:pt x="269" y="33"/>
                    <a:pt x="269" y="33"/>
                    <a:pt x="268" y="32"/>
                  </a:cubicBezTo>
                  <a:cubicBezTo>
                    <a:pt x="263" y="31"/>
                    <a:pt x="263" y="31"/>
                    <a:pt x="263" y="31"/>
                  </a:cubicBezTo>
                  <a:cubicBezTo>
                    <a:pt x="262" y="31"/>
                    <a:pt x="261" y="31"/>
                    <a:pt x="261" y="32"/>
                  </a:cubicBezTo>
                  <a:cubicBezTo>
                    <a:pt x="260" y="33"/>
                    <a:pt x="261" y="33"/>
                    <a:pt x="261" y="34"/>
                  </a:cubicBezTo>
                  <a:cubicBezTo>
                    <a:pt x="266" y="36"/>
                    <a:pt x="266" y="36"/>
                    <a:pt x="266" y="36"/>
                  </a:cubicBezTo>
                  <a:cubicBezTo>
                    <a:pt x="267" y="36"/>
                    <a:pt x="268" y="36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8"/>
                    <a:pt x="267" y="38"/>
                    <a:pt x="266" y="37"/>
                  </a:cubicBezTo>
                  <a:cubicBezTo>
                    <a:pt x="256" y="35"/>
                    <a:pt x="256" y="35"/>
                    <a:pt x="256" y="35"/>
                  </a:cubicBezTo>
                  <a:cubicBezTo>
                    <a:pt x="256" y="35"/>
                    <a:pt x="255" y="35"/>
                    <a:pt x="255" y="35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4" y="35"/>
                    <a:pt x="254" y="35"/>
                    <a:pt x="254" y="35"/>
                  </a:cubicBezTo>
                  <a:cubicBezTo>
                    <a:pt x="254" y="35"/>
                    <a:pt x="254" y="34"/>
                    <a:pt x="254" y="32"/>
                  </a:cubicBezTo>
                  <a:cubicBezTo>
                    <a:pt x="260" y="34"/>
                    <a:pt x="260" y="34"/>
                    <a:pt x="260" y="34"/>
                  </a:cubicBezTo>
                  <a:cubicBezTo>
                    <a:pt x="260" y="33"/>
                    <a:pt x="259" y="31"/>
                    <a:pt x="260" y="31"/>
                  </a:cubicBezTo>
                  <a:cubicBezTo>
                    <a:pt x="260" y="29"/>
                    <a:pt x="261" y="28"/>
                    <a:pt x="263" y="29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0" y="31"/>
                    <a:pt x="270" y="31"/>
                    <a:pt x="270" y="30"/>
                  </a:cubicBezTo>
                  <a:cubicBezTo>
                    <a:pt x="270" y="30"/>
                    <a:pt x="270" y="30"/>
                    <a:pt x="270" y="30"/>
                  </a:cubicBezTo>
                  <a:close/>
                  <a:moveTo>
                    <a:pt x="259" y="22"/>
                  </a:moveTo>
                  <a:cubicBezTo>
                    <a:pt x="259" y="22"/>
                    <a:pt x="259" y="22"/>
                    <a:pt x="260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59" y="24"/>
                    <a:pt x="260" y="24"/>
                    <a:pt x="259" y="24"/>
                  </a:cubicBezTo>
                  <a:cubicBezTo>
                    <a:pt x="259" y="24"/>
                    <a:pt x="259" y="25"/>
                    <a:pt x="258" y="24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3"/>
                    <a:pt x="257" y="23"/>
                    <a:pt x="258" y="23"/>
                  </a:cubicBezTo>
                  <a:cubicBezTo>
                    <a:pt x="258" y="23"/>
                    <a:pt x="258" y="23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lose/>
                  <a:moveTo>
                    <a:pt x="272" y="23"/>
                  </a:moveTo>
                  <a:cubicBezTo>
                    <a:pt x="271" y="28"/>
                    <a:pt x="271" y="28"/>
                    <a:pt x="271" y="28"/>
                  </a:cubicBezTo>
                  <a:cubicBezTo>
                    <a:pt x="270" y="28"/>
                    <a:pt x="270" y="28"/>
                    <a:pt x="270" y="28"/>
                  </a:cubicBezTo>
                  <a:cubicBezTo>
                    <a:pt x="270" y="27"/>
                    <a:pt x="270" y="26"/>
                    <a:pt x="269" y="26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3" y="25"/>
                    <a:pt x="262" y="25"/>
                    <a:pt x="262" y="26"/>
                  </a:cubicBezTo>
                  <a:cubicBezTo>
                    <a:pt x="262" y="26"/>
                    <a:pt x="262" y="26"/>
                    <a:pt x="262" y="27"/>
                  </a:cubicBezTo>
                  <a:cubicBezTo>
                    <a:pt x="262" y="27"/>
                    <a:pt x="262" y="27"/>
                    <a:pt x="262" y="27"/>
                  </a:cubicBezTo>
                  <a:cubicBezTo>
                    <a:pt x="262" y="23"/>
                    <a:pt x="262" y="23"/>
                    <a:pt x="262" y="23"/>
                  </a:cubicBezTo>
                  <a:cubicBezTo>
                    <a:pt x="269" y="24"/>
                    <a:pt x="269" y="24"/>
                    <a:pt x="269" y="24"/>
                  </a:cubicBezTo>
                  <a:cubicBezTo>
                    <a:pt x="271" y="25"/>
                    <a:pt x="271" y="24"/>
                    <a:pt x="272" y="23"/>
                  </a:cubicBezTo>
                  <a:cubicBezTo>
                    <a:pt x="272" y="23"/>
                    <a:pt x="272" y="23"/>
                    <a:pt x="272" y="23"/>
                  </a:cubicBezTo>
                  <a:close/>
                  <a:moveTo>
                    <a:pt x="273" y="12"/>
                  </a:moveTo>
                  <a:cubicBezTo>
                    <a:pt x="273" y="16"/>
                    <a:pt x="273" y="16"/>
                    <a:pt x="273" y="16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2" y="15"/>
                    <a:pt x="272" y="15"/>
                    <a:pt x="271" y="15"/>
                  </a:cubicBezTo>
                  <a:cubicBezTo>
                    <a:pt x="266" y="14"/>
                    <a:pt x="266" y="14"/>
                    <a:pt x="266" y="14"/>
                  </a:cubicBezTo>
                  <a:cubicBezTo>
                    <a:pt x="266" y="14"/>
                    <a:pt x="266" y="14"/>
                    <a:pt x="265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6"/>
                    <a:pt x="265" y="17"/>
                    <a:pt x="266" y="18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72" y="19"/>
                    <a:pt x="272" y="18"/>
                    <a:pt x="273" y="17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1"/>
                    <a:pt x="272" y="21"/>
                    <a:pt x="271" y="20"/>
                  </a:cubicBezTo>
                  <a:cubicBezTo>
                    <a:pt x="265" y="19"/>
                    <a:pt x="265" y="19"/>
                    <a:pt x="265" y="19"/>
                  </a:cubicBezTo>
                  <a:cubicBezTo>
                    <a:pt x="265" y="19"/>
                    <a:pt x="264" y="19"/>
                    <a:pt x="264" y="19"/>
                  </a:cubicBezTo>
                  <a:cubicBezTo>
                    <a:pt x="264" y="19"/>
                    <a:pt x="264" y="20"/>
                    <a:pt x="264" y="21"/>
                  </a:cubicBezTo>
                  <a:cubicBezTo>
                    <a:pt x="264" y="21"/>
                    <a:pt x="264" y="21"/>
                    <a:pt x="264" y="21"/>
                  </a:cubicBezTo>
                  <a:cubicBezTo>
                    <a:pt x="263" y="17"/>
                    <a:pt x="263" y="17"/>
                    <a:pt x="263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4" y="17"/>
                    <a:pt x="263" y="16"/>
                    <a:pt x="264" y="15"/>
                  </a:cubicBezTo>
                  <a:cubicBezTo>
                    <a:pt x="264" y="13"/>
                    <a:pt x="265" y="12"/>
                    <a:pt x="267" y="13"/>
                  </a:cubicBezTo>
                  <a:cubicBezTo>
                    <a:pt x="272" y="13"/>
                    <a:pt x="272" y="13"/>
                    <a:pt x="272" y="13"/>
                  </a:cubicBezTo>
                  <a:cubicBezTo>
                    <a:pt x="272" y="13"/>
                    <a:pt x="273" y="13"/>
                    <a:pt x="273" y="12"/>
                  </a:cubicBezTo>
                  <a:cubicBezTo>
                    <a:pt x="273" y="12"/>
                    <a:pt x="273" y="12"/>
                    <a:pt x="273" y="12"/>
                  </a:cubicBezTo>
                  <a:close/>
                  <a:moveTo>
                    <a:pt x="273" y="1"/>
                  </a:moveTo>
                  <a:cubicBezTo>
                    <a:pt x="273" y="2"/>
                    <a:pt x="273" y="2"/>
                    <a:pt x="274" y="2"/>
                  </a:cubicBezTo>
                  <a:cubicBezTo>
                    <a:pt x="274" y="3"/>
                    <a:pt x="274" y="3"/>
                    <a:pt x="274" y="3"/>
                  </a:cubicBezTo>
                  <a:cubicBezTo>
                    <a:pt x="274" y="4"/>
                    <a:pt x="274" y="4"/>
                    <a:pt x="272" y="5"/>
                  </a:cubicBezTo>
                  <a:cubicBezTo>
                    <a:pt x="273" y="5"/>
                    <a:pt x="273" y="5"/>
                    <a:pt x="274" y="6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8"/>
                    <a:pt x="274" y="9"/>
                    <a:pt x="273" y="9"/>
                  </a:cubicBezTo>
                  <a:cubicBezTo>
                    <a:pt x="273" y="9"/>
                    <a:pt x="272" y="10"/>
                    <a:pt x="272" y="10"/>
                  </a:cubicBezTo>
                  <a:cubicBezTo>
                    <a:pt x="270" y="10"/>
                    <a:pt x="270" y="9"/>
                    <a:pt x="269" y="8"/>
                  </a:cubicBezTo>
                  <a:cubicBezTo>
                    <a:pt x="268" y="7"/>
                    <a:pt x="268" y="6"/>
                    <a:pt x="268" y="5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5"/>
                    <a:pt x="264" y="5"/>
                    <a:pt x="264" y="6"/>
                  </a:cubicBezTo>
                  <a:cubicBezTo>
                    <a:pt x="264" y="7"/>
                    <a:pt x="265" y="7"/>
                    <a:pt x="265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7" y="8"/>
                  </a:cubicBezTo>
                  <a:cubicBezTo>
                    <a:pt x="267" y="8"/>
                    <a:pt x="267" y="8"/>
                    <a:pt x="267" y="9"/>
                  </a:cubicBezTo>
                  <a:cubicBezTo>
                    <a:pt x="267" y="9"/>
                    <a:pt x="267" y="9"/>
                    <a:pt x="267" y="9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66" y="10"/>
                    <a:pt x="265" y="9"/>
                    <a:pt x="265" y="9"/>
                  </a:cubicBezTo>
                  <a:cubicBezTo>
                    <a:pt x="264" y="8"/>
                    <a:pt x="264" y="7"/>
                    <a:pt x="264" y="7"/>
                  </a:cubicBezTo>
                  <a:cubicBezTo>
                    <a:pt x="264" y="5"/>
                    <a:pt x="265" y="5"/>
                    <a:pt x="265" y="4"/>
                  </a:cubicBezTo>
                  <a:cubicBezTo>
                    <a:pt x="266" y="4"/>
                    <a:pt x="266" y="3"/>
                    <a:pt x="268" y="3"/>
                  </a:cubicBezTo>
                  <a:cubicBezTo>
                    <a:pt x="272" y="3"/>
                    <a:pt x="272" y="3"/>
                    <a:pt x="272" y="3"/>
                  </a:cubicBezTo>
                  <a:cubicBezTo>
                    <a:pt x="272" y="3"/>
                    <a:pt x="273" y="3"/>
                    <a:pt x="273" y="3"/>
                  </a:cubicBezTo>
                  <a:cubicBezTo>
                    <a:pt x="273" y="3"/>
                    <a:pt x="273" y="3"/>
                    <a:pt x="272" y="2"/>
                  </a:cubicBezTo>
                  <a:cubicBezTo>
                    <a:pt x="273" y="1"/>
                    <a:pt x="273" y="1"/>
                    <a:pt x="273" y="1"/>
                  </a:cubicBezTo>
                  <a:close/>
                  <a:moveTo>
                    <a:pt x="272" y="5"/>
                  </a:moveTo>
                  <a:cubicBezTo>
                    <a:pt x="268" y="5"/>
                    <a:pt x="268" y="5"/>
                    <a:pt x="268" y="5"/>
                  </a:cubicBezTo>
                  <a:cubicBezTo>
                    <a:pt x="269" y="6"/>
                    <a:pt x="269" y="7"/>
                    <a:pt x="269" y="7"/>
                  </a:cubicBezTo>
                  <a:cubicBezTo>
                    <a:pt x="270" y="8"/>
                    <a:pt x="270" y="8"/>
                    <a:pt x="271" y="8"/>
                  </a:cubicBezTo>
                  <a:cubicBezTo>
                    <a:pt x="272" y="8"/>
                    <a:pt x="272" y="8"/>
                    <a:pt x="272" y="7"/>
                  </a:cubicBezTo>
                  <a:cubicBezTo>
                    <a:pt x="273" y="6"/>
                    <a:pt x="272" y="5"/>
                    <a:pt x="27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1"/>
            <p:cNvSpPr>
              <a:spLocks/>
            </p:cNvSpPr>
            <p:nvPr userDrawn="1"/>
          </p:nvSpPr>
          <p:spPr bwMode="auto">
            <a:xfrm>
              <a:off x="8913875" y="4712004"/>
              <a:ext cx="161925" cy="150813"/>
            </a:xfrm>
            <a:custGeom>
              <a:avLst/>
              <a:gdLst>
                <a:gd name="T0" fmla="*/ 86 w 108"/>
                <a:gd name="T1" fmla="*/ 99 h 100"/>
                <a:gd name="T2" fmla="*/ 46 w 108"/>
                <a:gd name="T3" fmla="*/ 0 h 100"/>
                <a:gd name="T4" fmla="*/ 56 w 108"/>
                <a:gd name="T5" fmla="*/ 58 h 100"/>
                <a:gd name="T6" fmla="*/ 0 w 108"/>
                <a:gd name="T7" fmla="*/ 100 h 100"/>
                <a:gd name="T8" fmla="*/ 57 w 108"/>
                <a:gd name="T9" fmla="*/ 59 h 100"/>
                <a:gd name="T10" fmla="*/ 65 w 108"/>
                <a:gd name="T11" fmla="*/ 18 h 100"/>
                <a:gd name="T12" fmla="*/ 41 w 108"/>
                <a:gd name="T13" fmla="*/ 97 h 100"/>
                <a:gd name="T14" fmla="*/ 64 w 108"/>
                <a:gd name="T15" fmla="*/ 14 h 100"/>
                <a:gd name="T16" fmla="*/ 65 w 108"/>
                <a:gd name="T17" fmla="*/ 98 h 100"/>
                <a:gd name="T18" fmla="*/ 62 w 108"/>
                <a:gd name="T19" fmla="*/ 9 h 100"/>
                <a:gd name="T20" fmla="*/ 86 w 108"/>
                <a:gd name="T21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0">
                  <a:moveTo>
                    <a:pt x="86" y="99"/>
                  </a:moveTo>
                  <a:cubicBezTo>
                    <a:pt x="108" y="48"/>
                    <a:pt x="88" y="16"/>
                    <a:pt x="46" y="0"/>
                  </a:cubicBezTo>
                  <a:cubicBezTo>
                    <a:pt x="71" y="10"/>
                    <a:pt x="66" y="42"/>
                    <a:pt x="56" y="58"/>
                  </a:cubicBezTo>
                  <a:cubicBezTo>
                    <a:pt x="45" y="74"/>
                    <a:pt x="28" y="87"/>
                    <a:pt x="0" y="100"/>
                  </a:cubicBezTo>
                  <a:cubicBezTo>
                    <a:pt x="30" y="88"/>
                    <a:pt x="48" y="73"/>
                    <a:pt x="57" y="59"/>
                  </a:cubicBezTo>
                  <a:cubicBezTo>
                    <a:pt x="65" y="44"/>
                    <a:pt x="67" y="32"/>
                    <a:pt x="65" y="18"/>
                  </a:cubicBezTo>
                  <a:cubicBezTo>
                    <a:pt x="78" y="47"/>
                    <a:pt x="67" y="72"/>
                    <a:pt x="41" y="97"/>
                  </a:cubicBezTo>
                  <a:cubicBezTo>
                    <a:pt x="71" y="71"/>
                    <a:pt x="81" y="43"/>
                    <a:pt x="64" y="14"/>
                  </a:cubicBezTo>
                  <a:cubicBezTo>
                    <a:pt x="89" y="42"/>
                    <a:pt x="82" y="72"/>
                    <a:pt x="65" y="98"/>
                  </a:cubicBezTo>
                  <a:cubicBezTo>
                    <a:pt x="86" y="68"/>
                    <a:pt x="90" y="36"/>
                    <a:pt x="62" y="9"/>
                  </a:cubicBezTo>
                  <a:cubicBezTo>
                    <a:pt x="96" y="30"/>
                    <a:pt x="101" y="59"/>
                    <a:pt x="86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2"/>
            <p:cNvSpPr>
              <a:spLocks/>
            </p:cNvSpPr>
            <p:nvPr userDrawn="1"/>
          </p:nvSpPr>
          <p:spPr bwMode="auto">
            <a:xfrm>
              <a:off x="8942450" y="4694541"/>
              <a:ext cx="49213" cy="20638"/>
            </a:xfrm>
            <a:custGeom>
              <a:avLst/>
              <a:gdLst>
                <a:gd name="T0" fmla="*/ 19 w 33"/>
                <a:gd name="T1" fmla="*/ 14 h 14"/>
                <a:gd name="T2" fmla="*/ 0 w 33"/>
                <a:gd name="T3" fmla="*/ 0 h 14"/>
                <a:gd name="T4" fmla="*/ 33 w 33"/>
                <a:gd name="T5" fmla="*/ 5 h 14"/>
                <a:gd name="T6" fmla="*/ 18 w 33"/>
                <a:gd name="T7" fmla="*/ 6 h 14"/>
                <a:gd name="T8" fmla="*/ 19 w 3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19" y="14"/>
                  </a:moveTo>
                  <a:cubicBezTo>
                    <a:pt x="13" y="8"/>
                    <a:pt x="8" y="4"/>
                    <a:pt x="0" y="0"/>
                  </a:cubicBezTo>
                  <a:cubicBezTo>
                    <a:pt x="11" y="0"/>
                    <a:pt x="25" y="3"/>
                    <a:pt x="33" y="5"/>
                  </a:cubicBezTo>
                  <a:cubicBezTo>
                    <a:pt x="24" y="4"/>
                    <a:pt x="20" y="5"/>
                    <a:pt x="18" y="6"/>
                  </a:cubicBezTo>
                  <a:cubicBezTo>
                    <a:pt x="16" y="8"/>
                    <a:pt x="17" y="10"/>
                    <a:pt x="1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3"/>
            <p:cNvSpPr>
              <a:spLocks/>
            </p:cNvSpPr>
            <p:nvPr userDrawn="1"/>
          </p:nvSpPr>
          <p:spPr bwMode="auto">
            <a:xfrm>
              <a:off x="8867838" y="4856466"/>
              <a:ext cx="195263" cy="30163"/>
            </a:xfrm>
            <a:custGeom>
              <a:avLst/>
              <a:gdLst>
                <a:gd name="T0" fmla="*/ 70 w 131"/>
                <a:gd name="T1" fmla="*/ 20 h 20"/>
                <a:gd name="T2" fmla="*/ 77 w 131"/>
                <a:gd name="T3" fmla="*/ 12 h 20"/>
                <a:gd name="T4" fmla="*/ 100 w 131"/>
                <a:gd name="T5" fmla="*/ 12 h 20"/>
                <a:gd name="T6" fmla="*/ 131 w 131"/>
                <a:gd name="T7" fmla="*/ 14 h 20"/>
                <a:gd name="T8" fmla="*/ 124 w 131"/>
                <a:gd name="T9" fmla="*/ 8 h 20"/>
                <a:gd name="T10" fmla="*/ 101 w 131"/>
                <a:gd name="T11" fmla="*/ 5 h 20"/>
                <a:gd name="T12" fmla="*/ 77 w 131"/>
                <a:gd name="T13" fmla="*/ 0 h 20"/>
                <a:gd name="T14" fmla="*/ 65 w 131"/>
                <a:gd name="T15" fmla="*/ 12 h 20"/>
                <a:gd name="T16" fmla="*/ 53 w 131"/>
                <a:gd name="T17" fmla="*/ 0 h 20"/>
                <a:gd name="T18" fmla="*/ 30 w 131"/>
                <a:gd name="T19" fmla="*/ 5 h 20"/>
                <a:gd name="T20" fmla="*/ 7 w 131"/>
                <a:gd name="T21" fmla="*/ 8 h 20"/>
                <a:gd name="T22" fmla="*/ 0 w 131"/>
                <a:gd name="T23" fmla="*/ 14 h 20"/>
                <a:gd name="T24" fmla="*/ 31 w 131"/>
                <a:gd name="T25" fmla="*/ 12 h 20"/>
                <a:gd name="T26" fmla="*/ 54 w 131"/>
                <a:gd name="T27" fmla="*/ 12 h 20"/>
                <a:gd name="T28" fmla="*/ 61 w 131"/>
                <a:gd name="T29" fmla="*/ 20 h 20"/>
                <a:gd name="T30" fmla="*/ 70 w 131"/>
                <a:gd name="T3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20">
                  <a:moveTo>
                    <a:pt x="70" y="20"/>
                  </a:moveTo>
                  <a:cubicBezTo>
                    <a:pt x="70" y="16"/>
                    <a:pt x="71" y="14"/>
                    <a:pt x="77" y="12"/>
                  </a:cubicBezTo>
                  <a:cubicBezTo>
                    <a:pt x="83" y="10"/>
                    <a:pt x="89" y="11"/>
                    <a:pt x="100" y="12"/>
                  </a:cubicBezTo>
                  <a:cubicBezTo>
                    <a:pt x="111" y="14"/>
                    <a:pt x="120" y="15"/>
                    <a:pt x="131" y="14"/>
                  </a:cubicBezTo>
                  <a:cubicBezTo>
                    <a:pt x="127" y="12"/>
                    <a:pt x="126" y="10"/>
                    <a:pt x="124" y="8"/>
                  </a:cubicBezTo>
                  <a:cubicBezTo>
                    <a:pt x="115" y="8"/>
                    <a:pt x="109" y="7"/>
                    <a:pt x="101" y="5"/>
                  </a:cubicBezTo>
                  <a:cubicBezTo>
                    <a:pt x="93" y="2"/>
                    <a:pt x="83" y="0"/>
                    <a:pt x="77" y="0"/>
                  </a:cubicBezTo>
                  <a:cubicBezTo>
                    <a:pt x="71" y="1"/>
                    <a:pt x="67" y="4"/>
                    <a:pt x="65" y="12"/>
                  </a:cubicBezTo>
                  <a:cubicBezTo>
                    <a:pt x="63" y="4"/>
                    <a:pt x="59" y="1"/>
                    <a:pt x="53" y="0"/>
                  </a:cubicBezTo>
                  <a:cubicBezTo>
                    <a:pt x="47" y="0"/>
                    <a:pt x="38" y="2"/>
                    <a:pt x="30" y="5"/>
                  </a:cubicBezTo>
                  <a:cubicBezTo>
                    <a:pt x="22" y="7"/>
                    <a:pt x="16" y="8"/>
                    <a:pt x="7" y="8"/>
                  </a:cubicBezTo>
                  <a:cubicBezTo>
                    <a:pt x="5" y="10"/>
                    <a:pt x="4" y="12"/>
                    <a:pt x="0" y="14"/>
                  </a:cubicBezTo>
                  <a:cubicBezTo>
                    <a:pt x="11" y="15"/>
                    <a:pt x="20" y="14"/>
                    <a:pt x="31" y="12"/>
                  </a:cubicBezTo>
                  <a:cubicBezTo>
                    <a:pt x="41" y="11"/>
                    <a:pt x="48" y="10"/>
                    <a:pt x="54" y="12"/>
                  </a:cubicBezTo>
                  <a:cubicBezTo>
                    <a:pt x="60" y="14"/>
                    <a:pt x="61" y="16"/>
                    <a:pt x="61" y="20"/>
                  </a:cubicBezTo>
                  <a:cubicBezTo>
                    <a:pt x="70" y="20"/>
                    <a:pt x="70" y="20"/>
                    <a:pt x="7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4"/>
            <p:cNvSpPr>
              <a:spLocks noEditPoints="1"/>
            </p:cNvSpPr>
            <p:nvPr userDrawn="1"/>
          </p:nvSpPr>
          <p:spPr bwMode="auto">
            <a:xfrm>
              <a:off x="8840850" y="4681841"/>
              <a:ext cx="252413" cy="257175"/>
            </a:xfrm>
            <a:custGeom>
              <a:avLst/>
              <a:gdLst>
                <a:gd name="T0" fmla="*/ 85 w 170"/>
                <a:gd name="T1" fmla="*/ 0 h 171"/>
                <a:gd name="T2" fmla="*/ 0 w 170"/>
                <a:gd name="T3" fmla="*/ 86 h 171"/>
                <a:gd name="T4" fmla="*/ 85 w 170"/>
                <a:gd name="T5" fmla="*/ 171 h 171"/>
                <a:gd name="T6" fmla="*/ 170 w 170"/>
                <a:gd name="T7" fmla="*/ 86 h 171"/>
                <a:gd name="T8" fmla="*/ 85 w 170"/>
                <a:gd name="T9" fmla="*/ 0 h 171"/>
                <a:gd name="T10" fmla="*/ 85 w 170"/>
                <a:gd name="T11" fmla="*/ 168 h 171"/>
                <a:gd name="T12" fmla="*/ 2 w 170"/>
                <a:gd name="T13" fmla="*/ 85 h 171"/>
                <a:gd name="T14" fmla="*/ 85 w 170"/>
                <a:gd name="T15" fmla="*/ 3 h 171"/>
                <a:gd name="T16" fmla="*/ 167 w 170"/>
                <a:gd name="T17" fmla="*/ 85 h 171"/>
                <a:gd name="T18" fmla="*/ 85 w 170"/>
                <a:gd name="T19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1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1"/>
                    <a:pt x="85" y="171"/>
                  </a:cubicBezTo>
                  <a:cubicBezTo>
                    <a:pt x="132" y="171"/>
                    <a:pt x="170" y="133"/>
                    <a:pt x="170" y="86"/>
                  </a:cubicBezTo>
                  <a:cubicBezTo>
                    <a:pt x="170" y="38"/>
                    <a:pt x="132" y="0"/>
                    <a:pt x="85" y="0"/>
                  </a:cubicBezTo>
                  <a:close/>
                  <a:moveTo>
                    <a:pt x="85" y="168"/>
                  </a:moveTo>
                  <a:cubicBezTo>
                    <a:pt x="39" y="168"/>
                    <a:pt x="2" y="131"/>
                    <a:pt x="2" y="85"/>
                  </a:cubicBezTo>
                  <a:cubicBezTo>
                    <a:pt x="2" y="40"/>
                    <a:pt x="39" y="3"/>
                    <a:pt x="85" y="3"/>
                  </a:cubicBezTo>
                  <a:cubicBezTo>
                    <a:pt x="130" y="3"/>
                    <a:pt x="167" y="40"/>
                    <a:pt x="167" y="85"/>
                  </a:cubicBezTo>
                  <a:cubicBezTo>
                    <a:pt x="167" y="131"/>
                    <a:pt x="130" y="168"/>
                    <a:pt x="8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5"/>
            <p:cNvSpPr>
              <a:spLocks noEditPoints="1"/>
            </p:cNvSpPr>
            <p:nvPr userDrawn="1"/>
          </p:nvSpPr>
          <p:spPr bwMode="auto">
            <a:xfrm>
              <a:off x="9091675" y="4667554"/>
              <a:ext cx="39688" cy="36513"/>
            </a:xfrm>
            <a:custGeom>
              <a:avLst/>
              <a:gdLst>
                <a:gd name="T0" fmla="*/ 13 w 26"/>
                <a:gd name="T1" fmla="*/ 16 h 25"/>
                <a:gd name="T2" fmla="*/ 11 w 26"/>
                <a:gd name="T3" fmla="*/ 25 h 25"/>
                <a:gd name="T4" fmla="*/ 7 w 26"/>
                <a:gd name="T5" fmla="*/ 24 h 25"/>
                <a:gd name="T6" fmla="*/ 9 w 26"/>
                <a:gd name="T7" fmla="*/ 19 h 25"/>
                <a:gd name="T8" fmla="*/ 10 w 26"/>
                <a:gd name="T9" fmla="*/ 14 h 25"/>
                <a:gd name="T10" fmla="*/ 10 w 26"/>
                <a:gd name="T11" fmla="*/ 14 h 25"/>
                <a:gd name="T12" fmla="*/ 13 w 26"/>
                <a:gd name="T13" fmla="*/ 16 h 25"/>
                <a:gd name="T14" fmla="*/ 25 w 26"/>
                <a:gd name="T15" fmla="*/ 0 h 25"/>
                <a:gd name="T16" fmla="*/ 26 w 26"/>
                <a:gd name="T17" fmla="*/ 2 h 25"/>
                <a:gd name="T18" fmla="*/ 21 w 26"/>
                <a:gd name="T19" fmla="*/ 7 h 25"/>
                <a:gd name="T20" fmla="*/ 18 w 26"/>
                <a:gd name="T21" fmla="*/ 9 h 25"/>
                <a:gd name="T22" fmla="*/ 22 w 26"/>
                <a:gd name="T23" fmla="*/ 11 h 25"/>
                <a:gd name="T24" fmla="*/ 22 w 26"/>
                <a:gd name="T25" fmla="*/ 11 h 25"/>
                <a:gd name="T26" fmla="*/ 23 w 26"/>
                <a:gd name="T27" fmla="*/ 9 h 25"/>
                <a:gd name="T28" fmla="*/ 23 w 26"/>
                <a:gd name="T29" fmla="*/ 9 h 25"/>
                <a:gd name="T30" fmla="*/ 24 w 26"/>
                <a:gd name="T31" fmla="*/ 9 h 25"/>
                <a:gd name="T32" fmla="*/ 25 w 26"/>
                <a:gd name="T33" fmla="*/ 14 h 25"/>
                <a:gd name="T34" fmla="*/ 26 w 26"/>
                <a:gd name="T35" fmla="*/ 15 h 25"/>
                <a:gd name="T36" fmla="*/ 26 w 26"/>
                <a:gd name="T37" fmla="*/ 16 h 25"/>
                <a:gd name="T38" fmla="*/ 25 w 26"/>
                <a:gd name="T39" fmla="*/ 16 h 25"/>
                <a:gd name="T40" fmla="*/ 23 w 26"/>
                <a:gd name="T41" fmla="*/ 16 h 25"/>
                <a:gd name="T42" fmla="*/ 22 w 26"/>
                <a:gd name="T43" fmla="*/ 15 h 25"/>
                <a:gd name="T44" fmla="*/ 13 w 26"/>
                <a:gd name="T45" fmla="*/ 11 h 25"/>
                <a:gd name="T46" fmla="*/ 4 w 26"/>
                <a:gd name="T47" fmla="*/ 13 h 25"/>
                <a:gd name="T48" fmla="*/ 2 w 26"/>
                <a:gd name="T49" fmla="*/ 8 h 25"/>
                <a:gd name="T50" fmla="*/ 2 w 26"/>
                <a:gd name="T51" fmla="*/ 8 h 25"/>
                <a:gd name="T52" fmla="*/ 3 w 26"/>
                <a:gd name="T53" fmla="*/ 8 h 25"/>
                <a:gd name="T54" fmla="*/ 5 w 26"/>
                <a:gd name="T55" fmla="*/ 10 h 25"/>
                <a:gd name="T56" fmla="*/ 11 w 26"/>
                <a:gd name="T57" fmla="*/ 10 h 25"/>
                <a:gd name="T58" fmla="*/ 11 w 26"/>
                <a:gd name="T59" fmla="*/ 9 h 25"/>
                <a:gd name="T60" fmla="*/ 8 w 26"/>
                <a:gd name="T61" fmla="*/ 3 h 25"/>
                <a:gd name="T62" fmla="*/ 9 w 26"/>
                <a:gd name="T63" fmla="*/ 2 h 25"/>
                <a:gd name="T64" fmla="*/ 10 w 26"/>
                <a:gd name="T65" fmla="*/ 2 h 25"/>
                <a:gd name="T66" fmla="*/ 11 w 26"/>
                <a:gd name="T67" fmla="*/ 5 h 25"/>
                <a:gd name="T68" fmla="*/ 12 w 26"/>
                <a:gd name="T69" fmla="*/ 6 h 25"/>
                <a:gd name="T70" fmla="*/ 15 w 26"/>
                <a:gd name="T71" fmla="*/ 8 h 25"/>
                <a:gd name="T72" fmla="*/ 22 w 26"/>
                <a:gd name="T73" fmla="*/ 2 h 25"/>
                <a:gd name="T74" fmla="*/ 24 w 26"/>
                <a:gd name="T75" fmla="*/ 0 h 25"/>
                <a:gd name="T76" fmla="*/ 25 w 26"/>
                <a:gd name="T7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5">
                  <a:moveTo>
                    <a:pt x="13" y="16"/>
                  </a:moveTo>
                  <a:cubicBezTo>
                    <a:pt x="14" y="18"/>
                    <a:pt x="13" y="24"/>
                    <a:pt x="11" y="25"/>
                  </a:cubicBezTo>
                  <a:cubicBezTo>
                    <a:pt x="10" y="25"/>
                    <a:pt x="7" y="25"/>
                    <a:pt x="7" y="24"/>
                  </a:cubicBezTo>
                  <a:cubicBezTo>
                    <a:pt x="7" y="22"/>
                    <a:pt x="8" y="21"/>
                    <a:pt x="9" y="19"/>
                  </a:cubicBezTo>
                  <a:cubicBezTo>
                    <a:pt x="10" y="18"/>
                    <a:pt x="9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2" y="15"/>
                    <a:pt x="13" y="16"/>
                  </a:cubicBezTo>
                  <a:close/>
                  <a:moveTo>
                    <a:pt x="25" y="0"/>
                  </a:moveTo>
                  <a:cubicBezTo>
                    <a:pt x="25" y="0"/>
                    <a:pt x="26" y="1"/>
                    <a:pt x="26" y="2"/>
                  </a:cubicBezTo>
                  <a:cubicBezTo>
                    <a:pt x="26" y="3"/>
                    <a:pt x="23" y="6"/>
                    <a:pt x="21" y="7"/>
                  </a:cubicBezTo>
                  <a:cubicBezTo>
                    <a:pt x="20" y="8"/>
                    <a:pt x="19" y="8"/>
                    <a:pt x="18" y="9"/>
                  </a:cubicBezTo>
                  <a:cubicBezTo>
                    <a:pt x="19" y="10"/>
                    <a:pt x="20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0"/>
                    <a:pt x="23" y="10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4" y="9"/>
                  </a:cubicBezTo>
                  <a:cubicBezTo>
                    <a:pt x="23" y="11"/>
                    <a:pt x="24" y="12"/>
                    <a:pt x="25" y="14"/>
                  </a:cubicBezTo>
                  <a:cubicBezTo>
                    <a:pt x="26" y="14"/>
                    <a:pt x="25" y="15"/>
                    <a:pt x="26" y="15"/>
                  </a:cubicBezTo>
                  <a:cubicBezTo>
                    <a:pt x="26" y="16"/>
                    <a:pt x="26" y="15"/>
                    <a:pt x="2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4" y="16"/>
                    <a:pt x="23" y="16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19" y="13"/>
                    <a:pt x="16" y="11"/>
                    <a:pt x="13" y="11"/>
                  </a:cubicBezTo>
                  <a:cubicBezTo>
                    <a:pt x="11" y="12"/>
                    <a:pt x="6" y="14"/>
                    <a:pt x="4" y="13"/>
                  </a:cubicBezTo>
                  <a:cubicBezTo>
                    <a:pt x="2" y="13"/>
                    <a:pt x="0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7" y="10"/>
                    <a:pt x="10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6"/>
                    <a:pt x="7" y="6"/>
                    <a:pt x="8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3"/>
                    <a:pt x="11" y="4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4" y="8"/>
                    <a:pt x="15" y="8"/>
                  </a:cubicBezTo>
                  <a:cubicBezTo>
                    <a:pt x="16" y="8"/>
                    <a:pt x="21" y="4"/>
                    <a:pt x="22" y="2"/>
                  </a:cubicBezTo>
                  <a:cubicBezTo>
                    <a:pt x="23" y="2"/>
                    <a:pt x="23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6"/>
            <p:cNvSpPr>
              <a:spLocks noEditPoints="1"/>
            </p:cNvSpPr>
            <p:nvPr userDrawn="1"/>
          </p:nvSpPr>
          <p:spPr bwMode="auto">
            <a:xfrm>
              <a:off x="9120250" y="4715179"/>
              <a:ext cx="53975" cy="44450"/>
            </a:xfrm>
            <a:custGeom>
              <a:avLst/>
              <a:gdLst>
                <a:gd name="T0" fmla="*/ 32 w 36"/>
                <a:gd name="T1" fmla="*/ 11 h 30"/>
                <a:gd name="T2" fmla="*/ 36 w 36"/>
                <a:gd name="T3" fmla="*/ 16 h 30"/>
                <a:gd name="T4" fmla="*/ 30 w 36"/>
                <a:gd name="T5" fmla="*/ 16 h 30"/>
                <a:gd name="T6" fmla="*/ 26 w 36"/>
                <a:gd name="T7" fmla="*/ 13 h 30"/>
                <a:gd name="T8" fmla="*/ 27 w 36"/>
                <a:gd name="T9" fmla="*/ 16 h 30"/>
                <a:gd name="T10" fmla="*/ 23 w 36"/>
                <a:gd name="T11" fmla="*/ 22 h 30"/>
                <a:gd name="T12" fmla="*/ 14 w 36"/>
                <a:gd name="T13" fmla="*/ 21 h 30"/>
                <a:gd name="T14" fmla="*/ 14 w 36"/>
                <a:gd name="T15" fmla="*/ 24 h 30"/>
                <a:gd name="T16" fmla="*/ 14 w 36"/>
                <a:gd name="T17" fmla="*/ 30 h 30"/>
                <a:gd name="T18" fmla="*/ 10 w 36"/>
                <a:gd name="T19" fmla="*/ 24 h 30"/>
                <a:gd name="T20" fmla="*/ 1 w 36"/>
                <a:gd name="T21" fmla="*/ 18 h 30"/>
                <a:gd name="T22" fmla="*/ 3 w 36"/>
                <a:gd name="T23" fmla="*/ 19 h 30"/>
                <a:gd name="T24" fmla="*/ 9 w 36"/>
                <a:gd name="T25" fmla="*/ 24 h 30"/>
                <a:gd name="T26" fmla="*/ 9 w 36"/>
                <a:gd name="T27" fmla="*/ 23 h 30"/>
                <a:gd name="T28" fmla="*/ 6 w 36"/>
                <a:gd name="T29" fmla="*/ 20 h 30"/>
                <a:gd name="T30" fmla="*/ 4 w 36"/>
                <a:gd name="T31" fmla="*/ 12 h 30"/>
                <a:gd name="T32" fmla="*/ 8 w 36"/>
                <a:gd name="T33" fmla="*/ 18 h 30"/>
                <a:gd name="T34" fmla="*/ 12 w 36"/>
                <a:gd name="T35" fmla="*/ 20 h 30"/>
                <a:gd name="T36" fmla="*/ 17 w 36"/>
                <a:gd name="T37" fmla="*/ 19 h 30"/>
                <a:gd name="T38" fmla="*/ 14 w 36"/>
                <a:gd name="T39" fmla="*/ 16 h 30"/>
                <a:gd name="T40" fmla="*/ 21 w 36"/>
                <a:gd name="T41" fmla="*/ 20 h 30"/>
                <a:gd name="T42" fmla="*/ 24 w 36"/>
                <a:gd name="T43" fmla="*/ 18 h 30"/>
                <a:gd name="T44" fmla="*/ 14 w 36"/>
                <a:gd name="T45" fmla="*/ 12 h 30"/>
                <a:gd name="T46" fmla="*/ 10 w 36"/>
                <a:gd name="T47" fmla="*/ 14 h 30"/>
                <a:gd name="T48" fmla="*/ 10 w 36"/>
                <a:gd name="T49" fmla="*/ 12 h 30"/>
                <a:gd name="T50" fmla="*/ 14 w 36"/>
                <a:gd name="T51" fmla="*/ 6 h 30"/>
                <a:gd name="T52" fmla="*/ 21 w 36"/>
                <a:gd name="T53" fmla="*/ 10 h 30"/>
                <a:gd name="T54" fmla="*/ 32 w 36"/>
                <a:gd name="T55" fmla="*/ 14 h 30"/>
                <a:gd name="T56" fmla="*/ 32 w 36"/>
                <a:gd name="T57" fmla="*/ 14 h 30"/>
                <a:gd name="T58" fmla="*/ 29 w 36"/>
                <a:gd name="T59" fmla="*/ 6 h 30"/>
                <a:gd name="T60" fmla="*/ 32 w 36"/>
                <a:gd name="T61" fmla="*/ 6 h 30"/>
                <a:gd name="T62" fmla="*/ 34 w 36"/>
                <a:gd name="T63" fmla="*/ 0 h 30"/>
                <a:gd name="T64" fmla="*/ 29 w 36"/>
                <a:gd name="T6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30">
                  <a:moveTo>
                    <a:pt x="32" y="6"/>
                  </a:moveTo>
                  <a:cubicBezTo>
                    <a:pt x="33" y="8"/>
                    <a:pt x="31" y="10"/>
                    <a:pt x="32" y="11"/>
                  </a:cubicBezTo>
                  <a:cubicBezTo>
                    <a:pt x="32" y="11"/>
                    <a:pt x="32" y="12"/>
                    <a:pt x="32" y="12"/>
                  </a:cubicBezTo>
                  <a:cubicBezTo>
                    <a:pt x="34" y="12"/>
                    <a:pt x="36" y="14"/>
                    <a:pt x="36" y="16"/>
                  </a:cubicBezTo>
                  <a:cubicBezTo>
                    <a:pt x="36" y="17"/>
                    <a:pt x="34" y="19"/>
                    <a:pt x="33" y="19"/>
                  </a:cubicBezTo>
                  <a:cubicBezTo>
                    <a:pt x="32" y="18"/>
                    <a:pt x="30" y="16"/>
                    <a:pt x="30" y="16"/>
                  </a:cubicBezTo>
                  <a:cubicBezTo>
                    <a:pt x="29" y="14"/>
                    <a:pt x="27" y="14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7" y="14"/>
                    <a:pt x="27" y="16"/>
                  </a:cubicBezTo>
                  <a:cubicBezTo>
                    <a:pt x="27" y="18"/>
                    <a:pt x="28" y="21"/>
                    <a:pt x="24" y="23"/>
                  </a:cubicBezTo>
                  <a:cubicBezTo>
                    <a:pt x="24" y="22"/>
                    <a:pt x="24" y="22"/>
                    <a:pt x="23" y="22"/>
                  </a:cubicBezTo>
                  <a:cubicBezTo>
                    <a:pt x="22" y="22"/>
                    <a:pt x="21" y="20"/>
                    <a:pt x="20" y="20"/>
                  </a:cubicBezTo>
                  <a:cubicBezTo>
                    <a:pt x="19" y="22"/>
                    <a:pt x="16" y="21"/>
                    <a:pt x="14" y="21"/>
                  </a:cubicBezTo>
                  <a:cubicBezTo>
                    <a:pt x="13" y="21"/>
                    <a:pt x="13" y="22"/>
                    <a:pt x="13" y="22"/>
                  </a:cubicBezTo>
                  <a:cubicBezTo>
                    <a:pt x="14" y="22"/>
                    <a:pt x="14" y="23"/>
                    <a:pt x="14" y="24"/>
                  </a:cubicBezTo>
                  <a:cubicBezTo>
                    <a:pt x="15" y="24"/>
                    <a:pt x="18" y="26"/>
                    <a:pt x="18" y="28"/>
                  </a:cubicBezTo>
                  <a:cubicBezTo>
                    <a:pt x="18" y="29"/>
                    <a:pt x="16" y="30"/>
                    <a:pt x="14" y="30"/>
                  </a:cubicBezTo>
                  <a:cubicBezTo>
                    <a:pt x="14" y="28"/>
                    <a:pt x="13" y="26"/>
                    <a:pt x="11" y="25"/>
                  </a:cubicBezTo>
                  <a:cubicBezTo>
                    <a:pt x="10" y="25"/>
                    <a:pt x="11" y="24"/>
                    <a:pt x="10" y="24"/>
                  </a:cubicBezTo>
                  <a:cubicBezTo>
                    <a:pt x="9" y="25"/>
                    <a:pt x="8" y="26"/>
                    <a:pt x="7" y="26"/>
                  </a:cubicBezTo>
                  <a:cubicBezTo>
                    <a:pt x="3" y="25"/>
                    <a:pt x="0" y="22"/>
                    <a:pt x="1" y="18"/>
                  </a:cubicBezTo>
                  <a:cubicBezTo>
                    <a:pt x="2" y="17"/>
                    <a:pt x="2" y="16"/>
                    <a:pt x="2" y="15"/>
                  </a:cubicBezTo>
                  <a:cubicBezTo>
                    <a:pt x="3" y="16"/>
                    <a:pt x="3" y="18"/>
                    <a:pt x="3" y="19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22"/>
                    <a:pt x="7" y="23"/>
                    <a:pt x="9" y="24"/>
                  </a:cubicBezTo>
                  <a:cubicBezTo>
                    <a:pt x="9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8" y="22"/>
                    <a:pt x="8" y="21"/>
                  </a:cubicBezTo>
                  <a:cubicBezTo>
                    <a:pt x="8" y="21"/>
                    <a:pt x="7" y="20"/>
                    <a:pt x="6" y="20"/>
                  </a:cubicBezTo>
                  <a:cubicBezTo>
                    <a:pt x="5" y="19"/>
                    <a:pt x="3" y="14"/>
                    <a:pt x="4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6"/>
                    <a:pt x="8" y="18"/>
                  </a:cubicBezTo>
                  <a:cubicBezTo>
                    <a:pt x="9" y="18"/>
                    <a:pt x="10" y="19"/>
                    <a:pt x="11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3" y="19"/>
                    <a:pt x="14" y="19"/>
                    <a:pt x="16" y="19"/>
                  </a:cubicBezTo>
                  <a:cubicBezTo>
                    <a:pt x="16" y="19"/>
                    <a:pt x="17" y="19"/>
                    <a:pt x="17" y="19"/>
                  </a:cubicBezTo>
                  <a:cubicBezTo>
                    <a:pt x="17" y="18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6" y="14"/>
                    <a:pt x="17" y="16"/>
                    <a:pt x="19" y="18"/>
                  </a:cubicBezTo>
                  <a:cubicBezTo>
                    <a:pt x="20" y="19"/>
                    <a:pt x="20" y="19"/>
                    <a:pt x="21" y="20"/>
                  </a:cubicBezTo>
                  <a:cubicBezTo>
                    <a:pt x="22" y="20"/>
                    <a:pt x="23" y="21"/>
                    <a:pt x="24" y="20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4" y="15"/>
                    <a:pt x="20" y="12"/>
                    <a:pt x="17" y="12"/>
                  </a:cubicBezTo>
                  <a:cubicBezTo>
                    <a:pt x="16" y="11"/>
                    <a:pt x="14" y="10"/>
                    <a:pt x="14" y="12"/>
                  </a:cubicBezTo>
                  <a:cubicBezTo>
                    <a:pt x="14" y="12"/>
                    <a:pt x="13" y="14"/>
                    <a:pt x="13" y="14"/>
                  </a:cubicBezTo>
                  <a:cubicBezTo>
                    <a:pt x="12" y="14"/>
                    <a:pt x="11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10"/>
                    <a:pt x="13" y="6"/>
                    <a:pt x="14" y="6"/>
                  </a:cubicBezTo>
                  <a:cubicBezTo>
                    <a:pt x="16" y="8"/>
                    <a:pt x="17" y="8"/>
                    <a:pt x="19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3" y="11"/>
                    <a:pt x="24" y="11"/>
                    <a:pt x="26" y="12"/>
                  </a:cubicBezTo>
                  <a:cubicBezTo>
                    <a:pt x="28" y="12"/>
                    <a:pt x="30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3"/>
                    <a:pt x="27" y="12"/>
                    <a:pt x="28" y="10"/>
                  </a:cubicBezTo>
                  <a:cubicBezTo>
                    <a:pt x="28" y="8"/>
                    <a:pt x="30" y="8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6"/>
                    <a:pt x="31" y="6"/>
                    <a:pt x="32" y="6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3" y="2"/>
                    <a:pt x="29" y="6"/>
                    <a:pt x="26" y="6"/>
                  </a:cubicBezTo>
                  <a:cubicBezTo>
                    <a:pt x="25" y="4"/>
                    <a:pt x="27" y="2"/>
                    <a:pt x="29" y="0"/>
                  </a:cubicBezTo>
                  <a:cubicBezTo>
                    <a:pt x="30" y="1"/>
                    <a:pt x="32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7"/>
            <p:cNvSpPr>
              <a:spLocks noEditPoints="1"/>
            </p:cNvSpPr>
            <p:nvPr userDrawn="1"/>
          </p:nvSpPr>
          <p:spPr bwMode="auto">
            <a:xfrm>
              <a:off x="9037700" y="4621516"/>
              <a:ext cx="53975" cy="46038"/>
            </a:xfrm>
            <a:custGeom>
              <a:avLst/>
              <a:gdLst>
                <a:gd name="T0" fmla="*/ 13 w 36"/>
                <a:gd name="T1" fmla="*/ 14 h 30"/>
                <a:gd name="T2" fmla="*/ 10 w 36"/>
                <a:gd name="T3" fmla="*/ 17 h 30"/>
                <a:gd name="T4" fmla="*/ 10 w 36"/>
                <a:gd name="T5" fmla="*/ 17 h 30"/>
                <a:gd name="T6" fmla="*/ 13 w 36"/>
                <a:gd name="T7" fmla="*/ 14 h 30"/>
                <a:gd name="T8" fmla="*/ 13 w 36"/>
                <a:gd name="T9" fmla="*/ 14 h 30"/>
                <a:gd name="T10" fmla="*/ 26 w 36"/>
                <a:gd name="T11" fmla="*/ 1 h 30"/>
                <a:gd name="T12" fmla="*/ 27 w 36"/>
                <a:gd name="T13" fmla="*/ 1 h 30"/>
                <a:gd name="T14" fmla="*/ 25 w 36"/>
                <a:gd name="T15" fmla="*/ 7 h 30"/>
                <a:gd name="T16" fmla="*/ 22 w 36"/>
                <a:gd name="T17" fmla="*/ 10 h 30"/>
                <a:gd name="T18" fmla="*/ 22 w 36"/>
                <a:gd name="T19" fmla="*/ 11 h 30"/>
                <a:gd name="T20" fmla="*/ 25 w 36"/>
                <a:gd name="T21" fmla="*/ 11 h 30"/>
                <a:gd name="T22" fmla="*/ 26 w 36"/>
                <a:gd name="T23" fmla="*/ 10 h 30"/>
                <a:gd name="T24" fmla="*/ 29 w 36"/>
                <a:gd name="T25" fmla="*/ 13 h 30"/>
                <a:gd name="T26" fmla="*/ 28 w 36"/>
                <a:gd name="T27" fmla="*/ 14 h 30"/>
                <a:gd name="T28" fmla="*/ 21 w 36"/>
                <a:gd name="T29" fmla="*/ 14 h 30"/>
                <a:gd name="T30" fmla="*/ 19 w 36"/>
                <a:gd name="T31" fmla="*/ 13 h 30"/>
                <a:gd name="T32" fmla="*/ 16 w 36"/>
                <a:gd name="T33" fmla="*/ 18 h 30"/>
                <a:gd name="T34" fmla="*/ 16 w 36"/>
                <a:gd name="T35" fmla="*/ 18 h 30"/>
                <a:gd name="T36" fmla="*/ 21 w 36"/>
                <a:gd name="T37" fmla="*/ 20 h 30"/>
                <a:gd name="T38" fmla="*/ 20 w 36"/>
                <a:gd name="T39" fmla="*/ 24 h 30"/>
                <a:gd name="T40" fmla="*/ 20 w 36"/>
                <a:gd name="T41" fmla="*/ 27 h 30"/>
                <a:gd name="T42" fmla="*/ 14 w 36"/>
                <a:gd name="T43" fmla="*/ 27 h 30"/>
                <a:gd name="T44" fmla="*/ 15 w 36"/>
                <a:gd name="T45" fmla="*/ 21 h 30"/>
                <a:gd name="T46" fmla="*/ 14 w 36"/>
                <a:gd name="T47" fmla="*/ 21 h 30"/>
                <a:gd name="T48" fmla="*/ 9 w 36"/>
                <a:gd name="T49" fmla="*/ 28 h 30"/>
                <a:gd name="T50" fmla="*/ 9 w 36"/>
                <a:gd name="T51" fmla="*/ 28 h 30"/>
                <a:gd name="T52" fmla="*/ 9 w 36"/>
                <a:gd name="T53" fmla="*/ 22 h 30"/>
                <a:gd name="T54" fmla="*/ 11 w 36"/>
                <a:gd name="T55" fmla="*/ 20 h 30"/>
                <a:gd name="T56" fmla="*/ 8 w 36"/>
                <a:gd name="T57" fmla="*/ 20 h 30"/>
                <a:gd name="T58" fmla="*/ 6 w 36"/>
                <a:gd name="T59" fmla="*/ 21 h 30"/>
                <a:gd name="T60" fmla="*/ 1 w 36"/>
                <a:gd name="T61" fmla="*/ 23 h 30"/>
                <a:gd name="T62" fmla="*/ 0 w 36"/>
                <a:gd name="T63" fmla="*/ 22 h 30"/>
                <a:gd name="T64" fmla="*/ 1 w 36"/>
                <a:gd name="T65" fmla="*/ 19 h 30"/>
                <a:gd name="T66" fmla="*/ 3 w 36"/>
                <a:gd name="T67" fmla="*/ 15 h 30"/>
                <a:gd name="T68" fmla="*/ 13 w 36"/>
                <a:gd name="T69" fmla="*/ 13 h 30"/>
                <a:gd name="T70" fmla="*/ 16 w 36"/>
                <a:gd name="T71" fmla="*/ 14 h 30"/>
                <a:gd name="T72" fmla="*/ 16 w 36"/>
                <a:gd name="T73" fmla="*/ 14 h 30"/>
                <a:gd name="T74" fmla="*/ 16 w 36"/>
                <a:gd name="T75" fmla="*/ 13 h 30"/>
                <a:gd name="T76" fmla="*/ 15 w 36"/>
                <a:gd name="T77" fmla="*/ 13 h 30"/>
                <a:gd name="T78" fmla="*/ 13 w 36"/>
                <a:gd name="T79" fmla="*/ 8 h 30"/>
                <a:gd name="T80" fmla="*/ 13 w 36"/>
                <a:gd name="T81" fmla="*/ 8 h 30"/>
                <a:gd name="T82" fmla="*/ 18 w 36"/>
                <a:gd name="T83" fmla="*/ 11 h 30"/>
                <a:gd name="T84" fmla="*/ 20 w 36"/>
                <a:gd name="T85" fmla="*/ 9 h 30"/>
                <a:gd name="T86" fmla="*/ 21 w 36"/>
                <a:gd name="T87" fmla="*/ 7 h 30"/>
                <a:gd name="T88" fmla="*/ 24 w 36"/>
                <a:gd name="T89" fmla="*/ 4 h 30"/>
                <a:gd name="T90" fmla="*/ 26 w 36"/>
                <a:gd name="T91" fmla="*/ 1 h 30"/>
                <a:gd name="T92" fmla="*/ 26 w 36"/>
                <a:gd name="T93" fmla="*/ 1 h 30"/>
                <a:gd name="T94" fmla="*/ 31 w 36"/>
                <a:gd name="T95" fmla="*/ 3 h 30"/>
                <a:gd name="T96" fmla="*/ 35 w 36"/>
                <a:gd name="T97" fmla="*/ 7 h 30"/>
                <a:gd name="T98" fmla="*/ 36 w 36"/>
                <a:gd name="T99" fmla="*/ 9 h 30"/>
                <a:gd name="T100" fmla="*/ 31 w 36"/>
                <a:gd name="T101" fmla="*/ 10 h 30"/>
                <a:gd name="T102" fmla="*/ 31 w 36"/>
                <a:gd name="T103" fmla="*/ 8 h 30"/>
                <a:gd name="T104" fmla="*/ 30 w 36"/>
                <a:gd name="T105" fmla="*/ 8 h 30"/>
                <a:gd name="T106" fmla="*/ 31 w 36"/>
                <a:gd name="T10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0">
                  <a:moveTo>
                    <a:pt x="13" y="14"/>
                  </a:moveTo>
                  <a:cubicBezTo>
                    <a:pt x="13" y="14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9"/>
                    <a:pt x="14" y="17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26" y="1"/>
                  </a:moveTo>
                  <a:cubicBezTo>
                    <a:pt x="26" y="1"/>
                    <a:pt x="26" y="1"/>
                    <a:pt x="27" y="1"/>
                  </a:cubicBezTo>
                  <a:cubicBezTo>
                    <a:pt x="27" y="2"/>
                    <a:pt x="25" y="6"/>
                    <a:pt x="25" y="7"/>
                  </a:cubicBezTo>
                  <a:cubicBezTo>
                    <a:pt x="24" y="8"/>
                    <a:pt x="22" y="10"/>
                    <a:pt x="22" y="10"/>
                  </a:cubicBezTo>
                  <a:cubicBezTo>
                    <a:pt x="22" y="10"/>
                    <a:pt x="22" y="10"/>
                    <a:pt x="22" y="11"/>
                  </a:cubicBezTo>
                  <a:cubicBezTo>
                    <a:pt x="23" y="12"/>
                    <a:pt x="25" y="12"/>
                    <a:pt x="25" y="11"/>
                  </a:cubicBezTo>
                  <a:cubicBezTo>
                    <a:pt x="26" y="10"/>
                    <a:pt x="25" y="10"/>
                    <a:pt x="26" y="10"/>
                  </a:cubicBezTo>
                  <a:cubicBezTo>
                    <a:pt x="27" y="10"/>
                    <a:pt x="29" y="12"/>
                    <a:pt x="29" y="13"/>
                  </a:cubicBezTo>
                  <a:cubicBezTo>
                    <a:pt x="29" y="13"/>
                    <a:pt x="29" y="14"/>
                    <a:pt x="28" y="14"/>
                  </a:cubicBezTo>
                  <a:cubicBezTo>
                    <a:pt x="25" y="13"/>
                    <a:pt x="23" y="14"/>
                    <a:pt x="21" y="14"/>
                  </a:cubicBezTo>
                  <a:cubicBezTo>
                    <a:pt x="20" y="14"/>
                    <a:pt x="20" y="13"/>
                    <a:pt x="19" y="13"/>
                  </a:cubicBezTo>
                  <a:cubicBezTo>
                    <a:pt x="18" y="14"/>
                    <a:pt x="16" y="17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19"/>
                    <a:pt x="19" y="17"/>
                    <a:pt x="21" y="20"/>
                  </a:cubicBezTo>
                  <a:cubicBezTo>
                    <a:pt x="21" y="22"/>
                    <a:pt x="20" y="22"/>
                    <a:pt x="20" y="24"/>
                  </a:cubicBezTo>
                  <a:cubicBezTo>
                    <a:pt x="19" y="25"/>
                    <a:pt x="20" y="26"/>
                    <a:pt x="20" y="27"/>
                  </a:cubicBezTo>
                  <a:cubicBezTo>
                    <a:pt x="19" y="30"/>
                    <a:pt x="15" y="29"/>
                    <a:pt x="14" y="27"/>
                  </a:cubicBezTo>
                  <a:cubicBezTo>
                    <a:pt x="13" y="26"/>
                    <a:pt x="15" y="22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1" y="22"/>
                    <a:pt x="11" y="26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9" y="24"/>
                    <a:pt x="9" y="22"/>
                  </a:cubicBezTo>
                  <a:cubicBezTo>
                    <a:pt x="10" y="22"/>
                    <a:pt x="11" y="21"/>
                    <a:pt x="11" y="20"/>
                  </a:cubicBezTo>
                  <a:cubicBezTo>
                    <a:pt x="10" y="20"/>
                    <a:pt x="9" y="19"/>
                    <a:pt x="8" y="20"/>
                  </a:cubicBezTo>
                  <a:cubicBezTo>
                    <a:pt x="7" y="20"/>
                    <a:pt x="7" y="21"/>
                    <a:pt x="6" y="21"/>
                  </a:cubicBezTo>
                  <a:cubicBezTo>
                    <a:pt x="5" y="22"/>
                    <a:pt x="3" y="23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8"/>
                    <a:pt x="3" y="17"/>
                    <a:pt x="3" y="15"/>
                  </a:cubicBezTo>
                  <a:cubicBezTo>
                    <a:pt x="7" y="15"/>
                    <a:pt x="9" y="13"/>
                    <a:pt x="13" y="13"/>
                  </a:cubicBezTo>
                  <a:cubicBezTo>
                    <a:pt x="14" y="13"/>
                    <a:pt x="15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2" y="12"/>
                    <a:pt x="12" y="10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10"/>
                    <a:pt x="17" y="11"/>
                    <a:pt x="18" y="11"/>
                  </a:cubicBezTo>
                  <a:cubicBezTo>
                    <a:pt x="19" y="10"/>
                    <a:pt x="19" y="10"/>
                    <a:pt x="20" y="9"/>
                  </a:cubicBezTo>
                  <a:cubicBezTo>
                    <a:pt x="20" y="8"/>
                    <a:pt x="21" y="8"/>
                    <a:pt x="21" y="7"/>
                  </a:cubicBezTo>
                  <a:cubicBezTo>
                    <a:pt x="22" y="6"/>
                    <a:pt x="23" y="5"/>
                    <a:pt x="24" y="4"/>
                  </a:cubicBezTo>
                  <a:cubicBezTo>
                    <a:pt x="24" y="4"/>
                    <a:pt x="25" y="1"/>
                    <a:pt x="26" y="1"/>
                  </a:cubicBezTo>
                  <a:cubicBezTo>
                    <a:pt x="25" y="0"/>
                    <a:pt x="26" y="1"/>
                    <a:pt x="26" y="1"/>
                  </a:cubicBezTo>
                  <a:close/>
                  <a:moveTo>
                    <a:pt x="31" y="3"/>
                  </a:moveTo>
                  <a:cubicBezTo>
                    <a:pt x="32" y="4"/>
                    <a:pt x="34" y="5"/>
                    <a:pt x="35" y="7"/>
                  </a:cubicBezTo>
                  <a:cubicBezTo>
                    <a:pt x="35" y="8"/>
                    <a:pt x="36" y="9"/>
                    <a:pt x="36" y="9"/>
                  </a:cubicBezTo>
                  <a:cubicBezTo>
                    <a:pt x="35" y="12"/>
                    <a:pt x="32" y="12"/>
                    <a:pt x="31" y="10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29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8"/>
            <p:cNvSpPr>
              <a:spLocks noEditPoints="1"/>
            </p:cNvSpPr>
            <p:nvPr userDrawn="1"/>
          </p:nvSpPr>
          <p:spPr bwMode="auto">
            <a:xfrm>
              <a:off x="8913875" y="4588179"/>
              <a:ext cx="36513" cy="52388"/>
            </a:xfrm>
            <a:custGeom>
              <a:avLst/>
              <a:gdLst>
                <a:gd name="T0" fmla="*/ 14 w 24"/>
                <a:gd name="T1" fmla="*/ 5 h 34"/>
                <a:gd name="T2" fmla="*/ 14 w 24"/>
                <a:gd name="T3" fmla="*/ 5 h 34"/>
                <a:gd name="T4" fmla="*/ 14 w 24"/>
                <a:gd name="T5" fmla="*/ 5 h 34"/>
                <a:gd name="T6" fmla="*/ 14 w 24"/>
                <a:gd name="T7" fmla="*/ 4 h 34"/>
                <a:gd name="T8" fmla="*/ 14 w 24"/>
                <a:gd name="T9" fmla="*/ 4 h 34"/>
                <a:gd name="T10" fmla="*/ 14 w 24"/>
                <a:gd name="T11" fmla="*/ 4 h 34"/>
                <a:gd name="T12" fmla="*/ 14 w 24"/>
                <a:gd name="T13" fmla="*/ 4 h 34"/>
                <a:gd name="T14" fmla="*/ 20 w 24"/>
                <a:gd name="T15" fmla="*/ 2 h 34"/>
                <a:gd name="T16" fmla="*/ 14 w 24"/>
                <a:gd name="T17" fmla="*/ 7 h 34"/>
                <a:gd name="T18" fmla="*/ 22 w 24"/>
                <a:gd name="T19" fmla="*/ 15 h 34"/>
                <a:gd name="T20" fmla="*/ 16 w 24"/>
                <a:gd name="T21" fmla="*/ 18 h 34"/>
                <a:gd name="T22" fmla="*/ 15 w 24"/>
                <a:gd name="T23" fmla="*/ 23 h 34"/>
                <a:gd name="T24" fmla="*/ 17 w 24"/>
                <a:gd name="T25" fmla="*/ 22 h 34"/>
                <a:gd name="T26" fmla="*/ 24 w 24"/>
                <a:gd name="T27" fmla="*/ 24 h 34"/>
                <a:gd name="T28" fmla="*/ 18 w 24"/>
                <a:gd name="T29" fmla="*/ 26 h 34"/>
                <a:gd name="T30" fmla="*/ 9 w 24"/>
                <a:gd name="T31" fmla="*/ 32 h 34"/>
                <a:gd name="T32" fmla="*/ 16 w 24"/>
                <a:gd name="T33" fmla="*/ 27 h 34"/>
                <a:gd name="T34" fmla="*/ 10 w 24"/>
                <a:gd name="T35" fmla="*/ 29 h 34"/>
                <a:gd name="T36" fmla="*/ 7 w 24"/>
                <a:gd name="T37" fmla="*/ 28 h 34"/>
                <a:gd name="T38" fmla="*/ 14 w 24"/>
                <a:gd name="T39" fmla="*/ 25 h 34"/>
                <a:gd name="T40" fmla="*/ 13 w 24"/>
                <a:gd name="T41" fmla="*/ 24 h 34"/>
                <a:gd name="T42" fmla="*/ 14 w 24"/>
                <a:gd name="T43" fmla="*/ 19 h 34"/>
                <a:gd name="T44" fmla="*/ 9 w 24"/>
                <a:gd name="T45" fmla="*/ 22 h 34"/>
                <a:gd name="T46" fmla="*/ 9 w 24"/>
                <a:gd name="T47" fmla="*/ 20 h 34"/>
                <a:gd name="T48" fmla="*/ 17 w 24"/>
                <a:gd name="T49" fmla="*/ 16 h 34"/>
                <a:gd name="T50" fmla="*/ 14 w 24"/>
                <a:gd name="T51" fmla="*/ 10 h 34"/>
                <a:gd name="T52" fmla="*/ 7 w 24"/>
                <a:gd name="T53" fmla="*/ 17 h 34"/>
                <a:gd name="T54" fmla="*/ 4 w 24"/>
                <a:gd name="T55" fmla="*/ 26 h 34"/>
                <a:gd name="T56" fmla="*/ 2 w 24"/>
                <a:gd name="T57" fmla="*/ 19 h 34"/>
                <a:gd name="T58" fmla="*/ 6 w 24"/>
                <a:gd name="T59" fmla="*/ 12 h 34"/>
                <a:gd name="T60" fmla="*/ 12 w 24"/>
                <a:gd name="T61" fmla="*/ 7 h 34"/>
                <a:gd name="T62" fmla="*/ 8 w 24"/>
                <a:gd name="T63" fmla="*/ 6 h 34"/>
                <a:gd name="T64" fmla="*/ 1 w 24"/>
                <a:gd name="T65" fmla="*/ 3 h 34"/>
                <a:gd name="T66" fmla="*/ 4 w 24"/>
                <a:gd name="T67" fmla="*/ 7 h 34"/>
                <a:gd name="T68" fmla="*/ 0 w 24"/>
                <a:gd name="T69" fmla="*/ 5 h 34"/>
                <a:gd name="T70" fmla="*/ 1 w 24"/>
                <a:gd name="T7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34"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6" y="1"/>
                  </a:moveTo>
                  <a:cubicBezTo>
                    <a:pt x="17" y="0"/>
                    <a:pt x="19" y="1"/>
                    <a:pt x="20" y="2"/>
                  </a:cubicBezTo>
                  <a:cubicBezTo>
                    <a:pt x="20" y="2"/>
                    <a:pt x="21" y="2"/>
                    <a:pt x="20" y="2"/>
                  </a:cubicBezTo>
                  <a:cubicBezTo>
                    <a:pt x="20" y="4"/>
                    <a:pt x="16" y="5"/>
                    <a:pt x="14" y="7"/>
                  </a:cubicBezTo>
                  <a:cubicBezTo>
                    <a:pt x="15" y="8"/>
                    <a:pt x="16" y="7"/>
                    <a:pt x="18" y="8"/>
                  </a:cubicBezTo>
                  <a:cubicBezTo>
                    <a:pt x="20" y="8"/>
                    <a:pt x="24" y="12"/>
                    <a:pt x="22" y="15"/>
                  </a:cubicBezTo>
                  <a:cubicBezTo>
                    <a:pt x="21" y="16"/>
                    <a:pt x="20" y="16"/>
                    <a:pt x="19" y="16"/>
                  </a:cubicBezTo>
                  <a:cubicBezTo>
                    <a:pt x="18" y="17"/>
                    <a:pt x="17" y="16"/>
                    <a:pt x="16" y="18"/>
                  </a:cubicBezTo>
                  <a:cubicBezTo>
                    <a:pt x="16" y="18"/>
                    <a:pt x="16" y="19"/>
                    <a:pt x="17" y="20"/>
                  </a:cubicBezTo>
                  <a:cubicBezTo>
                    <a:pt x="16" y="21"/>
                    <a:pt x="16" y="22"/>
                    <a:pt x="15" y="23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17" y="23"/>
                    <a:pt x="17" y="23"/>
                    <a:pt x="17" y="22"/>
                  </a:cubicBezTo>
                  <a:cubicBezTo>
                    <a:pt x="18" y="22"/>
                    <a:pt x="21" y="22"/>
                    <a:pt x="22" y="22"/>
                  </a:cubicBezTo>
                  <a:cubicBezTo>
                    <a:pt x="23" y="22"/>
                    <a:pt x="23" y="24"/>
                    <a:pt x="24" y="24"/>
                  </a:cubicBezTo>
                  <a:cubicBezTo>
                    <a:pt x="23" y="25"/>
                    <a:pt x="23" y="25"/>
                    <a:pt x="23" y="26"/>
                  </a:cubicBezTo>
                  <a:cubicBezTo>
                    <a:pt x="21" y="27"/>
                    <a:pt x="20" y="24"/>
                    <a:pt x="18" y="26"/>
                  </a:cubicBezTo>
                  <a:cubicBezTo>
                    <a:pt x="17" y="27"/>
                    <a:pt x="19" y="29"/>
                    <a:pt x="19" y="31"/>
                  </a:cubicBezTo>
                  <a:cubicBezTo>
                    <a:pt x="18" y="34"/>
                    <a:pt x="11" y="3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0"/>
                    <a:pt x="16" y="30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7"/>
                    <a:pt x="12" y="29"/>
                    <a:pt x="10" y="29"/>
                  </a:cubicBezTo>
                  <a:cubicBezTo>
                    <a:pt x="10" y="29"/>
                    <a:pt x="8" y="29"/>
                    <a:pt x="8" y="29"/>
                  </a:cubicBezTo>
                  <a:cubicBezTo>
                    <a:pt x="8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14" y="26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3" y="24"/>
                    <a:pt x="13" y="24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3" y="21"/>
                    <a:pt x="14" y="20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2" y="18"/>
                    <a:pt x="10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9" y="20"/>
                  </a:cubicBezTo>
                  <a:cubicBezTo>
                    <a:pt x="9" y="18"/>
                    <a:pt x="12" y="16"/>
                    <a:pt x="14" y="17"/>
                  </a:cubicBezTo>
                  <a:cubicBezTo>
                    <a:pt x="15" y="17"/>
                    <a:pt x="16" y="16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9" y="11"/>
                    <a:pt x="16" y="10"/>
                    <a:pt x="14" y="10"/>
                  </a:cubicBezTo>
                  <a:cubicBezTo>
                    <a:pt x="12" y="10"/>
                    <a:pt x="10" y="12"/>
                    <a:pt x="10" y="13"/>
                  </a:cubicBezTo>
                  <a:cubicBezTo>
                    <a:pt x="9" y="14"/>
                    <a:pt x="8" y="16"/>
                    <a:pt x="7" y="17"/>
                  </a:cubicBezTo>
                  <a:cubicBezTo>
                    <a:pt x="6" y="18"/>
                    <a:pt x="6" y="19"/>
                    <a:pt x="5" y="20"/>
                  </a:cubicBezTo>
                  <a:cubicBezTo>
                    <a:pt x="4" y="22"/>
                    <a:pt x="5" y="24"/>
                    <a:pt x="4" y="26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1" y="20"/>
                    <a:pt x="2" y="19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4" y="15"/>
                    <a:pt x="5" y="14"/>
                    <a:pt x="6" y="12"/>
                  </a:cubicBezTo>
                  <a:cubicBezTo>
                    <a:pt x="8" y="11"/>
                    <a:pt x="11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2" y="4"/>
                    <a:pt x="14" y="2"/>
                    <a:pt x="16" y="1"/>
                  </a:cubicBezTo>
                  <a:close/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4" y="7"/>
                    <a:pt x="4" y="7"/>
                  </a:cubicBezTo>
                  <a:cubicBezTo>
                    <a:pt x="4" y="9"/>
                    <a:pt x="5" y="9"/>
                    <a:pt x="4" y="10"/>
                  </a:cubicBezTo>
                  <a:cubicBezTo>
                    <a:pt x="1" y="10"/>
                    <a:pt x="0" y="9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9"/>
            <p:cNvSpPr>
              <a:spLocks noEditPoints="1"/>
            </p:cNvSpPr>
            <p:nvPr userDrawn="1"/>
          </p:nvSpPr>
          <p:spPr bwMode="auto">
            <a:xfrm>
              <a:off x="8971025" y="4589766"/>
              <a:ext cx="50800" cy="52388"/>
            </a:xfrm>
            <a:custGeom>
              <a:avLst/>
              <a:gdLst>
                <a:gd name="T0" fmla="*/ 17 w 34"/>
                <a:gd name="T1" fmla="*/ 16 h 34"/>
                <a:gd name="T2" fmla="*/ 20 w 34"/>
                <a:gd name="T3" fmla="*/ 27 h 34"/>
                <a:gd name="T4" fmla="*/ 18 w 34"/>
                <a:gd name="T5" fmla="*/ 21 h 34"/>
                <a:gd name="T6" fmla="*/ 20 w 34"/>
                <a:gd name="T7" fmla="*/ 21 h 34"/>
                <a:gd name="T8" fmla="*/ 25 w 34"/>
                <a:gd name="T9" fmla="*/ 18 h 34"/>
                <a:gd name="T10" fmla="*/ 22 w 34"/>
                <a:gd name="T11" fmla="*/ 20 h 34"/>
                <a:gd name="T12" fmla="*/ 21 w 34"/>
                <a:gd name="T13" fmla="*/ 14 h 34"/>
                <a:gd name="T14" fmla="*/ 28 w 34"/>
                <a:gd name="T15" fmla="*/ 6 h 34"/>
                <a:gd name="T16" fmla="*/ 26 w 34"/>
                <a:gd name="T17" fmla="*/ 10 h 34"/>
                <a:gd name="T18" fmla="*/ 28 w 34"/>
                <a:gd name="T19" fmla="*/ 6 h 34"/>
                <a:gd name="T20" fmla="*/ 26 w 34"/>
                <a:gd name="T21" fmla="*/ 0 h 34"/>
                <a:gd name="T22" fmla="*/ 28 w 34"/>
                <a:gd name="T23" fmla="*/ 5 h 34"/>
                <a:gd name="T24" fmla="*/ 34 w 34"/>
                <a:gd name="T25" fmla="*/ 9 h 34"/>
                <a:gd name="T26" fmla="*/ 28 w 34"/>
                <a:gd name="T27" fmla="*/ 13 h 34"/>
                <a:gd name="T28" fmla="*/ 28 w 34"/>
                <a:gd name="T29" fmla="*/ 17 h 34"/>
                <a:gd name="T30" fmla="*/ 27 w 34"/>
                <a:gd name="T31" fmla="*/ 25 h 34"/>
                <a:gd name="T32" fmla="*/ 32 w 34"/>
                <a:gd name="T33" fmla="*/ 31 h 34"/>
                <a:gd name="T34" fmla="*/ 26 w 34"/>
                <a:gd name="T35" fmla="*/ 30 h 34"/>
                <a:gd name="T36" fmla="*/ 22 w 34"/>
                <a:gd name="T37" fmla="*/ 30 h 34"/>
                <a:gd name="T38" fmla="*/ 15 w 34"/>
                <a:gd name="T39" fmla="*/ 29 h 34"/>
                <a:gd name="T40" fmla="*/ 13 w 34"/>
                <a:gd name="T41" fmla="*/ 26 h 34"/>
                <a:gd name="T42" fmla="*/ 13 w 34"/>
                <a:gd name="T43" fmla="*/ 31 h 34"/>
                <a:gd name="T44" fmla="*/ 10 w 34"/>
                <a:gd name="T45" fmla="*/ 27 h 34"/>
                <a:gd name="T46" fmla="*/ 8 w 34"/>
                <a:gd name="T47" fmla="*/ 23 h 34"/>
                <a:gd name="T48" fmla="*/ 2 w 34"/>
                <a:gd name="T49" fmla="*/ 19 h 34"/>
                <a:gd name="T50" fmla="*/ 4 w 34"/>
                <a:gd name="T51" fmla="*/ 16 h 34"/>
                <a:gd name="T52" fmla="*/ 13 w 34"/>
                <a:gd name="T53" fmla="*/ 15 h 34"/>
                <a:gd name="T54" fmla="*/ 16 w 34"/>
                <a:gd name="T55" fmla="*/ 9 h 34"/>
                <a:gd name="T56" fmla="*/ 11 w 34"/>
                <a:gd name="T57" fmla="*/ 7 h 34"/>
                <a:gd name="T58" fmla="*/ 10 w 34"/>
                <a:gd name="T59" fmla="*/ 5 h 34"/>
                <a:gd name="T60" fmla="*/ 12 w 34"/>
                <a:gd name="T61" fmla="*/ 6 h 34"/>
                <a:gd name="T62" fmla="*/ 20 w 34"/>
                <a:gd name="T63" fmla="*/ 0 h 34"/>
                <a:gd name="T64" fmla="*/ 23 w 34"/>
                <a:gd name="T65" fmla="*/ 1 h 34"/>
                <a:gd name="T66" fmla="*/ 17 w 34"/>
                <a:gd name="T67" fmla="*/ 11 h 34"/>
                <a:gd name="T68" fmla="*/ 19 w 34"/>
                <a:gd name="T69" fmla="*/ 11 h 34"/>
                <a:gd name="T70" fmla="*/ 23 w 34"/>
                <a:gd name="T71" fmla="*/ 7 h 34"/>
                <a:gd name="T72" fmla="*/ 26 w 34"/>
                <a:gd name="T7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4">
                  <a:moveTo>
                    <a:pt x="21" y="13"/>
                  </a:moveTo>
                  <a:cubicBezTo>
                    <a:pt x="19" y="14"/>
                    <a:pt x="18" y="15"/>
                    <a:pt x="17" y="16"/>
                  </a:cubicBezTo>
                  <a:cubicBezTo>
                    <a:pt x="16" y="18"/>
                    <a:pt x="12" y="21"/>
                    <a:pt x="14" y="24"/>
                  </a:cubicBezTo>
                  <a:cubicBezTo>
                    <a:pt x="15" y="26"/>
                    <a:pt x="17" y="28"/>
                    <a:pt x="20" y="27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0" y="25"/>
                    <a:pt x="19" y="22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1" y="22"/>
                    <a:pt x="24" y="24"/>
                    <a:pt x="24" y="23"/>
                  </a:cubicBezTo>
                  <a:cubicBezTo>
                    <a:pt x="25" y="22"/>
                    <a:pt x="26" y="19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19"/>
                    <a:pt x="21" y="19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2" y="13"/>
                    <a:pt x="21" y="13"/>
                    <a:pt x="21" y="13"/>
                  </a:cubicBezTo>
                  <a:close/>
                  <a:moveTo>
                    <a:pt x="28" y="6"/>
                  </a:moveTo>
                  <a:cubicBezTo>
                    <a:pt x="28" y="7"/>
                    <a:pt x="26" y="9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10"/>
                    <a:pt x="30" y="9"/>
                    <a:pt x="30" y="9"/>
                  </a:cubicBezTo>
                  <a:cubicBezTo>
                    <a:pt x="30" y="8"/>
                    <a:pt x="29" y="7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lose/>
                  <a:moveTo>
                    <a:pt x="26" y="0"/>
                  </a:moveTo>
                  <a:cubicBezTo>
                    <a:pt x="28" y="1"/>
                    <a:pt x="29" y="1"/>
                    <a:pt x="29" y="3"/>
                  </a:cubicBezTo>
                  <a:cubicBezTo>
                    <a:pt x="29" y="3"/>
                    <a:pt x="28" y="4"/>
                    <a:pt x="28" y="5"/>
                  </a:cubicBezTo>
                  <a:cubicBezTo>
                    <a:pt x="29" y="7"/>
                    <a:pt x="32" y="7"/>
                    <a:pt x="34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11"/>
                    <a:pt x="30" y="11"/>
                    <a:pt x="29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6" y="13"/>
                    <a:pt x="25" y="13"/>
                    <a:pt x="24" y="15"/>
                  </a:cubicBezTo>
                  <a:cubicBezTo>
                    <a:pt x="25" y="16"/>
                    <a:pt x="28" y="16"/>
                    <a:pt x="28" y="17"/>
                  </a:cubicBezTo>
                  <a:cubicBezTo>
                    <a:pt x="28" y="18"/>
                    <a:pt x="28" y="21"/>
                    <a:pt x="28" y="22"/>
                  </a:cubicBezTo>
                  <a:cubicBezTo>
                    <a:pt x="27" y="23"/>
                    <a:pt x="26" y="24"/>
                    <a:pt x="27" y="25"/>
                  </a:cubicBezTo>
                  <a:cubicBezTo>
                    <a:pt x="27" y="26"/>
                    <a:pt x="29" y="26"/>
                    <a:pt x="30" y="27"/>
                  </a:cubicBezTo>
                  <a:cubicBezTo>
                    <a:pt x="31" y="28"/>
                    <a:pt x="32" y="29"/>
                    <a:pt x="32" y="31"/>
                  </a:cubicBezTo>
                  <a:cubicBezTo>
                    <a:pt x="32" y="32"/>
                    <a:pt x="30" y="34"/>
                    <a:pt x="28" y="33"/>
                  </a:cubicBezTo>
                  <a:cubicBezTo>
                    <a:pt x="27" y="33"/>
                    <a:pt x="26" y="31"/>
                    <a:pt x="26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29"/>
                    <a:pt x="22" y="30"/>
                    <a:pt x="22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19" y="30"/>
                    <a:pt x="17" y="30"/>
                    <a:pt x="15" y="29"/>
                  </a:cubicBezTo>
                  <a:cubicBezTo>
                    <a:pt x="15" y="28"/>
                    <a:pt x="14" y="27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4" y="31"/>
                    <a:pt x="13" y="31"/>
                  </a:cubicBezTo>
                  <a:cubicBezTo>
                    <a:pt x="12" y="31"/>
                    <a:pt x="12" y="30"/>
                    <a:pt x="11" y="30"/>
                  </a:cubicBezTo>
                  <a:cubicBezTo>
                    <a:pt x="10" y="29"/>
                    <a:pt x="11" y="28"/>
                    <a:pt x="10" y="27"/>
                  </a:cubicBezTo>
                  <a:cubicBezTo>
                    <a:pt x="10" y="26"/>
                    <a:pt x="9" y="25"/>
                    <a:pt x="9" y="25"/>
                  </a:cubicBezTo>
                  <a:cubicBezTo>
                    <a:pt x="8" y="24"/>
                    <a:pt x="9" y="23"/>
                    <a:pt x="8" y="23"/>
                  </a:cubicBezTo>
                  <a:cubicBezTo>
                    <a:pt x="8" y="23"/>
                    <a:pt x="4" y="24"/>
                    <a:pt x="3" y="23"/>
                  </a:cubicBezTo>
                  <a:cubicBezTo>
                    <a:pt x="2" y="23"/>
                    <a:pt x="0" y="21"/>
                    <a:pt x="2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4" y="18"/>
                    <a:pt x="3" y="17"/>
                    <a:pt x="4" y="16"/>
                  </a:cubicBezTo>
                  <a:cubicBezTo>
                    <a:pt x="4" y="16"/>
                    <a:pt x="6" y="17"/>
                    <a:pt x="6" y="17"/>
                  </a:cubicBezTo>
                  <a:cubicBezTo>
                    <a:pt x="8" y="17"/>
                    <a:pt x="12" y="16"/>
                    <a:pt x="13" y="15"/>
                  </a:cubicBezTo>
                  <a:cubicBezTo>
                    <a:pt x="13" y="14"/>
                    <a:pt x="14" y="12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6" y="9"/>
                    <a:pt x="15" y="8"/>
                  </a:cubicBezTo>
                  <a:cubicBezTo>
                    <a:pt x="14" y="8"/>
                    <a:pt x="13" y="8"/>
                    <a:pt x="11" y="7"/>
                  </a:cubicBezTo>
                  <a:cubicBezTo>
                    <a:pt x="11" y="7"/>
                    <a:pt x="11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7" y="5"/>
                    <a:pt x="17" y="4"/>
                  </a:cubicBezTo>
                  <a:cubicBezTo>
                    <a:pt x="18" y="3"/>
                    <a:pt x="18" y="1"/>
                    <a:pt x="20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3"/>
                    <a:pt x="21" y="3"/>
                    <a:pt x="20" y="5"/>
                  </a:cubicBezTo>
                  <a:cubicBezTo>
                    <a:pt x="18" y="6"/>
                    <a:pt x="18" y="9"/>
                    <a:pt x="17" y="11"/>
                  </a:cubicBezTo>
                  <a:cubicBezTo>
                    <a:pt x="17" y="11"/>
                    <a:pt x="16" y="12"/>
                    <a:pt x="16" y="13"/>
                  </a:cubicBezTo>
                  <a:cubicBezTo>
                    <a:pt x="18" y="13"/>
                    <a:pt x="18" y="11"/>
                    <a:pt x="19" y="11"/>
                  </a:cubicBezTo>
                  <a:cubicBezTo>
                    <a:pt x="20" y="11"/>
                    <a:pt x="22" y="11"/>
                    <a:pt x="22" y="10"/>
                  </a:cubicBezTo>
                  <a:cubicBezTo>
                    <a:pt x="23" y="9"/>
                    <a:pt x="22" y="8"/>
                    <a:pt x="23" y="7"/>
                  </a:cubicBezTo>
                  <a:cubicBezTo>
                    <a:pt x="24" y="6"/>
                    <a:pt x="24" y="4"/>
                    <a:pt x="25" y="3"/>
                  </a:cubicBezTo>
                  <a:cubicBezTo>
                    <a:pt x="26" y="2"/>
                    <a:pt x="2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0"/>
            <p:cNvSpPr>
              <a:spLocks noEditPoints="1"/>
            </p:cNvSpPr>
            <p:nvPr userDrawn="1"/>
          </p:nvSpPr>
          <p:spPr bwMode="auto">
            <a:xfrm>
              <a:off x="8756713" y="4715179"/>
              <a:ext cx="52388" cy="44450"/>
            </a:xfrm>
            <a:custGeom>
              <a:avLst/>
              <a:gdLst>
                <a:gd name="T0" fmla="*/ 15 w 35"/>
                <a:gd name="T1" fmla="*/ 20 h 30"/>
                <a:gd name="T2" fmla="*/ 16 w 35"/>
                <a:gd name="T3" fmla="*/ 24 h 30"/>
                <a:gd name="T4" fmla="*/ 18 w 35"/>
                <a:gd name="T5" fmla="*/ 23 h 30"/>
                <a:gd name="T6" fmla="*/ 20 w 35"/>
                <a:gd name="T7" fmla="*/ 24 h 30"/>
                <a:gd name="T8" fmla="*/ 20 w 35"/>
                <a:gd name="T9" fmla="*/ 24 h 30"/>
                <a:gd name="T10" fmla="*/ 21 w 35"/>
                <a:gd name="T11" fmla="*/ 22 h 30"/>
                <a:gd name="T12" fmla="*/ 16 w 35"/>
                <a:gd name="T13" fmla="*/ 20 h 30"/>
                <a:gd name="T14" fmla="*/ 15 w 35"/>
                <a:gd name="T15" fmla="*/ 20 h 30"/>
                <a:gd name="T16" fmla="*/ 14 w 35"/>
                <a:gd name="T17" fmla="*/ 7 h 30"/>
                <a:gd name="T18" fmla="*/ 16 w 35"/>
                <a:gd name="T19" fmla="*/ 13 h 30"/>
                <a:gd name="T20" fmla="*/ 18 w 35"/>
                <a:gd name="T21" fmla="*/ 13 h 30"/>
                <a:gd name="T22" fmla="*/ 18 w 35"/>
                <a:gd name="T23" fmla="*/ 13 h 30"/>
                <a:gd name="T24" fmla="*/ 14 w 35"/>
                <a:gd name="T25" fmla="*/ 6 h 30"/>
                <a:gd name="T26" fmla="*/ 14 w 35"/>
                <a:gd name="T27" fmla="*/ 6 h 30"/>
                <a:gd name="T28" fmla="*/ 14 w 35"/>
                <a:gd name="T29" fmla="*/ 7 h 30"/>
                <a:gd name="T30" fmla="*/ 0 w 35"/>
                <a:gd name="T31" fmla="*/ 14 h 30"/>
                <a:gd name="T32" fmla="*/ 6 w 35"/>
                <a:gd name="T33" fmla="*/ 9 h 30"/>
                <a:gd name="T34" fmla="*/ 11 w 35"/>
                <a:gd name="T35" fmla="*/ 10 h 30"/>
                <a:gd name="T36" fmla="*/ 12 w 35"/>
                <a:gd name="T37" fmla="*/ 3 h 30"/>
                <a:gd name="T38" fmla="*/ 15 w 35"/>
                <a:gd name="T39" fmla="*/ 0 h 30"/>
                <a:gd name="T40" fmla="*/ 18 w 35"/>
                <a:gd name="T41" fmla="*/ 6 h 30"/>
                <a:gd name="T42" fmla="*/ 20 w 35"/>
                <a:gd name="T43" fmla="*/ 10 h 30"/>
                <a:gd name="T44" fmla="*/ 20 w 35"/>
                <a:gd name="T45" fmla="*/ 9 h 30"/>
                <a:gd name="T46" fmla="*/ 22 w 35"/>
                <a:gd name="T47" fmla="*/ 5 h 30"/>
                <a:gd name="T48" fmla="*/ 24 w 35"/>
                <a:gd name="T49" fmla="*/ 5 h 30"/>
                <a:gd name="T50" fmla="*/ 24 w 35"/>
                <a:gd name="T51" fmla="*/ 9 h 30"/>
                <a:gd name="T52" fmla="*/ 25 w 35"/>
                <a:gd name="T53" fmla="*/ 14 h 30"/>
                <a:gd name="T54" fmla="*/ 25 w 35"/>
                <a:gd name="T55" fmla="*/ 16 h 30"/>
                <a:gd name="T56" fmla="*/ 30 w 35"/>
                <a:gd name="T57" fmla="*/ 18 h 30"/>
                <a:gd name="T58" fmla="*/ 31 w 35"/>
                <a:gd name="T59" fmla="*/ 20 h 30"/>
                <a:gd name="T60" fmla="*/ 34 w 35"/>
                <a:gd name="T61" fmla="*/ 22 h 30"/>
                <a:gd name="T62" fmla="*/ 35 w 35"/>
                <a:gd name="T63" fmla="*/ 23 h 30"/>
                <a:gd name="T64" fmla="*/ 35 w 35"/>
                <a:gd name="T65" fmla="*/ 23 h 30"/>
                <a:gd name="T66" fmla="*/ 29 w 35"/>
                <a:gd name="T67" fmla="*/ 23 h 30"/>
                <a:gd name="T68" fmla="*/ 26 w 35"/>
                <a:gd name="T69" fmla="*/ 23 h 30"/>
                <a:gd name="T70" fmla="*/ 25 w 35"/>
                <a:gd name="T71" fmla="*/ 24 h 30"/>
                <a:gd name="T72" fmla="*/ 21 w 35"/>
                <a:gd name="T73" fmla="*/ 26 h 30"/>
                <a:gd name="T74" fmla="*/ 21 w 35"/>
                <a:gd name="T75" fmla="*/ 28 h 30"/>
                <a:gd name="T76" fmla="*/ 19 w 35"/>
                <a:gd name="T77" fmla="*/ 28 h 30"/>
                <a:gd name="T78" fmla="*/ 17 w 35"/>
                <a:gd name="T79" fmla="*/ 30 h 30"/>
                <a:gd name="T80" fmla="*/ 14 w 35"/>
                <a:gd name="T81" fmla="*/ 30 h 30"/>
                <a:gd name="T82" fmla="*/ 14 w 35"/>
                <a:gd name="T83" fmla="*/ 30 h 30"/>
                <a:gd name="T84" fmla="*/ 9 w 35"/>
                <a:gd name="T85" fmla="*/ 28 h 30"/>
                <a:gd name="T86" fmla="*/ 11 w 35"/>
                <a:gd name="T87" fmla="*/ 26 h 30"/>
                <a:gd name="T88" fmla="*/ 11 w 35"/>
                <a:gd name="T89" fmla="*/ 23 h 30"/>
                <a:gd name="T90" fmla="*/ 10 w 35"/>
                <a:gd name="T91" fmla="*/ 17 h 30"/>
                <a:gd name="T92" fmla="*/ 8 w 35"/>
                <a:gd name="T93" fmla="*/ 16 h 30"/>
                <a:gd name="T94" fmla="*/ 6 w 35"/>
                <a:gd name="T95" fmla="*/ 16 h 30"/>
                <a:gd name="T96" fmla="*/ 4 w 35"/>
                <a:gd name="T97" fmla="*/ 15 h 30"/>
                <a:gd name="T98" fmla="*/ 0 w 35"/>
                <a:gd name="T99" fmla="*/ 14 h 30"/>
                <a:gd name="T100" fmla="*/ 0 w 35"/>
                <a:gd name="T101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" h="30">
                  <a:moveTo>
                    <a:pt x="15" y="20"/>
                  </a:moveTo>
                  <a:cubicBezTo>
                    <a:pt x="15" y="22"/>
                    <a:pt x="16" y="22"/>
                    <a:pt x="16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9" y="23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0" y="21"/>
                    <a:pt x="18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lose/>
                  <a:moveTo>
                    <a:pt x="14" y="7"/>
                  </a:moveTo>
                  <a:cubicBezTo>
                    <a:pt x="14" y="10"/>
                    <a:pt x="12" y="12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1"/>
                    <a:pt x="16" y="8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7"/>
                  </a:cubicBezTo>
                  <a:close/>
                  <a:moveTo>
                    <a:pt x="0" y="14"/>
                  </a:moveTo>
                  <a:cubicBezTo>
                    <a:pt x="1" y="13"/>
                    <a:pt x="5" y="9"/>
                    <a:pt x="6" y="9"/>
                  </a:cubicBezTo>
                  <a:cubicBezTo>
                    <a:pt x="8" y="9"/>
                    <a:pt x="9" y="10"/>
                    <a:pt x="11" y="10"/>
                  </a:cubicBezTo>
                  <a:cubicBezTo>
                    <a:pt x="12" y="8"/>
                    <a:pt x="12" y="6"/>
                    <a:pt x="12" y="3"/>
                  </a:cubicBezTo>
                  <a:cubicBezTo>
                    <a:pt x="12" y="2"/>
                    <a:pt x="14" y="0"/>
                    <a:pt x="15" y="0"/>
                  </a:cubicBezTo>
                  <a:cubicBezTo>
                    <a:pt x="16" y="2"/>
                    <a:pt x="17" y="4"/>
                    <a:pt x="18" y="6"/>
                  </a:cubicBezTo>
                  <a:cubicBezTo>
                    <a:pt x="18" y="7"/>
                    <a:pt x="18" y="9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21" y="9"/>
                    <a:pt x="21" y="6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5" y="6"/>
                    <a:pt x="24" y="8"/>
                    <a:pt x="24" y="9"/>
                  </a:cubicBezTo>
                  <a:cubicBezTo>
                    <a:pt x="24" y="11"/>
                    <a:pt x="25" y="12"/>
                    <a:pt x="25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6" y="18"/>
                    <a:pt x="29" y="17"/>
                    <a:pt x="30" y="18"/>
                  </a:cubicBezTo>
                  <a:cubicBezTo>
                    <a:pt x="31" y="19"/>
                    <a:pt x="31" y="20"/>
                    <a:pt x="31" y="20"/>
                  </a:cubicBezTo>
                  <a:cubicBezTo>
                    <a:pt x="32" y="21"/>
                    <a:pt x="33" y="21"/>
                    <a:pt x="34" y="22"/>
                  </a:cubicBezTo>
                  <a:cubicBezTo>
                    <a:pt x="34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2"/>
                    <a:pt x="31" y="23"/>
                    <a:pt x="29" y="23"/>
                  </a:cubicBezTo>
                  <a:cubicBezTo>
                    <a:pt x="28" y="23"/>
                    <a:pt x="27" y="22"/>
                    <a:pt x="26" y="23"/>
                  </a:cubicBezTo>
                  <a:cubicBezTo>
                    <a:pt x="26" y="23"/>
                    <a:pt x="25" y="24"/>
                    <a:pt x="25" y="24"/>
                  </a:cubicBezTo>
                  <a:cubicBezTo>
                    <a:pt x="24" y="25"/>
                    <a:pt x="22" y="24"/>
                    <a:pt x="21" y="26"/>
                  </a:cubicBezTo>
                  <a:cubicBezTo>
                    <a:pt x="21" y="26"/>
                    <a:pt x="21" y="27"/>
                    <a:pt x="21" y="28"/>
                  </a:cubicBezTo>
                  <a:cubicBezTo>
                    <a:pt x="20" y="28"/>
                    <a:pt x="20" y="28"/>
                    <a:pt x="19" y="28"/>
                  </a:cubicBezTo>
                  <a:cubicBezTo>
                    <a:pt x="18" y="28"/>
                    <a:pt x="18" y="29"/>
                    <a:pt x="17" y="30"/>
                  </a:cubicBezTo>
                  <a:cubicBezTo>
                    <a:pt x="16" y="30"/>
                    <a:pt x="15" y="28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28"/>
                    <a:pt x="11" y="28"/>
                    <a:pt x="9" y="28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2" y="25"/>
                    <a:pt x="11" y="24"/>
                    <a:pt x="11" y="23"/>
                  </a:cubicBezTo>
                  <a:cubicBezTo>
                    <a:pt x="10" y="21"/>
                    <a:pt x="10" y="19"/>
                    <a:pt x="10" y="17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7" y="16"/>
                    <a:pt x="6" y="16"/>
                    <a:pt x="6" y="16"/>
                  </a:cubicBezTo>
                  <a:cubicBezTo>
                    <a:pt x="5" y="16"/>
                    <a:pt x="4" y="15"/>
                    <a:pt x="4" y="15"/>
                  </a:cubicBezTo>
                  <a:cubicBezTo>
                    <a:pt x="2" y="14"/>
                    <a:pt x="1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1"/>
            <p:cNvSpPr>
              <a:spLocks noEditPoints="1"/>
            </p:cNvSpPr>
            <p:nvPr userDrawn="1"/>
          </p:nvSpPr>
          <p:spPr bwMode="auto">
            <a:xfrm>
              <a:off x="8791638" y="4653266"/>
              <a:ext cx="50800" cy="55563"/>
            </a:xfrm>
            <a:custGeom>
              <a:avLst/>
              <a:gdLst>
                <a:gd name="T0" fmla="*/ 20 w 34"/>
                <a:gd name="T1" fmla="*/ 18 h 37"/>
                <a:gd name="T2" fmla="*/ 22 w 34"/>
                <a:gd name="T3" fmla="*/ 19 h 37"/>
                <a:gd name="T4" fmla="*/ 20 w 34"/>
                <a:gd name="T5" fmla="*/ 17 h 37"/>
                <a:gd name="T6" fmla="*/ 14 w 34"/>
                <a:gd name="T7" fmla="*/ 22 h 37"/>
                <a:gd name="T8" fmla="*/ 14 w 34"/>
                <a:gd name="T9" fmla="*/ 24 h 37"/>
                <a:gd name="T10" fmla="*/ 15 w 34"/>
                <a:gd name="T11" fmla="*/ 22 h 37"/>
                <a:gd name="T12" fmla="*/ 14 w 34"/>
                <a:gd name="T13" fmla="*/ 22 h 37"/>
                <a:gd name="T14" fmla="*/ 16 w 34"/>
                <a:gd name="T15" fmla="*/ 20 h 37"/>
                <a:gd name="T16" fmla="*/ 16 w 34"/>
                <a:gd name="T17" fmla="*/ 20 h 37"/>
                <a:gd name="T18" fmla="*/ 16 w 34"/>
                <a:gd name="T19" fmla="*/ 19 h 37"/>
                <a:gd name="T20" fmla="*/ 10 w 34"/>
                <a:gd name="T21" fmla="*/ 5 h 37"/>
                <a:gd name="T22" fmla="*/ 6 w 34"/>
                <a:gd name="T23" fmla="*/ 17 h 37"/>
                <a:gd name="T24" fmla="*/ 8 w 34"/>
                <a:gd name="T25" fmla="*/ 20 h 37"/>
                <a:gd name="T26" fmla="*/ 15 w 34"/>
                <a:gd name="T27" fmla="*/ 16 h 37"/>
                <a:gd name="T28" fmla="*/ 20 w 34"/>
                <a:gd name="T29" fmla="*/ 14 h 37"/>
                <a:gd name="T30" fmla="*/ 25 w 34"/>
                <a:gd name="T31" fmla="*/ 15 h 37"/>
                <a:gd name="T32" fmla="*/ 23 w 34"/>
                <a:gd name="T33" fmla="*/ 27 h 37"/>
                <a:gd name="T34" fmla="*/ 18 w 34"/>
                <a:gd name="T35" fmla="*/ 27 h 37"/>
                <a:gd name="T36" fmla="*/ 17 w 34"/>
                <a:gd name="T37" fmla="*/ 24 h 37"/>
                <a:gd name="T38" fmla="*/ 13 w 34"/>
                <a:gd name="T39" fmla="*/ 25 h 37"/>
                <a:gd name="T40" fmla="*/ 12 w 34"/>
                <a:gd name="T41" fmla="*/ 17 h 37"/>
                <a:gd name="T42" fmla="*/ 10 w 34"/>
                <a:gd name="T43" fmla="*/ 22 h 37"/>
                <a:gd name="T44" fmla="*/ 17 w 34"/>
                <a:gd name="T45" fmla="*/ 32 h 37"/>
                <a:gd name="T46" fmla="*/ 20 w 34"/>
                <a:gd name="T47" fmla="*/ 33 h 37"/>
                <a:gd name="T48" fmla="*/ 24 w 34"/>
                <a:gd name="T49" fmla="*/ 29 h 37"/>
                <a:gd name="T50" fmla="*/ 23 w 34"/>
                <a:gd name="T51" fmla="*/ 28 h 37"/>
                <a:gd name="T52" fmla="*/ 26 w 34"/>
                <a:gd name="T53" fmla="*/ 25 h 37"/>
                <a:gd name="T54" fmla="*/ 21 w 34"/>
                <a:gd name="T55" fmla="*/ 10 h 37"/>
                <a:gd name="T56" fmla="*/ 17 w 34"/>
                <a:gd name="T57" fmla="*/ 6 h 37"/>
                <a:gd name="T58" fmla="*/ 10 w 34"/>
                <a:gd name="T59" fmla="*/ 5 h 37"/>
                <a:gd name="T60" fmla="*/ 12 w 34"/>
                <a:gd name="T61" fmla="*/ 1 h 37"/>
                <a:gd name="T62" fmla="*/ 27 w 34"/>
                <a:gd name="T63" fmla="*/ 12 h 37"/>
                <a:gd name="T64" fmla="*/ 31 w 34"/>
                <a:gd name="T65" fmla="*/ 27 h 37"/>
                <a:gd name="T66" fmla="*/ 26 w 34"/>
                <a:gd name="T67" fmla="*/ 30 h 37"/>
                <a:gd name="T68" fmla="*/ 20 w 34"/>
                <a:gd name="T69" fmla="*/ 35 h 37"/>
                <a:gd name="T70" fmla="*/ 19 w 34"/>
                <a:gd name="T71" fmla="*/ 37 h 37"/>
                <a:gd name="T72" fmla="*/ 14 w 34"/>
                <a:gd name="T73" fmla="*/ 35 h 37"/>
                <a:gd name="T74" fmla="*/ 8 w 34"/>
                <a:gd name="T75" fmla="*/ 27 h 37"/>
                <a:gd name="T76" fmla="*/ 3 w 34"/>
                <a:gd name="T77" fmla="*/ 23 h 37"/>
                <a:gd name="T78" fmla="*/ 4 w 34"/>
                <a:gd name="T79" fmla="*/ 8 h 37"/>
                <a:gd name="T80" fmla="*/ 5 w 34"/>
                <a:gd name="T81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7">
                  <a:moveTo>
                    <a:pt x="20" y="17"/>
                  </a:moveTo>
                  <a:cubicBezTo>
                    <a:pt x="20" y="17"/>
                    <a:pt x="20" y="18"/>
                    <a:pt x="20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lose/>
                  <a:moveTo>
                    <a:pt x="14" y="22"/>
                  </a:moveTo>
                  <a:cubicBezTo>
                    <a:pt x="14" y="23"/>
                    <a:pt x="14" y="23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3"/>
                    <a:pt x="14" y="23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lose/>
                  <a:moveTo>
                    <a:pt x="16" y="19"/>
                  </a:moveTo>
                  <a:cubicBezTo>
                    <a:pt x="16" y="19"/>
                    <a:pt x="16" y="19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0" y="5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11"/>
                    <a:pt x="6" y="14"/>
                    <a:pt x="6" y="17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8" y="12"/>
                    <a:pt x="12" y="12"/>
                  </a:cubicBezTo>
                  <a:cubicBezTo>
                    <a:pt x="13" y="12"/>
                    <a:pt x="14" y="15"/>
                    <a:pt x="15" y="16"/>
                  </a:cubicBezTo>
                  <a:cubicBezTo>
                    <a:pt x="16" y="16"/>
                    <a:pt x="18" y="16"/>
                    <a:pt x="19" y="15"/>
                  </a:cubicBezTo>
                  <a:cubicBezTo>
                    <a:pt x="19" y="15"/>
                    <a:pt x="19" y="15"/>
                    <a:pt x="20" y="14"/>
                  </a:cubicBezTo>
                  <a:cubicBezTo>
                    <a:pt x="21" y="14"/>
                    <a:pt x="22" y="13"/>
                    <a:pt x="24" y="13"/>
                  </a:cubicBezTo>
                  <a:cubicBezTo>
                    <a:pt x="24" y="14"/>
                    <a:pt x="24" y="14"/>
                    <a:pt x="25" y="15"/>
                  </a:cubicBezTo>
                  <a:cubicBezTo>
                    <a:pt x="25" y="16"/>
                    <a:pt x="24" y="17"/>
                    <a:pt x="24" y="18"/>
                  </a:cubicBezTo>
                  <a:cubicBezTo>
                    <a:pt x="24" y="21"/>
                    <a:pt x="24" y="24"/>
                    <a:pt x="23" y="27"/>
                  </a:cubicBezTo>
                  <a:cubicBezTo>
                    <a:pt x="22" y="27"/>
                    <a:pt x="22" y="28"/>
                    <a:pt x="21" y="29"/>
                  </a:cubicBezTo>
                  <a:cubicBezTo>
                    <a:pt x="20" y="28"/>
                    <a:pt x="19" y="28"/>
                    <a:pt x="18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5"/>
                    <a:pt x="17" y="25"/>
                    <a:pt x="17" y="24"/>
                  </a:cubicBezTo>
                  <a:cubicBezTo>
                    <a:pt x="17" y="24"/>
                    <a:pt x="17" y="25"/>
                    <a:pt x="16" y="25"/>
                  </a:cubicBezTo>
                  <a:cubicBezTo>
                    <a:pt x="15" y="25"/>
                    <a:pt x="14" y="26"/>
                    <a:pt x="13" y="25"/>
                  </a:cubicBezTo>
                  <a:cubicBezTo>
                    <a:pt x="13" y="25"/>
                    <a:pt x="12" y="24"/>
                    <a:pt x="12" y="24"/>
                  </a:cubicBezTo>
                  <a:cubicBezTo>
                    <a:pt x="12" y="23"/>
                    <a:pt x="15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0" y="21"/>
                    <a:pt x="10" y="22"/>
                  </a:cubicBezTo>
                  <a:cubicBezTo>
                    <a:pt x="10" y="23"/>
                    <a:pt x="11" y="23"/>
                    <a:pt x="11" y="25"/>
                  </a:cubicBezTo>
                  <a:cubicBezTo>
                    <a:pt x="12" y="27"/>
                    <a:pt x="15" y="30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1" y="33"/>
                    <a:pt x="23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7"/>
                    <a:pt x="25" y="28"/>
                    <a:pt x="26" y="27"/>
                  </a:cubicBezTo>
                  <a:cubicBezTo>
                    <a:pt x="26" y="26"/>
                    <a:pt x="26" y="25"/>
                    <a:pt x="26" y="25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19"/>
                    <a:pt x="25" y="12"/>
                    <a:pt x="21" y="10"/>
                  </a:cubicBezTo>
                  <a:cubicBezTo>
                    <a:pt x="21" y="9"/>
                    <a:pt x="20" y="8"/>
                    <a:pt x="19" y="7"/>
                  </a:cubicBezTo>
                  <a:cubicBezTo>
                    <a:pt x="18" y="7"/>
                    <a:pt x="18" y="7"/>
                    <a:pt x="17" y="6"/>
                  </a:cubicBezTo>
                  <a:cubicBezTo>
                    <a:pt x="15" y="5"/>
                    <a:pt x="14" y="3"/>
                    <a:pt x="12" y="3"/>
                  </a:cubicBezTo>
                  <a:cubicBezTo>
                    <a:pt x="11" y="3"/>
                    <a:pt x="10" y="4"/>
                    <a:pt x="10" y="5"/>
                  </a:cubicBezTo>
                  <a:close/>
                  <a:moveTo>
                    <a:pt x="7" y="5"/>
                  </a:moveTo>
                  <a:cubicBezTo>
                    <a:pt x="9" y="3"/>
                    <a:pt x="10" y="1"/>
                    <a:pt x="12" y="1"/>
                  </a:cubicBezTo>
                  <a:cubicBezTo>
                    <a:pt x="16" y="0"/>
                    <a:pt x="20" y="5"/>
                    <a:pt x="24" y="9"/>
                  </a:cubicBezTo>
                  <a:cubicBezTo>
                    <a:pt x="25" y="10"/>
                    <a:pt x="26" y="11"/>
                    <a:pt x="27" y="12"/>
                  </a:cubicBezTo>
                  <a:cubicBezTo>
                    <a:pt x="29" y="15"/>
                    <a:pt x="33" y="17"/>
                    <a:pt x="34" y="20"/>
                  </a:cubicBezTo>
                  <a:cubicBezTo>
                    <a:pt x="34" y="21"/>
                    <a:pt x="33" y="27"/>
                    <a:pt x="31" y="27"/>
                  </a:cubicBezTo>
                  <a:cubicBezTo>
                    <a:pt x="30" y="28"/>
                    <a:pt x="27" y="27"/>
                    <a:pt x="26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6" y="31"/>
                    <a:pt x="23" y="34"/>
                    <a:pt x="22" y="35"/>
                  </a:cubicBezTo>
                  <a:cubicBezTo>
                    <a:pt x="21" y="35"/>
                    <a:pt x="20" y="35"/>
                    <a:pt x="20" y="35"/>
                  </a:cubicBezTo>
                  <a:cubicBezTo>
                    <a:pt x="19" y="36"/>
                    <a:pt x="20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6" y="37"/>
                    <a:pt x="14" y="35"/>
                    <a:pt x="14" y="35"/>
                  </a:cubicBezTo>
                  <a:cubicBezTo>
                    <a:pt x="14" y="33"/>
                    <a:pt x="12" y="31"/>
                    <a:pt x="11" y="29"/>
                  </a:cubicBezTo>
                  <a:cubicBezTo>
                    <a:pt x="10" y="28"/>
                    <a:pt x="8" y="27"/>
                    <a:pt x="8" y="27"/>
                  </a:cubicBezTo>
                  <a:cubicBezTo>
                    <a:pt x="7" y="26"/>
                    <a:pt x="6" y="25"/>
                    <a:pt x="5" y="25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0" y="18"/>
                    <a:pt x="1" y="17"/>
                    <a:pt x="2" y="12"/>
                  </a:cubicBezTo>
                  <a:cubicBezTo>
                    <a:pt x="2" y="11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2"/>
            <p:cNvSpPr>
              <a:spLocks noEditPoints="1"/>
            </p:cNvSpPr>
            <p:nvPr userDrawn="1"/>
          </p:nvSpPr>
          <p:spPr bwMode="auto">
            <a:xfrm>
              <a:off x="8847200" y="4611991"/>
              <a:ext cx="46038" cy="58738"/>
            </a:xfrm>
            <a:custGeom>
              <a:avLst/>
              <a:gdLst>
                <a:gd name="T0" fmla="*/ 8 w 31"/>
                <a:gd name="T1" fmla="*/ 31 h 39"/>
                <a:gd name="T2" fmla="*/ 9 w 31"/>
                <a:gd name="T3" fmla="*/ 30 h 39"/>
                <a:gd name="T4" fmla="*/ 8 w 31"/>
                <a:gd name="T5" fmla="*/ 26 h 39"/>
                <a:gd name="T6" fmla="*/ 18 w 31"/>
                <a:gd name="T7" fmla="*/ 18 h 39"/>
                <a:gd name="T8" fmla="*/ 18 w 31"/>
                <a:gd name="T9" fmla="*/ 21 h 39"/>
                <a:gd name="T10" fmla="*/ 19 w 31"/>
                <a:gd name="T11" fmla="*/ 18 h 39"/>
                <a:gd name="T12" fmla="*/ 7 w 31"/>
                <a:gd name="T13" fmla="*/ 22 h 39"/>
                <a:gd name="T14" fmla="*/ 6 w 31"/>
                <a:gd name="T15" fmla="*/ 23 h 39"/>
                <a:gd name="T16" fmla="*/ 7 w 31"/>
                <a:gd name="T17" fmla="*/ 22 h 39"/>
                <a:gd name="T18" fmla="*/ 7 w 31"/>
                <a:gd name="T19" fmla="*/ 22 h 39"/>
                <a:gd name="T20" fmla="*/ 23 w 31"/>
                <a:gd name="T21" fmla="*/ 12 h 39"/>
                <a:gd name="T22" fmla="*/ 23 w 31"/>
                <a:gd name="T23" fmla="*/ 12 h 39"/>
                <a:gd name="T24" fmla="*/ 23 w 31"/>
                <a:gd name="T25" fmla="*/ 11 h 39"/>
                <a:gd name="T26" fmla="*/ 10 w 31"/>
                <a:gd name="T27" fmla="*/ 19 h 39"/>
                <a:gd name="T28" fmla="*/ 10 w 31"/>
                <a:gd name="T29" fmla="*/ 23 h 39"/>
                <a:gd name="T30" fmla="*/ 10 w 31"/>
                <a:gd name="T31" fmla="*/ 19 h 39"/>
                <a:gd name="T32" fmla="*/ 15 w 31"/>
                <a:gd name="T33" fmla="*/ 13 h 39"/>
                <a:gd name="T34" fmla="*/ 16 w 31"/>
                <a:gd name="T35" fmla="*/ 14 h 39"/>
                <a:gd name="T36" fmla="*/ 15 w 31"/>
                <a:gd name="T37" fmla="*/ 13 h 39"/>
                <a:gd name="T38" fmla="*/ 9 w 31"/>
                <a:gd name="T39" fmla="*/ 16 h 39"/>
                <a:gd name="T40" fmla="*/ 9 w 31"/>
                <a:gd name="T41" fmla="*/ 18 h 39"/>
                <a:gd name="T42" fmla="*/ 9 w 31"/>
                <a:gd name="T43" fmla="*/ 16 h 39"/>
                <a:gd name="T44" fmla="*/ 19 w 31"/>
                <a:gd name="T45" fmla="*/ 4 h 39"/>
                <a:gd name="T46" fmla="*/ 23 w 31"/>
                <a:gd name="T47" fmla="*/ 7 h 39"/>
                <a:gd name="T48" fmla="*/ 29 w 31"/>
                <a:gd name="T49" fmla="*/ 9 h 39"/>
                <a:gd name="T50" fmla="*/ 25 w 31"/>
                <a:gd name="T51" fmla="*/ 16 h 39"/>
                <a:gd name="T52" fmla="*/ 29 w 31"/>
                <a:gd name="T53" fmla="*/ 26 h 39"/>
                <a:gd name="T54" fmla="*/ 30 w 31"/>
                <a:gd name="T55" fmla="*/ 30 h 39"/>
                <a:gd name="T56" fmla="*/ 31 w 31"/>
                <a:gd name="T57" fmla="*/ 32 h 39"/>
                <a:gd name="T58" fmla="*/ 22 w 31"/>
                <a:gd name="T59" fmla="*/ 23 h 39"/>
                <a:gd name="T60" fmla="*/ 16 w 31"/>
                <a:gd name="T61" fmla="*/ 29 h 39"/>
                <a:gd name="T62" fmla="*/ 15 w 31"/>
                <a:gd name="T63" fmla="*/ 22 h 39"/>
                <a:gd name="T64" fmla="*/ 15 w 31"/>
                <a:gd name="T65" fmla="*/ 19 h 39"/>
                <a:gd name="T66" fmla="*/ 12 w 31"/>
                <a:gd name="T67" fmla="*/ 19 h 39"/>
                <a:gd name="T68" fmla="*/ 13 w 31"/>
                <a:gd name="T69" fmla="*/ 29 h 39"/>
                <a:gd name="T70" fmla="*/ 17 w 31"/>
                <a:gd name="T71" fmla="*/ 34 h 39"/>
                <a:gd name="T72" fmla="*/ 14 w 31"/>
                <a:gd name="T73" fmla="*/ 33 h 39"/>
                <a:gd name="T74" fmla="*/ 12 w 31"/>
                <a:gd name="T75" fmla="*/ 32 h 39"/>
                <a:gd name="T76" fmla="*/ 7 w 31"/>
                <a:gd name="T77" fmla="*/ 39 h 39"/>
                <a:gd name="T78" fmla="*/ 6 w 31"/>
                <a:gd name="T79" fmla="*/ 33 h 39"/>
                <a:gd name="T80" fmla="*/ 6 w 31"/>
                <a:gd name="T81" fmla="*/ 26 h 39"/>
                <a:gd name="T82" fmla="*/ 2 w 31"/>
                <a:gd name="T83" fmla="*/ 29 h 39"/>
                <a:gd name="T84" fmla="*/ 4 w 31"/>
                <a:gd name="T85" fmla="*/ 13 h 39"/>
                <a:gd name="T86" fmla="*/ 6 w 31"/>
                <a:gd name="T87" fmla="*/ 9 h 39"/>
                <a:gd name="T88" fmla="*/ 3 w 31"/>
                <a:gd name="T89" fmla="*/ 23 h 39"/>
                <a:gd name="T90" fmla="*/ 3 w 31"/>
                <a:gd name="T91" fmla="*/ 27 h 39"/>
                <a:gd name="T92" fmla="*/ 9 w 31"/>
                <a:gd name="T93" fmla="*/ 14 h 39"/>
                <a:gd name="T94" fmla="*/ 13 w 31"/>
                <a:gd name="T95" fmla="*/ 15 h 39"/>
                <a:gd name="T96" fmla="*/ 12 w 31"/>
                <a:gd name="T97" fmla="*/ 9 h 39"/>
                <a:gd name="T98" fmla="*/ 11 w 31"/>
                <a:gd name="T9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9">
                  <a:moveTo>
                    <a:pt x="8" y="26"/>
                  </a:moveTo>
                  <a:cubicBezTo>
                    <a:pt x="8" y="27"/>
                    <a:pt x="8" y="30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9" y="31"/>
                    <a:pt x="9" y="30"/>
                  </a:cubicBezTo>
                  <a:cubicBezTo>
                    <a:pt x="9" y="29"/>
                    <a:pt x="11" y="27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9" y="26"/>
                    <a:pt x="8" y="26"/>
                    <a:pt x="8" y="26"/>
                  </a:cubicBezTo>
                  <a:close/>
                  <a:moveTo>
                    <a:pt x="18" y="18"/>
                  </a:moveTo>
                  <a:cubicBezTo>
                    <a:pt x="18" y="19"/>
                    <a:pt x="17" y="20"/>
                    <a:pt x="17" y="21"/>
                  </a:cubicBezTo>
                  <a:cubicBezTo>
                    <a:pt x="17" y="21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1" y="19"/>
                    <a:pt x="19" y="18"/>
                  </a:cubicBezTo>
                  <a:cubicBezTo>
                    <a:pt x="19" y="17"/>
                    <a:pt x="19" y="17"/>
                    <a:pt x="18" y="18"/>
                  </a:cubicBezTo>
                  <a:close/>
                  <a:moveTo>
                    <a:pt x="7" y="22"/>
                  </a:moveTo>
                  <a:cubicBezTo>
                    <a:pt x="7" y="22"/>
                    <a:pt x="7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lose/>
                  <a:moveTo>
                    <a:pt x="23" y="11"/>
                  </a:move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10" y="19"/>
                  </a:moveTo>
                  <a:cubicBezTo>
                    <a:pt x="9" y="20"/>
                    <a:pt x="9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0"/>
                    <a:pt x="11" y="19"/>
                  </a:cubicBezTo>
                  <a:cubicBezTo>
                    <a:pt x="11" y="19"/>
                    <a:pt x="10" y="19"/>
                    <a:pt x="10" y="19"/>
                  </a:cubicBezTo>
                  <a:close/>
                  <a:moveTo>
                    <a:pt x="15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6" y="13"/>
                    <a:pt x="16" y="13"/>
                    <a:pt x="15" y="13"/>
                  </a:cubicBezTo>
                  <a:cubicBezTo>
                    <a:pt x="16" y="13"/>
                    <a:pt x="16" y="13"/>
                    <a:pt x="15" y="13"/>
                  </a:cubicBezTo>
                  <a:close/>
                  <a:moveTo>
                    <a:pt x="9" y="16"/>
                  </a:moveTo>
                  <a:cubicBezTo>
                    <a:pt x="8" y="17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9" y="15"/>
                    <a:pt x="9" y="16"/>
                    <a:pt x="9" y="16"/>
                  </a:cubicBezTo>
                  <a:close/>
                  <a:moveTo>
                    <a:pt x="11" y="1"/>
                  </a:moveTo>
                  <a:cubicBezTo>
                    <a:pt x="13" y="0"/>
                    <a:pt x="17" y="2"/>
                    <a:pt x="19" y="4"/>
                  </a:cubicBezTo>
                  <a:cubicBezTo>
                    <a:pt x="19" y="5"/>
                    <a:pt x="19" y="6"/>
                    <a:pt x="20" y="6"/>
                  </a:cubicBezTo>
                  <a:cubicBezTo>
                    <a:pt x="21" y="7"/>
                    <a:pt x="22" y="7"/>
                    <a:pt x="23" y="7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7" y="9"/>
                    <a:pt x="28" y="9"/>
                    <a:pt x="29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8" y="12"/>
                    <a:pt x="25" y="14"/>
                    <a:pt x="25" y="16"/>
                  </a:cubicBezTo>
                  <a:cubicBezTo>
                    <a:pt x="25" y="18"/>
                    <a:pt x="27" y="19"/>
                    <a:pt x="27" y="21"/>
                  </a:cubicBezTo>
                  <a:cubicBezTo>
                    <a:pt x="28" y="23"/>
                    <a:pt x="29" y="24"/>
                    <a:pt x="29" y="26"/>
                  </a:cubicBezTo>
                  <a:cubicBezTo>
                    <a:pt x="29" y="26"/>
                    <a:pt x="29" y="27"/>
                    <a:pt x="30" y="27"/>
                  </a:cubicBezTo>
                  <a:cubicBezTo>
                    <a:pt x="30" y="28"/>
                    <a:pt x="30" y="29"/>
                    <a:pt x="30" y="30"/>
                  </a:cubicBezTo>
                  <a:cubicBezTo>
                    <a:pt x="30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1"/>
                    <a:pt x="27" y="30"/>
                    <a:pt x="25" y="28"/>
                  </a:cubicBezTo>
                  <a:cubicBezTo>
                    <a:pt x="24" y="26"/>
                    <a:pt x="23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0" y="25"/>
                    <a:pt x="19" y="27"/>
                    <a:pt x="16" y="29"/>
                  </a:cubicBezTo>
                  <a:cubicBezTo>
                    <a:pt x="15" y="28"/>
                    <a:pt x="13" y="26"/>
                    <a:pt x="14" y="25"/>
                  </a:cubicBezTo>
                  <a:cubicBezTo>
                    <a:pt x="14" y="24"/>
                    <a:pt x="15" y="23"/>
                    <a:pt x="15" y="22"/>
                  </a:cubicBezTo>
                  <a:cubicBezTo>
                    <a:pt x="15" y="22"/>
                    <a:pt x="14" y="21"/>
                    <a:pt x="14" y="21"/>
                  </a:cubicBezTo>
                  <a:cubicBezTo>
                    <a:pt x="14" y="20"/>
                    <a:pt x="14" y="19"/>
                    <a:pt x="15" y="19"/>
                  </a:cubicBezTo>
                  <a:cubicBezTo>
                    <a:pt x="15" y="18"/>
                    <a:pt x="14" y="15"/>
                    <a:pt x="13" y="16"/>
                  </a:cubicBezTo>
                  <a:cubicBezTo>
                    <a:pt x="12" y="16"/>
                    <a:pt x="12" y="18"/>
                    <a:pt x="12" y="19"/>
                  </a:cubicBezTo>
                  <a:cubicBezTo>
                    <a:pt x="12" y="20"/>
                    <a:pt x="13" y="21"/>
                    <a:pt x="13" y="23"/>
                  </a:cubicBezTo>
                  <a:cubicBezTo>
                    <a:pt x="13" y="25"/>
                    <a:pt x="11" y="26"/>
                    <a:pt x="13" y="29"/>
                  </a:cubicBezTo>
                  <a:cubicBezTo>
                    <a:pt x="14" y="31"/>
                    <a:pt x="17" y="33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4"/>
                    <a:pt x="15" y="34"/>
                    <a:pt x="14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4"/>
                    <a:pt x="11" y="37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5" y="36"/>
                    <a:pt x="5" y="35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6" y="31"/>
                    <a:pt x="6" y="28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3" y="29"/>
                    <a:pt x="2" y="29"/>
                  </a:cubicBezTo>
                  <a:cubicBezTo>
                    <a:pt x="0" y="27"/>
                    <a:pt x="2" y="23"/>
                    <a:pt x="3" y="21"/>
                  </a:cubicBezTo>
                  <a:cubicBezTo>
                    <a:pt x="3" y="19"/>
                    <a:pt x="4" y="14"/>
                    <a:pt x="4" y="13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5" y="17"/>
                    <a:pt x="4" y="21"/>
                    <a:pt x="3" y="23"/>
                  </a:cubicBezTo>
                  <a:cubicBezTo>
                    <a:pt x="3" y="24"/>
                    <a:pt x="3" y="25"/>
                    <a:pt x="3" y="26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6"/>
                    <a:pt x="8" y="22"/>
                    <a:pt x="8" y="22"/>
                  </a:cubicBezTo>
                  <a:cubicBezTo>
                    <a:pt x="9" y="20"/>
                    <a:pt x="5" y="15"/>
                    <a:pt x="9" y="14"/>
                  </a:cubicBezTo>
                  <a:cubicBezTo>
                    <a:pt x="10" y="15"/>
                    <a:pt x="12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3"/>
                    <a:pt x="13" y="13"/>
                    <a:pt x="11" y="12"/>
                  </a:cubicBezTo>
                  <a:cubicBezTo>
                    <a:pt x="11" y="11"/>
                    <a:pt x="11" y="10"/>
                    <a:pt x="12" y="9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5" y="7"/>
                    <a:pt x="11" y="3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386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g_lef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9" name="abg_main_theme"/>
          <p:cNvSpPr/>
          <p:nvPr userDrawn="1"/>
        </p:nvSpPr>
        <p:spPr>
          <a:xfrm>
            <a:off x="312912" y="0"/>
            <a:ext cx="1187908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ttern"/>
          <p:cNvSpPr/>
          <p:nvPr userDrawn="1"/>
        </p:nvSpPr>
        <p:spPr>
          <a:xfrm>
            <a:off x="312912" y="1476000"/>
            <a:ext cx="11880000" cy="5382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 l="-3788" t="-3537" r="-3788" b="-38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solidFill>
            <a:srgbClr val="000000">
              <a:alpha val="20000"/>
            </a:srgbClr>
          </a:solidFill>
        </p:spPr>
        <p:txBody>
          <a:bodyPr/>
          <a:lstStyle/>
          <a:p>
            <a:fld id="{5B74D221-F78E-4CE2-B90E-39C483F4591B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37" name="jwc_logo"/>
          <p:cNvGrpSpPr/>
          <p:nvPr userDrawn="1"/>
        </p:nvGrpSpPr>
        <p:grpSpPr>
          <a:xfrm>
            <a:off x="810813" y="6370363"/>
            <a:ext cx="1809740" cy="305514"/>
            <a:chOff x="8729725" y="4570716"/>
            <a:chExt cx="2830513" cy="477838"/>
          </a:xfrm>
          <a:solidFill>
            <a:schemeClr val="bg1">
              <a:alpha val="50000"/>
            </a:schemeClr>
          </a:solidFill>
        </p:grpSpPr>
        <p:sp>
          <p:nvSpPr>
            <p:cNvPr id="38" name="Freeform 34"/>
            <p:cNvSpPr>
              <a:spLocks noEditPoints="1"/>
            </p:cNvSpPr>
            <p:nvPr userDrawn="1"/>
          </p:nvSpPr>
          <p:spPr bwMode="auto">
            <a:xfrm>
              <a:off x="9304400" y="4945366"/>
              <a:ext cx="1363663" cy="101600"/>
            </a:xfrm>
            <a:custGeom>
              <a:avLst/>
              <a:gdLst>
                <a:gd name="T0" fmla="*/ 15 w 915"/>
                <a:gd name="T1" fmla="*/ 51 h 68"/>
                <a:gd name="T2" fmla="*/ 14 w 915"/>
                <a:gd name="T3" fmla="*/ 11 h 68"/>
                <a:gd name="T4" fmla="*/ 35 w 915"/>
                <a:gd name="T5" fmla="*/ 4 h 68"/>
                <a:gd name="T6" fmla="*/ 77 w 915"/>
                <a:gd name="T7" fmla="*/ 51 h 68"/>
                <a:gd name="T8" fmla="*/ 74 w 915"/>
                <a:gd name="T9" fmla="*/ 51 h 68"/>
                <a:gd name="T10" fmla="*/ 57 w 915"/>
                <a:gd name="T11" fmla="*/ 21 h 68"/>
                <a:gd name="T12" fmla="*/ 108 w 915"/>
                <a:gd name="T13" fmla="*/ 0 h 68"/>
                <a:gd name="T14" fmla="*/ 104 w 915"/>
                <a:gd name="T15" fmla="*/ 32 h 68"/>
                <a:gd name="T16" fmla="*/ 134 w 915"/>
                <a:gd name="T17" fmla="*/ 21 h 68"/>
                <a:gd name="T18" fmla="*/ 155 w 915"/>
                <a:gd name="T19" fmla="*/ 21 h 68"/>
                <a:gd name="T20" fmla="*/ 187 w 915"/>
                <a:gd name="T21" fmla="*/ 46 h 68"/>
                <a:gd name="T22" fmla="*/ 169 w 915"/>
                <a:gd name="T23" fmla="*/ 29 h 68"/>
                <a:gd name="T24" fmla="*/ 221 w 915"/>
                <a:gd name="T25" fmla="*/ 24 h 68"/>
                <a:gd name="T26" fmla="*/ 198 w 915"/>
                <a:gd name="T27" fmla="*/ 52 h 68"/>
                <a:gd name="T28" fmla="*/ 209 w 915"/>
                <a:gd name="T29" fmla="*/ 18 h 68"/>
                <a:gd name="T30" fmla="*/ 247 w 915"/>
                <a:gd name="T31" fmla="*/ 51 h 68"/>
                <a:gd name="T32" fmla="*/ 244 w 915"/>
                <a:gd name="T33" fmla="*/ 42 h 68"/>
                <a:gd name="T34" fmla="*/ 271 w 915"/>
                <a:gd name="T35" fmla="*/ 1 h 68"/>
                <a:gd name="T36" fmla="*/ 276 w 915"/>
                <a:gd name="T37" fmla="*/ 51 h 68"/>
                <a:gd name="T38" fmla="*/ 259 w 915"/>
                <a:gd name="T39" fmla="*/ 22 h 68"/>
                <a:gd name="T40" fmla="*/ 301 w 915"/>
                <a:gd name="T41" fmla="*/ 46 h 68"/>
                <a:gd name="T42" fmla="*/ 292 w 915"/>
                <a:gd name="T43" fmla="*/ 7 h 68"/>
                <a:gd name="T44" fmla="*/ 333 w 915"/>
                <a:gd name="T45" fmla="*/ 20 h 68"/>
                <a:gd name="T46" fmla="*/ 309 w 915"/>
                <a:gd name="T47" fmla="*/ 67 h 68"/>
                <a:gd name="T48" fmla="*/ 305 w 915"/>
                <a:gd name="T49" fmla="*/ 19 h 68"/>
                <a:gd name="T50" fmla="*/ 379 w 915"/>
                <a:gd name="T51" fmla="*/ 18 h 68"/>
                <a:gd name="T52" fmla="*/ 415 w 915"/>
                <a:gd name="T53" fmla="*/ 44 h 68"/>
                <a:gd name="T54" fmla="*/ 403 w 915"/>
                <a:gd name="T55" fmla="*/ 21 h 68"/>
                <a:gd name="T56" fmla="*/ 425 w 915"/>
                <a:gd name="T57" fmla="*/ 5 h 68"/>
                <a:gd name="T58" fmla="*/ 475 w 915"/>
                <a:gd name="T59" fmla="*/ 19 h 68"/>
                <a:gd name="T60" fmla="*/ 465 w 915"/>
                <a:gd name="T61" fmla="*/ 54 h 68"/>
                <a:gd name="T62" fmla="*/ 471 w 915"/>
                <a:gd name="T63" fmla="*/ 48 h 68"/>
                <a:gd name="T64" fmla="*/ 474 w 915"/>
                <a:gd name="T65" fmla="*/ 4 h 68"/>
                <a:gd name="T66" fmla="*/ 516 w 915"/>
                <a:gd name="T67" fmla="*/ 28 h 68"/>
                <a:gd name="T68" fmla="*/ 517 w 915"/>
                <a:gd name="T69" fmla="*/ 40 h 68"/>
                <a:gd name="T70" fmla="*/ 537 w 915"/>
                <a:gd name="T71" fmla="*/ 49 h 68"/>
                <a:gd name="T72" fmla="*/ 528 w 915"/>
                <a:gd name="T73" fmla="*/ 23 h 68"/>
                <a:gd name="T74" fmla="*/ 565 w 915"/>
                <a:gd name="T75" fmla="*/ 53 h 68"/>
                <a:gd name="T76" fmla="*/ 563 w 915"/>
                <a:gd name="T77" fmla="*/ 21 h 68"/>
                <a:gd name="T78" fmla="*/ 620 w 915"/>
                <a:gd name="T79" fmla="*/ 52 h 68"/>
                <a:gd name="T80" fmla="*/ 596 w 915"/>
                <a:gd name="T81" fmla="*/ 49 h 68"/>
                <a:gd name="T82" fmla="*/ 587 w 915"/>
                <a:gd name="T83" fmla="*/ 22 h 68"/>
                <a:gd name="T84" fmla="*/ 642 w 915"/>
                <a:gd name="T85" fmla="*/ 17 h 68"/>
                <a:gd name="T86" fmla="*/ 643 w 915"/>
                <a:gd name="T87" fmla="*/ 48 h 68"/>
                <a:gd name="T88" fmla="*/ 667 w 915"/>
                <a:gd name="T89" fmla="*/ 49 h 68"/>
                <a:gd name="T90" fmla="*/ 671 w 915"/>
                <a:gd name="T91" fmla="*/ 23 h 68"/>
                <a:gd name="T92" fmla="*/ 726 w 915"/>
                <a:gd name="T93" fmla="*/ 20 h 68"/>
                <a:gd name="T94" fmla="*/ 739 w 915"/>
                <a:gd name="T95" fmla="*/ 29 h 68"/>
                <a:gd name="T96" fmla="*/ 731 w 915"/>
                <a:gd name="T97" fmla="*/ 33 h 68"/>
                <a:gd name="T98" fmla="*/ 778 w 915"/>
                <a:gd name="T99" fmla="*/ 45 h 68"/>
                <a:gd name="T100" fmla="*/ 771 w 915"/>
                <a:gd name="T101" fmla="*/ 24 h 68"/>
                <a:gd name="T102" fmla="*/ 753 w 915"/>
                <a:gd name="T103" fmla="*/ 45 h 68"/>
                <a:gd name="T104" fmla="*/ 803 w 915"/>
                <a:gd name="T105" fmla="*/ 54 h 68"/>
                <a:gd name="T106" fmla="*/ 816 w 915"/>
                <a:gd name="T107" fmla="*/ 0 h 68"/>
                <a:gd name="T108" fmla="*/ 812 w 915"/>
                <a:gd name="T109" fmla="*/ 29 h 68"/>
                <a:gd name="T110" fmla="*/ 881 w 915"/>
                <a:gd name="T111" fmla="*/ 10 h 68"/>
                <a:gd name="T112" fmla="*/ 859 w 915"/>
                <a:gd name="T113" fmla="*/ 49 h 68"/>
                <a:gd name="T114" fmla="*/ 903 w 915"/>
                <a:gd name="T115" fmla="*/ 48 h 68"/>
                <a:gd name="T116" fmla="*/ 891 w 915"/>
                <a:gd name="T117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5" h="68">
                  <a:moveTo>
                    <a:pt x="35" y="4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4"/>
                    <a:pt x="47" y="5"/>
                    <a:pt x="46" y="6"/>
                  </a:cubicBezTo>
                  <a:cubicBezTo>
                    <a:pt x="46" y="7"/>
                    <a:pt x="45" y="9"/>
                    <a:pt x="45" y="11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7"/>
                    <a:pt x="45" y="41"/>
                    <a:pt x="44" y="43"/>
                  </a:cubicBezTo>
                  <a:cubicBezTo>
                    <a:pt x="43" y="46"/>
                    <a:pt x="41" y="49"/>
                    <a:pt x="38" y="51"/>
                  </a:cubicBezTo>
                  <a:cubicBezTo>
                    <a:pt x="35" y="53"/>
                    <a:pt x="31" y="53"/>
                    <a:pt x="27" y="53"/>
                  </a:cubicBezTo>
                  <a:cubicBezTo>
                    <a:pt x="21" y="53"/>
                    <a:pt x="17" y="53"/>
                    <a:pt x="15" y="51"/>
                  </a:cubicBezTo>
                  <a:cubicBezTo>
                    <a:pt x="12" y="49"/>
                    <a:pt x="10" y="46"/>
                    <a:pt x="9" y="43"/>
                  </a:cubicBezTo>
                  <a:cubicBezTo>
                    <a:pt x="8" y="41"/>
                    <a:pt x="7" y="37"/>
                    <a:pt x="7" y="3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8"/>
                    <a:pt x="7" y="6"/>
                    <a:pt x="6" y="5"/>
                  </a:cubicBezTo>
                  <a:cubicBezTo>
                    <a:pt x="5" y="4"/>
                    <a:pt x="4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5" y="4"/>
                    <a:pt x="15" y="5"/>
                  </a:cubicBezTo>
                  <a:cubicBezTo>
                    <a:pt x="14" y="6"/>
                    <a:pt x="14" y="8"/>
                    <a:pt x="14" y="11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5"/>
                    <a:pt x="14" y="37"/>
                    <a:pt x="14" y="40"/>
                  </a:cubicBezTo>
                  <a:cubicBezTo>
                    <a:pt x="15" y="43"/>
                    <a:pt x="15" y="45"/>
                    <a:pt x="16" y="46"/>
                  </a:cubicBezTo>
                  <a:cubicBezTo>
                    <a:pt x="17" y="48"/>
                    <a:pt x="19" y="49"/>
                    <a:pt x="20" y="50"/>
                  </a:cubicBezTo>
                  <a:cubicBezTo>
                    <a:pt x="22" y="51"/>
                    <a:pt x="24" y="51"/>
                    <a:pt x="27" y="51"/>
                  </a:cubicBezTo>
                  <a:cubicBezTo>
                    <a:pt x="30" y="51"/>
                    <a:pt x="33" y="50"/>
                    <a:pt x="35" y="49"/>
                  </a:cubicBezTo>
                  <a:cubicBezTo>
                    <a:pt x="37" y="47"/>
                    <a:pt x="39" y="46"/>
                    <a:pt x="40" y="43"/>
                  </a:cubicBezTo>
                  <a:cubicBezTo>
                    <a:pt x="41" y="41"/>
                    <a:pt x="41" y="37"/>
                    <a:pt x="41" y="3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9"/>
                    <a:pt x="41" y="7"/>
                    <a:pt x="40" y="6"/>
                  </a:cubicBezTo>
                  <a:cubicBezTo>
                    <a:pt x="39" y="5"/>
                    <a:pt x="38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69" y="25"/>
                  </a:moveTo>
                  <a:cubicBezTo>
                    <a:pt x="73" y="20"/>
                    <a:pt x="76" y="18"/>
                    <a:pt x="79" y="18"/>
                  </a:cubicBezTo>
                  <a:cubicBezTo>
                    <a:pt x="81" y="18"/>
                    <a:pt x="83" y="18"/>
                    <a:pt x="84" y="19"/>
                  </a:cubicBezTo>
                  <a:cubicBezTo>
                    <a:pt x="85" y="20"/>
                    <a:pt x="87" y="21"/>
                    <a:pt x="87" y="23"/>
                  </a:cubicBezTo>
                  <a:cubicBezTo>
                    <a:pt x="88" y="25"/>
                    <a:pt x="88" y="27"/>
                    <a:pt x="88" y="30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8" y="47"/>
                    <a:pt x="88" y="48"/>
                    <a:pt x="89" y="49"/>
                  </a:cubicBezTo>
                  <a:cubicBezTo>
                    <a:pt x="89" y="50"/>
                    <a:pt x="89" y="50"/>
                    <a:pt x="90" y="51"/>
                  </a:cubicBezTo>
                  <a:cubicBezTo>
                    <a:pt x="90" y="51"/>
                    <a:pt x="91" y="51"/>
                    <a:pt x="93" y="51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9" y="51"/>
                    <a:pt x="80" y="51"/>
                    <a:pt x="81" y="50"/>
                  </a:cubicBezTo>
                  <a:cubicBezTo>
                    <a:pt x="82" y="50"/>
                    <a:pt x="82" y="49"/>
                    <a:pt x="82" y="48"/>
                  </a:cubicBezTo>
                  <a:cubicBezTo>
                    <a:pt x="82" y="48"/>
                    <a:pt x="82" y="47"/>
                    <a:pt x="82" y="4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2" y="27"/>
                    <a:pt x="82" y="25"/>
                    <a:pt x="81" y="24"/>
                  </a:cubicBezTo>
                  <a:cubicBezTo>
                    <a:pt x="80" y="23"/>
                    <a:pt x="79" y="22"/>
                    <a:pt x="77" y="22"/>
                  </a:cubicBezTo>
                  <a:cubicBezTo>
                    <a:pt x="74" y="22"/>
                    <a:pt x="71" y="23"/>
                    <a:pt x="69" y="27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7"/>
                    <a:pt x="69" y="48"/>
                    <a:pt x="69" y="49"/>
                  </a:cubicBezTo>
                  <a:cubicBezTo>
                    <a:pt x="69" y="50"/>
                    <a:pt x="70" y="50"/>
                    <a:pt x="70" y="51"/>
                  </a:cubicBezTo>
                  <a:cubicBezTo>
                    <a:pt x="71" y="51"/>
                    <a:pt x="72" y="51"/>
                    <a:pt x="74" y="51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1"/>
                    <a:pt x="61" y="51"/>
                    <a:pt x="62" y="50"/>
                  </a:cubicBezTo>
                  <a:cubicBezTo>
                    <a:pt x="62" y="49"/>
                    <a:pt x="63" y="47"/>
                    <a:pt x="63" y="45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28"/>
                    <a:pt x="63" y="25"/>
                    <a:pt x="62" y="24"/>
                  </a:cubicBezTo>
                  <a:cubicBezTo>
                    <a:pt x="62" y="23"/>
                    <a:pt x="62" y="23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25"/>
                    <a:pt x="69" y="25"/>
                    <a:pt x="69" y="25"/>
                  </a:cubicBezTo>
                  <a:close/>
                  <a:moveTo>
                    <a:pt x="108" y="0"/>
                  </a:moveTo>
                  <a:cubicBezTo>
                    <a:pt x="109" y="0"/>
                    <a:pt x="110" y="0"/>
                    <a:pt x="110" y="1"/>
                  </a:cubicBezTo>
                  <a:cubicBezTo>
                    <a:pt x="111" y="2"/>
                    <a:pt x="111" y="3"/>
                    <a:pt x="111" y="4"/>
                  </a:cubicBezTo>
                  <a:cubicBezTo>
                    <a:pt x="111" y="5"/>
                    <a:pt x="111" y="6"/>
                    <a:pt x="110" y="7"/>
                  </a:cubicBezTo>
                  <a:cubicBezTo>
                    <a:pt x="109" y="7"/>
                    <a:pt x="109" y="8"/>
                    <a:pt x="108" y="8"/>
                  </a:cubicBezTo>
                  <a:cubicBezTo>
                    <a:pt x="107" y="8"/>
                    <a:pt x="106" y="7"/>
                    <a:pt x="105" y="7"/>
                  </a:cubicBezTo>
                  <a:cubicBezTo>
                    <a:pt x="105" y="6"/>
                    <a:pt x="104" y="5"/>
                    <a:pt x="104" y="4"/>
                  </a:cubicBezTo>
                  <a:cubicBezTo>
                    <a:pt x="104" y="3"/>
                    <a:pt x="105" y="2"/>
                    <a:pt x="105" y="1"/>
                  </a:cubicBezTo>
                  <a:cubicBezTo>
                    <a:pt x="106" y="0"/>
                    <a:pt x="107" y="0"/>
                    <a:pt x="108" y="0"/>
                  </a:cubicBezTo>
                  <a:close/>
                  <a:moveTo>
                    <a:pt x="111" y="18"/>
                  </a:moveTo>
                  <a:cubicBezTo>
                    <a:pt x="111" y="45"/>
                    <a:pt x="111" y="45"/>
                    <a:pt x="111" y="45"/>
                  </a:cubicBezTo>
                  <a:cubicBezTo>
                    <a:pt x="111" y="47"/>
                    <a:pt x="111" y="49"/>
                    <a:pt x="111" y="49"/>
                  </a:cubicBezTo>
                  <a:cubicBezTo>
                    <a:pt x="111" y="50"/>
                    <a:pt x="112" y="51"/>
                    <a:pt x="112" y="51"/>
                  </a:cubicBezTo>
                  <a:cubicBezTo>
                    <a:pt x="113" y="51"/>
                    <a:pt x="114" y="51"/>
                    <a:pt x="115" y="51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3" y="51"/>
                    <a:pt x="103" y="50"/>
                    <a:pt x="104" y="49"/>
                  </a:cubicBezTo>
                  <a:cubicBezTo>
                    <a:pt x="104" y="49"/>
                    <a:pt x="104" y="47"/>
                    <a:pt x="104" y="45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8"/>
                    <a:pt x="104" y="26"/>
                    <a:pt x="104" y="25"/>
                  </a:cubicBezTo>
                  <a:cubicBezTo>
                    <a:pt x="104" y="24"/>
                    <a:pt x="103" y="23"/>
                    <a:pt x="103" y="23"/>
                  </a:cubicBezTo>
                  <a:cubicBezTo>
                    <a:pt x="103" y="23"/>
                    <a:pt x="102" y="23"/>
                    <a:pt x="101" y="23"/>
                  </a:cubicBezTo>
                  <a:cubicBezTo>
                    <a:pt x="101" y="23"/>
                    <a:pt x="100" y="23"/>
                    <a:pt x="99" y="23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1" y="18"/>
                    <a:pt x="111" y="18"/>
                    <a:pt x="111" y="18"/>
                  </a:cubicBezTo>
                  <a:close/>
                  <a:moveTo>
                    <a:pt x="122" y="19"/>
                  </a:moveTo>
                  <a:cubicBezTo>
                    <a:pt x="137" y="19"/>
                    <a:pt x="137" y="19"/>
                    <a:pt x="137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20"/>
                    <a:pt x="134" y="20"/>
                    <a:pt x="134" y="21"/>
                  </a:cubicBezTo>
                  <a:cubicBezTo>
                    <a:pt x="133" y="21"/>
                    <a:pt x="133" y="22"/>
                    <a:pt x="133" y="23"/>
                  </a:cubicBezTo>
                  <a:cubicBezTo>
                    <a:pt x="133" y="23"/>
                    <a:pt x="133" y="25"/>
                    <a:pt x="134" y="26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9" y="24"/>
                    <a:pt x="150" y="23"/>
                    <a:pt x="150" y="22"/>
                  </a:cubicBezTo>
                  <a:cubicBezTo>
                    <a:pt x="150" y="21"/>
                    <a:pt x="150" y="21"/>
                    <a:pt x="149" y="21"/>
                  </a:cubicBezTo>
                  <a:cubicBezTo>
                    <a:pt x="149" y="21"/>
                    <a:pt x="149" y="20"/>
                    <a:pt x="149" y="20"/>
                  </a:cubicBezTo>
                  <a:cubicBezTo>
                    <a:pt x="148" y="20"/>
                    <a:pt x="147" y="20"/>
                    <a:pt x="146" y="20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6" y="20"/>
                    <a:pt x="155" y="20"/>
                    <a:pt x="155" y="21"/>
                  </a:cubicBezTo>
                  <a:cubicBezTo>
                    <a:pt x="154" y="21"/>
                    <a:pt x="153" y="23"/>
                    <a:pt x="152" y="2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7" y="23"/>
                    <a:pt x="126" y="22"/>
                    <a:pt x="126" y="22"/>
                  </a:cubicBezTo>
                  <a:cubicBezTo>
                    <a:pt x="125" y="21"/>
                    <a:pt x="125" y="21"/>
                    <a:pt x="124" y="20"/>
                  </a:cubicBezTo>
                  <a:cubicBezTo>
                    <a:pt x="123" y="20"/>
                    <a:pt x="123" y="20"/>
                    <a:pt x="121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69" y="31"/>
                  </a:moveTo>
                  <a:cubicBezTo>
                    <a:pt x="169" y="37"/>
                    <a:pt x="170" y="40"/>
                    <a:pt x="173" y="43"/>
                  </a:cubicBezTo>
                  <a:cubicBezTo>
                    <a:pt x="175" y="46"/>
                    <a:pt x="178" y="48"/>
                    <a:pt x="181" y="48"/>
                  </a:cubicBezTo>
                  <a:cubicBezTo>
                    <a:pt x="183" y="48"/>
                    <a:pt x="185" y="47"/>
                    <a:pt x="187" y="46"/>
                  </a:cubicBezTo>
                  <a:cubicBezTo>
                    <a:pt x="188" y="45"/>
                    <a:pt x="189" y="43"/>
                    <a:pt x="191" y="39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91" y="43"/>
                    <a:pt x="190" y="47"/>
                    <a:pt x="187" y="49"/>
                  </a:cubicBezTo>
                  <a:cubicBezTo>
                    <a:pt x="185" y="52"/>
                    <a:pt x="182" y="53"/>
                    <a:pt x="178" y="53"/>
                  </a:cubicBezTo>
                  <a:cubicBezTo>
                    <a:pt x="174" y="53"/>
                    <a:pt x="171" y="52"/>
                    <a:pt x="168" y="49"/>
                  </a:cubicBezTo>
                  <a:cubicBezTo>
                    <a:pt x="165" y="45"/>
                    <a:pt x="164" y="41"/>
                    <a:pt x="164" y="36"/>
                  </a:cubicBezTo>
                  <a:cubicBezTo>
                    <a:pt x="164" y="30"/>
                    <a:pt x="166" y="25"/>
                    <a:pt x="169" y="22"/>
                  </a:cubicBezTo>
                  <a:cubicBezTo>
                    <a:pt x="171" y="19"/>
                    <a:pt x="175" y="17"/>
                    <a:pt x="179" y="17"/>
                  </a:cubicBezTo>
                  <a:cubicBezTo>
                    <a:pt x="183" y="17"/>
                    <a:pt x="186" y="19"/>
                    <a:pt x="189" y="21"/>
                  </a:cubicBezTo>
                  <a:cubicBezTo>
                    <a:pt x="191" y="23"/>
                    <a:pt x="192" y="27"/>
                    <a:pt x="192" y="31"/>
                  </a:cubicBezTo>
                  <a:cubicBezTo>
                    <a:pt x="169" y="31"/>
                    <a:pt x="169" y="31"/>
                    <a:pt x="169" y="31"/>
                  </a:cubicBezTo>
                  <a:close/>
                  <a:moveTo>
                    <a:pt x="169" y="29"/>
                  </a:moveTo>
                  <a:cubicBezTo>
                    <a:pt x="184" y="29"/>
                    <a:pt x="184" y="29"/>
                    <a:pt x="184" y="29"/>
                  </a:cubicBezTo>
                  <a:cubicBezTo>
                    <a:pt x="184" y="27"/>
                    <a:pt x="184" y="26"/>
                    <a:pt x="183" y="25"/>
                  </a:cubicBezTo>
                  <a:cubicBezTo>
                    <a:pt x="183" y="24"/>
                    <a:pt x="182" y="23"/>
                    <a:pt x="181" y="22"/>
                  </a:cubicBezTo>
                  <a:cubicBezTo>
                    <a:pt x="179" y="21"/>
                    <a:pt x="178" y="21"/>
                    <a:pt x="177" y="21"/>
                  </a:cubicBezTo>
                  <a:cubicBezTo>
                    <a:pt x="175" y="21"/>
                    <a:pt x="173" y="21"/>
                    <a:pt x="172" y="23"/>
                  </a:cubicBezTo>
                  <a:cubicBezTo>
                    <a:pt x="170" y="24"/>
                    <a:pt x="169" y="27"/>
                    <a:pt x="169" y="29"/>
                  </a:cubicBezTo>
                  <a:close/>
                  <a:moveTo>
                    <a:pt x="209" y="18"/>
                  </a:moveTo>
                  <a:cubicBezTo>
                    <a:pt x="209" y="25"/>
                    <a:pt x="209" y="25"/>
                    <a:pt x="209" y="25"/>
                  </a:cubicBezTo>
                  <a:cubicBezTo>
                    <a:pt x="212" y="20"/>
                    <a:pt x="215" y="18"/>
                    <a:pt x="218" y="18"/>
                  </a:cubicBezTo>
                  <a:cubicBezTo>
                    <a:pt x="219" y="18"/>
                    <a:pt x="220" y="18"/>
                    <a:pt x="221" y="19"/>
                  </a:cubicBezTo>
                  <a:cubicBezTo>
                    <a:pt x="222" y="20"/>
                    <a:pt x="222" y="21"/>
                    <a:pt x="222" y="22"/>
                  </a:cubicBezTo>
                  <a:cubicBezTo>
                    <a:pt x="222" y="23"/>
                    <a:pt x="222" y="23"/>
                    <a:pt x="221" y="24"/>
                  </a:cubicBezTo>
                  <a:cubicBezTo>
                    <a:pt x="221" y="25"/>
                    <a:pt x="220" y="25"/>
                    <a:pt x="219" y="25"/>
                  </a:cubicBezTo>
                  <a:cubicBezTo>
                    <a:pt x="218" y="25"/>
                    <a:pt x="217" y="25"/>
                    <a:pt x="216" y="24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3" y="23"/>
                    <a:pt x="213" y="23"/>
                    <a:pt x="213" y="24"/>
                  </a:cubicBezTo>
                  <a:cubicBezTo>
                    <a:pt x="211" y="25"/>
                    <a:pt x="211" y="27"/>
                    <a:pt x="209" y="29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209" y="47"/>
                    <a:pt x="210" y="49"/>
                    <a:pt x="210" y="50"/>
                  </a:cubicBezTo>
                  <a:cubicBezTo>
                    <a:pt x="211" y="51"/>
                    <a:pt x="211" y="51"/>
                    <a:pt x="212" y="51"/>
                  </a:cubicBezTo>
                  <a:cubicBezTo>
                    <a:pt x="213" y="52"/>
                    <a:pt x="214" y="52"/>
                    <a:pt x="215" y="52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200" y="52"/>
                    <a:pt x="201" y="52"/>
                    <a:pt x="202" y="51"/>
                  </a:cubicBezTo>
                  <a:cubicBezTo>
                    <a:pt x="202" y="51"/>
                    <a:pt x="203" y="50"/>
                    <a:pt x="203" y="49"/>
                  </a:cubicBezTo>
                  <a:cubicBezTo>
                    <a:pt x="203" y="49"/>
                    <a:pt x="203" y="48"/>
                    <a:pt x="203" y="46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3" y="29"/>
                    <a:pt x="203" y="26"/>
                    <a:pt x="203" y="25"/>
                  </a:cubicBezTo>
                  <a:cubicBezTo>
                    <a:pt x="203" y="25"/>
                    <a:pt x="202" y="24"/>
                    <a:pt x="202" y="24"/>
                  </a:cubicBezTo>
                  <a:cubicBezTo>
                    <a:pt x="201" y="23"/>
                    <a:pt x="201" y="23"/>
                    <a:pt x="200" y="23"/>
                  </a:cubicBezTo>
                  <a:cubicBezTo>
                    <a:pt x="199" y="23"/>
                    <a:pt x="199" y="23"/>
                    <a:pt x="198" y="24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207" y="19"/>
                    <a:pt x="207" y="19"/>
                    <a:pt x="207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9" y="18"/>
                    <a:pt x="209" y="18"/>
                    <a:pt x="209" y="18"/>
                  </a:cubicBezTo>
                  <a:close/>
                  <a:moveTo>
                    <a:pt x="249" y="18"/>
                  </a:moveTo>
                  <a:cubicBezTo>
                    <a:pt x="249" y="29"/>
                    <a:pt x="249" y="29"/>
                    <a:pt x="249" y="29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6"/>
                    <a:pt x="245" y="23"/>
                    <a:pt x="244" y="22"/>
                  </a:cubicBezTo>
                  <a:cubicBezTo>
                    <a:pt x="242" y="21"/>
                    <a:pt x="241" y="20"/>
                    <a:pt x="238" y="20"/>
                  </a:cubicBezTo>
                  <a:cubicBezTo>
                    <a:pt x="237" y="20"/>
                    <a:pt x="235" y="20"/>
                    <a:pt x="234" y="21"/>
                  </a:cubicBezTo>
                  <a:cubicBezTo>
                    <a:pt x="233" y="22"/>
                    <a:pt x="233" y="23"/>
                    <a:pt x="233" y="24"/>
                  </a:cubicBezTo>
                  <a:cubicBezTo>
                    <a:pt x="233" y="25"/>
                    <a:pt x="233" y="27"/>
                    <a:pt x="234" y="28"/>
                  </a:cubicBezTo>
                  <a:cubicBezTo>
                    <a:pt x="235" y="29"/>
                    <a:pt x="236" y="30"/>
                    <a:pt x="238" y="31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8" y="36"/>
                    <a:pt x="251" y="39"/>
                    <a:pt x="251" y="43"/>
                  </a:cubicBezTo>
                  <a:cubicBezTo>
                    <a:pt x="251" y="47"/>
                    <a:pt x="249" y="49"/>
                    <a:pt x="247" y="51"/>
                  </a:cubicBezTo>
                  <a:cubicBezTo>
                    <a:pt x="245" y="53"/>
                    <a:pt x="243" y="54"/>
                    <a:pt x="240" y="54"/>
                  </a:cubicBezTo>
                  <a:cubicBezTo>
                    <a:pt x="238" y="54"/>
                    <a:pt x="235" y="53"/>
                    <a:pt x="233" y="53"/>
                  </a:cubicBezTo>
                  <a:cubicBezTo>
                    <a:pt x="232" y="52"/>
                    <a:pt x="231" y="52"/>
                    <a:pt x="231" y="52"/>
                  </a:cubicBezTo>
                  <a:cubicBezTo>
                    <a:pt x="231" y="52"/>
                    <a:pt x="230" y="53"/>
                    <a:pt x="230" y="53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31" y="45"/>
                    <a:pt x="232" y="47"/>
                    <a:pt x="234" y="49"/>
                  </a:cubicBezTo>
                  <a:cubicBezTo>
                    <a:pt x="236" y="51"/>
                    <a:pt x="238" y="52"/>
                    <a:pt x="240" y="52"/>
                  </a:cubicBezTo>
                  <a:cubicBezTo>
                    <a:pt x="242" y="52"/>
                    <a:pt x="243" y="51"/>
                    <a:pt x="244" y="50"/>
                  </a:cubicBezTo>
                  <a:cubicBezTo>
                    <a:pt x="245" y="49"/>
                    <a:pt x="246" y="48"/>
                    <a:pt x="246" y="47"/>
                  </a:cubicBezTo>
                  <a:cubicBezTo>
                    <a:pt x="246" y="45"/>
                    <a:pt x="245" y="43"/>
                    <a:pt x="244" y="42"/>
                  </a:cubicBezTo>
                  <a:cubicBezTo>
                    <a:pt x="243" y="41"/>
                    <a:pt x="241" y="39"/>
                    <a:pt x="237" y="38"/>
                  </a:cubicBezTo>
                  <a:cubicBezTo>
                    <a:pt x="234" y="36"/>
                    <a:pt x="232" y="35"/>
                    <a:pt x="231" y="33"/>
                  </a:cubicBezTo>
                  <a:cubicBezTo>
                    <a:pt x="229" y="31"/>
                    <a:pt x="229" y="30"/>
                    <a:pt x="229" y="28"/>
                  </a:cubicBezTo>
                  <a:cubicBezTo>
                    <a:pt x="229" y="25"/>
                    <a:pt x="230" y="23"/>
                    <a:pt x="232" y="21"/>
                  </a:cubicBezTo>
                  <a:cubicBezTo>
                    <a:pt x="234" y="19"/>
                    <a:pt x="236" y="18"/>
                    <a:pt x="239" y="18"/>
                  </a:cubicBezTo>
                  <a:cubicBezTo>
                    <a:pt x="240" y="18"/>
                    <a:pt x="242" y="18"/>
                    <a:pt x="244" y="19"/>
                  </a:cubicBezTo>
                  <a:cubicBezTo>
                    <a:pt x="245" y="19"/>
                    <a:pt x="246" y="19"/>
                    <a:pt x="246" y="19"/>
                  </a:cubicBezTo>
                  <a:cubicBezTo>
                    <a:pt x="247" y="19"/>
                    <a:pt x="247" y="19"/>
                    <a:pt x="247" y="19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9" y="18"/>
                    <a:pt x="249" y="18"/>
                    <a:pt x="249" y="18"/>
                  </a:cubicBezTo>
                  <a:close/>
                  <a:moveTo>
                    <a:pt x="268" y="0"/>
                  </a:moveTo>
                  <a:cubicBezTo>
                    <a:pt x="269" y="0"/>
                    <a:pt x="270" y="0"/>
                    <a:pt x="271" y="1"/>
                  </a:cubicBezTo>
                  <a:cubicBezTo>
                    <a:pt x="271" y="2"/>
                    <a:pt x="272" y="3"/>
                    <a:pt x="272" y="4"/>
                  </a:cubicBezTo>
                  <a:cubicBezTo>
                    <a:pt x="272" y="5"/>
                    <a:pt x="271" y="6"/>
                    <a:pt x="271" y="7"/>
                  </a:cubicBezTo>
                  <a:cubicBezTo>
                    <a:pt x="270" y="7"/>
                    <a:pt x="269" y="8"/>
                    <a:pt x="268" y="8"/>
                  </a:cubicBezTo>
                  <a:cubicBezTo>
                    <a:pt x="267" y="8"/>
                    <a:pt x="266" y="7"/>
                    <a:pt x="266" y="7"/>
                  </a:cubicBezTo>
                  <a:cubicBezTo>
                    <a:pt x="265" y="6"/>
                    <a:pt x="265" y="5"/>
                    <a:pt x="265" y="4"/>
                  </a:cubicBezTo>
                  <a:cubicBezTo>
                    <a:pt x="265" y="3"/>
                    <a:pt x="265" y="2"/>
                    <a:pt x="266" y="1"/>
                  </a:cubicBezTo>
                  <a:cubicBezTo>
                    <a:pt x="266" y="0"/>
                    <a:pt x="267" y="0"/>
                    <a:pt x="268" y="0"/>
                  </a:cubicBezTo>
                  <a:close/>
                  <a:moveTo>
                    <a:pt x="271" y="18"/>
                  </a:moveTo>
                  <a:cubicBezTo>
                    <a:pt x="271" y="45"/>
                    <a:pt x="271" y="45"/>
                    <a:pt x="271" y="45"/>
                  </a:cubicBezTo>
                  <a:cubicBezTo>
                    <a:pt x="271" y="47"/>
                    <a:pt x="271" y="49"/>
                    <a:pt x="271" y="49"/>
                  </a:cubicBezTo>
                  <a:cubicBezTo>
                    <a:pt x="272" y="50"/>
                    <a:pt x="272" y="51"/>
                    <a:pt x="273" y="51"/>
                  </a:cubicBezTo>
                  <a:cubicBezTo>
                    <a:pt x="273" y="51"/>
                    <a:pt x="274" y="51"/>
                    <a:pt x="276" y="51"/>
                  </a:cubicBezTo>
                  <a:cubicBezTo>
                    <a:pt x="276" y="53"/>
                    <a:pt x="276" y="53"/>
                    <a:pt x="276" y="53"/>
                  </a:cubicBezTo>
                  <a:cubicBezTo>
                    <a:pt x="260" y="53"/>
                    <a:pt x="260" y="53"/>
                    <a:pt x="260" y="53"/>
                  </a:cubicBezTo>
                  <a:cubicBezTo>
                    <a:pt x="260" y="51"/>
                    <a:pt x="260" y="51"/>
                    <a:pt x="260" y="51"/>
                  </a:cubicBezTo>
                  <a:cubicBezTo>
                    <a:pt x="261" y="51"/>
                    <a:pt x="263" y="51"/>
                    <a:pt x="263" y="51"/>
                  </a:cubicBezTo>
                  <a:cubicBezTo>
                    <a:pt x="263" y="51"/>
                    <a:pt x="264" y="50"/>
                    <a:pt x="264" y="49"/>
                  </a:cubicBezTo>
                  <a:cubicBezTo>
                    <a:pt x="265" y="49"/>
                    <a:pt x="265" y="47"/>
                    <a:pt x="265" y="45"/>
                  </a:cubicBezTo>
                  <a:cubicBezTo>
                    <a:pt x="265" y="32"/>
                    <a:pt x="265" y="32"/>
                    <a:pt x="265" y="32"/>
                  </a:cubicBezTo>
                  <a:cubicBezTo>
                    <a:pt x="265" y="28"/>
                    <a:pt x="265" y="26"/>
                    <a:pt x="264" y="25"/>
                  </a:cubicBezTo>
                  <a:cubicBezTo>
                    <a:pt x="264" y="24"/>
                    <a:pt x="264" y="23"/>
                    <a:pt x="263" y="23"/>
                  </a:cubicBezTo>
                  <a:cubicBezTo>
                    <a:pt x="263" y="23"/>
                    <a:pt x="263" y="23"/>
                    <a:pt x="262" y="23"/>
                  </a:cubicBezTo>
                  <a:cubicBezTo>
                    <a:pt x="261" y="23"/>
                    <a:pt x="260" y="23"/>
                    <a:pt x="259" y="23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9" y="18"/>
                    <a:pt x="269" y="18"/>
                    <a:pt x="269" y="18"/>
                  </a:cubicBezTo>
                  <a:cubicBezTo>
                    <a:pt x="271" y="18"/>
                    <a:pt x="271" y="18"/>
                    <a:pt x="271" y="18"/>
                  </a:cubicBezTo>
                  <a:close/>
                  <a:moveTo>
                    <a:pt x="293" y="7"/>
                  </a:moveTo>
                  <a:cubicBezTo>
                    <a:pt x="293" y="19"/>
                    <a:pt x="293" y="19"/>
                    <a:pt x="293" y="19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3" y="43"/>
                    <a:pt x="293" y="43"/>
                    <a:pt x="293" y="43"/>
                  </a:cubicBezTo>
                  <a:cubicBezTo>
                    <a:pt x="293" y="45"/>
                    <a:pt x="294" y="47"/>
                    <a:pt x="294" y="48"/>
                  </a:cubicBezTo>
                  <a:cubicBezTo>
                    <a:pt x="295" y="49"/>
                    <a:pt x="295" y="49"/>
                    <a:pt x="297" y="49"/>
                  </a:cubicBezTo>
                  <a:cubicBezTo>
                    <a:pt x="297" y="49"/>
                    <a:pt x="298" y="49"/>
                    <a:pt x="299" y="48"/>
                  </a:cubicBezTo>
                  <a:cubicBezTo>
                    <a:pt x="300" y="48"/>
                    <a:pt x="300" y="47"/>
                    <a:pt x="301" y="46"/>
                  </a:cubicBezTo>
                  <a:cubicBezTo>
                    <a:pt x="302" y="46"/>
                    <a:pt x="302" y="46"/>
                    <a:pt x="302" y="46"/>
                  </a:cubicBezTo>
                  <a:cubicBezTo>
                    <a:pt x="301" y="48"/>
                    <a:pt x="300" y="50"/>
                    <a:pt x="298" y="51"/>
                  </a:cubicBezTo>
                  <a:cubicBezTo>
                    <a:pt x="297" y="53"/>
                    <a:pt x="295" y="53"/>
                    <a:pt x="293" y="53"/>
                  </a:cubicBezTo>
                  <a:cubicBezTo>
                    <a:pt x="292" y="53"/>
                    <a:pt x="291" y="53"/>
                    <a:pt x="290" y="53"/>
                  </a:cubicBezTo>
                  <a:cubicBezTo>
                    <a:pt x="289" y="52"/>
                    <a:pt x="288" y="51"/>
                    <a:pt x="288" y="50"/>
                  </a:cubicBezTo>
                  <a:cubicBezTo>
                    <a:pt x="287" y="49"/>
                    <a:pt x="287" y="47"/>
                    <a:pt x="287" y="44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82" y="20"/>
                    <a:pt x="282" y="20"/>
                    <a:pt x="282" y="20"/>
                  </a:cubicBezTo>
                  <a:cubicBezTo>
                    <a:pt x="283" y="20"/>
                    <a:pt x="285" y="19"/>
                    <a:pt x="286" y="17"/>
                  </a:cubicBezTo>
                  <a:cubicBezTo>
                    <a:pt x="287" y="16"/>
                    <a:pt x="288" y="15"/>
                    <a:pt x="289" y="13"/>
                  </a:cubicBezTo>
                  <a:cubicBezTo>
                    <a:pt x="290" y="12"/>
                    <a:pt x="291" y="10"/>
                    <a:pt x="292" y="7"/>
                  </a:cubicBezTo>
                  <a:cubicBezTo>
                    <a:pt x="293" y="7"/>
                    <a:pt x="293" y="7"/>
                    <a:pt x="293" y="7"/>
                  </a:cubicBezTo>
                  <a:close/>
                  <a:moveTo>
                    <a:pt x="306" y="19"/>
                  </a:moveTo>
                  <a:cubicBezTo>
                    <a:pt x="321" y="19"/>
                    <a:pt x="321" y="19"/>
                    <a:pt x="321" y="19"/>
                  </a:cubicBezTo>
                  <a:cubicBezTo>
                    <a:pt x="321" y="20"/>
                    <a:pt x="321" y="20"/>
                    <a:pt x="321" y="2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19" y="20"/>
                    <a:pt x="318" y="20"/>
                    <a:pt x="318" y="21"/>
                  </a:cubicBezTo>
                  <a:cubicBezTo>
                    <a:pt x="317" y="21"/>
                    <a:pt x="317" y="22"/>
                    <a:pt x="317" y="22"/>
                  </a:cubicBezTo>
                  <a:cubicBezTo>
                    <a:pt x="317" y="23"/>
                    <a:pt x="317" y="25"/>
                    <a:pt x="318" y="26"/>
                  </a:cubicBezTo>
                  <a:cubicBezTo>
                    <a:pt x="326" y="43"/>
                    <a:pt x="326" y="43"/>
                    <a:pt x="326" y="43"/>
                  </a:cubicBezTo>
                  <a:cubicBezTo>
                    <a:pt x="333" y="25"/>
                    <a:pt x="333" y="25"/>
                    <a:pt x="333" y="25"/>
                  </a:cubicBezTo>
                  <a:cubicBezTo>
                    <a:pt x="334" y="23"/>
                    <a:pt x="334" y="23"/>
                    <a:pt x="334" y="21"/>
                  </a:cubicBezTo>
                  <a:cubicBezTo>
                    <a:pt x="334" y="21"/>
                    <a:pt x="334" y="21"/>
                    <a:pt x="333" y="20"/>
                  </a:cubicBezTo>
                  <a:cubicBezTo>
                    <a:pt x="333" y="20"/>
                    <a:pt x="333" y="20"/>
                    <a:pt x="333" y="19"/>
                  </a:cubicBezTo>
                  <a:cubicBezTo>
                    <a:pt x="332" y="19"/>
                    <a:pt x="331" y="19"/>
                    <a:pt x="331" y="19"/>
                  </a:cubicBezTo>
                  <a:cubicBezTo>
                    <a:pt x="331" y="18"/>
                    <a:pt x="331" y="18"/>
                    <a:pt x="331" y="18"/>
                  </a:cubicBezTo>
                  <a:cubicBezTo>
                    <a:pt x="341" y="18"/>
                    <a:pt x="341" y="18"/>
                    <a:pt x="341" y="18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0" y="19"/>
                    <a:pt x="339" y="19"/>
                  </a:cubicBezTo>
                  <a:cubicBezTo>
                    <a:pt x="339" y="20"/>
                    <a:pt x="338" y="20"/>
                    <a:pt x="338" y="21"/>
                  </a:cubicBezTo>
                  <a:cubicBezTo>
                    <a:pt x="337" y="21"/>
                    <a:pt x="337" y="22"/>
                    <a:pt x="337" y="24"/>
                  </a:cubicBezTo>
                  <a:cubicBezTo>
                    <a:pt x="323" y="58"/>
                    <a:pt x="323" y="58"/>
                    <a:pt x="323" y="58"/>
                  </a:cubicBezTo>
                  <a:cubicBezTo>
                    <a:pt x="322" y="61"/>
                    <a:pt x="321" y="63"/>
                    <a:pt x="318" y="65"/>
                  </a:cubicBezTo>
                  <a:cubicBezTo>
                    <a:pt x="316" y="67"/>
                    <a:pt x="314" y="68"/>
                    <a:pt x="312" y="68"/>
                  </a:cubicBezTo>
                  <a:cubicBezTo>
                    <a:pt x="311" y="68"/>
                    <a:pt x="310" y="67"/>
                    <a:pt x="309" y="67"/>
                  </a:cubicBezTo>
                  <a:cubicBezTo>
                    <a:pt x="308" y="66"/>
                    <a:pt x="307" y="65"/>
                    <a:pt x="307" y="64"/>
                  </a:cubicBezTo>
                  <a:cubicBezTo>
                    <a:pt x="307" y="63"/>
                    <a:pt x="308" y="62"/>
                    <a:pt x="308" y="61"/>
                  </a:cubicBezTo>
                  <a:cubicBezTo>
                    <a:pt x="309" y="61"/>
                    <a:pt x="310" y="61"/>
                    <a:pt x="311" y="61"/>
                  </a:cubicBezTo>
                  <a:cubicBezTo>
                    <a:pt x="312" y="61"/>
                    <a:pt x="313" y="61"/>
                    <a:pt x="314" y="61"/>
                  </a:cubicBezTo>
                  <a:cubicBezTo>
                    <a:pt x="315" y="62"/>
                    <a:pt x="316" y="62"/>
                    <a:pt x="316" y="62"/>
                  </a:cubicBezTo>
                  <a:cubicBezTo>
                    <a:pt x="317" y="62"/>
                    <a:pt x="317" y="61"/>
                    <a:pt x="318" y="61"/>
                  </a:cubicBezTo>
                  <a:cubicBezTo>
                    <a:pt x="319" y="60"/>
                    <a:pt x="320" y="58"/>
                    <a:pt x="321" y="56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11" y="25"/>
                    <a:pt x="311" y="25"/>
                    <a:pt x="311" y="25"/>
                  </a:cubicBezTo>
                  <a:cubicBezTo>
                    <a:pt x="311" y="24"/>
                    <a:pt x="311" y="23"/>
                    <a:pt x="310" y="22"/>
                  </a:cubicBezTo>
                  <a:cubicBezTo>
                    <a:pt x="309" y="21"/>
                    <a:pt x="309" y="20"/>
                    <a:pt x="308" y="20"/>
                  </a:cubicBezTo>
                  <a:cubicBezTo>
                    <a:pt x="308" y="20"/>
                    <a:pt x="307" y="19"/>
                    <a:pt x="305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79" y="18"/>
                  </a:moveTo>
                  <a:cubicBezTo>
                    <a:pt x="383" y="18"/>
                    <a:pt x="387" y="20"/>
                    <a:pt x="391" y="24"/>
                  </a:cubicBezTo>
                  <a:cubicBezTo>
                    <a:pt x="393" y="27"/>
                    <a:pt x="395" y="31"/>
                    <a:pt x="395" y="35"/>
                  </a:cubicBezTo>
                  <a:cubicBezTo>
                    <a:pt x="395" y="39"/>
                    <a:pt x="394" y="41"/>
                    <a:pt x="393" y="45"/>
                  </a:cubicBezTo>
                  <a:cubicBezTo>
                    <a:pt x="391" y="48"/>
                    <a:pt x="389" y="50"/>
                    <a:pt x="387" y="52"/>
                  </a:cubicBezTo>
                  <a:cubicBezTo>
                    <a:pt x="385" y="53"/>
                    <a:pt x="382" y="54"/>
                    <a:pt x="379" y="54"/>
                  </a:cubicBezTo>
                  <a:cubicBezTo>
                    <a:pt x="374" y="54"/>
                    <a:pt x="370" y="52"/>
                    <a:pt x="367" y="48"/>
                  </a:cubicBezTo>
                  <a:cubicBezTo>
                    <a:pt x="365" y="45"/>
                    <a:pt x="363" y="41"/>
                    <a:pt x="363" y="37"/>
                  </a:cubicBezTo>
                  <a:cubicBezTo>
                    <a:pt x="363" y="33"/>
                    <a:pt x="364" y="30"/>
                    <a:pt x="366" y="27"/>
                  </a:cubicBezTo>
                  <a:cubicBezTo>
                    <a:pt x="367" y="24"/>
                    <a:pt x="369" y="22"/>
                    <a:pt x="372" y="21"/>
                  </a:cubicBezTo>
                  <a:cubicBezTo>
                    <a:pt x="373" y="19"/>
                    <a:pt x="376" y="18"/>
                    <a:pt x="379" y="18"/>
                  </a:cubicBezTo>
                  <a:close/>
                  <a:moveTo>
                    <a:pt x="377" y="20"/>
                  </a:moveTo>
                  <a:cubicBezTo>
                    <a:pt x="376" y="20"/>
                    <a:pt x="375" y="21"/>
                    <a:pt x="373" y="21"/>
                  </a:cubicBezTo>
                  <a:cubicBezTo>
                    <a:pt x="372" y="22"/>
                    <a:pt x="371" y="23"/>
                    <a:pt x="370" y="25"/>
                  </a:cubicBezTo>
                  <a:cubicBezTo>
                    <a:pt x="369" y="27"/>
                    <a:pt x="369" y="30"/>
                    <a:pt x="369" y="33"/>
                  </a:cubicBezTo>
                  <a:cubicBezTo>
                    <a:pt x="369" y="38"/>
                    <a:pt x="370" y="42"/>
                    <a:pt x="372" y="46"/>
                  </a:cubicBezTo>
                  <a:cubicBezTo>
                    <a:pt x="374" y="49"/>
                    <a:pt x="376" y="51"/>
                    <a:pt x="379" y="51"/>
                  </a:cubicBezTo>
                  <a:cubicBezTo>
                    <a:pt x="382" y="51"/>
                    <a:pt x="384" y="50"/>
                    <a:pt x="385" y="48"/>
                  </a:cubicBezTo>
                  <a:cubicBezTo>
                    <a:pt x="387" y="46"/>
                    <a:pt x="387" y="43"/>
                    <a:pt x="387" y="38"/>
                  </a:cubicBezTo>
                  <a:cubicBezTo>
                    <a:pt x="387" y="32"/>
                    <a:pt x="386" y="27"/>
                    <a:pt x="384" y="24"/>
                  </a:cubicBezTo>
                  <a:cubicBezTo>
                    <a:pt x="382" y="21"/>
                    <a:pt x="380" y="20"/>
                    <a:pt x="377" y="20"/>
                  </a:cubicBezTo>
                  <a:close/>
                  <a:moveTo>
                    <a:pt x="415" y="21"/>
                  </a:moveTo>
                  <a:cubicBezTo>
                    <a:pt x="415" y="44"/>
                    <a:pt x="415" y="44"/>
                    <a:pt x="415" y="44"/>
                  </a:cubicBezTo>
                  <a:cubicBezTo>
                    <a:pt x="415" y="47"/>
                    <a:pt x="416" y="49"/>
                    <a:pt x="416" y="50"/>
                  </a:cubicBezTo>
                  <a:cubicBezTo>
                    <a:pt x="417" y="51"/>
                    <a:pt x="418" y="51"/>
                    <a:pt x="420" y="51"/>
                  </a:cubicBezTo>
                  <a:cubicBezTo>
                    <a:pt x="423" y="51"/>
                    <a:pt x="423" y="51"/>
                    <a:pt x="423" y="51"/>
                  </a:cubicBezTo>
                  <a:cubicBezTo>
                    <a:pt x="423" y="53"/>
                    <a:pt x="423" y="53"/>
                    <a:pt x="423" y="53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5" y="51"/>
                    <a:pt x="405" y="51"/>
                    <a:pt x="405" y="51"/>
                  </a:cubicBezTo>
                  <a:cubicBezTo>
                    <a:pt x="406" y="51"/>
                    <a:pt x="407" y="51"/>
                    <a:pt x="408" y="51"/>
                  </a:cubicBezTo>
                  <a:cubicBezTo>
                    <a:pt x="409" y="50"/>
                    <a:pt x="409" y="49"/>
                    <a:pt x="409" y="49"/>
                  </a:cubicBezTo>
                  <a:cubicBezTo>
                    <a:pt x="410" y="48"/>
                    <a:pt x="410" y="46"/>
                    <a:pt x="410" y="44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10" y="19"/>
                    <a:pt x="410" y="19"/>
                    <a:pt x="410" y="19"/>
                  </a:cubicBezTo>
                  <a:cubicBezTo>
                    <a:pt x="410" y="16"/>
                    <a:pt x="410" y="16"/>
                    <a:pt x="410" y="16"/>
                  </a:cubicBezTo>
                  <a:cubicBezTo>
                    <a:pt x="410" y="13"/>
                    <a:pt x="410" y="10"/>
                    <a:pt x="411" y="7"/>
                  </a:cubicBezTo>
                  <a:cubicBezTo>
                    <a:pt x="413" y="5"/>
                    <a:pt x="414" y="3"/>
                    <a:pt x="416" y="2"/>
                  </a:cubicBezTo>
                  <a:cubicBezTo>
                    <a:pt x="418" y="0"/>
                    <a:pt x="421" y="0"/>
                    <a:pt x="423" y="0"/>
                  </a:cubicBezTo>
                  <a:cubicBezTo>
                    <a:pt x="426" y="0"/>
                    <a:pt x="428" y="1"/>
                    <a:pt x="430" y="2"/>
                  </a:cubicBezTo>
                  <a:cubicBezTo>
                    <a:pt x="431" y="3"/>
                    <a:pt x="432" y="5"/>
                    <a:pt x="432" y="6"/>
                  </a:cubicBezTo>
                  <a:cubicBezTo>
                    <a:pt x="432" y="7"/>
                    <a:pt x="432" y="7"/>
                    <a:pt x="431" y="8"/>
                  </a:cubicBezTo>
                  <a:cubicBezTo>
                    <a:pt x="431" y="9"/>
                    <a:pt x="430" y="9"/>
                    <a:pt x="429" y="9"/>
                  </a:cubicBezTo>
                  <a:cubicBezTo>
                    <a:pt x="429" y="9"/>
                    <a:pt x="428" y="8"/>
                    <a:pt x="428" y="8"/>
                  </a:cubicBezTo>
                  <a:cubicBezTo>
                    <a:pt x="427" y="7"/>
                    <a:pt x="427" y="7"/>
                    <a:pt x="425" y="5"/>
                  </a:cubicBezTo>
                  <a:cubicBezTo>
                    <a:pt x="425" y="4"/>
                    <a:pt x="424" y="3"/>
                    <a:pt x="423" y="2"/>
                  </a:cubicBezTo>
                  <a:cubicBezTo>
                    <a:pt x="422" y="2"/>
                    <a:pt x="421" y="1"/>
                    <a:pt x="421" y="1"/>
                  </a:cubicBezTo>
                  <a:cubicBezTo>
                    <a:pt x="419" y="1"/>
                    <a:pt x="419" y="2"/>
                    <a:pt x="418" y="2"/>
                  </a:cubicBezTo>
                  <a:cubicBezTo>
                    <a:pt x="417" y="3"/>
                    <a:pt x="417" y="4"/>
                    <a:pt x="416" y="5"/>
                  </a:cubicBezTo>
                  <a:cubicBezTo>
                    <a:pt x="416" y="6"/>
                    <a:pt x="416" y="9"/>
                    <a:pt x="416" y="15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24" y="17"/>
                    <a:pt x="424" y="17"/>
                    <a:pt x="424" y="17"/>
                  </a:cubicBezTo>
                  <a:cubicBezTo>
                    <a:pt x="424" y="21"/>
                    <a:pt x="424" y="21"/>
                    <a:pt x="424" y="21"/>
                  </a:cubicBezTo>
                  <a:cubicBezTo>
                    <a:pt x="415" y="21"/>
                    <a:pt x="415" y="21"/>
                    <a:pt x="415" y="21"/>
                  </a:cubicBezTo>
                  <a:close/>
                  <a:moveTo>
                    <a:pt x="477" y="1"/>
                  </a:moveTo>
                  <a:cubicBezTo>
                    <a:pt x="477" y="19"/>
                    <a:pt x="477" y="19"/>
                    <a:pt x="477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5"/>
                    <a:pt x="474" y="13"/>
                    <a:pt x="473" y="11"/>
                  </a:cubicBezTo>
                  <a:cubicBezTo>
                    <a:pt x="472" y="9"/>
                    <a:pt x="470" y="7"/>
                    <a:pt x="468" y="6"/>
                  </a:cubicBezTo>
                  <a:cubicBezTo>
                    <a:pt x="466" y="5"/>
                    <a:pt x="464" y="4"/>
                    <a:pt x="462" y="4"/>
                  </a:cubicBezTo>
                  <a:cubicBezTo>
                    <a:pt x="459" y="4"/>
                    <a:pt x="457" y="5"/>
                    <a:pt x="456" y="7"/>
                  </a:cubicBezTo>
                  <a:cubicBezTo>
                    <a:pt x="454" y="8"/>
                    <a:pt x="453" y="10"/>
                    <a:pt x="453" y="12"/>
                  </a:cubicBezTo>
                  <a:cubicBezTo>
                    <a:pt x="453" y="13"/>
                    <a:pt x="454" y="15"/>
                    <a:pt x="455" y="16"/>
                  </a:cubicBezTo>
                  <a:cubicBezTo>
                    <a:pt x="457" y="18"/>
                    <a:pt x="460" y="20"/>
                    <a:pt x="465" y="23"/>
                  </a:cubicBezTo>
                  <a:cubicBezTo>
                    <a:pt x="470" y="26"/>
                    <a:pt x="473" y="28"/>
                    <a:pt x="475" y="29"/>
                  </a:cubicBezTo>
                  <a:cubicBezTo>
                    <a:pt x="476" y="31"/>
                    <a:pt x="477" y="32"/>
                    <a:pt x="479" y="34"/>
                  </a:cubicBezTo>
                  <a:cubicBezTo>
                    <a:pt x="479" y="36"/>
                    <a:pt x="480" y="38"/>
                    <a:pt x="480" y="40"/>
                  </a:cubicBezTo>
                  <a:cubicBezTo>
                    <a:pt x="480" y="44"/>
                    <a:pt x="478" y="47"/>
                    <a:pt x="475" y="50"/>
                  </a:cubicBezTo>
                  <a:cubicBezTo>
                    <a:pt x="473" y="53"/>
                    <a:pt x="469" y="54"/>
                    <a:pt x="465" y="54"/>
                  </a:cubicBezTo>
                  <a:cubicBezTo>
                    <a:pt x="463" y="54"/>
                    <a:pt x="462" y="54"/>
                    <a:pt x="461" y="53"/>
                  </a:cubicBezTo>
                  <a:cubicBezTo>
                    <a:pt x="460" y="53"/>
                    <a:pt x="458" y="53"/>
                    <a:pt x="456" y="52"/>
                  </a:cubicBezTo>
                  <a:cubicBezTo>
                    <a:pt x="454" y="51"/>
                    <a:pt x="453" y="51"/>
                    <a:pt x="452" y="51"/>
                  </a:cubicBezTo>
                  <a:cubicBezTo>
                    <a:pt x="451" y="51"/>
                    <a:pt x="451" y="51"/>
                    <a:pt x="450" y="51"/>
                  </a:cubicBezTo>
                  <a:cubicBezTo>
                    <a:pt x="450" y="52"/>
                    <a:pt x="450" y="53"/>
                    <a:pt x="449" y="54"/>
                  </a:cubicBezTo>
                  <a:cubicBezTo>
                    <a:pt x="448" y="54"/>
                    <a:pt x="448" y="54"/>
                    <a:pt x="448" y="54"/>
                  </a:cubicBezTo>
                  <a:cubicBezTo>
                    <a:pt x="448" y="37"/>
                    <a:pt x="448" y="37"/>
                    <a:pt x="448" y="37"/>
                  </a:cubicBezTo>
                  <a:cubicBezTo>
                    <a:pt x="449" y="37"/>
                    <a:pt x="449" y="37"/>
                    <a:pt x="449" y="37"/>
                  </a:cubicBezTo>
                  <a:cubicBezTo>
                    <a:pt x="450" y="40"/>
                    <a:pt x="451" y="43"/>
                    <a:pt x="452" y="45"/>
                  </a:cubicBezTo>
                  <a:cubicBezTo>
                    <a:pt x="453" y="46"/>
                    <a:pt x="455" y="48"/>
                    <a:pt x="457" y="49"/>
                  </a:cubicBezTo>
                  <a:cubicBezTo>
                    <a:pt x="459" y="50"/>
                    <a:pt x="461" y="51"/>
                    <a:pt x="464" y="51"/>
                  </a:cubicBezTo>
                  <a:cubicBezTo>
                    <a:pt x="467" y="51"/>
                    <a:pt x="469" y="50"/>
                    <a:pt x="471" y="48"/>
                  </a:cubicBezTo>
                  <a:cubicBezTo>
                    <a:pt x="473" y="47"/>
                    <a:pt x="473" y="45"/>
                    <a:pt x="473" y="43"/>
                  </a:cubicBezTo>
                  <a:cubicBezTo>
                    <a:pt x="473" y="41"/>
                    <a:pt x="473" y="40"/>
                    <a:pt x="473" y="39"/>
                  </a:cubicBezTo>
                  <a:cubicBezTo>
                    <a:pt x="472" y="38"/>
                    <a:pt x="471" y="37"/>
                    <a:pt x="469" y="35"/>
                  </a:cubicBezTo>
                  <a:cubicBezTo>
                    <a:pt x="469" y="35"/>
                    <a:pt x="466" y="33"/>
                    <a:pt x="462" y="31"/>
                  </a:cubicBezTo>
                  <a:cubicBezTo>
                    <a:pt x="458" y="28"/>
                    <a:pt x="455" y="26"/>
                    <a:pt x="453" y="25"/>
                  </a:cubicBezTo>
                  <a:cubicBezTo>
                    <a:pt x="451" y="23"/>
                    <a:pt x="450" y="22"/>
                    <a:pt x="449" y="20"/>
                  </a:cubicBezTo>
                  <a:cubicBezTo>
                    <a:pt x="448" y="19"/>
                    <a:pt x="448" y="17"/>
                    <a:pt x="448" y="15"/>
                  </a:cubicBezTo>
                  <a:cubicBezTo>
                    <a:pt x="448" y="11"/>
                    <a:pt x="449" y="8"/>
                    <a:pt x="452" y="5"/>
                  </a:cubicBezTo>
                  <a:cubicBezTo>
                    <a:pt x="455" y="3"/>
                    <a:pt x="458" y="1"/>
                    <a:pt x="462" y="1"/>
                  </a:cubicBezTo>
                  <a:cubicBezTo>
                    <a:pt x="464" y="1"/>
                    <a:pt x="467" y="2"/>
                    <a:pt x="470" y="3"/>
                  </a:cubicBezTo>
                  <a:cubicBezTo>
                    <a:pt x="471" y="4"/>
                    <a:pt x="472" y="4"/>
                    <a:pt x="473" y="4"/>
                  </a:cubicBezTo>
                  <a:cubicBezTo>
                    <a:pt x="473" y="4"/>
                    <a:pt x="474" y="4"/>
                    <a:pt x="474" y="4"/>
                  </a:cubicBezTo>
                  <a:cubicBezTo>
                    <a:pt x="475" y="3"/>
                    <a:pt x="475" y="3"/>
                    <a:pt x="475" y="1"/>
                  </a:cubicBezTo>
                  <a:cubicBezTo>
                    <a:pt x="477" y="1"/>
                    <a:pt x="477" y="1"/>
                    <a:pt x="477" y="1"/>
                  </a:cubicBezTo>
                  <a:close/>
                  <a:moveTo>
                    <a:pt x="517" y="40"/>
                  </a:moveTo>
                  <a:cubicBezTo>
                    <a:pt x="517" y="44"/>
                    <a:pt x="515" y="48"/>
                    <a:pt x="512" y="50"/>
                  </a:cubicBezTo>
                  <a:cubicBezTo>
                    <a:pt x="510" y="53"/>
                    <a:pt x="507" y="54"/>
                    <a:pt x="504" y="54"/>
                  </a:cubicBezTo>
                  <a:cubicBezTo>
                    <a:pt x="500" y="54"/>
                    <a:pt x="497" y="52"/>
                    <a:pt x="494" y="49"/>
                  </a:cubicBezTo>
                  <a:cubicBezTo>
                    <a:pt x="491" y="46"/>
                    <a:pt x="490" y="41"/>
                    <a:pt x="490" y="36"/>
                  </a:cubicBezTo>
                  <a:cubicBezTo>
                    <a:pt x="490" y="31"/>
                    <a:pt x="492" y="26"/>
                    <a:pt x="495" y="23"/>
                  </a:cubicBezTo>
                  <a:cubicBezTo>
                    <a:pt x="498" y="19"/>
                    <a:pt x="501" y="17"/>
                    <a:pt x="506" y="17"/>
                  </a:cubicBezTo>
                  <a:cubicBezTo>
                    <a:pt x="509" y="17"/>
                    <a:pt x="512" y="18"/>
                    <a:pt x="514" y="20"/>
                  </a:cubicBezTo>
                  <a:cubicBezTo>
                    <a:pt x="516" y="22"/>
                    <a:pt x="517" y="24"/>
                    <a:pt x="517" y="26"/>
                  </a:cubicBezTo>
                  <a:cubicBezTo>
                    <a:pt x="517" y="27"/>
                    <a:pt x="517" y="27"/>
                    <a:pt x="516" y="28"/>
                  </a:cubicBezTo>
                  <a:cubicBezTo>
                    <a:pt x="516" y="29"/>
                    <a:pt x="515" y="29"/>
                    <a:pt x="514" y="29"/>
                  </a:cubicBezTo>
                  <a:cubicBezTo>
                    <a:pt x="512" y="29"/>
                    <a:pt x="511" y="29"/>
                    <a:pt x="511" y="27"/>
                  </a:cubicBezTo>
                  <a:cubicBezTo>
                    <a:pt x="510" y="27"/>
                    <a:pt x="510" y="26"/>
                    <a:pt x="510" y="25"/>
                  </a:cubicBezTo>
                  <a:cubicBezTo>
                    <a:pt x="510" y="23"/>
                    <a:pt x="509" y="22"/>
                    <a:pt x="508" y="21"/>
                  </a:cubicBezTo>
                  <a:cubicBezTo>
                    <a:pt x="507" y="21"/>
                    <a:pt x="506" y="20"/>
                    <a:pt x="505" y="20"/>
                  </a:cubicBezTo>
                  <a:cubicBezTo>
                    <a:pt x="502" y="20"/>
                    <a:pt x="500" y="21"/>
                    <a:pt x="499" y="23"/>
                  </a:cubicBezTo>
                  <a:cubicBezTo>
                    <a:pt x="497" y="25"/>
                    <a:pt x="496" y="29"/>
                    <a:pt x="496" y="33"/>
                  </a:cubicBezTo>
                  <a:cubicBezTo>
                    <a:pt x="496" y="37"/>
                    <a:pt x="497" y="40"/>
                    <a:pt x="499" y="43"/>
                  </a:cubicBezTo>
                  <a:cubicBezTo>
                    <a:pt x="501" y="47"/>
                    <a:pt x="503" y="48"/>
                    <a:pt x="507" y="48"/>
                  </a:cubicBezTo>
                  <a:cubicBezTo>
                    <a:pt x="509" y="48"/>
                    <a:pt x="511" y="47"/>
                    <a:pt x="513" y="46"/>
                  </a:cubicBezTo>
                  <a:cubicBezTo>
                    <a:pt x="514" y="45"/>
                    <a:pt x="515" y="43"/>
                    <a:pt x="517" y="40"/>
                  </a:cubicBezTo>
                  <a:cubicBezTo>
                    <a:pt x="517" y="40"/>
                    <a:pt x="517" y="40"/>
                    <a:pt x="517" y="40"/>
                  </a:cubicBezTo>
                  <a:close/>
                  <a:moveTo>
                    <a:pt x="534" y="0"/>
                  </a:moveTo>
                  <a:cubicBezTo>
                    <a:pt x="535" y="0"/>
                    <a:pt x="536" y="0"/>
                    <a:pt x="537" y="1"/>
                  </a:cubicBezTo>
                  <a:cubicBezTo>
                    <a:pt x="537" y="2"/>
                    <a:pt x="538" y="3"/>
                    <a:pt x="538" y="4"/>
                  </a:cubicBezTo>
                  <a:cubicBezTo>
                    <a:pt x="538" y="5"/>
                    <a:pt x="537" y="6"/>
                    <a:pt x="537" y="7"/>
                  </a:cubicBezTo>
                  <a:cubicBezTo>
                    <a:pt x="536" y="7"/>
                    <a:pt x="535" y="8"/>
                    <a:pt x="534" y="8"/>
                  </a:cubicBezTo>
                  <a:cubicBezTo>
                    <a:pt x="533" y="8"/>
                    <a:pt x="532" y="7"/>
                    <a:pt x="532" y="7"/>
                  </a:cubicBezTo>
                  <a:cubicBezTo>
                    <a:pt x="531" y="6"/>
                    <a:pt x="531" y="5"/>
                    <a:pt x="531" y="4"/>
                  </a:cubicBezTo>
                  <a:cubicBezTo>
                    <a:pt x="531" y="3"/>
                    <a:pt x="531" y="2"/>
                    <a:pt x="532" y="1"/>
                  </a:cubicBezTo>
                  <a:cubicBezTo>
                    <a:pt x="532" y="0"/>
                    <a:pt x="533" y="0"/>
                    <a:pt x="534" y="0"/>
                  </a:cubicBezTo>
                  <a:close/>
                  <a:moveTo>
                    <a:pt x="537" y="18"/>
                  </a:moveTo>
                  <a:cubicBezTo>
                    <a:pt x="537" y="45"/>
                    <a:pt x="537" y="45"/>
                    <a:pt x="537" y="45"/>
                  </a:cubicBezTo>
                  <a:cubicBezTo>
                    <a:pt x="537" y="47"/>
                    <a:pt x="537" y="49"/>
                    <a:pt x="537" y="49"/>
                  </a:cubicBezTo>
                  <a:cubicBezTo>
                    <a:pt x="538" y="50"/>
                    <a:pt x="538" y="51"/>
                    <a:pt x="539" y="51"/>
                  </a:cubicBezTo>
                  <a:cubicBezTo>
                    <a:pt x="539" y="51"/>
                    <a:pt x="540" y="51"/>
                    <a:pt x="542" y="51"/>
                  </a:cubicBezTo>
                  <a:cubicBezTo>
                    <a:pt x="542" y="53"/>
                    <a:pt x="542" y="53"/>
                    <a:pt x="542" y="53"/>
                  </a:cubicBezTo>
                  <a:cubicBezTo>
                    <a:pt x="526" y="53"/>
                    <a:pt x="526" y="53"/>
                    <a:pt x="526" y="53"/>
                  </a:cubicBezTo>
                  <a:cubicBezTo>
                    <a:pt x="526" y="51"/>
                    <a:pt x="526" y="51"/>
                    <a:pt x="526" y="51"/>
                  </a:cubicBezTo>
                  <a:cubicBezTo>
                    <a:pt x="527" y="51"/>
                    <a:pt x="529" y="51"/>
                    <a:pt x="529" y="51"/>
                  </a:cubicBezTo>
                  <a:cubicBezTo>
                    <a:pt x="529" y="51"/>
                    <a:pt x="530" y="50"/>
                    <a:pt x="530" y="49"/>
                  </a:cubicBezTo>
                  <a:cubicBezTo>
                    <a:pt x="531" y="49"/>
                    <a:pt x="531" y="47"/>
                    <a:pt x="531" y="45"/>
                  </a:cubicBezTo>
                  <a:cubicBezTo>
                    <a:pt x="531" y="32"/>
                    <a:pt x="531" y="32"/>
                    <a:pt x="531" y="32"/>
                  </a:cubicBezTo>
                  <a:cubicBezTo>
                    <a:pt x="531" y="28"/>
                    <a:pt x="531" y="26"/>
                    <a:pt x="530" y="25"/>
                  </a:cubicBezTo>
                  <a:cubicBezTo>
                    <a:pt x="530" y="24"/>
                    <a:pt x="530" y="23"/>
                    <a:pt x="529" y="23"/>
                  </a:cubicBezTo>
                  <a:cubicBezTo>
                    <a:pt x="529" y="23"/>
                    <a:pt x="529" y="23"/>
                    <a:pt x="528" y="23"/>
                  </a:cubicBezTo>
                  <a:cubicBezTo>
                    <a:pt x="527" y="23"/>
                    <a:pt x="526" y="23"/>
                    <a:pt x="525" y="23"/>
                  </a:cubicBezTo>
                  <a:cubicBezTo>
                    <a:pt x="525" y="22"/>
                    <a:pt x="525" y="22"/>
                    <a:pt x="525" y="22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7" y="18"/>
                    <a:pt x="537" y="18"/>
                    <a:pt x="537" y="18"/>
                  </a:cubicBezTo>
                  <a:close/>
                  <a:moveTo>
                    <a:pt x="555" y="31"/>
                  </a:moveTo>
                  <a:cubicBezTo>
                    <a:pt x="555" y="37"/>
                    <a:pt x="557" y="40"/>
                    <a:pt x="559" y="43"/>
                  </a:cubicBezTo>
                  <a:cubicBezTo>
                    <a:pt x="561" y="46"/>
                    <a:pt x="564" y="48"/>
                    <a:pt x="567" y="48"/>
                  </a:cubicBezTo>
                  <a:cubicBezTo>
                    <a:pt x="569" y="48"/>
                    <a:pt x="571" y="47"/>
                    <a:pt x="573" y="46"/>
                  </a:cubicBezTo>
                  <a:cubicBezTo>
                    <a:pt x="575" y="45"/>
                    <a:pt x="576" y="43"/>
                    <a:pt x="577" y="39"/>
                  </a:cubicBezTo>
                  <a:cubicBezTo>
                    <a:pt x="578" y="40"/>
                    <a:pt x="578" y="40"/>
                    <a:pt x="578" y="40"/>
                  </a:cubicBezTo>
                  <a:cubicBezTo>
                    <a:pt x="578" y="43"/>
                    <a:pt x="576" y="47"/>
                    <a:pt x="574" y="49"/>
                  </a:cubicBezTo>
                  <a:cubicBezTo>
                    <a:pt x="571" y="52"/>
                    <a:pt x="568" y="53"/>
                    <a:pt x="565" y="53"/>
                  </a:cubicBezTo>
                  <a:cubicBezTo>
                    <a:pt x="561" y="53"/>
                    <a:pt x="557" y="52"/>
                    <a:pt x="555" y="49"/>
                  </a:cubicBezTo>
                  <a:cubicBezTo>
                    <a:pt x="552" y="45"/>
                    <a:pt x="551" y="41"/>
                    <a:pt x="551" y="36"/>
                  </a:cubicBezTo>
                  <a:cubicBezTo>
                    <a:pt x="551" y="30"/>
                    <a:pt x="552" y="25"/>
                    <a:pt x="555" y="22"/>
                  </a:cubicBezTo>
                  <a:cubicBezTo>
                    <a:pt x="558" y="19"/>
                    <a:pt x="561" y="17"/>
                    <a:pt x="566" y="17"/>
                  </a:cubicBezTo>
                  <a:cubicBezTo>
                    <a:pt x="569" y="17"/>
                    <a:pt x="573" y="19"/>
                    <a:pt x="575" y="21"/>
                  </a:cubicBezTo>
                  <a:cubicBezTo>
                    <a:pt x="577" y="23"/>
                    <a:pt x="579" y="27"/>
                    <a:pt x="579" y="31"/>
                  </a:cubicBezTo>
                  <a:cubicBezTo>
                    <a:pt x="555" y="31"/>
                    <a:pt x="555" y="31"/>
                    <a:pt x="555" y="31"/>
                  </a:cubicBezTo>
                  <a:close/>
                  <a:moveTo>
                    <a:pt x="555" y="29"/>
                  </a:moveTo>
                  <a:cubicBezTo>
                    <a:pt x="571" y="29"/>
                    <a:pt x="571" y="29"/>
                    <a:pt x="571" y="29"/>
                  </a:cubicBezTo>
                  <a:cubicBezTo>
                    <a:pt x="571" y="27"/>
                    <a:pt x="570" y="26"/>
                    <a:pt x="570" y="25"/>
                  </a:cubicBezTo>
                  <a:cubicBezTo>
                    <a:pt x="569" y="24"/>
                    <a:pt x="568" y="23"/>
                    <a:pt x="567" y="22"/>
                  </a:cubicBezTo>
                  <a:cubicBezTo>
                    <a:pt x="566" y="21"/>
                    <a:pt x="565" y="21"/>
                    <a:pt x="563" y="21"/>
                  </a:cubicBezTo>
                  <a:cubicBezTo>
                    <a:pt x="561" y="21"/>
                    <a:pt x="560" y="21"/>
                    <a:pt x="558" y="23"/>
                  </a:cubicBezTo>
                  <a:cubicBezTo>
                    <a:pt x="557" y="24"/>
                    <a:pt x="555" y="27"/>
                    <a:pt x="555" y="29"/>
                  </a:cubicBezTo>
                  <a:close/>
                  <a:moveTo>
                    <a:pt x="595" y="25"/>
                  </a:moveTo>
                  <a:cubicBezTo>
                    <a:pt x="599" y="20"/>
                    <a:pt x="603" y="18"/>
                    <a:pt x="606" y="18"/>
                  </a:cubicBezTo>
                  <a:cubicBezTo>
                    <a:pt x="608" y="18"/>
                    <a:pt x="609" y="18"/>
                    <a:pt x="611" y="19"/>
                  </a:cubicBezTo>
                  <a:cubicBezTo>
                    <a:pt x="612" y="20"/>
                    <a:pt x="613" y="21"/>
                    <a:pt x="614" y="23"/>
                  </a:cubicBezTo>
                  <a:cubicBezTo>
                    <a:pt x="615" y="25"/>
                    <a:pt x="615" y="27"/>
                    <a:pt x="615" y="30"/>
                  </a:cubicBezTo>
                  <a:cubicBezTo>
                    <a:pt x="615" y="45"/>
                    <a:pt x="615" y="45"/>
                    <a:pt x="615" y="45"/>
                  </a:cubicBezTo>
                  <a:cubicBezTo>
                    <a:pt x="615" y="47"/>
                    <a:pt x="615" y="48"/>
                    <a:pt x="615" y="49"/>
                  </a:cubicBezTo>
                  <a:cubicBezTo>
                    <a:pt x="616" y="50"/>
                    <a:pt x="616" y="50"/>
                    <a:pt x="617" y="51"/>
                  </a:cubicBezTo>
                  <a:cubicBezTo>
                    <a:pt x="617" y="51"/>
                    <a:pt x="618" y="51"/>
                    <a:pt x="620" y="51"/>
                  </a:cubicBezTo>
                  <a:cubicBezTo>
                    <a:pt x="620" y="52"/>
                    <a:pt x="620" y="52"/>
                    <a:pt x="620" y="52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4" y="51"/>
                    <a:pt x="604" y="51"/>
                    <a:pt x="604" y="51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6" y="51"/>
                    <a:pt x="607" y="51"/>
                    <a:pt x="608" y="50"/>
                  </a:cubicBezTo>
                  <a:cubicBezTo>
                    <a:pt x="609" y="50"/>
                    <a:pt x="609" y="49"/>
                    <a:pt x="609" y="48"/>
                  </a:cubicBezTo>
                  <a:cubicBezTo>
                    <a:pt x="609" y="48"/>
                    <a:pt x="609" y="47"/>
                    <a:pt x="609" y="45"/>
                  </a:cubicBezTo>
                  <a:cubicBezTo>
                    <a:pt x="609" y="31"/>
                    <a:pt x="609" y="31"/>
                    <a:pt x="609" y="31"/>
                  </a:cubicBezTo>
                  <a:cubicBezTo>
                    <a:pt x="609" y="27"/>
                    <a:pt x="609" y="25"/>
                    <a:pt x="608" y="24"/>
                  </a:cubicBezTo>
                  <a:cubicBezTo>
                    <a:pt x="607" y="23"/>
                    <a:pt x="606" y="22"/>
                    <a:pt x="604" y="22"/>
                  </a:cubicBezTo>
                  <a:cubicBezTo>
                    <a:pt x="601" y="22"/>
                    <a:pt x="598" y="23"/>
                    <a:pt x="595" y="27"/>
                  </a:cubicBezTo>
                  <a:cubicBezTo>
                    <a:pt x="595" y="45"/>
                    <a:pt x="595" y="45"/>
                    <a:pt x="595" y="45"/>
                  </a:cubicBezTo>
                  <a:cubicBezTo>
                    <a:pt x="595" y="47"/>
                    <a:pt x="595" y="48"/>
                    <a:pt x="596" y="49"/>
                  </a:cubicBezTo>
                  <a:cubicBezTo>
                    <a:pt x="596" y="50"/>
                    <a:pt x="597" y="50"/>
                    <a:pt x="597" y="51"/>
                  </a:cubicBezTo>
                  <a:cubicBezTo>
                    <a:pt x="597" y="51"/>
                    <a:pt x="599" y="51"/>
                    <a:pt x="601" y="51"/>
                  </a:cubicBezTo>
                  <a:cubicBezTo>
                    <a:pt x="601" y="52"/>
                    <a:pt x="601" y="52"/>
                    <a:pt x="601" y="52"/>
                  </a:cubicBezTo>
                  <a:cubicBezTo>
                    <a:pt x="585" y="52"/>
                    <a:pt x="585" y="52"/>
                    <a:pt x="585" y="52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7" y="51"/>
                    <a:pt x="588" y="51"/>
                    <a:pt x="589" y="50"/>
                  </a:cubicBezTo>
                  <a:cubicBezTo>
                    <a:pt x="589" y="49"/>
                    <a:pt x="589" y="47"/>
                    <a:pt x="589" y="45"/>
                  </a:cubicBezTo>
                  <a:cubicBezTo>
                    <a:pt x="589" y="32"/>
                    <a:pt x="589" y="32"/>
                    <a:pt x="589" y="32"/>
                  </a:cubicBezTo>
                  <a:cubicBezTo>
                    <a:pt x="589" y="28"/>
                    <a:pt x="589" y="25"/>
                    <a:pt x="589" y="24"/>
                  </a:cubicBezTo>
                  <a:cubicBezTo>
                    <a:pt x="589" y="23"/>
                    <a:pt x="589" y="23"/>
                    <a:pt x="588" y="22"/>
                  </a:cubicBezTo>
                  <a:cubicBezTo>
                    <a:pt x="588" y="22"/>
                    <a:pt x="587" y="22"/>
                    <a:pt x="587" y="22"/>
                  </a:cubicBezTo>
                  <a:cubicBezTo>
                    <a:pt x="586" y="22"/>
                    <a:pt x="585" y="22"/>
                    <a:pt x="584" y="22"/>
                  </a:cubicBezTo>
                  <a:cubicBezTo>
                    <a:pt x="584" y="21"/>
                    <a:pt x="584" y="21"/>
                    <a:pt x="584" y="21"/>
                  </a:cubicBezTo>
                  <a:cubicBezTo>
                    <a:pt x="594" y="17"/>
                    <a:pt x="594" y="17"/>
                    <a:pt x="594" y="17"/>
                  </a:cubicBezTo>
                  <a:cubicBezTo>
                    <a:pt x="595" y="17"/>
                    <a:pt x="595" y="17"/>
                    <a:pt x="595" y="17"/>
                  </a:cubicBezTo>
                  <a:cubicBezTo>
                    <a:pt x="595" y="25"/>
                    <a:pt x="595" y="25"/>
                    <a:pt x="595" y="25"/>
                  </a:cubicBezTo>
                  <a:close/>
                  <a:moveTo>
                    <a:pt x="654" y="40"/>
                  </a:moveTo>
                  <a:cubicBezTo>
                    <a:pt x="653" y="44"/>
                    <a:pt x="651" y="48"/>
                    <a:pt x="649" y="50"/>
                  </a:cubicBezTo>
                  <a:cubicBezTo>
                    <a:pt x="646" y="53"/>
                    <a:pt x="643" y="54"/>
                    <a:pt x="640" y="54"/>
                  </a:cubicBezTo>
                  <a:cubicBezTo>
                    <a:pt x="637" y="54"/>
                    <a:pt x="633" y="52"/>
                    <a:pt x="631" y="49"/>
                  </a:cubicBezTo>
                  <a:cubicBezTo>
                    <a:pt x="628" y="46"/>
                    <a:pt x="627" y="41"/>
                    <a:pt x="627" y="36"/>
                  </a:cubicBezTo>
                  <a:cubicBezTo>
                    <a:pt x="627" y="31"/>
                    <a:pt x="628" y="26"/>
                    <a:pt x="631" y="23"/>
                  </a:cubicBezTo>
                  <a:cubicBezTo>
                    <a:pt x="634" y="19"/>
                    <a:pt x="638" y="17"/>
                    <a:pt x="642" y="17"/>
                  </a:cubicBezTo>
                  <a:cubicBezTo>
                    <a:pt x="645" y="17"/>
                    <a:pt x="648" y="18"/>
                    <a:pt x="650" y="20"/>
                  </a:cubicBezTo>
                  <a:cubicBezTo>
                    <a:pt x="652" y="22"/>
                    <a:pt x="653" y="24"/>
                    <a:pt x="653" y="26"/>
                  </a:cubicBezTo>
                  <a:cubicBezTo>
                    <a:pt x="653" y="27"/>
                    <a:pt x="653" y="27"/>
                    <a:pt x="653" y="28"/>
                  </a:cubicBezTo>
                  <a:cubicBezTo>
                    <a:pt x="652" y="29"/>
                    <a:pt x="651" y="29"/>
                    <a:pt x="650" y="29"/>
                  </a:cubicBezTo>
                  <a:cubicBezTo>
                    <a:pt x="649" y="29"/>
                    <a:pt x="648" y="29"/>
                    <a:pt x="647" y="27"/>
                  </a:cubicBezTo>
                  <a:cubicBezTo>
                    <a:pt x="647" y="27"/>
                    <a:pt x="646" y="26"/>
                    <a:pt x="646" y="25"/>
                  </a:cubicBezTo>
                  <a:cubicBezTo>
                    <a:pt x="646" y="23"/>
                    <a:pt x="645" y="22"/>
                    <a:pt x="645" y="21"/>
                  </a:cubicBezTo>
                  <a:cubicBezTo>
                    <a:pt x="644" y="21"/>
                    <a:pt x="643" y="20"/>
                    <a:pt x="641" y="20"/>
                  </a:cubicBezTo>
                  <a:cubicBezTo>
                    <a:pt x="639" y="20"/>
                    <a:pt x="637" y="21"/>
                    <a:pt x="635" y="23"/>
                  </a:cubicBezTo>
                  <a:cubicBezTo>
                    <a:pt x="633" y="25"/>
                    <a:pt x="633" y="29"/>
                    <a:pt x="633" y="33"/>
                  </a:cubicBezTo>
                  <a:cubicBezTo>
                    <a:pt x="633" y="37"/>
                    <a:pt x="633" y="40"/>
                    <a:pt x="635" y="43"/>
                  </a:cubicBezTo>
                  <a:cubicBezTo>
                    <a:pt x="637" y="47"/>
                    <a:pt x="640" y="48"/>
                    <a:pt x="643" y="48"/>
                  </a:cubicBezTo>
                  <a:cubicBezTo>
                    <a:pt x="645" y="48"/>
                    <a:pt x="647" y="47"/>
                    <a:pt x="649" y="46"/>
                  </a:cubicBezTo>
                  <a:cubicBezTo>
                    <a:pt x="651" y="45"/>
                    <a:pt x="652" y="43"/>
                    <a:pt x="654" y="40"/>
                  </a:cubicBezTo>
                  <a:cubicBezTo>
                    <a:pt x="654" y="40"/>
                    <a:pt x="654" y="40"/>
                    <a:pt x="654" y="40"/>
                  </a:cubicBezTo>
                  <a:close/>
                  <a:moveTo>
                    <a:pt x="668" y="31"/>
                  </a:moveTo>
                  <a:cubicBezTo>
                    <a:pt x="668" y="37"/>
                    <a:pt x="669" y="40"/>
                    <a:pt x="671" y="43"/>
                  </a:cubicBezTo>
                  <a:cubicBezTo>
                    <a:pt x="674" y="46"/>
                    <a:pt x="677" y="48"/>
                    <a:pt x="680" y="48"/>
                  </a:cubicBezTo>
                  <a:cubicBezTo>
                    <a:pt x="682" y="48"/>
                    <a:pt x="684" y="47"/>
                    <a:pt x="685" y="46"/>
                  </a:cubicBezTo>
                  <a:cubicBezTo>
                    <a:pt x="687" y="45"/>
                    <a:pt x="688" y="43"/>
                    <a:pt x="689" y="39"/>
                  </a:cubicBezTo>
                  <a:cubicBezTo>
                    <a:pt x="691" y="40"/>
                    <a:pt x="691" y="40"/>
                    <a:pt x="691" y="40"/>
                  </a:cubicBezTo>
                  <a:cubicBezTo>
                    <a:pt x="690" y="43"/>
                    <a:pt x="689" y="47"/>
                    <a:pt x="686" y="49"/>
                  </a:cubicBezTo>
                  <a:cubicBezTo>
                    <a:pt x="684" y="52"/>
                    <a:pt x="681" y="53"/>
                    <a:pt x="677" y="53"/>
                  </a:cubicBezTo>
                  <a:cubicBezTo>
                    <a:pt x="673" y="53"/>
                    <a:pt x="670" y="52"/>
                    <a:pt x="667" y="49"/>
                  </a:cubicBezTo>
                  <a:cubicBezTo>
                    <a:pt x="664" y="45"/>
                    <a:pt x="663" y="41"/>
                    <a:pt x="663" y="36"/>
                  </a:cubicBezTo>
                  <a:cubicBezTo>
                    <a:pt x="663" y="30"/>
                    <a:pt x="665" y="25"/>
                    <a:pt x="667" y="22"/>
                  </a:cubicBezTo>
                  <a:cubicBezTo>
                    <a:pt x="670" y="19"/>
                    <a:pt x="674" y="17"/>
                    <a:pt x="678" y="17"/>
                  </a:cubicBezTo>
                  <a:cubicBezTo>
                    <a:pt x="682" y="17"/>
                    <a:pt x="685" y="19"/>
                    <a:pt x="687" y="21"/>
                  </a:cubicBezTo>
                  <a:cubicBezTo>
                    <a:pt x="690" y="23"/>
                    <a:pt x="691" y="27"/>
                    <a:pt x="691" y="31"/>
                  </a:cubicBezTo>
                  <a:cubicBezTo>
                    <a:pt x="668" y="31"/>
                    <a:pt x="668" y="31"/>
                    <a:pt x="668" y="31"/>
                  </a:cubicBezTo>
                  <a:close/>
                  <a:moveTo>
                    <a:pt x="668" y="29"/>
                  </a:moveTo>
                  <a:cubicBezTo>
                    <a:pt x="683" y="29"/>
                    <a:pt x="683" y="29"/>
                    <a:pt x="683" y="29"/>
                  </a:cubicBezTo>
                  <a:cubicBezTo>
                    <a:pt x="683" y="27"/>
                    <a:pt x="683" y="26"/>
                    <a:pt x="682" y="25"/>
                  </a:cubicBezTo>
                  <a:cubicBezTo>
                    <a:pt x="682" y="24"/>
                    <a:pt x="681" y="23"/>
                    <a:pt x="679" y="22"/>
                  </a:cubicBezTo>
                  <a:cubicBezTo>
                    <a:pt x="678" y="21"/>
                    <a:pt x="677" y="21"/>
                    <a:pt x="676" y="21"/>
                  </a:cubicBezTo>
                  <a:cubicBezTo>
                    <a:pt x="674" y="21"/>
                    <a:pt x="672" y="21"/>
                    <a:pt x="671" y="23"/>
                  </a:cubicBezTo>
                  <a:cubicBezTo>
                    <a:pt x="669" y="24"/>
                    <a:pt x="668" y="27"/>
                    <a:pt x="668" y="29"/>
                  </a:cubicBezTo>
                  <a:close/>
                  <a:moveTo>
                    <a:pt x="731" y="48"/>
                  </a:moveTo>
                  <a:cubicBezTo>
                    <a:pt x="728" y="51"/>
                    <a:pt x="726" y="52"/>
                    <a:pt x="725" y="53"/>
                  </a:cubicBezTo>
                  <a:cubicBezTo>
                    <a:pt x="724" y="53"/>
                    <a:pt x="722" y="53"/>
                    <a:pt x="721" y="53"/>
                  </a:cubicBezTo>
                  <a:cubicBezTo>
                    <a:pt x="719" y="53"/>
                    <a:pt x="717" y="53"/>
                    <a:pt x="715" y="51"/>
                  </a:cubicBezTo>
                  <a:cubicBezTo>
                    <a:pt x="714" y="49"/>
                    <a:pt x="713" y="47"/>
                    <a:pt x="713" y="45"/>
                  </a:cubicBezTo>
                  <a:cubicBezTo>
                    <a:pt x="713" y="43"/>
                    <a:pt x="714" y="41"/>
                    <a:pt x="715" y="40"/>
                  </a:cubicBezTo>
                  <a:cubicBezTo>
                    <a:pt x="715" y="39"/>
                    <a:pt x="717" y="37"/>
                    <a:pt x="720" y="35"/>
                  </a:cubicBezTo>
                  <a:cubicBezTo>
                    <a:pt x="722" y="34"/>
                    <a:pt x="726" y="32"/>
                    <a:pt x="732" y="30"/>
                  </a:cubicBezTo>
                  <a:cubicBezTo>
                    <a:pt x="732" y="29"/>
                    <a:pt x="732" y="29"/>
                    <a:pt x="732" y="29"/>
                  </a:cubicBezTo>
                  <a:cubicBezTo>
                    <a:pt x="732" y="25"/>
                    <a:pt x="731" y="23"/>
                    <a:pt x="730" y="22"/>
                  </a:cubicBezTo>
                  <a:cubicBezTo>
                    <a:pt x="729" y="21"/>
                    <a:pt x="728" y="20"/>
                    <a:pt x="726" y="20"/>
                  </a:cubicBezTo>
                  <a:cubicBezTo>
                    <a:pt x="724" y="20"/>
                    <a:pt x="723" y="20"/>
                    <a:pt x="722" y="21"/>
                  </a:cubicBezTo>
                  <a:cubicBezTo>
                    <a:pt x="721" y="22"/>
                    <a:pt x="721" y="23"/>
                    <a:pt x="721" y="24"/>
                  </a:cubicBezTo>
                  <a:cubicBezTo>
                    <a:pt x="721" y="26"/>
                    <a:pt x="721" y="26"/>
                    <a:pt x="721" y="26"/>
                  </a:cubicBezTo>
                  <a:cubicBezTo>
                    <a:pt x="721" y="27"/>
                    <a:pt x="721" y="28"/>
                    <a:pt x="720" y="29"/>
                  </a:cubicBezTo>
                  <a:cubicBezTo>
                    <a:pt x="720" y="29"/>
                    <a:pt x="719" y="29"/>
                    <a:pt x="718" y="29"/>
                  </a:cubicBezTo>
                  <a:cubicBezTo>
                    <a:pt x="717" y="29"/>
                    <a:pt x="717" y="29"/>
                    <a:pt x="716" y="29"/>
                  </a:cubicBezTo>
                  <a:cubicBezTo>
                    <a:pt x="716" y="28"/>
                    <a:pt x="715" y="27"/>
                    <a:pt x="715" y="26"/>
                  </a:cubicBezTo>
                  <a:cubicBezTo>
                    <a:pt x="715" y="24"/>
                    <a:pt x="717" y="22"/>
                    <a:pt x="719" y="20"/>
                  </a:cubicBezTo>
                  <a:cubicBezTo>
                    <a:pt x="721" y="18"/>
                    <a:pt x="724" y="17"/>
                    <a:pt x="727" y="17"/>
                  </a:cubicBezTo>
                  <a:cubicBezTo>
                    <a:pt x="730" y="17"/>
                    <a:pt x="733" y="17"/>
                    <a:pt x="735" y="19"/>
                  </a:cubicBezTo>
                  <a:cubicBezTo>
                    <a:pt x="736" y="19"/>
                    <a:pt x="737" y="21"/>
                    <a:pt x="738" y="22"/>
                  </a:cubicBezTo>
                  <a:cubicBezTo>
                    <a:pt x="738" y="23"/>
                    <a:pt x="739" y="25"/>
                    <a:pt x="739" y="29"/>
                  </a:cubicBezTo>
                  <a:cubicBezTo>
                    <a:pt x="739" y="40"/>
                    <a:pt x="739" y="40"/>
                    <a:pt x="739" y="40"/>
                  </a:cubicBezTo>
                  <a:cubicBezTo>
                    <a:pt x="739" y="43"/>
                    <a:pt x="739" y="45"/>
                    <a:pt x="739" y="46"/>
                  </a:cubicBezTo>
                  <a:cubicBezTo>
                    <a:pt x="739" y="47"/>
                    <a:pt x="739" y="47"/>
                    <a:pt x="739" y="48"/>
                  </a:cubicBezTo>
                  <a:cubicBezTo>
                    <a:pt x="739" y="48"/>
                    <a:pt x="739" y="48"/>
                    <a:pt x="740" y="48"/>
                  </a:cubicBezTo>
                  <a:cubicBezTo>
                    <a:pt x="740" y="48"/>
                    <a:pt x="741" y="48"/>
                    <a:pt x="741" y="48"/>
                  </a:cubicBezTo>
                  <a:cubicBezTo>
                    <a:pt x="741" y="47"/>
                    <a:pt x="743" y="47"/>
                    <a:pt x="744" y="45"/>
                  </a:cubicBezTo>
                  <a:cubicBezTo>
                    <a:pt x="744" y="47"/>
                    <a:pt x="744" y="47"/>
                    <a:pt x="744" y="47"/>
                  </a:cubicBezTo>
                  <a:cubicBezTo>
                    <a:pt x="741" y="51"/>
                    <a:pt x="739" y="53"/>
                    <a:pt x="736" y="53"/>
                  </a:cubicBezTo>
                  <a:cubicBezTo>
                    <a:pt x="735" y="53"/>
                    <a:pt x="734" y="52"/>
                    <a:pt x="733" y="51"/>
                  </a:cubicBezTo>
                  <a:cubicBezTo>
                    <a:pt x="732" y="51"/>
                    <a:pt x="731" y="50"/>
                    <a:pt x="731" y="48"/>
                  </a:cubicBezTo>
                  <a:close/>
                  <a:moveTo>
                    <a:pt x="731" y="45"/>
                  </a:moveTo>
                  <a:cubicBezTo>
                    <a:pt x="731" y="33"/>
                    <a:pt x="731" y="33"/>
                    <a:pt x="731" y="33"/>
                  </a:cubicBezTo>
                  <a:cubicBezTo>
                    <a:pt x="728" y="34"/>
                    <a:pt x="725" y="35"/>
                    <a:pt x="725" y="36"/>
                  </a:cubicBezTo>
                  <a:cubicBezTo>
                    <a:pt x="723" y="37"/>
                    <a:pt x="721" y="38"/>
                    <a:pt x="721" y="39"/>
                  </a:cubicBezTo>
                  <a:cubicBezTo>
                    <a:pt x="720" y="41"/>
                    <a:pt x="719" y="42"/>
                    <a:pt x="719" y="43"/>
                  </a:cubicBezTo>
                  <a:cubicBezTo>
                    <a:pt x="719" y="45"/>
                    <a:pt x="720" y="47"/>
                    <a:pt x="721" y="48"/>
                  </a:cubicBezTo>
                  <a:cubicBezTo>
                    <a:pt x="722" y="49"/>
                    <a:pt x="723" y="49"/>
                    <a:pt x="725" y="49"/>
                  </a:cubicBezTo>
                  <a:cubicBezTo>
                    <a:pt x="726" y="49"/>
                    <a:pt x="729" y="48"/>
                    <a:pt x="731" y="45"/>
                  </a:cubicBezTo>
                  <a:close/>
                  <a:moveTo>
                    <a:pt x="759" y="25"/>
                  </a:moveTo>
                  <a:cubicBezTo>
                    <a:pt x="763" y="20"/>
                    <a:pt x="766" y="18"/>
                    <a:pt x="769" y="18"/>
                  </a:cubicBezTo>
                  <a:cubicBezTo>
                    <a:pt x="771" y="18"/>
                    <a:pt x="773" y="18"/>
                    <a:pt x="774" y="19"/>
                  </a:cubicBezTo>
                  <a:cubicBezTo>
                    <a:pt x="775" y="20"/>
                    <a:pt x="777" y="21"/>
                    <a:pt x="777" y="23"/>
                  </a:cubicBezTo>
                  <a:cubicBezTo>
                    <a:pt x="778" y="25"/>
                    <a:pt x="778" y="27"/>
                    <a:pt x="778" y="30"/>
                  </a:cubicBezTo>
                  <a:cubicBezTo>
                    <a:pt x="778" y="45"/>
                    <a:pt x="778" y="45"/>
                    <a:pt x="778" y="45"/>
                  </a:cubicBezTo>
                  <a:cubicBezTo>
                    <a:pt x="778" y="47"/>
                    <a:pt x="778" y="48"/>
                    <a:pt x="779" y="49"/>
                  </a:cubicBezTo>
                  <a:cubicBezTo>
                    <a:pt x="779" y="50"/>
                    <a:pt x="779" y="50"/>
                    <a:pt x="780" y="51"/>
                  </a:cubicBezTo>
                  <a:cubicBezTo>
                    <a:pt x="780" y="51"/>
                    <a:pt x="781" y="51"/>
                    <a:pt x="783" y="51"/>
                  </a:cubicBezTo>
                  <a:cubicBezTo>
                    <a:pt x="783" y="52"/>
                    <a:pt x="783" y="52"/>
                    <a:pt x="783" y="52"/>
                  </a:cubicBezTo>
                  <a:cubicBezTo>
                    <a:pt x="767" y="52"/>
                    <a:pt x="767" y="52"/>
                    <a:pt x="767" y="52"/>
                  </a:cubicBezTo>
                  <a:cubicBezTo>
                    <a:pt x="767" y="51"/>
                    <a:pt x="767" y="51"/>
                    <a:pt x="767" y="51"/>
                  </a:cubicBezTo>
                  <a:cubicBezTo>
                    <a:pt x="768" y="51"/>
                    <a:pt x="768" y="51"/>
                    <a:pt x="768" y="51"/>
                  </a:cubicBezTo>
                  <a:cubicBezTo>
                    <a:pt x="769" y="51"/>
                    <a:pt x="770" y="51"/>
                    <a:pt x="771" y="50"/>
                  </a:cubicBezTo>
                  <a:cubicBezTo>
                    <a:pt x="772" y="50"/>
                    <a:pt x="772" y="49"/>
                    <a:pt x="772" y="48"/>
                  </a:cubicBezTo>
                  <a:cubicBezTo>
                    <a:pt x="772" y="48"/>
                    <a:pt x="772" y="47"/>
                    <a:pt x="772" y="45"/>
                  </a:cubicBezTo>
                  <a:cubicBezTo>
                    <a:pt x="772" y="31"/>
                    <a:pt x="772" y="31"/>
                    <a:pt x="772" y="31"/>
                  </a:cubicBezTo>
                  <a:cubicBezTo>
                    <a:pt x="772" y="27"/>
                    <a:pt x="772" y="25"/>
                    <a:pt x="771" y="24"/>
                  </a:cubicBezTo>
                  <a:cubicBezTo>
                    <a:pt x="770" y="23"/>
                    <a:pt x="769" y="22"/>
                    <a:pt x="767" y="22"/>
                  </a:cubicBezTo>
                  <a:cubicBezTo>
                    <a:pt x="764" y="22"/>
                    <a:pt x="761" y="23"/>
                    <a:pt x="759" y="27"/>
                  </a:cubicBezTo>
                  <a:cubicBezTo>
                    <a:pt x="759" y="45"/>
                    <a:pt x="759" y="45"/>
                    <a:pt x="759" y="45"/>
                  </a:cubicBezTo>
                  <a:cubicBezTo>
                    <a:pt x="759" y="47"/>
                    <a:pt x="759" y="48"/>
                    <a:pt x="759" y="49"/>
                  </a:cubicBezTo>
                  <a:cubicBezTo>
                    <a:pt x="759" y="50"/>
                    <a:pt x="760" y="50"/>
                    <a:pt x="760" y="51"/>
                  </a:cubicBezTo>
                  <a:cubicBezTo>
                    <a:pt x="761" y="51"/>
                    <a:pt x="762" y="51"/>
                    <a:pt x="764" y="51"/>
                  </a:cubicBezTo>
                  <a:cubicBezTo>
                    <a:pt x="764" y="52"/>
                    <a:pt x="764" y="52"/>
                    <a:pt x="764" y="52"/>
                  </a:cubicBezTo>
                  <a:cubicBezTo>
                    <a:pt x="748" y="52"/>
                    <a:pt x="748" y="52"/>
                    <a:pt x="748" y="52"/>
                  </a:cubicBezTo>
                  <a:cubicBezTo>
                    <a:pt x="748" y="51"/>
                    <a:pt x="748" y="51"/>
                    <a:pt x="748" y="51"/>
                  </a:cubicBezTo>
                  <a:cubicBezTo>
                    <a:pt x="749" y="51"/>
                    <a:pt x="749" y="51"/>
                    <a:pt x="749" y="51"/>
                  </a:cubicBezTo>
                  <a:cubicBezTo>
                    <a:pt x="750" y="51"/>
                    <a:pt x="751" y="51"/>
                    <a:pt x="752" y="50"/>
                  </a:cubicBezTo>
                  <a:cubicBezTo>
                    <a:pt x="752" y="49"/>
                    <a:pt x="753" y="47"/>
                    <a:pt x="753" y="45"/>
                  </a:cubicBezTo>
                  <a:cubicBezTo>
                    <a:pt x="753" y="32"/>
                    <a:pt x="753" y="32"/>
                    <a:pt x="753" y="32"/>
                  </a:cubicBezTo>
                  <a:cubicBezTo>
                    <a:pt x="753" y="28"/>
                    <a:pt x="753" y="25"/>
                    <a:pt x="752" y="24"/>
                  </a:cubicBezTo>
                  <a:cubicBezTo>
                    <a:pt x="752" y="23"/>
                    <a:pt x="752" y="23"/>
                    <a:pt x="751" y="22"/>
                  </a:cubicBezTo>
                  <a:cubicBezTo>
                    <a:pt x="751" y="22"/>
                    <a:pt x="751" y="22"/>
                    <a:pt x="750" y="22"/>
                  </a:cubicBezTo>
                  <a:cubicBezTo>
                    <a:pt x="749" y="22"/>
                    <a:pt x="748" y="22"/>
                    <a:pt x="747" y="22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57" y="17"/>
                    <a:pt x="757" y="17"/>
                    <a:pt x="757" y="17"/>
                  </a:cubicBezTo>
                  <a:cubicBezTo>
                    <a:pt x="759" y="17"/>
                    <a:pt x="759" y="17"/>
                    <a:pt x="759" y="17"/>
                  </a:cubicBezTo>
                  <a:cubicBezTo>
                    <a:pt x="759" y="25"/>
                    <a:pt x="759" y="25"/>
                    <a:pt x="759" y="25"/>
                  </a:cubicBezTo>
                  <a:close/>
                  <a:moveTo>
                    <a:pt x="812" y="49"/>
                  </a:moveTo>
                  <a:cubicBezTo>
                    <a:pt x="811" y="51"/>
                    <a:pt x="809" y="52"/>
                    <a:pt x="807" y="53"/>
                  </a:cubicBezTo>
                  <a:cubicBezTo>
                    <a:pt x="806" y="53"/>
                    <a:pt x="804" y="54"/>
                    <a:pt x="803" y="54"/>
                  </a:cubicBezTo>
                  <a:cubicBezTo>
                    <a:pt x="799" y="54"/>
                    <a:pt x="796" y="52"/>
                    <a:pt x="793" y="49"/>
                  </a:cubicBezTo>
                  <a:cubicBezTo>
                    <a:pt x="791" y="46"/>
                    <a:pt x="789" y="42"/>
                    <a:pt x="789" y="37"/>
                  </a:cubicBezTo>
                  <a:cubicBezTo>
                    <a:pt x="789" y="32"/>
                    <a:pt x="791" y="28"/>
                    <a:pt x="794" y="24"/>
                  </a:cubicBezTo>
                  <a:cubicBezTo>
                    <a:pt x="797" y="20"/>
                    <a:pt x="801" y="18"/>
                    <a:pt x="805" y="18"/>
                  </a:cubicBezTo>
                  <a:cubicBezTo>
                    <a:pt x="808" y="18"/>
                    <a:pt x="810" y="19"/>
                    <a:pt x="812" y="21"/>
                  </a:cubicBezTo>
                  <a:cubicBezTo>
                    <a:pt x="812" y="14"/>
                    <a:pt x="812" y="14"/>
                    <a:pt x="812" y="14"/>
                  </a:cubicBezTo>
                  <a:cubicBezTo>
                    <a:pt x="812" y="10"/>
                    <a:pt x="812" y="8"/>
                    <a:pt x="812" y="7"/>
                  </a:cubicBezTo>
                  <a:cubicBezTo>
                    <a:pt x="812" y="6"/>
                    <a:pt x="811" y="5"/>
                    <a:pt x="811" y="5"/>
                  </a:cubicBezTo>
                  <a:cubicBezTo>
                    <a:pt x="811" y="5"/>
                    <a:pt x="810" y="5"/>
                    <a:pt x="809" y="5"/>
                  </a:cubicBezTo>
                  <a:cubicBezTo>
                    <a:pt x="809" y="5"/>
                    <a:pt x="808" y="5"/>
                    <a:pt x="807" y="5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18" y="39"/>
                    <a:pt x="818" y="39"/>
                    <a:pt x="818" y="39"/>
                  </a:cubicBezTo>
                  <a:cubicBezTo>
                    <a:pt x="818" y="43"/>
                    <a:pt x="818" y="45"/>
                    <a:pt x="818" y="46"/>
                  </a:cubicBezTo>
                  <a:cubicBezTo>
                    <a:pt x="818" y="47"/>
                    <a:pt x="819" y="48"/>
                    <a:pt x="819" y="48"/>
                  </a:cubicBezTo>
                  <a:cubicBezTo>
                    <a:pt x="819" y="49"/>
                    <a:pt x="820" y="49"/>
                    <a:pt x="820" y="49"/>
                  </a:cubicBezTo>
                  <a:cubicBezTo>
                    <a:pt x="821" y="49"/>
                    <a:pt x="822" y="48"/>
                    <a:pt x="823" y="48"/>
                  </a:cubicBezTo>
                  <a:cubicBezTo>
                    <a:pt x="823" y="49"/>
                    <a:pt x="823" y="49"/>
                    <a:pt x="823" y="49"/>
                  </a:cubicBezTo>
                  <a:cubicBezTo>
                    <a:pt x="813" y="53"/>
                    <a:pt x="813" y="53"/>
                    <a:pt x="813" y="53"/>
                  </a:cubicBezTo>
                  <a:cubicBezTo>
                    <a:pt x="812" y="53"/>
                    <a:pt x="812" y="53"/>
                    <a:pt x="812" y="53"/>
                  </a:cubicBezTo>
                  <a:cubicBezTo>
                    <a:pt x="812" y="49"/>
                    <a:pt x="812" y="49"/>
                    <a:pt x="812" y="49"/>
                  </a:cubicBezTo>
                  <a:close/>
                  <a:moveTo>
                    <a:pt x="812" y="46"/>
                  </a:moveTo>
                  <a:cubicBezTo>
                    <a:pt x="812" y="29"/>
                    <a:pt x="812" y="29"/>
                    <a:pt x="812" y="29"/>
                  </a:cubicBezTo>
                  <a:cubicBezTo>
                    <a:pt x="812" y="27"/>
                    <a:pt x="812" y="25"/>
                    <a:pt x="811" y="24"/>
                  </a:cubicBezTo>
                  <a:cubicBezTo>
                    <a:pt x="810" y="23"/>
                    <a:pt x="809" y="22"/>
                    <a:pt x="808" y="21"/>
                  </a:cubicBezTo>
                  <a:cubicBezTo>
                    <a:pt x="807" y="20"/>
                    <a:pt x="806" y="20"/>
                    <a:pt x="805" y="20"/>
                  </a:cubicBezTo>
                  <a:cubicBezTo>
                    <a:pt x="803" y="20"/>
                    <a:pt x="801" y="21"/>
                    <a:pt x="799" y="23"/>
                  </a:cubicBezTo>
                  <a:cubicBezTo>
                    <a:pt x="797" y="25"/>
                    <a:pt x="796" y="29"/>
                    <a:pt x="796" y="34"/>
                  </a:cubicBezTo>
                  <a:cubicBezTo>
                    <a:pt x="796" y="39"/>
                    <a:pt x="797" y="43"/>
                    <a:pt x="799" y="45"/>
                  </a:cubicBezTo>
                  <a:cubicBezTo>
                    <a:pt x="801" y="48"/>
                    <a:pt x="803" y="49"/>
                    <a:pt x="806" y="49"/>
                  </a:cubicBezTo>
                  <a:cubicBezTo>
                    <a:pt x="808" y="50"/>
                    <a:pt x="810" y="49"/>
                    <a:pt x="812" y="46"/>
                  </a:cubicBezTo>
                  <a:close/>
                  <a:moveTo>
                    <a:pt x="883" y="3"/>
                  </a:moveTo>
                  <a:cubicBezTo>
                    <a:pt x="883" y="14"/>
                    <a:pt x="883" y="14"/>
                    <a:pt x="883" y="14"/>
                  </a:cubicBezTo>
                  <a:cubicBezTo>
                    <a:pt x="882" y="14"/>
                    <a:pt x="882" y="14"/>
                    <a:pt x="882" y="14"/>
                  </a:cubicBezTo>
                  <a:cubicBezTo>
                    <a:pt x="882" y="12"/>
                    <a:pt x="881" y="11"/>
                    <a:pt x="881" y="10"/>
                  </a:cubicBezTo>
                  <a:cubicBezTo>
                    <a:pt x="880" y="8"/>
                    <a:pt x="879" y="7"/>
                    <a:pt x="878" y="7"/>
                  </a:cubicBezTo>
                  <a:cubicBezTo>
                    <a:pt x="877" y="6"/>
                    <a:pt x="875" y="5"/>
                    <a:pt x="873" y="5"/>
                  </a:cubicBezTo>
                  <a:cubicBezTo>
                    <a:pt x="867" y="5"/>
                    <a:pt x="867" y="5"/>
                    <a:pt x="867" y="5"/>
                  </a:cubicBezTo>
                  <a:cubicBezTo>
                    <a:pt x="867" y="44"/>
                    <a:pt x="867" y="44"/>
                    <a:pt x="867" y="44"/>
                  </a:cubicBezTo>
                  <a:cubicBezTo>
                    <a:pt x="867" y="47"/>
                    <a:pt x="867" y="49"/>
                    <a:pt x="867" y="49"/>
                  </a:cubicBezTo>
                  <a:cubicBezTo>
                    <a:pt x="868" y="51"/>
                    <a:pt x="870" y="51"/>
                    <a:pt x="871" y="51"/>
                  </a:cubicBezTo>
                  <a:cubicBezTo>
                    <a:pt x="873" y="51"/>
                    <a:pt x="873" y="51"/>
                    <a:pt x="873" y="51"/>
                  </a:cubicBezTo>
                  <a:cubicBezTo>
                    <a:pt x="873" y="52"/>
                    <a:pt x="873" y="52"/>
                    <a:pt x="873" y="52"/>
                  </a:cubicBezTo>
                  <a:cubicBezTo>
                    <a:pt x="853" y="52"/>
                    <a:pt x="853" y="52"/>
                    <a:pt x="853" y="52"/>
                  </a:cubicBezTo>
                  <a:cubicBezTo>
                    <a:pt x="853" y="51"/>
                    <a:pt x="853" y="51"/>
                    <a:pt x="853" y="51"/>
                  </a:cubicBezTo>
                  <a:cubicBezTo>
                    <a:pt x="854" y="51"/>
                    <a:pt x="854" y="51"/>
                    <a:pt x="854" y="51"/>
                  </a:cubicBezTo>
                  <a:cubicBezTo>
                    <a:pt x="856" y="51"/>
                    <a:pt x="858" y="50"/>
                    <a:pt x="859" y="49"/>
                  </a:cubicBezTo>
                  <a:cubicBezTo>
                    <a:pt x="859" y="48"/>
                    <a:pt x="859" y="47"/>
                    <a:pt x="859" y="43"/>
                  </a:cubicBezTo>
                  <a:cubicBezTo>
                    <a:pt x="859" y="5"/>
                    <a:pt x="859" y="5"/>
                    <a:pt x="859" y="5"/>
                  </a:cubicBezTo>
                  <a:cubicBezTo>
                    <a:pt x="853" y="5"/>
                    <a:pt x="853" y="5"/>
                    <a:pt x="853" y="5"/>
                  </a:cubicBezTo>
                  <a:cubicBezTo>
                    <a:pt x="851" y="5"/>
                    <a:pt x="849" y="5"/>
                    <a:pt x="849" y="6"/>
                  </a:cubicBezTo>
                  <a:cubicBezTo>
                    <a:pt x="847" y="6"/>
                    <a:pt x="846" y="7"/>
                    <a:pt x="845" y="9"/>
                  </a:cubicBezTo>
                  <a:cubicBezTo>
                    <a:pt x="845" y="10"/>
                    <a:pt x="844" y="12"/>
                    <a:pt x="844" y="14"/>
                  </a:cubicBezTo>
                  <a:cubicBezTo>
                    <a:pt x="843" y="14"/>
                    <a:pt x="843" y="14"/>
                    <a:pt x="843" y="14"/>
                  </a:cubicBezTo>
                  <a:cubicBezTo>
                    <a:pt x="843" y="3"/>
                    <a:pt x="843" y="3"/>
                    <a:pt x="843" y="3"/>
                  </a:cubicBezTo>
                  <a:cubicBezTo>
                    <a:pt x="883" y="3"/>
                    <a:pt x="883" y="3"/>
                    <a:pt x="883" y="3"/>
                  </a:cubicBezTo>
                  <a:close/>
                  <a:moveTo>
                    <a:pt x="891" y="31"/>
                  </a:moveTo>
                  <a:cubicBezTo>
                    <a:pt x="891" y="37"/>
                    <a:pt x="893" y="40"/>
                    <a:pt x="895" y="43"/>
                  </a:cubicBezTo>
                  <a:cubicBezTo>
                    <a:pt x="897" y="46"/>
                    <a:pt x="900" y="48"/>
                    <a:pt x="903" y="48"/>
                  </a:cubicBezTo>
                  <a:cubicBezTo>
                    <a:pt x="905" y="48"/>
                    <a:pt x="907" y="47"/>
                    <a:pt x="909" y="46"/>
                  </a:cubicBezTo>
                  <a:cubicBezTo>
                    <a:pt x="911" y="45"/>
                    <a:pt x="912" y="43"/>
                    <a:pt x="913" y="39"/>
                  </a:cubicBezTo>
                  <a:cubicBezTo>
                    <a:pt x="914" y="40"/>
                    <a:pt x="914" y="40"/>
                    <a:pt x="914" y="40"/>
                  </a:cubicBezTo>
                  <a:cubicBezTo>
                    <a:pt x="914" y="43"/>
                    <a:pt x="912" y="47"/>
                    <a:pt x="910" y="49"/>
                  </a:cubicBezTo>
                  <a:cubicBezTo>
                    <a:pt x="907" y="52"/>
                    <a:pt x="904" y="53"/>
                    <a:pt x="901" y="53"/>
                  </a:cubicBezTo>
                  <a:cubicBezTo>
                    <a:pt x="897" y="53"/>
                    <a:pt x="893" y="52"/>
                    <a:pt x="891" y="49"/>
                  </a:cubicBezTo>
                  <a:cubicBezTo>
                    <a:pt x="888" y="45"/>
                    <a:pt x="887" y="41"/>
                    <a:pt x="887" y="36"/>
                  </a:cubicBezTo>
                  <a:cubicBezTo>
                    <a:pt x="887" y="30"/>
                    <a:pt x="888" y="25"/>
                    <a:pt x="891" y="22"/>
                  </a:cubicBezTo>
                  <a:cubicBezTo>
                    <a:pt x="894" y="19"/>
                    <a:pt x="897" y="17"/>
                    <a:pt x="902" y="17"/>
                  </a:cubicBezTo>
                  <a:cubicBezTo>
                    <a:pt x="905" y="17"/>
                    <a:pt x="909" y="19"/>
                    <a:pt x="911" y="21"/>
                  </a:cubicBezTo>
                  <a:cubicBezTo>
                    <a:pt x="913" y="23"/>
                    <a:pt x="915" y="27"/>
                    <a:pt x="915" y="31"/>
                  </a:cubicBezTo>
                  <a:cubicBezTo>
                    <a:pt x="891" y="31"/>
                    <a:pt x="891" y="31"/>
                    <a:pt x="891" y="31"/>
                  </a:cubicBezTo>
                  <a:close/>
                  <a:moveTo>
                    <a:pt x="891" y="29"/>
                  </a:moveTo>
                  <a:cubicBezTo>
                    <a:pt x="907" y="29"/>
                    <a:pt x="907" y="29"/>
                    <a:pt x="907" y="29"/>
                  </a:cubicBezTo>
                  <a:cubicBezTo>
                    <a:pt x="907" y="27"/>
                    <a:pt x="906" y="26"/>
                    <a:pt x="906" y="25"/>
                  </a:cubicBezTo>
                  <a:cubicBezTo>
                    <a:pt x="905" y="24"/>
                    <a:pt x="904" y="23"/>
                    <a:pt x="903" y="22"/>
                  </a:cubicBezTo>
                  <a:cubicBezTo>
                    <a:pt x="902" y="21"/>
                    <a:pt x="901" y="21"/>
                    <a:pt x="899" y="21"/>
                  </a:cubicBezTo>
                  <a:cubicBezTo>
                    <a:pt x="897" y="21"/>
                    <a:pt x="896" y="21"/>
                    <a:pt x="894" y="23"/>
                  </a:cubicBezTo>
                  <a:cubicBezTo>
                    <a:pt x="893" y="24"/>
                    <a:pt x="892" y="27"/>
                    <a:pt x="89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5"/>
            <p:cNvSpPr>
              <a:spLocks noEditPoints="1"/>
            </p:cNvSpPr>
            <p:nvPr userDrawn="1"/>
          </p:nvSpPr>
          <p:spPr bwMode="auto">
            <a:xfrm>
              <a:off x="10679175" y="4943779"/>
              <a:ext cx="873125" cy="103188"/>
            </a:xfrm>
            <a:custGeom>
              <a:avLst/>
              <a:gdLst>
                <a:gd name="T0" fmla="*/ 23 w 586"/>
                <a:gd name="T1" fmla="*/ 21 h 69"/>
                <a:gd name="T2" fmla="*/ 8 w 586"/>
                <a:gd name="T3" fmla="*/ 24 h 69"/>
                <a:gd name="T4" fmla="*/ 45 w 586"/>
                <a:gd name="T5" fmla="*/ 26 h 69"/>
                <a:gd name="T6" fmla="*/ 66 w 586"/>
                <a:gd name="T7" fmla="*/ 52 h 69"/>
                <a:gd name="T8" fmla="*/ 58 w 586"/>
                <a:gd name="T9" fmla="*/ 46 h 69"/>
                <a:gd name="T10" fmla="*/ 46 w 586"/>
                <a:gd name="T11" fmla="*/ 50 h 69"/>
                <a:gd name="T12" fmla="*/ 40 w 586"/>
                <a:gd name="T13" fmla="*/ 46 h 69"/>
                <a:gd name="T14" fmla="*/ 45 w 586"/>
                <a:gd name="T15" fmla="*/ 1 h 69"/>
                <a:gd name="T16" fmla="*/ 106 w 586"/>
                <a:gd name="T17" fmla="*/ 52 h 69"/>
                <a:gd name="T18" fmla="*/ 98 w 586"/>
                <a:gd name="T19" fmla="*/ 46 h 69"/>
                <a:gd name="T20" fmla="*/ 90 w 586"/>
                <a:gd name="T21" fmla="*/ 52 h 69"/>
                <a:gd name="T22" fmla="*/ 78 w 586"/>
                <a:gd name="T23" fmla="*/ 25 h 69"/>
                <a:gd name="T24" fmla="*/ 132 w 586"/>
                <a:gd name="T25" fmla="*/ 19 h 69"/>
                <a:gd name="T26" fmla="*/ 118 w 586"/>
                <a:gd name="T27" fmla="*/ 28 h 69"/>
                <a:gd name="T28" fmla="*/ 133 w 586"/>
                <a:gd name="T29" fmla="*/ 52 h 69"/>
                <a:gd name="T30" fmla="*/ 169 w 586"/>
                <a:gd name="T31" fmla="*/ 52 h 69"/>
                <a:gd name="T32" fmla="*/ 161 w 586"/>
                <a:gd name="T33" fmla="*/ 15 h 69"/>
                <a:gd name="T34" fmla="*/ 167 w 586"/>
                <a:gd name="T35" fmla="*/ 1 h 69"/>
                <a:gd name="T36" fmla="*/ 181 w 586"/>
                <a:gd name="T37" fmla="*/ 38 h 69"/>
                <a:gd name="T38" fmla="*/ 189 w 586"/>
                <a:gd name="T39" fmla="*/ 47 h 69"/>
                <a:gd name="T40" fmla="*/ 222 w 586"/>
                <a:gd name="T41" fmla="*/ 31 h 69"/>
                <a:gd name="T42" fmla="*/ 252 w 586"/>
                <a:gd name="T43" fmla="*/ 24 h 69"/>
                <a:gd name="T44" fmla="*/ 228 w 586"/>
                <a:gd name="T45" fmla="*/ 44 h 69"/>
                <a:gd name="T46" fmla="*/ 249 w 586"/>
                <a:gd name="T47" fmla="*/ 64 h 69"/>
                <a:gd name="T48" fmla="*/ 223 w 586"/>
                <a:gd name="T49" fmla="*/ 48 h 69"/>
                <a:gd name="T50" fmla="*/ 240 w 586"/>
                <a:gd name="T51" fmla="*/ 39 h 69"/>
                <a:gd name="T52" fmla="*/ 238 w 586"/>
                <a:gd name="T53" fmla="*/ 66 h 69"/>
                <a:gd name="T54" fmla="*/ 274 w 586"/>
                <a:gd name="T55" fmla="*/ 21 h 69"/>
                <a:gd name="T56" fmla="*/ 286 w 586"/>
                <a:gd name="T57" fmla="*/ 21 h 69"/>
                <a:gd name="T58" fmla="*/ 290 w 586"/>
                <a:gd name="T59" fmla="*/ 25 h 69"/>
                <a:gd name="T60" fmla="*/ 267 w 586"/>
                <a:gd name="T61" fmla="*/ 62 h 69"/>
                <a:gd name="T62" fmla="*/ 258 w 586"/>
                <a:gd name="T63" fmla="*/ 20 h 69"/>
                <a:gd name="T64" fmla="*/ 319 w 586"/>
                <a:gd name="T65" fmla="*/ 49 h 69"/>
                <a:gd name="T66" fmla="*/ 322 w 586"/>
                <a:gd name="T67" fmla="*/ 34 h 69"/>
                <a:gd name="T68" fmla="*/ 368 w 586"/>
                <a:gd name="T69" fmla="*/ 45 h 69"/>
                <a:gd name="T70" fmla="*/ 360 w 586"/>
                <a:gd name="T71" fmla="*/ 52 h 69"/>
                <a:gd name="T72" fmla="*/ 364 w 586"/>
                <a:gd name="T73" fmla="*/ 8 h 69"/>
                <a:gd name="T74" fmla="*/ 378 w 586"/>
                <a:gd name="T75" fmla="*/ 6 h 69"/>
                <a:gd name="T76" fmla="*/ 377 w 586"/>
                <a:gd name="T77" fmla="*/ 22 h 69"/>
                <a:gd name="T78" fmla="*/ 408 w 586"/>
                <a:gd name="T79" fmla="*/ 16 h 69"/>
                <a:gd name="T80" fmla="*/ 433 w 586"/>
                <a:gd name="T81" fmla="*/ 52 h 69"/>
                <a:gd name="T82" fmla="*/ 435 w 586"/>
                <a:gd name="T83" fmla="*/ 6 h 69"/>
                <a:gd name="T84" fmla="*/ 476 w 586"/>
                <a:gd name="T85" fmla="*/ 20 h 69"/>
                <a:gd name="T86" fmla="*/ 468 w 586"/>
                <a:gd name="T87" fmla="*/ 54 h 69"/>
                <a:gd name="T88" fmla="*/ 472 w 586"/>
                <a:gd name="T89" fmla="*/ 24 h 69"/>
                <a:gd name="T90" fmla="*/ 466 w 586"/>
                <a:gd name="T91" fmla="*/ 54 h 69"/>
                <a:gd name="T92" fmla="*/ 454 w 586"/>
                <a:gd name="T93" fmla="*/ 6 h 69"/>
                <a:gd name="T94" fmla="*/ 502 w 586"/>
                <a:gd name="T95" fmla="*/ 5 h 69"/>
                <a:gd name="T96" fmla="*/ 502 w 586"/>
                <a:gd name="T97" fmla="*/ 46 h 69"/>
                <a:gd name="T98" fmla="*/ 495 w 586"/>
                <a:gd name="T99" fmla="*/ 50 h 69"/>
                <a:gd name="T100" fmla="*/ 500 w 586"/>
                <a:gd name="T101" fmla="*/ 19 h 69"/>
                <a:gd name="T102" fmla="*/ 544 w 586"/>
                <a:gd name="T103" fmla="*/ 50 h 69"/>
                <a:gd name="T104" fmla="*/ 538 w 586"/>
                <a:gd name="T105" fmla="*/ 49 h 69"/>
                <a:gd name="T106" fmla="*/ 526 w 586"/>
                <a:gd name="T107" fmla="*/ 52 h 69"/>
                <a:gd name="T108" fmla="*/ 518 w 586"/>
                <a:gd name="T109" fmla="*/ 33 h 69"/>
                <a:gd name="T110" fmla="*/ 524 w 586"/>
                <a:gd name="T111" fmla="*/ 26 h 69"/>
                <a:gd name="T112" fmla="*/ 574 w 586"/>
                <a:gd name="T113" fmla="*/ 31 h 69"/>
                <a:gd name="T114" fmla="*/ 560 w 586"/>
                <a:gd name="T115" fmla="*/ 30 h 69"/>
                <a:gd name="T116" fmla="*/ 580 w 586"/>
                <a:gd name="T117" fmla="*/ 41 h 69"/>
                <a:gd name="T118" fmla="*/ 575 w 586"/>
                <a:gd name="T119" fmla="*/ 52 h 69"/>
                <a:gd name="T120" fmla="*/ 566 w 586"/>
                <a:gd name="T121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6" h="69">
                  <a:moveTo>
                    <a:pt x="27" y="41"/>
                  </a:moveTo>
                  <a:cubicBezTo>
                    <a:pt x="26" y="45"/>
                    <a:pt x="24" y="49"/>
                    <a:pt x="22" y="51"/>
                  </a:cubicBezTo>
                  <a:cubicBezTo>
                    <a:pt x="19" y="54"/>
                    <a:pt x="16" y="55"/>
                    <a:pt x="13" y="55"/>
                  </a:cubicBezTo>
                  <a:cubicBezTo>
                    <a:pt x="10" y="55"/>
                    <a:pt x="6" y="53"/>
                    <a:pt x="4" y="50"/>
                  </a:cubicBezTo>
                  <a:cubicBezTo>
                    <a:pt x="1" y="47"/>
                    <a:pt x="0" y="42"/>
                    <a:pt x="0" y="37"/>
                  </a:cubicBezTo>
                  <a:cubicBezTo>
                    <a:pt x="0" y="32"/>
                    <a:pt x="1" y="27"/>
                    <a:pt x="4" y="24"/>
                  </a:cubicBezTo>
                  <a:cubicBezTo>
                    <a:pt x="7" y="20"/>
                    <a:pt x="11" y="18"/>
                    <a:pt x="15" y="18"/>
                  </a:cubicBezTo>
                  <a:cubicBezTo>
                    <a:pt x="18" y="18"/>
                    <a:pt x="21" y="19"/>
                    <a:pt x="23" y="21"/>
                  </a:cubicBezTo>
                  <a:cubicBezTo>
                    <a:pt x="25" y="23"/>
                    <a:pt x="26" y="25"/>
                    <a:pt x="26" y="27"/>
                  </a:cubicBezTo>
                  <a:cubicBezTo>
                    <a:pt x="26" y="28"/>
                    <a:pt x="26" y="28"/>
                    <a:pt x="26" y="29"/>
                  </a:cubicBezTo>
                  <a:cubicBezTo>
                    <a:pt x="25" y="30"/>
                    <a:pt x="24" y="30"/>
                    <a:pt x="23" y="30"/>
                  </a:cubicBezTo>
                  <a:cubicBezTo>
                    <a:pt x="22" y="30"/>
                    <a:pt x="21" y="30"/>
                    <a:pt x="20" y="28"/>
                  </a:cubicBezTo>
                  <a:cubicBezTo>
                    <a:pt x="20" y="28"/>
                    <a:pt x="19" y="27"/>
                    <a:pt x="19" y="26"/>
                  </a:cubicBezTo>
                  <a:cubicBezTo>
                    <a:pt x="19" y="24"/>
                    <a:pt x="18" y="23"/>
                    <a:pt x="18" y="22"/>
                  </a:cubicBezTo>
                  <a:cubicBezTo>
                    <a:pt x="17" y="22"/>
                    <a:pt x="16" y="21"/>
                    <a:pt x="14" y="21"/>
                  </a:cubicBezTo>
                  <a:cubicBezTo>
                    <a:pt x="12" y="21"/>
                    <a:pt x="10" y="22"/>
                    <a:pt x="8" y="24"/>
                  </a:cubicBezTo>
                  <a:cubicBezTo>
                    <a:pt x="6" y="26"/>
                    <a:pt x="6" y="30"/>
                    <a:pt x="6" y="34"/>
                  </a:cubicBezTo>
                  <a:cubicBezTo>
                    <a:pt x="6" y="38"/>
                    <a:pt x="6" y="41"/>
                    <a:pt x="8" y="44"/>
                  </a:cubicBezTo>
                  <a:cubicBezTo>
                    <a:pt x="10" y="48"/>
                    <a:pt x="13" y="49"/>
                    <a:pt x="16" y="49"/>
                  </a:cubicBezTo>
                  <a:cubicBezTo>
                    <a:pt x="18" y="49"/>
                    <a:pt x="20" y="48"/>
                    <a:pt x="22" y="47"/>
                  </a:cubicBezTo>
                  <a:cubicBezTo>
                    <a:pt x="24" y="46"/>
                    <a:pt x="25" y="44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lose/>
                  <a:moveTo>
                    <a:pt x="45" y="1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8" y="22"/>
                    <a:pt x="50" y="21"/>
                    <a:pt x="51" y="20"/>
                  </a:cubicBezTo>
                  <a:cubicBezTo>
                    <a:pt x="53" y="19"/>
                    <a:pt x="54" y="18"/>
                    <a:pt x="56" y="18"/>
                  </a:cubicBezTo>
                  <a:cubicBezTo>
                    <a:pt x="58" y="18"/>
                    <a:pt x="60" y="19"/>
                    <a:pt x="61" y="20"/>
                  </a:cubicBezTo>
                  <a:cubicBezTo>
                    <a:pt x="62" y="21"/>
                    <a:pt x="63" y="23"/>
                    <a:pt x="64" y="25"/>
                  </a:cubicBezTo>
                  <a:cubicBezTo>
                    <a:pt x="64" y="27"/>
                    <a:pt x="64" y="30"/>
                    <a:pt x="64" y="3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8"/>
                    <a:pt x="64" y="50"/>
                    <a:pt x="65" y="50"/>
                  </a:cubicBezTo>
                  <a:cubicBezTo>
                    <a:pt x="65" y="51"/>
                    <a:pt x="66" y="52"/>
                    <a:pt x="66" y="52"/>
                  </a:cubicBezTo>
                  <a:cubicBezTo>
                    <a:pt x="66" y="52"/>
                    <a:pt x="68" y="52"/>
                    <a:pt x="69" y="52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6" y="52"/>
                    <a:pt x="56" y="52"/>
                    <a:pt x="57" y="52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49"/>
                    <a:pt x="58" y="48"/>
                    <a:pt x="58" y="46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0"/>
                    <a:pt x="58" y="28"/>
                    <a:pt x="58" y="27"/>
                  </a:cubicBezTo>
                  <a:cubicBezTo>
                    <a:pt x="58" y="26"/>
                    <a:pt x="57" y="25"/>
                    <a:pt x="56" y="24"/>
                  </a:cubicBezTo>
                  <a:cubicBezTo>
                    <a:pt x="56" y="24"/>
                    <a:pt x="55" y="23"/>
                    <a:pt x="54" y="23"/>
                  </a:cubicBezTo>
                  <a:cubicBezTo>
                    <a:pt x="52" y="23"/>
                    <a:pt x="51" y="24"/>
                    <a:pt x="50" y="24"/>
                  </a:cubicBezTo>
                  <a:cubicBezTo>
                    <a:pt x="49" y="25"/>
                    <a:pt x="47" y="26"/>
                    <a:pt x="46" y="2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8"/>
                    <a:pt x="46" y="50"/>
                    <a:pt x="46" y="50"/>
                  </a:cubicBezTo>
                  <a:cubicBezTo>
                    <a:pt x="46" y="51"/>
                    <a:pt x="47" y="52"/>
                    <a:pt x="47" y="52"/>
                  </a:cubicBezTo>
                  <a:cubicBezTo>
                    <a:pt x="48" y="52"/>
                    <a:pt x="49" y="52"/>
                    <a:pt x="51" y="52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6" y="52"/>
                    <a:pt x="37" y="52"/>
                    <a:pt x="38" y="52"/>
                  </a:cubicBezTo>
                  <a:cubicBezTo>
                    <a:pt x="38" y="51"/>
                    <a:pt x="39" y="51"/>
                    <a:pt x="39" y="50"/>
                  </a:cubicBezTo>
                  <a:cubicBezTo>
                    <a:pt x="40" y="49"/>
                    <a:pt x="40" y="48"/>
                    <a:pt x="40" y="4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1"/>
                    <a:pt x="40" y="8"/>
                    <a:pt x="39" y="8"/>
                  </a:cubicBezTo>
                  <a:cubicBezTo>
                    <a:pt x="39" y="7"/>
                    <a:pt x="39" y="6"/>
                    <a:pt x="38" y="6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6" y="5"/>
                    <a:pt x="36" y="5"/>
                    <a:pt x="34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1"/>
                    <a:pt x="45" y="1"/>
                    <a:pt x="45" y="1"/>
                  </a:cubicBezTo>
                  <a:close/>
                  <a:moveTo>
                    <a:pt x="85" y="26"/>
                  </a:moveTo>
                  <a:cubicBezTo>
                    <a:pt x="89" y="21"/>
                    <a:pt x="92" y="19"/>
                    <a:pt x="96" y="19"/>
                  </a:cubicBezTo>
                  <a:cubicBezTo>
                    <a:pt x="97" y="19"/>
                    <a:pt x="99" y="19"/>
                    <a:pt x="100" y="20"/>
                  </a:cubicBezTo>
                  <a:cubicBezTo>
                    <a:pt x="102" y="21"/>
                    <a:pt x="103" y="22"/>
                    <a:pt x="104" y="24"/>
                  </a:cubicBezTo>
                  <a:cubicBezTo>
                    <a:pt x="104" y="26"/>
                    <a:pt x="104" y="28"/>
                    <a:pt x="104" y="31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104" y="48"/>
                    <a:pt x="104" y="49"/>
                    <a:pt x="105" y="50"/>
                  </a:cubicBezTo>
                  <a:cubicBezTo>
                    <a:pt x="105" y="51"/>
                    <a:pt x="106" y="51"/>
                    <a:pt x="106" y="52"/>
                  </a:cubicBezTo>
                  <a:cubicBezTo>
                    <a:pt x="106" y="52"/>
                    <a:pt x="108" y="52"/>
                    <a:pt x="109" y="52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2"/>
                    <a:pt x="96" y="52"/>
                    <a:pt x="97" y="51"/>
                  </a:cubicBezTo>
                  <a:cubicBezTo>
                    <a:pt x="98" y="51"/>
                    <a:pt x="98" y="50"/>
                    <a:pt x="98" y="49"/>
                  </a:cubicBezTo>
                  <a:cubicBezTo>
                    <a:pt x="98" y="49"/>
                    <a:pt x="98" y="48"/>
                    <a:pt x="98" y="46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28"/>
                    <a:pt x="98" y="26"/>
                    <a:pt x="97" y="25"/>
                  </a:cubicBezTo>
                  <a:cubicBezTo>
                    <a:pt x="96" y="24"/>
                    <a:pt x="95" y="23"/>
                    <a:pt x="93" y="23"/>
                  </a:cubicBezTo>
                  <a:cubicBezTo>
                    <a:pt x="90" y="23"/>
                    <a:pt x="88" y="24"/>
                    <a:pt x="85" y="28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8"/>
                    <a:pt x="85" y="49"/>
                    <a:pt x="85" y="50"/>
                  </a:cubicBezTo>
                  <a:cubicBezTo>
                    <a:pt x="86" y="51"/>
                    <a:pt x="86" y="51"/>
                    <a:pt x="86" y="52"/>
                  </a:cubicBezTo>
                  <a:cubicBezTo>
                    <a:pt x="87" y="52"/>
                    <a:pt x="88" y="52"/>
                    <a:pt x="90" y="52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8" y="52"/>
                    <a:pt x="78" y="51"/>
                  </a:cubicBezTo>
                  <a:cubicBezTo>
                    <a:pt x="78" y="50"/>
                    <a:pt x="79" y="48"/>
                    <a:pt x="79" y="46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29"/>
                    <a:pt x="79" y="26"/>
                    <a:pt x="78" y="25"/>
                  </a:cubicBezTo>
                  <a:cubicBezTo>
                    <a:pt x="78" y="24"/>
                    <a:pt x="78" y="24"/>
                    <a:pt x="78" y="23"/>
                  </a:cubicBezTo>
                  <a:cubicBezTo>
                    <a:pt x="77" y="23"/>
                    <a:pt x="77" y="23"/>
                    <a:pt x="76" y="23"/>
                  </a:cubicBezTo>
                  <a:cubicBezTo>
                    <a:pt x="75" y="23"/>
                    <a:pt x="74" y="23"/>
                    <a:pt x="74" y="23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26"/>
                    <a:pt x="85" y="26"/>
                    <a:pt x="85" y="26"/>
                  </a:cubicBezTo>
                  <a:close/>
                  <a:moveTo>
                    <a:pt x="132" y="19"/>
                  </a:moveTo>
                  <a:cubicBezTo>
                    <a:pt x="136" y="19"/>
                    <a:pt x="140" y="21"/>
                    <a:pt x="144" y="25"/>
                  </a:cubicBezTo>
                  <a:cubicBezTo>
                    <a:pt x="146" y="28"/>
                    <a:pt x="148" y="32"/>
                    <a:pt x="148" y="36"/>
                  </a:cubicBezTo>
                  <a:cubicBezTo>
                    <a:pt x="148" y="40"/>
                    <a:pt x="147" y="42"/>
                    <a:pt x="146" y="46"/>
                  </a:cubicBezTo>
                  <a:cubicBezTo>
                    <a:pt x="144" y="49"/>
                    <a:pt x="142" y="51"/>
                    <a:pt x="140" y="53"/>
                  </a:cubicBezTo>
                  <a:cubicBezTo>
                    <a:pt x="137" y="54"/>
                    <a:pt x="134" y="55"/>
                    <a:pt x="131" y="55"/>
                  </a:cubicBezTo>
                  <a:cubicBezTo>
                    <a:pt x="126" y="55"/>
                    <a:pt x="122" y="53"/>
                    <a:pt x="120" y="49"/>
                  </a:cubicBezTo>
                  <a:cubicBezTo>
                    <a:pt x="117" y="46"/>
                    <a:pt x="116" y="42"/>
                    <a:pt x="116" y="38"/>
                  </a:cubicBezTo>
                  <a:cubicBezTo>
                    <a:pt x="116" y="34"/>
                    <a:pt x="117" y="31"/>
                    <a:pt x="118" y="28"/>
                  </a:cubicBezTo>
                  <a:cubicBezTo>
                    <a:pt x="120" y="26"/>
                    <a:pt x="122" y="23"/>
                    <a:pt x="124" y="22"/>
                  </a:cubicBezTo>
                  <a:cubicBezTo>
                    <a:pt x="126" y="20"/>
                    <a:pt x="129" y="19"/>
                    <a:pt x="132" y="19"/>
                  </a:cubicBezTo>
                  <a:close/>
                  <a:moveTo>
                    <a:pt x="130" y="21"/>
                  </a:moveTo>
                  <a:cubicBezTo>
                    <a:pt x="129" y="21"/>
                    <a:pt x="128" y="22"/>
                    <a:pt x="127" y="22"/>
                  </a:cubicBezTo>
                  <a:cubicBezTo>
                    <a:pt x="126" y="23"/>
                    <a:pt x="124" y="24"/>
                    <a:pt x="124" y="26"/>
                  </a:cubicBezTo>
                  <a:cubicBezTo>
                    <a:pt x="123" y="28"/>
                    <a:pt x="122" y="31"/>
                    <a:pt x="122" y="34"/>
                  </a:cubicBezTo>
                  <a:cubicBezTo>
                    <a:pt x="122" y="39"/>
                    <a:pt x="123" y="43"/>
                    <a:pt x="125" y="47"/>
                  </a:cubicBezTo>
                  <a:cubicBezTo>
                    <a:pt x="127" y="50"/>
                    <a:pt x="130" y="52"/>
                    <a:pt x="133" y="52"/>
                  </a:cubicBezTo>
                  <a:cubicBezTo>
                    <a:pt x="135" y="52"/>
                    <a:pt x="137" y="51"/>
                    <a:pt x="138" y="49"/>
                  </a:cubicBezTo>
                  <a:cubicBezTo>
                    <a:pt x="140" y="47"/>
                    <a:pt x="141" y="44"/>
                    <a:pt x="141" y="39"/>
                  </a:cubicBezTo>
                  <a:cubicBezTo>
                    <a:pt x="141" y="33"/>
                    <a:pt x="140" y="28"/>
                    <a:pt x="137" y="25"/>
                  </a:cubicBezTo>
                  <a:cubicBezTo>
                    <a:pt x="135" y="22"/>
                    <a:pt x="133" y="21"/>
                    <a:pt x="130" y="21"/>
                  </a:cubicBezTo>
                  <a:close/>
                  <a:moveTo>
                    <a:pt x="167" y="1"/>
                  </a:moveTo>
                  <a:cubicBezTo>
                    <a:pt x="167" y="46"/>
                    <a:pt x="167" y="46"/>
                    <a:pt x="167" y="46"/>
                  </a:cubicBezTo>
                  <a:cubicBezTo>
                    <a:pt x="167" y="48"/>
                    <a:pt x="167" y="50"/>
                    <a:pt x="168" y="50"/>
                  </a:cubicBezTo>
                  <a:cubicBezTo>
                    <a:pt x="168" y="51"/>
                    <a:pt x="168" y="52"/>
                    <a:pt x="169" y="52"/>
                  </a:cubicBezTo>
                  <a:cubicBezTo>
                    <a:pt x="170" y="52"/>
                    <a:pt x="170" y="52"/>
                    <a:pt x="172" y="52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8" y="52"/>
                    <a:pt x="159" y="52"/>
                    <a:pt x="160" y="52"/>
                  </a:cubicBezTo>
                  <a:cubicBezTo>
                    <a:pt x="160" y="52"/>
                    <a:pt x="160" y="51"/>
                    <a:pt x="161" y="50"/>
                  </a:cubicBezTo>
                  <a:cubicBezTo>
                    <a:pt x="161" y="50"/>
                    <a:pt x="161" y="48"/>
                    <a:pt x="161" y="4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1" y="11"/>
                    <a:pt x="161" y="9"/>
                    <a:pt x="161" y="8"/>
                  </a:cubicBezTo>
                  <a:cubicBezTo>
                    <a:pt x="161" y="7"/>
                    <a:pt x="160" y="6"/>
                    <a:pt x="160" y="6"/>
                  </a:cubicBezTo>
                  <a:cubicBezTo>
                    <a:pt x="160" y="6"/>
                    <a:pt x="159" y="6"/>
                    <a:pt x="158" y="6"/>
                  </a:cubicBezTo>
                  <a:cubicBezTo>
                    <a:pt x="158" y="6"/>
                    <a:pt x="157" y="6"/>
                    <a:pt x="156" y="6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7" y="1"/>
                    <a:pt x="167" y="1"/>
                    <a:pt x="167" y="1"/>
                  </a:cubicBezTo>
                  <a:cubicBezTo>
                    <a:pt x="167" y="1"/>
                    <a:pt x="167" y="1"/>
                    <a:pt x="167" y="1"/>
                  </a:cubicBezTo>
                  <a:close/>
                  <a:moveTo>
                    <a:pt x="196" y="19"/>
                  </a:moveTo>
                  <a:cubicBezTo>
                    <a:pt x="201" y="19"/>
                    <a:pt x="205" y="21"/>
                    <a:pt x="208" y="25"/>
                  </a:cubicBezTo>
                  <a:cubicBezTo>
                    <a:pt x="210" y="28"/>
                    <a:pt x="212" y="32"/>
                    <a:pt x="212" y="36"/>
                  </a:cubicBezTo>
                  <a:cubicBezTo>
                    <a:pt x="212" y="40"/>
                    <a:pt x="211" y="42"/>
                    <a:pt x="210" y="46"/>
                  </a:cubicBezTo>
                  <a:cubicBezTo>
                    <a:pt x="209" y="49"/>
                    <a:pt x="207" y="51"/>
                    <a:pt x="204" y="53"/>
                  </a:cubicBezTo>
                  <a:cubicBezTo>
                    <a:pt x="202" y="54"/>
                    <a:pt x="199" y="55"/>
                    <a:pt x="196" y="55"/>
                  </a:cubicBezTo>
                  <a:cubicBezTo>
                    <a:pt x="191" y="55"/>
                    <a:pt x="187" y="53"/>
                    <a:pt x="184" y="49"/>
                  </a:cubicBezTo>
                  <a:cubicBezTo>
                    <a:pt x="182" y="46"/>
                    <a:pt x="181" y="42"/>
                    <a:pt x="181" y="38"/>
                  </a:cubicBezTo>
                  <a:cubicBezTo>
                    <a:pt x="181" y="34"/>
                    <a:pt x="182" y="31"/>
                    <a:pt x="183" y="28"/>
                  </a:cubicBezTo>
                  <a:cubicBezTo>
                    <a:pt x="185" y="26"/>
                    <a:pt x="187" y="23"/>
                    <a:pt x="189" y="22"/>
                  </a:cubicBezTo>
                  <a:cubicBezTo>
                    <a:pt x="190" y="20"/>
                    <a:pt x="193" y="19"/>
                    <a:pt x="196" y="19"/>
                  </a:cubicBezTo>
                  <a:close/>
                  <a:moveTo>
                    <a:pt x="195" y="21"/>
                  </a:moveTo>
                  <a:cubicBezTo>
                    <a:pt x="194" y="21"/>
                    <a:pt x="192" y="22"/>
                    <a:pt x="191" y="22"/>
                  </a:cubicBezTo>
                  <a:cubicBezTo>
                    <a:pt x="190" y="23"/>
                    <a:pt x="188" y="24"/>
                    <a:pt x="188" y="26"/>
                  </a:cubicBezTo>
                  <a:cubicBezTo>
                    <a:pt x="187" y="28"/>
                    <a:pt x="186" y="31"/>
                    <a:pt x="186" y="34"/>
                  </a:cubicBezTo>
                  <a:cubicBezTo>
                    <a:pt x="186" y="39"/>
                    <a:pt x="187" y="43"/>
                    <a:pt x="189" y="47"/>
                  </a:cubicBezTo>
                  <a:cubicBezTo>
                    <a:pt x="191" y="50"/>
                    <a:pt x="194" y="52"/>
                    <a:pt x="197" y="52"/>
                  </a:cubicBezTo>
                  <a:cubicBezTo>
                    <a:pt x="199" y="52"/>
                    <a:pt x="201" y="51"/>
                    <a:pt x="202" y="49"/>
                  </a:cubicBezTo>
                  <a:cubicBezTo>
                    <a:pt x="204" y="47"/>
                    <a:pt x="205" y="44"/>
                    <a:pt x="205" y="39"/>
                  </a:cubicBezTo>
                  <a:cubicBezTo>
                    <a:pt x="205" y="33"/>
                    <a:pt x="204" y="28"/>
                    <a:pt x="201" y="25"/>
                  </a:cubicBezTo>
                  <a:cubicBezTo>
                    <a:pt x="200" y="22"/>
                    <a:pt x="197" y="21"/>
                    <a:pt x="195" y="21"/>
                  </a:cubicBezTo>
                  <a:close/>
                  <a:moveTo>
                    <a:pt x="229" y="41"/>
                  </a:moveTo>
                  <a:cubicBezTo>
                    <a:pt x="227" y="40"/>
                    <a:pt x="225" y="39"/>
                    <a:pt x="224" y="37"/>
                  </a:cubicBezTo>
                  <a:cubicBezTo>
                    <a:pt x="223" y="35"/>
                    <a:pt x="222" y="33"/>
                    <a:pt x="222" y="31"/>
                  </a:cubicBezTo>
                  <a:cubicBezTo>
                    <a:pt x="222" y="28"/>
                    <a:pt x="224" y="24"/>
                    <a:pt x="226" y="22"/>
                  </a:cubicBezTo>
                  <a:cubicBezTo>
                    <a:pt x="228" y="20"/>
                    <a:pt x="232" y="18"/>
                    <a:pt x="235" y="18"/>
                  </a:cubicBezTo>
                  <a:cubicBezTo>
                    <a:pt x="238" y="18"/>
                    <a:pt x="241" y="19"/>
                    <a:pt x="243" y="21"/>
                  </a:cubicBezTo>
                  <a:cubicBezTo>
                    <a:pt x="250" y="21"/>
                    <a:pt x="250" y="21"/>
                    <a:pt x="250" y="21"/>
                  </a:cubicBezTo>
                  <a:cubicBezTo>
                    <a:pt x="251" y="21"/>
                    <a:pt x="252" y="21"/>
                    <a:pt x="252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2" y="22"/>
                    <a:pt x="252" y="22"/>
                    <a:pt x="252" y="22"/>
                  </a:cubicBezTo>
                  <a:cubicBezTo>
                    <a:pt x="252" y="23"/>
                    <a:pt x="252" y="24"/>
                    <a:pt x="252" y="24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252" y="24"/>
                    <a:pt x="251" y="24"/>
                    <a:pt x="250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7" y="26"/>
                    <a:pt x="248" y="28"/>
                    <a:pt x="248" y="31"/>
                  </a:cubicBezTo>
                  <a:cubicBezTo>
                    <a:pt x="248" y="34"/>
                    <a:pt x="246" y="37"/>
                    <a:pt x="244" y="39"/>
                  </a:cubicBezTo>
                  <a:cubicBezTo>
                    <a:pt x="242" y="41"/>
                    <a:pt x="238" y="42"/>
                    <a:pt x="235" y="42"/>
                  </a:cubicBezTo>
                  <a:cubicBezTo>
                    <a:pt x="233" y="42"/>
                    <a:pt x="232" y="42"/>
                    <a:pt x="230" y="41"/>
                  </a:cubicBezTo>
                  <a:cubicBezTo>
                    <a:pt x="229" y="42"/>
                    <a:pt x="228" y="43"/>
                    <a:pt x="228" y="44"/>
                  </a:cubicBezTo>
                  <a:cubicBezTo>
                    <a:pt x="228" y="44"/>
                    <a:pt x="228" y="45"/>
                    <a:pt x="228" y="45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8" y="47"/>
                    <a:pt x="229" y="47"/>
                    <a:pt x="230" y="47"/>
                  </a:cubicBezTo>
                  <a:cubicBezTo>
                    <a:pt x="231" y="47"/>
                    <a:pt x="233" y="47"/>
                    <a:pt x="236" y="48"/>
                  </a:cubicBezTo>
                  <a:cubicBezTo>
                    <a:pt x="240" y="48"/>
                    <a:pt x="244" y="48"/>
                    <a:pt x="245" y="48"/>
                  </a:cubicBezTo>
                  <a:cubicBezTo>
                    <a:pt x="248" y="48"/>
                    <a:pt x="249" y="49"/>
                    <a:pt x="250" y="50"/>
                  </a:cubicBezTo>
                  <a:cubicBezTo>
                    <a:pt x="252" y="52"/>
                    <a:pt x="252" y="54"/>
                    <a:pt x="252" y="56"/>
                  </a:cubicBezTo>
                  <a:cubicBezTo>
                    <a:pt x="252" y="58"/>
                    <a:pt x="251" y="61"/>
                    <a:pt x="249" y="64"/>
                  </a:cubicBezTo>
                  <a:cubicBezTo>
                    <a:pt x="245" y="67"/>
                    <a:pt x="240" y="69"/>
                    <a:pt x="234" y="69"/>
                  </a:cubicBezTo>
                  <a:cubicBezTo>
                    <a:pt x="230" y="69"/>
                    <a:pt x="226" y="68"/>
                    <a:pt x="223" y="66"/>
                  </a:cubicBezTo>
                  <a:cubicBezTo>
                    <a:pt x="221" y="65"/>
                    <a:pt x="220" y="64"/>
                    <a:pt x="220" y="62"/>
                  </a:cubicBezTo>
                  <a:cubicBezTo>
                    <a:pt x="220" y="62"/>
                    <a:pt x="220" y="61"/>
                    <a:pt x="220" y="60"/>
                  </a:cubicBezTo>
                  <a:cubicBezTo>
                    <a:pt x="221" y="60"/>
                    <a:pt x="222" y="58"/>
                    <a:pt x="223" y="56"/>
                  </a:cubicBezTo>
                  <a:cubicBezTo>
                    <a:pt x="223" y="56"/>
                    <a:pt x="224" y="55"/>
                    <a:pt x="226" y="52"/>
                  </a:cubicBezTo>
                  <a:cubicBezTo>
                    <a:pt x="225" y="52"/>
                    <a:pt x="224" y="51"/>
                    <a:pt x="224" y="50"/>
                  </a:cubicBezTo>
                  <a:cubicBezTo>
                    <a:pt x="223" y="50"/>
                    <a:pt x="223" y="49"/>
                    <a:pt x="223" y="48"/>
                  </a:cubicBezTo>
                  <a:cubicBezTo>
                    <a:pt x="223" y="48"/>
                    <a:pt x="223" y="46"/>
                    <a:pt x="224" y="45"/>
                  </a:cubicBezTo>
                  <a:cubicBezTo>
                    <a:pt x="225" y="45"/>
                    <a:pt x="226" y="44"/>
                    <a:pt x="229" y="41"/>
                  </a:cubicBezTo>
                  <a:close/>
                  <a:moveTo>
                    <a:pt x="235" y="20"/>
                  </a:moveTo>
                  <a:cubicBezTo>
                    <a:pt x="233" y="20"/>
                    <a:pt x="232" y="21"/>
                    <a:pt x="230" y="22"/>
                  </a:cubicBezTo>
                  <a:cubicBezTo>
                    <a:pt x="229" y="24"/>
                    <a:pt x="229" y="26"/>
                    <a:pt x="229" y="29"/>
                  </a:cubicBezTo>
                  <a:cubicBezTo>
                    <a:pt x="229" y="33"/>
                    <a:pt x="230" y="36"/>
                    <a:pt x="231" y="38"/>
                  </a:cubicBezTo>
                  <a:cubicBezTo>
                    <a:pt x="232" y="40"/>
                    <a:pt x="234" y="41"/>
                    <a:pt x="236" y="41"/>
                  </a:cubicBezTo>
                  <a:cubicBezTo>
                    <a:pt x="238" y="41"/>
                    <a:pt x="239" y="40"/>
                    <a:pt x="240" y="39"/>
                  </a:cubicBezTo>
                  <a:cubicBezTo>
                    <a:pt x="242" y="37"/>
                    <a:pt x="242" y="35"/>
                    <a:pt x="242" y="32"/>
                  </a:cubicBezTo>
                  <a:cubicBezTo>
                    <a:pt x="242" y="28"/>
                    <a:pt x="241" y="25"/>
                    <a:pt x="240" y="23"/>
                  </a:cubicBezTo>
                  <a:cubicBezTo>
                    <a:pt x="238" y="21"/>
                    <a:pt x="237" y="20"/>
                    <a:pt x="235" y="20"/>
                  </a:cubicBezTo>
                  <a:close/>
                  <a:moveTo>
                    <a:pt x="228" y="54"/>
                  </a:moveTo>
                  <a:cubicBezTo>
                    <a:pt x="227" y="55"/>
                    <a:pt x="226" y="56"/>
                    <a:pt x="226" y="57"/>
                  </a:cubicBezTo>
                  <a:cubicBezTo>
                    <a:pt x="226" y="58"/>
                    <a:pt x="225" y="59"/>
                    <a:pt x="225" y="60"/>
                  </a:cubicBezTo>
                  <a:cubicBezTo>
                    <a:pt x="225" y="62"/>
                    <a:pt x="226" y="63"/>
                    <a:pt x="227" y="64"/>
                  </a:cubicBezTo>
                  <a:cubicBezTo>
                    <a:pt x="230" y="65"/>
                    <a:pt x="233" y="66"/>
                    <a:pt x="238" y="66"/>
                  </a:cubicBezTo>
                  <a:cubicBezTo>
                    <a:pt x="242" y="66"/>
                    <a:pt x="245" y="65"/>
                    <a:pt x="247" y="64"/>
                  </a:cubicBezTo>
                  <a:cubicBezTo>
                    <a:pt x="249" y="62"/>
                    <a:pt x="250" y="60"/>
                    <a:pt x="250" y="58"/>
                  </a:cubicBezTo>
                  <a:cubicBezTo>
                    <a:pt x="250" y="57"/>
                    <a:pt x="250" y="56"/>
                    <a:pt x="248" y="56"/>
                  </a:cubicBezTo>
                  <a:cubicBezTo>
                    <a:pt x="247" y="55"/>
                    <a:pt x="245" y="55"/>
                    <a:pt x="241" y="55"/>
                  </a:cubicBezTo>
                  <a:cubicBezTo>
                    <a:pt x="236" y="54"/>
                    <a:pt x="231" y="54"/>
                    <a:pt x="228" y="54"/>
                  </a:cubicBezTo>
                  <a:close/>
                  <a:moveTo>
                    <a:pt x="258" y="20"/>
                  </a:moveTo>
                  <a:cubicBezTo>
                    <a:pt x="274" y="20"/>
                    <a:pt x="274" y="20"/>
                    <a:pt x="274" y="20"/>
                  </a:cubicBezTo>
                  <a:cubicBezTo>
                    <a:pt x="274" y="21"/>
                    <a:pt x="274" y="21"/>
                    <a:pt x="274" y="21"/>
                  </a:cubicBezTo>
                  <a:cubicBezTo>
                    <a:pt x="273" y="21"/>
                    <a:pt x="273" y="21"/>
                    <a:pt x="273" y="21"/>
                  </a:cubicBezTo>
                  <a:cubicBezTo>
                    <a:pt x="272" y="21"/>
                    <a:pt x="271" y="21"/>
                    <a:pt x="270" y="22"/>
                  </a:cubicBezTo>
                  <a:cubicBezTo>
                    <a:pt x="270" y="22"/>
                    <a:pt x="270" y="23"/>
                    <a:pt x="270" y="23"/>
                  </a:cubicBezTo>
                  <a:cubicBezTo>
                    <a:pt x="270" y="24"/>
                    <a:pt x="270" y="26"/>
                    <a:pt x="271" y="27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86" y="26"/>
                    <a:pt x="286" y="26"/>
                    <a:pt x="286" y="26"/>
                  </a:cubicBezTo>
                  <a:cubicBezTo>
                    <a:pt x="286" y="24"/>
                    <a:pt x="287" y="24"/>
                    <a:pt x="287" y="22"/>
                  </a:cubicBezTo>
                  <a:cubicBezTo>
                    <a:pt x="287" y="22"/>
                    <a:pt x="287" y="22"/>
                    <a:pt x="286" y="21"/>
                  </a:cubicBezTo>
                  <a:cubicBezTo>
                    <a:pt x="286" y="21"/>
                    <a:pt x="286" y="21"/>
                    <a:pt x="286" y="20"/>
                  </a:cubicBezTo>
                  <a:cubicBezTo>
                    <a:pt x="285" y="20"/>
                    <a:pt x="284" y="20"/>
                    <a:pt x="284" y="20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4" y="20"/>
                    <a:pt x="293" y="20"/>
                    <a:pt x="292" y="20"/>
                  </a:cubicBezTo>
                  <a:cubicBezTo>
                    <a:pt x="292" y="21"/>
                    <a:pt x="292" y="21"/>
                    <a:pt x="291" y="22"/>
                  </a:cubicBezTo>
                  <a:cubicBezTo>
                    <a:pt x="290" y="22"/>
                    <a:pt x="290" y="23"/>
                    <a:pt x="290" y="25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75" y="62"/>
                    <a:pt x="274" y="64"/>
                    <a:pt x="271" y="66"/>
                  </a:cubicBezTo>
                  <a:cubicBezTo>
                    <a:pt x="269" y="68"/>
                    <a:pt x="267" y="69"/>
                    <a:pt x="265" y="69"/>
                  </a:cubicBezTo>
                  <a:cubicBezTo>
                    <a:pt x="264" y="69"/>
                    <a:pt x="263" y="68"/>
                    <a:pt x="262" y="68"/>
                  </a:cubicBezTo>
                  <a:cubicBezTo>
                    <a:pt x="261" y="67"/>
                    <a:pt x="260" y="66"/>
                    <a:pt x="260" y="65"/>
                  </a:cubicBezTo>
                  <a:cubicBezTo>
                    <a:pt x="260" y="64"/>
                    <a:pt x="261" y="63"/>
                    <a:pt x="261" y="62"/>
                  </a:cubicBezTo>
                  <a:cubicBezTo>
                    <a:pt x="262" y="62"/>
                    <a:pt x="263" y="62"/>
                    <a:pt x="264" y="62"/>
                  </a:cubicBezTo>
                  <a:cubicBezTo>
                    <a:pt x="265" y="62"/>
                    <a:pt x="266" y="62"/>
                    <a:pt x="267" y="62"/>
                  </a:cubicBezTo>
                  <a:cubicBezTo>
                    <a:pt x="268" y="63"/>
                    <a:pt x="269" y="63"/>
                    <a:pt x="269" y="63"/>
                  </a:cubicBezTo>
                  <a:cubicBezTo>
                    <a:pt x="270" y="63"/>
                    <a:pt x="270" y="62"/>
                    <a:pt x="271" y="62"/>
                  </a:cubicBezTo>
                  <a:cubicBezTo>
                    <a:pt x="272" y="61"/>
                    <a:pt x="273" y="59"/>
                    <a:pt x="274" y="57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25"/>
                    <a:pt x="264" y="24"/>
                    <a:pt x="263" y="23"/>
                  </a:cubicBezTo>
                  <a:cubicBezTo>
                    <a:pt x="262" y="22"/>
                    <a:pt x="262" y="21"/>
                    <a:pt x="261" y="21"/>
                  </a:cubicBezTo>
                  <a:cubicBezTo>
                    <a:pt x="261" y="21"/>
                    <a:pt x="260" y="20"/>
                    <a:pt x="258" y="20"/>
                  </a:cubicBezTo>
                  <a:cubicBezTo>
                    <a:pt x="258" y="20"/>
                    <a:pt x="258" y="20"/>
                    <a:pt x="258" y="20"/>
                  </a:cubicBezTo>
                  <a:close/>
                  <a:moveTo>
                    <a:pt x="331" y="19"/>
                  </a:moveTo>
                  <a:cubicBezTo>
                    <a:pt x="336" y="19"/>
                    <a:pt x="340" y="21"/>
                    <a:pt x="343" y="25"/>
                  </a:cubicBezTo>
                  <a:cubicBezTo>
                    <a:pt x="346" y="28"/>
                    <a:pt x="347" y="32"/>
                    <a:pt x="347" y="36"/>
                  </a:cubicBezTo>
                  <a:cubicBezTo>
                    <a:pt x="347" y="40"/>
                    <a:pt x="346" y="42"/>
                    <a:pt x="345" y="46"/>
                  </a:cubicBezTo>
                  <a:cubicBezTo>
                    <a:pt x="344" y="49"/>
                    <a:pt x="342" y="51"/>
                    <a:pt x="339" y="53"/>
                  </a:cubicBezTo>
                  <a:cubicBezTo>
                    <a:pt x="336" y="54"/>
                    <a:pt x="334" y="55"/>
                    <a:pt x="331" y="55"/>
                  </a:cubicBezTo>
                  <a:cubicBezTo>
                    <a:pt x="326" y="55"/>
                    <a:pt x="322" y="53"/>
                    <a:pt x="319" y="49"/>
                  </a:cubicBezTo>
                  <a:cubicBezTo>
                    <a:pt x="317" y="46"/>
                    <a:pt x="316" y="42"/>
                    <a:pt x="316" y="38"/>
                  </a:cubicBezTo>
                  <a:cubicBezTo>
                    <a:pt x="316" y="34"/>
                    <a:pt x="316" y="31"/>
                    <a:pt x="318" y="28"/>
                  </a:cubicBezTo>
                  <a:cubicBezTo>
                    <a:pt x="320" y="26"/>
                    <a:pt x="322" y="23"/>
                    <a:pt x="324" y="22"/>
                  </a:cubicBezTo>
                  <a:cubicBezTo>
                    <a:pt x="326" y="20"/>
                    <a:pt x="328" y="19"/>
                    <a:pt x="331" y="19"/>
                  </a:cubicBezTo>
                  <a:close/>
                  <a:moveTo>
                    <a:pt x="330" y="21"/>
                  </a:moveTo>
                  <a:cubicBezTo>
                    <a:pt x="329" y="21"/>
                    <a:pt x="328" y="22"/>
                    <a:pt x="326" y="22"/>
                  </a:cubicBezTo>
                  <a:cubicBezTo>
                    <a:pt x="325" y="23"/>
                    <a:pt x="324" y="24"/>
                    <a:pt x="323" y="26"/>
                  </a:cubicBezTo>
                  <a:cubicBezTo>
                    <a:pt x="322" y="28"/>
                    <a:pt x="322" y="31"/>
                    <a:pt x="322" y="34"/>
                  </a:cubicBezTo>
                  <a:cubicBezTo>
                    <a:pt x="322" y="39"/>
                    <a:pt x="323" y="43"/>
                    <a:pt x="325" y="47"/>
                  </a:cubicBezTo>
                  <a:cubicBezTo>
                    <a:pt x="327" y="50"/>
                    <a:pt x="329" y="52"/>
                    <a:pt x="332" y="52"/>
                  </a:cubicBezTo>
                  <a:cubicBezTo>
                    <a:pt x="335" y="52"/>
                    <a:pt x="337" y="51"/>
                    <a:pt x="338" y="49"/>
                  </a:cubicBezTo>
                  <a:cubicBezTo>
                    <a:pt x="340" y="47"/>
                    <a:pt x="340" y="44"/>
                    <a:pt x="340" y="39"/>
                  </a:cubicBezTo>
                  <a:cubicBezTo>
                    <a:pt x="340" y="33"/>
                    <a:pt x="339" y="28"/>
                    <a:pt x="337" y="25"/>
                  </a:cubicBezTo>
                  <a:cubicBezTo>
                    <a:pt x="335" y="22"/>
                    <a:pt x="332" y="21"/>
                    <a:pt x="330" y="21"/>
                  </a:cubicBezTo>
                  <a:close/>
                  <a:moveTo>
                    <a:pt x="368" y="22"/>
                  </a:moveTo>
                  <a:cubicBezTo>
                    <a:pt x="368" y="45"/>
                    <a:pt x="368" y="45"/>
                    <a:pt x="368" y="45"/>
                  </a:cubicBezTo>
                  <a:cubicBezTo>
                    <a:pt x="368" y="48"/>
                    <a:pt x="368" y="50"/>
                    <a:pt x="369" y="51"/>
                  </a:cubicBezTo>
                  <a:cubicBezTo>
                    <a:pt x="370" y="52"/>
                    <a:pt x="371" y="52"/>
                    <a:pt x="373" y="52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6" y="54"/>
                    <a:pt x="376" y="54"/>
                    <a:pt x="376" y="54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52"/>
                    <a:pt x="356" y="52"/>
                    <a:pt x="356" y="52"/>
                  </a:cubicBezTo>
                  <a:cubicBezTo>
                    <a:pt x="358" y="52"/>
                    <a:pt x="358" y="52"/>
                    <a:pt x="358" y="52"/>
                  </a:cubicBezTo>
                  <a:cubicBezTo>
                    <a:pt x="358" y="52"/>
                    <a:pt x="360" y="52"/>
                    <a:pt x="360" y="52"/>
                  </a:cubicBezTo>
                  <a:cubicBezTo>
                    <a:pt x="361" y="51"/>
                    <a:pt x="362" y="50"/>
                    <a:pt x="362" y="50"/>
                  </a:cubicBezTo>
                  <a:cubicBezTo>
                    <a:pt x="362" y="49"/>
                    <a:pt x="362" y="47"/>
                    <a:pt x="362" y="45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56" y="22"/>
                    <a:pt x="356" y="22"/>
                    <a:pt x="356" y="22"/>
                  </a:cubicBezTo>
                  <a:cubicBezTo>
                    <a:pt x="356" y="20"/>
                    <a:pt x="356" y="20"/>
                    <a:pt x="356" y="20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2" y="14"/>
                    <a:pt x="363" y="11"/>
                    <a:pt x="364" y="8"/>
                  </a:cubicBezTo>
                  <a:cubicBezTo>
                    <a:pt x="365" y="6"/>
                    <a:pt x="367" y="4"/>
                    <a:pt x="369" y="3"/>
                  </a:cubicBezTo>
                  <a:cubicBezTo>
                    <a:pt x="371" y="2"/>
                    <a:pt x="373" y="1"/>
                    <a:pt x="376" y="1"/>
                  </a:cubicBezTo>
                  <a:cubicBezTo>
                    <a:pt x="378" y="1"/>
                    <a:pt x="381" y="2"/>
                    <a:pt x="383" y="3"/>
                  </a:cubicBezTo>
                  <a:cubicBezTo>
                    <a:pt x="384" y="4"/>
                    <a:pt x="385" y="6"/>
                    <a:pt x="385" y="7"/>
                  </a:cubicBezTo>
                  <a:cubicBezTo>
                    <a:pt x="385" y="8"/>
                    <a:pt x="384" y="8"/>
                    <a:pt x="384" y="9"/>
                  </a:cubicBezTo>
                  <a:cubicBezTo>
                    <a:pt x="383" y="10"/>
                    <a:pt x="383" y="10"/>
                    <a:pt x="382" y="10"/>
                  </a:cubicBezTo>
                  <a:cubicBezTo>
                    <a:pt x="382" y="10"/>
                    <a:pt x="381" y="9"/>
                    <a:pt x="380" y="9"/>
                  </a:cubicBezTo>
                  <a:cubicBezTo>
                    <a:pt x="380" y="8"/>
                    <a:pt x="379" y="8"/>
                    <a:pt x="378" y="6"/>
                  </a:cubicBezTo>
                  <a:cubicBezTo>
                    <a:pt x="377" y="5"/>
                    <a:pt x="376" y="4"/>
                    <a:pt x="376" y="3"/>
                  </a:cubicBezTo>
                  <a:cubicBezTo>
                    <a:pt x="375" y="3"/>
                    <a:pt x="374" y="2"/>
                    <a:pt x="373" y="2"/>
                  </a:cubicBezTo>
                  <a:cubicBezTo>
                    <a:pt x="372" y="2"/>
                    <a:pt x="371" y="3"/>
                    <a:pt x="370" y="3"/>
                  </a:cubicBezTo>
                  <a:cubicBezTo>
                    <a:pt x="370" y="4"/>
                    <a:pt x="369" y="5"/>
                    <a:pt x="369" y="6"/>
                  </a:cubicBezTo>
                  <a:cubicBezTo>
                    <a:pt x="368" y="7"/>
                    <a:pt x="368" y="10"/>
                    <a:pt x="368" y="16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77" y="18"/>
                    <a:pt x="377" y="18"/>
                    <a:pt x="377" y="18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68" y="22"/>
                    <a:pt x="368" y="22"/>
                    <a:pt x="368" y="22"/>
                  </a:cubicBezTo>
                  <a:close/>
                  <a:moveTo>
                    <a:pt x="440" y="2"/>
                  </a:moveTo>
                  <a:cubicBezTo>
                    <a:pt x="441" y="20"/>
                    <a:pt x="441" y="20"/>
                    <a:pt x="441" y="20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38" y="14"/>
                    <a:pt x="436" y="11"/>
                    <a:pt x="433" y="8"/>
                  </a:cubicBezTo>
                  <a:cubicBezTo>
                    <a:pt x="430" y="6"/>
                    <a:pt x="427" y="5"/>
                    <a:pt x="423" y="5"/>
                  </a:cubicBezTo>
                  <a:cubicBezTo>
                    <a:pt x="420" y="5"/>
                    <a:pt x="417" y="6"/>
                    <a:pt x="414" y="8"/>
                  </a:cubicBezTo>
                  <a:cubicBezTo>
                    <a:pt x="412" y="9"/>
                    <a:pt x="410" y="12"/>
                    <a:pt x="408" y="16"/>
                  </a:cubicBezTo>
                  <a:cubicBezTo>
                    <a:pt x="407" y="19"/>
                    <a:pt x="406" y="24"/>
                    <a:pt x="406" y="30"/>
                  </a:cubicBezTo>
                  <a:cubicBezTo>
                    <a:pt x="406" y="34"/>
                    <a:pt x="407" y="38"/>
                    <a:pt x="408" y="42"/>
                  </a:cubicBezTo>
                  <a:cubicBezTo>
                    <a:pt x="409" y="45"/>
                    <a:pt x="412" y="48"/>
                    <a:pt x="414" y="49"/>
                  </a:cubicBezTo>
                  <a:cubicBezTo>
                    <a:pt x="417" y="51"/>
                    <a:pt x="420" y="52"/>
                    <a:pt x="424" y="52"/>
                  </a:cubicBezTo>
                  <a:cubicBezTo>
                    <a:pt x="427" y="52"/>
                    <a:pt x="430" y="51"/>
                    <a:pt x="432" y="50"/>
                  </a:cubicBezTo>
                  <a:cubicBezTo>
                    <a:pt x="435" y="49"/>
                    <a:pt x="438" y="46"/>
                    <a:pt x="440" y="42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39" y="47"/>
                    <a:pt x="436" y="50"/>
                    <a:pt x="433" y="52"/>
                  </a:cubicBezTo>
                  <a:cubicBezTo>
                    <a:pt x="430" y="54"/>
                    <a:pt x="426" y="56"/>
                    <a:pt x="422" y="56"/>
                  </a:cubicBezTo>
                  <a:cubicBezTo>
                    <a:pt x="414" y="56"/>
                    <a:pt x="407" y="52"/>
                    <a:pt x="403" y="46"/>
                  </a:cubicBezTo>
                  <a:cubicBezTo>
                    <a:pt x="400" y="42"/>
                    <a:pt x="398" y="36"/>
                    <a:pt x="398" y="30"/>
                  </a:cubicBezTo>
                  <a:cubicBezTo>
                    <a:pt x="398" y="25"/>
                    <a:pt x="399" y="20"/>
                    <a:pt x="401" y="16"/>
                  </a:cubicBezTo>
                  <a:cubicBezTo>
                    <a:pt x="403" y="12"/>
                    <a:pt x="406" y="8"/>
                    <a:pt x="410" y="6"/>
                  </a:cubicBezTo>
                  <a:cubicBezTo>
                    <a:pt x="414" y="4"/>
                    <a:pt x="418" y="3"/>
                    <a:pt x="422" y="3"/>
                  </a:cubicBezTo>
                  <a:cubicBezTo>
                    <a:pt x="426" y="3"/>
                    <a:pt x="429" y="4"/>
                    <a:pt x="433" y="6"/>
                  </a:cubicBezTo>
                  <a:cubicBezTo>
                    <a:pt x="434" y="6"/>
                    <a:pt x="434" y="6"/>
                    <a:pt x="435" y="6"/>
                  </a:cubicBezTo>
                  <a:cubicBezTo>
                    <a:pt x="436" y="6"/>
                    <a:pt x="436" y="6"/>
                    <a:pt x="436" y="6"/>
                  </a:cubicBezTo>
                  <a:cubicBezTo>
                    <a:pt x="437" y="5"/>
                    <a:pt x="438" y="4"/>
                    <a:pt x="438" y="3"/>
                  </a:cubicBezTo>
                  <a:cubicBezTo>
                    <a:pt x="440" y="2"/>
                    <a:pt x="440" y="2"/>
                    <a:pt x="440" y="2"/>
                  </a:cubicBezTo>
                  <a:close/>
                  <a:moveTo>
                    <a:pt x="460" y="1"/>
                  </a:moveTo>
                  <a:cubicBezTo>
                    <a:pt x="460" y="26"/>
                    <a:pt x="460" y="26"/>
                    <a:pt x="460" y="26"/>
                  </a:cubicBezTo>
                  <a:cubicBezTo>
                    <a:pt x="463" y="22"/>
                    <a:pt x="465" y="21"/>
                    <a:pt x="466" y="20"/>
                  </a:cubicBezTo>
                  <a:cubicBezTo>
                    <a:pt x="468" y="19"/>
                    <a:pt x="470" y="18"/>
                    <a:pt x="471" y="18"/>
                  </a:cubicBezTo>
                  <a:cubicBezTo>
                    <a:pt x="473" y="18"/>
                    <a:pt x="475" y="19"/>
                    <a:pt x="476" y="20"/>
                  </a:cubicBezTo>
                  <a:cubicBezTo>
                    <a:pt x="477" y="21"/>
                    <a:pt x="478" y="23"/>
                    <a:pt x="479" y="25"/>
                  </a:cubicBezTo>
                  <a:cubicBezTo>
                    <a:pt x="479" y="27"/>
                    <a:pt x="480" y="30"/>
                    <a:pt x="480" y="34"/>
                  </a:cubicBezTo>
                  <a:cubicBezTo>
                    <a:pt x="480" y="46"/>
                    <a:pt x="480" y="46"/>
                    <a:pt x="480" y="46"/>
                  </a:cubicBezTo>
                  <a:cubicBezTo>
                    <a:pt x="480" y="48"/>
                    <a:pt x="480" y="50"/>
                    <a:pt x="480" y="50"/>
                  </a:cubicBezTo>
                  <a:cubicBezTo>
                    <a:pt x="480" y="51"/>
                    <a:pt x="481" y="52"/>
                    <a:pt x="481" y="52"/>
                  </a:cubicBezTo>
                  <a:cubicBezTo>
                    <a:pt x="482" y="52"/>
                    <a:pt x="483" y="52"/>
                    <a:pt x="484" y="52"/>
                  </a:cubicBezTo>
                  <a:cubicBezTo>
                    <a:pt x="484" y="54"/>
                    <a:pt x="484" y="54"/>
                    <a:pt x="484" y="54"/>
                  </a:cubicBezTo>
                  <a:cubicBezTo>
                    <a:pt x="468" y="54"/>
                    <a:pt x="468" y="54"/>
                    <a:pt x="468" y="54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69" y="52"/>
                    <a:pt x="469" y="52"/>
                    <a:pt x="469" y="52"/>
                  </a:cubicBezTo>
                  <a:cubicBezTo>
                    <a:pt x="471" y="52"/>
                    <a:pt x="472" y="52"/>
                    <a:pt x="472" y="52"/>
                  </a:cubicBezTo>
                  <a:cubicBezTo>
                    <a:pt x="473" y="51"/>
                    <a:pt x="474" y="50"/>
                    <a:pt x="474" y="50"/>
                  </a:cubicBezTo>
                  <a:cubicBezTo>
                    <a:pt x="474" y="49"/>
                    <a:pt x="474" y="48"/>
                    <a:pt x="474" y="46"/>
                  </a:cubicBezTo>
                  <a:cubicBezTo>
                    <a:pt x="474" y="34"/>
                    <a:pt x="474" y="34"/>
                    <a:pt x="474" y="34"/>
                  </a:cubicBezTo>
                  <a:cubicBezTo>
                    <a:pt x="474" y="30"/>
                    <a:pt x="474" y="28"/>
                    <a:pt x="473" y="27"/>
                  </a:cubicBezTo>
                  <a:cubicBezTo>
                    <a:pt x="473" y="26"/>
                    <a:pt x="472" y="25"/>
                    <a:pt x="472" y="24"/>
                  </a:cubicBezTo>
                  <a:cubicBezTo>
                    <a:pt x="471" y="24"/>
                    <a:pt x="470" y="23"/>
                    <a:pt x="469" y="23"/>
                  </a:cubicBezTo>
                  <a:cubicBezTo>
                    <a:pt x="468" y="23"/>
                    <a:pt x="466" y="24"/>
                    <a:pt x="465" y="24"/>
                  </a:cubicBezTo>
                  <a:cubicBezTo>
                    <a:pt x="464" y="25"/>
                    <a:pt x="462" y="26"/>
                    <a:pt x="461" y="2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48"/>
                    <a:pt x="461" y="50"/>
                    <a:pt x="461" y="50"/>
                  </a:cubicBezTo>
                  <a:cubicBezTo>
                    <a:pt x="462" y="51"/>
                    <a:pt x="462" y="52"/>
                    <a:pt x="462" y="52"/>
                  </a:cubicBezTo>
                  <a:cubicBezTo>
                    <a:pt x="463" y="52"/>
                    <a:pt x="464" y="52"/>
                    <a:pt x="466" y="52"/>
                  </a:cubicBezTo>
                  <a:cubicBezTo>
                    <a:pt x="466" y="54"/>
                    <a:pt x="466" y="54"/>
                    <a:pt x="466" y="54"/>
                  </a:cubicBezTo>
                  <a:cubicBezTo>
                    <a:pt x="450" y="54"/>
                    <a:pt x="450" y="54"/>
                    <a:pt x="450" y="54"/>
                  </a:cubicBezTo>
                  <a:cubicBezTo>
                    <a:pt x="450" y="52"/>
                    <a:pt x="450" y="52"/>
                    <a:pt x="450" y="52"/>
                  </a:cubicBezTo>
                  <a:cubicBezTo>
                    <a:pt x="451" y="52"/>
                    <a:pt x="452" y="52"/>
                    <a:pt x="453" y="52"/>
                  </a:cubicBezTo>
                  <a:cubicBezTo>
                    <a:pt x="454" y="51"/>
                    <a:pt x="454" y="51"/>
                    <a:pt x="454" y="50"/>
                  </a:cubicBezTo>
                  <a:cubicBezTo>
                    <a:pt x="455" y="49"/>
                    <a:pt x="455" y="48"/>
                    <a:pt x="455" y="46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1"/>
                    <a:pt x="455" y="8"/>
                    <a:pt x="454" y="8"/>
                  </a:cubicBezTo>
                  <a:cubicBezTo>
                    <a:pt x="454" y="7"/>
                    <a:pt x="454" y="6"/>
                    <a:pt x="454" y="6"/>
                  </a:cubicBezTo>
                  <a:cubicBezTo>
                    <a:pt x="453" y="5"/>
                    <a:pt x="453" y="5"/>
                    <a:pt x="452" y="5"/>
                  </a:cubicBezTo>
                  <a:cubicBezTo>
                    <a:pt x="452" y="5"/>
                    <a:pt x="451" y="5"/>
                    <a:pt x="450" y="6"/>
                  </a:cubicBezTo>
                  <a:cubicBezTo>
                    <a:pt x="449" y="4"/>
                    <a:pt x="449" y="4"/>
                    <a:pt x="449" y="4"/>
                  </a:cubicBezTo>
                  <a:cubicBezTo>
                    <a:pt x="459" y="0"/>
                    <a:pt x="459" y="0"/>
                    <a:pt x="459" y="0"/>
                  </a:cubicBezTo>
                  <a:cubicBezTo>
                    <a:pt x="460" y="1"/>
                    <a:pt x="460" y="1"/>
                    <a:pt x="460" y="1"/>
                  </a:cubicBezTo>
                  <a:close/>
                  <a:moveTo>
                    <a:pt x="499" y="1"/>
                  </a:moveTo>
                  <a:cubicBezTo>
                    <a:pt x="500" y="1"/>
                    <a:pt x="501" y="1"/>
                    <a:pt x="501" y="2"/>
                  </a:cubicBezTo>
                  <a:cubicBezTo>
                    <a:pt x="502" y="3"/>
                    <a:pt x="502" y="4"/>
                    <a:pt x="502" y="5"/>
                  </a:cubicBezTo>
                  <a:cubicBezTo>
                    <a:pt x="502" y="6"/>
                    <a:pt x="502" y="7"/>
                    <a:pt x="501" y="8"/>
                  </a:cubicBezTo>
                  <a:cubicBezTo>
                    <a:pt x="500" y="8"/>
                    <a:pt x="500" y="9"/>
                    <a:pt x="499" y="9"/>
                  </a:cubicBezTo>
                  <a:cubicBezTo>
                    <a:pt x="498" y="9"/>
                    <a:pt x="497" y="8"/>
                    <a:pt x="496" y="8"/>
                  </a:cubicBezTo>
                  <a:cubicBezTo>
                    <a:pt x="496" y="7"/>
                    <a:pt x="495" y="6"/>
                    <a:pt x="495" y="5"/>
                  </a:cubicBezTo>
                  <a:cubicBezTo>
                    <a:pt x="495" y="4"/>
                    <a:pt x="496" y="3"/>
                    <a:pt x="496" y="2"/>
                  </a:cubicBezTo>
                  <a:cubicBezTo>
                    <a:pt x="497" y="1"/>
                    <a:pt x="498" y="1"/>
                    <a:pt x="499" y="1"/>
                  </a:cubicBezTo>
                  <a:close/>
                  <a:moveTo>
                    <a:pt x="502" y="19"/>
                  </a:moveTo>
                  <a:cubicBezTo>
                    <a:pt x="502" y="46"/>
                    <a:pt x="502" y="46"/>
                    <a:pt x="502" y="46"/>
                  </a:cubicBezTo>
                  <a:cubicBezTo>
                    <a:pt x="502" y="48"/>
                    <a:pt x="502" y="50"/>
                    <a:pt x="502" y="50"/>
                  </a:cubicBezTo>
                  <a:cubicBezTo>
                    <a:pt x="503" y="51"/>
                    <a:pt x="503" y="52"/>
                    <a:pt x="504" y="52"/>
                  </a:cubicBezTo>
                  <a:cubicBezTo>
                    <a:pt x="504" y="52"/>
                    <a:pt x="505" y="52"/>
                    <a:pt x="507" y="52"/>
                  </a:cubicBezTo>
                  <a:cubicBezTo>
                    <a:pt x="507" y="54"/>
                    <a:pt x="507" y="54"/>
                    <a:pt x="507" y="54"/>
                  </a:cubicBezTo>
                  <a:cubicBezTo>
                    <a:pt x="491" y="54"/>
                    <a:pt x="491" y="54"/>
                    <a:pt x="491" y="54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2" y="52"/>
                    <a:pt x="494" y="52"/>
                    <a:pt x="494" y="52"/>
                  </a:cubicBezTo>
                  <a:cubicBezTo>
                    <a:pt x="494" y="52"/>
                    <a:pt x="495" y="51"/>
                    <a:pt x="495" y="50"/>
                  </a:cubicBezTo>
                  <a:cubicBezTo>
                    <a:pt x="496" y="50"/>
                    <a:pt x="496" y="48"/>
                    <a:pt x="496" y="46"/>
                  </a:cubicBezTo>
                  <a:cubicBezTo>
                    <a:pt x="496" y="33"/>
                    <a:pt x="496" y="33"/>
                    <a:pt x="496" y="33"/>
                  </a:cubicBezTo>
                  <a:cubicBezTo>
                    <a:pt x="496" y="29"/>
                    <a:pt x="496" y="27"/>
                    <a:pt x="495" y="26"/>
                  </a:cubicBezTo>
                  <a:cubicBezTo>
                    <a:pt x="495" y="25"/>
                    <a:pt x="495" y="24"/>
                    <a:pt x="494" y="24"/>
                  </a:cubicBezTo>
                  <a:cubicBezTo>
                    <a:pt x="494" y="24"/>
                    <a:pt x="494" y="24"/>
                    <a:pt x="493" y="24"/>
                  </a:cubicBezTo>
                  <a:cubicBezTo>
                    <a:pt x="492" y="24"/>
                    <a:pt x="491" y="24"/>
                    <a:pt x="490" y="24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500" y="19"/>
                    <a:pt x="500" y="19"/>
                    <a:pt x="500" y="19"/>
                  </a:cubicBezTo>
                  <a:cubicBezTo>
                    <a:pt x="502" y="19"/>
                    <a:pt x="502" y="19"/>
                    <a:pt x="502" y="19"/>
                  </a:cubicBezTo>
                  <a:close/>
                  <a:moveTo>
                    <a:pt x="524" y="26"/>
                  </a:moveTo>
                  <a:cubicBezTo>
                    <a:pt x="528" y="21"/>
                    <a:pt x="532" y="19"/>
                    <a:pt x="535" y="19"/>
                  </a:cubicBezTo>
                  <a:cubicBezTo>
                    <a:pt x="536" y="19"/>
                    <a:pt x="538" y="19"/>
                    <a:pt x="540" y="20"/>
                  </a:cubicBezTo>
                  <a:cubicBezTo>
                    <a:pt x="541" y="21"/>
                    <a:pt x="542" y="22"/>
                    <a:pt x="543" y="24"/>
                  </a:cubicBezTo>
                  <a:cubicBezTo>
                    <a:pt x="543" y="26"/>
                    <a:pt x="544" y="28"/>
                    <a:pt x="544" y="31"/>
                  </a:cubicBezTo>
                  <a:cubicBezTo>
                    <a:pt x="544" y="46"/>
                    <a:pt x="544" y="46"/>
                    <a:pt x="544" y="46"/>
                  </a:cubicBezTo>
                  <a:cubicBezTo>
                    <a:pt x="544" y="48"/>
                    <a:pt x="544" y="49"/>
                    <a:pt x="544" y="50"/>
                  </a:cubicBezTo>
                  <a:cubicBezTo>
                    <a:pt x="544" y="51"/>
                    <a:pt x="545" y="51"/>
                    <a:pt x="545" y="52"/>
                  </a:cubicBezTo>
                  <a:cubicBezTo>
                    <a:pt x="546" y="52"/>
                    <a:pt x="547" y="52"/>
                    <a:pt x="548" y="52"/>
                  </a:cubicBezTo>
                  <a:cubicBezTo>
                    <a:pt x="548" y="53"/>
                    <a:pt x="548" y="53"/>
                    <a:pt x="548" y="53"/>
                  </a:cubicBezTo>
                  <a:cubicBezTo>
                    <a:pt x="532" y="53"/>
                    <a:pt x="532" y="53"/>
                    <a:pt x="532" y="53"/>
                  </a:cubicBezTo>
                  <a:cubicBezTo>
                    <a:pt x="532" y="52"/>
                    <a:pt x="532" y="52"/>
                    <a:pt x="532" y="52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35" y="52"/>
                    <a:pt x="536" y="52"/>
                    <a:pt x="536" y="51"/>
                  </a:cubicBezTo>
                  <a:cubicBezTo>
                    <a:pt x="537" y="51"/>
                    <a:pt x="538" y="50"/>
                    <a:pt x="538" y="49"/>
                  </a:cubicBezTo>
                  <a:cubicBezTo>
                    <a:pt x="538" y="49"/>
                    <a:pt x="538" y="48"/>
                    <a:pt x="538" y="46"/>
                  </a:cubicBezTo>
                  <a:cubicBezTo>
                    <a:pt x="538" y="32"/>
                    <a:pt x="538" y="32"/>
                    <a:pt x="538" y="32"/>
                  </a:cubicBezTo>
                  <a:cubicBezTo>
                    <a:pt x="538" y="28"/>
                    <a:pt x="537" y="26"/>
                    <a:pt x="536" y="25"/>
                  </a:cubicBezTo>
                  <a:cubicBezTo>
                    <a:pt x="536" y="24"/>
                    <a:pt x="534" y="23"/>
                    <a:pt x="532" y="23"/>
                  </a:cubicBezTo>
                  <a:cubicBezTo>
                    <a:pt x="530" y="23"/>
                    <a:pt x="527" y="24"/>
                    <a:pt x="524" y="28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8"/>
                    <a:pt x="524" y="49"/>
                    <a:pt x="524" y="50"/>
                  </a:cubicBezTo>
                  <a:cubicBezTo>
                    <a:pt x="525" y="51"/>
                    <a:pt x="525" y="51"/>
                    <a:pt x="526" y="52"/>
                  </a:cubicBezTo>
                  <a:cubicBezTo>
                    <a:pt x="526" y="52"/>
                    <a:pt x="527" y="52"/>
                    <a:pt x="529" y="52"/>
                  </a:cubicBezTo>
                  <a:cubicBezTo>
                    <a:pt x="529" y="53"/>
                    <a:pt x="529" y="53"/>
                    <a:pt x="529" y="53"/>
                  </a:cubicBezTo>
                  <a:cubicBezTo>
                    <a:pt x="513" y="53"/>
                    <a:pt x="513" y="53"/>
                    <a:pt x="513" y="53"/>
                  </a:cubicBezTo>
                  <a:cubicBezTo>
                    <a:pt x="513" y="52"/>
                    <a:pt x="513" y="52"/>
                    <a:pt x="513" y="52"/>
                  </a:cubicBezTo>
                  <a:cubicBezTo>
                    <a:pt x="514" y="52"/>
                    <a:pt x="514" y="52"/>
                    <a:pt x="514" y="52"/>
                  </a:cubicBezTo>
                  <a:cubicBezTo>
                    <a:pt x="516" y="52"/>
                    <a:pt x="517" y="52"/>
                    <a:pt x="517" y="51"/>
                  </a:cubicBezTo>
                  <a:cubicBezTo>
                    <a:pt x="518" y="50"/>
                    <a:pt x="518" y="48"/>
                    <a:pt x="518" y="46"/>
                  </a:cubicBezTo>
                  <a:cubicBezTo>
                    <a:pt x="518" y="33"/>
                    <a:pt x="518" y="33"/>
                    <a:pt x="518" y="33"/>
                  </a:cubicBezTo>
                  <a:cubicBezTo>
                    <a:pt x="518" y="29"/>
                    <a:pt x="518" y="26"/>
                    <a:pt x="518" y="25"/>
                  </a:cubicBezTo>
                  <a:cubicBezTo>
                    <a:pt x="518" y="24"/>
                    <a:pt x="517" y="24"/>
                    <a:pt x="517" y="23"/>
                  </a:cubicBezTo>
                  <a:cubicBezTo>
                    <a:pt x="516" y="23"/>
                    <a:pt x="516" y="23"/>
                    <a:pt x="515" y="23"/>
                  </a:cubicBezTo>
                  <a:cubicBezTo>
                    <a:pt x="514" y="23"/>
                    <a:pt x="514" y="23"/>
                    <a:pt x="513" y="23"/>
                  </a:cubicBezTo>
                  <a:cubicBezTo>
                    <a:pt x="512" y="22"/>
                    <a:pt x="512" y="22"/>
                    <a:pt x="512" y="22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524" y="18"/>
                    <a:pt x="524" y="18"/>
                    <a:pt x="524" y="18"/>
                  </a:cubicBezTo>
                  <a:cubicBezTo>
                    <a:pt x="524" y="26"/>
                    <a:pt x="524" y="26"/>
                    <a:pt x="524" y="26"/>
                  </a:cubicBezTo>
                  <a:close/>
                  <a:moveTo>
                    <a:pt x="573" y="49"/>
                  </a:moveTo>
                  <a:cubicBezTo>
                    <a:pt x="570" y="52"/>
                    <a:pt x="568" y="53"/>
                    <a:pt x="567" y="54"/>
                  </a:cubicBezTo>
                  <a:cubicBezTo>
                    <a:pt x="566" y="54"/>
                    <a:pt x="564" y="54"/>
                    <a:pt x="563" y="54"/>
                  </a:cubicBezTo>
                  <a:cubicBezTo>
                    <a:pt x="560" y="54"/>
                    <a:pt x="559" y="54"/>
                    <a:pt x="557" y="52"/>
                  </a:cubicBezTo>
                  <a:cubicBezTo>
                    <a:pt x="556" y="50"/>
                    <a:pt x="555" y="48"/>
                    <a:pt x="555" y="46"/>
                  </a:cubicBezTo>
                  <a:cubicBezTo>
                    <a:pt x="555" y="44"/>
                    <a:pt x="556" y="42"/>
                    <a:pt x="556" y="41"/>
                  </a:cubicBezTo>
                  <a:cubicBezTo>
                    <a:pt x="557" y="40"/>
                    <a:pt x="559" y="38"/>
                    <a:pt x="562" y="36"/>
                  </a:cubicBezTo>
                  <a:cubicBezTo>
                    <a:pt x="564" y="35"/>
                    <a:pt x="568" y="33"/>
                    <a:pt x="574" y="31"/>
                  </a:cubicBezTo>
                  <a:cubicBezTo>
                    <a:pt x="574" y="30"/>
                    <a:pt x="574" y="30"/>
                    <a:pt x="574" y="30"/>
                  </a:cubicBezTo>
                  <a:cubicBezTo>
                    <a:pt x="574" y="26"/>
                    <a:pt x="573" y="24"/>
                    <a:pt x="572" y="23"/>
                  </a:cubicBezTo>
                  <a:cubicBezTo>
                    <a:pt x="571" y="22"/>
                    <a:pt x="570" y="21"/>
                    <a:pt x="568" y="21"/>
                  </a:cubicBezTo>
                  <a:cubicBezTo>
                    <a:pt x="566" y="21"/>
                    <a:pt x="565" y="21"/>
                    <a:pt x="564" y="22"/>
                  </a:cubicBezTo>
                  <a:cubicBezTo>
                    <a:pt x="563" y="23"/>
                    <a:pt x="563" y="24"/>
                    <a:pt x="563" y="25"/>
                  </a:cubicBezTo>
                  <a:cubicBezTo>
                    <a:pt x="563" y="27"/>
                    <a:pt x="563" y="27"/>
                    <a:pt x="563" y="27"/>
                  </a:cubicBezTo>
                  <a:cubicBezTo>
                    <a:pt x="563" y="28"/>
                    <a:pt x="562" y="29"/>
                    <a:pt x="562" y="30"/>
                  </a:cubicBezTo>
                  <a:cubicBezTo>
                    <a:pt x="562" y="30"/>
                    <a:pt x="561" y="30"/>
                    <a:pt x="560" y="30"/>
                  </a:cubicBezTo>
                  <a:cubicBezTo>
                    <a:pt x="559" y="30"/>
                    <a:pt x="558" y="30"/>
                    <a:pt x="558" y="30"/>
                  </a:cubicBezTo>
                  <a:cubicBezTo>
                    <a:pt x="558" y="29"/>
                    <a:pt x="557" y="28"/>
                    <a:pt x="557" y="27"/>
                  </a:cubicBezTo>
                  <a:cubicBezTo>
                    <a:pt x="557" y="25"/>
                    <a:pt x="558" y="23"/>
                    <a:pt x="560" y="21"/>
                  </a:cubicBezTo>
                  <a:cubicBezTo>
                    <a:pt x="562" y="19"/>
                    <a:pt x="566" y="18"/>
                    <a:pt x="569" y="18"/>
                  </a:cubicBezTo>
                  <a:cubicBezTo>
                    <a:pt x="572" y="18"/>
                    <a:pt x="574" y="18"/>
                    <a:pt x="576" y="20"/>
                  </a:cubicBezTo>
                  <a:cubicBezTo>
                    <a:pt x="578" y="20"/>
                    <a:pt x="579" y="22"/>
                    <a:pt x="580" y="23"/>
                  </a:cubicBezTo>
                  <a:cubicBezTo>
                    <a:pt x="580" y="24"/>
                    <a:pt x="580" y="26"/>
                    <a:pt x="580" y="30"/>
                  </a:cubicBezTo>
                  <a:cubicBezTo>
                    <a:pt x="580" y="41"/>
                    <a:pt x="580" y="41"/>
                    <a:pt x="580" y="41"/>
                  </a:cubicBezTo>
                  <a:cubicBezTo>
                    <a:pt x="580" y="44"/>
                    <a:pt x="580" y="46"/>
                    <a:pt x="580" y="47"/>
                  </a:cubicBezTo>
                  <a:cubicBezTo>
                    <a:pt x="580" y="48"/>
                    <a:pt x="581" y="48"/>
                    <a:pt x="581" y="49"/>
                  </a:cubicBezTo>
                  <a:cubicBezTo>
                    <a:pt x="581" y="49"/>
                    <a:pt x="581" y="49"/>
                    <a:pt x="582" y="49"/>
                  </a:cubicBezTo>
                  <a:cubicBezTo>
                    <a:pt x="582" y="49"/>
                    <a:pt x="582" y="49"/>
                    <a:pt x="583" y="49"/>
                  </a:cubicBezTo>
                  <a:cubicBezTo>
                    <a:pt x="583" y="48"/>
                    <a:pt x="584" y="48"/>
                    <a:pt x="586" y="46"/>
                  </a:cubicBezTo>
                  <a:cubicBezTo>
                    <a:pt x="586" y="48"/>
                    <a:pt x="586" y="48"/>
                    <a:pt x="586" y="48"/>
                  </a:cubicBezTo>
                  <a:cubicBezTo>
                    <a:pt x="583" y="52"/>
                    <a:pt x="580" y="54"/>
                    <a:pt x="578" y="54"/>
                  </a:cubicBezTo>
                  <a:cubicBezTo>
                    <a:pt x="577" y="54"/>
                    <a:pt x="576" y="53"/>
                    <a:pt x="575" y="52"/>
                  </a:cubicBezTo>
                  <a:cubicBezTo>
                    <a:pt x="574" y="52"/>
                    <a:pt x="573" y="51"/>
                    <a:pt x="573" y="49"/>
                  </a:cubicBezTo>
                  <a:close/>
                  <a:moveTo>
                    <a:pt x="573" y="46"/>
                  </a:moveTo>
                  <a:cubicBezTo>
                    <a:pt x="573" y="34"/>
                    <a:pt x="573" y="34"/>
                    <a:pt x="573" y="34"/>
                  </a:cubicBezTo>
                  <a:cubicBezTo>
                    <a:pt x="570" y="35"/>
                    <a:pt x="567" y="36"/>
                    <a:pt x="566" y="37"/>
                  </a:cubicBezTo>
                  <a:cubicBezTo>
                    <a:pt x="564" y="38"/>
                    <a:pt x="563" y="39"/>
                    <a:pt x="562" y="40"/>
                  </a:cubicBezTo>
                  <a:cubicBezTo>
                    <a:pt x="562" y="42"/>
                    <a:pt x="561" y="43"/>
                    <a:pt x="561" y="44"/>
                  </a:cubicBezTo>
                  <a:cubicBezTo>
                    <a:pt x="561" y="46"/>
                    <a:pt x="562" y="48"/>
                    <a:pt x="563" y="49"/>
                  </a:cubicBezTo>
                  <a:cubicBezTo>
                    <a:pt x="564" y="50"/>
                    <a:pt x="565" y="50"/>
                    <a:pt x="566" y="50"/>
                  </a:cubicBezTo>
                  <a:cubicBezTo>
                    <a:pt x="568" y="50"/>
                    <a:pt x="570" y="49"/>
                    <a:pt x="5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6"/>
            <p:cNvSpPr>
              <a:spLocks noEditPoints="1"/>
            </p:cNvSpPr>
            <p:nvPr userDrawn="1"/>
          </p:nvSpPr>
          <p:spPr bwMode="auto">
            <a:xfrm>
              <a:off x="9304400" y="4596116"/>
              <a:ext cx="2255838" cy="300038"/>
            </a:xfrm>
            <a:custGeom>
              <a:avLst/>
              <a:gdLst>
                <a:gd name="T0" fmla="*/ 1465 w 1513"/>
                <a:gd name="T1" fmla="*/ 107 h 200"/>
                <a:gd name="T2" fmla="*/ 1416 w 1513"/>
                <a:gd name="T3" fmla="*/ 130 h 200"/>
                <a:gd name="T4" fmla="*/ 1450 w 1513"/>
                <a:gd name="T5" fmla="*/ 47 h 200"/>
                <a:gd name="T6" fmla="*/ 1458 w 1513"/>
                <a:gd name="T7" fmla="*/ 70 h 200"/>
                <a:gd name="T8" fmla="*/ 1467 w 1513"/>
                <a:gd name="T9" fmla="*/ 146 h 200"/>
                <a:gd name="T10" fmla="*/ 1410 w 1513"/>
                <a:gd name="T11" fmla="*/ 171 h 200"/>
                <a:gd name="T12" fmla="*/ 1408 w 1513"/>
                <a:gd name="T13" fmla="*/ 153 h 200"/>
                <a:gd name="T14" fmla="*/ 1272 w 1513"/>
                <a:gd name="T15" fmla="*/ 125 h 200"/>
                <a:gd name="T16" fmla="*/ 1257 w 1513"/>
                <a:gd name="T17" fmla="*/ 79 h 200"/>
                <a:gd name="T18" fmla="*/ 1298 w 1513"/>
                <a:gd name="T19" fmla="*/ 59 h 200"/>
                <a:gd name="T20" fmla="*/ 1220 w 1513"/>
                <a:gd name="T21" fmla="*/ 139 h 200"/>
                <a:gd name="T22" fmla="*/ 1112 w 1513"/>
                <a:gd name="T23" fmla="*/ 16 h 200"/>
                <a:gd name="T24" fmla="*/ 1064 w 1513"/>
                <a:gd name="T25" fmla="*/ 107 h 200"/>
                <a:gd name="T26" fmla="*/ 1074 w 1513"/>
                <a:gd name="T27" fmla="*/ 95 h 200"/>
                <a:gd name="T28" fmla="*/ 1096 w 1513"/>
                <a:gd name="T29" fmla="*/ 49 h 200"/>
                <a:gd name="T30" fmla="*/ 1098 w 1513"/>
                <a:gd name="T31" fmla="*/ 84 h 200"/>
                <a:gd name="T32" fmla="*/ 1101 w 1513"/>
                <a:gd name="T33" fmla="*/ 154 h 200"/>
                <a:gd name="T34" fmla="*/ 1038 w 1513"/>
                <a:gd name="T35" fmla="*/ 172 h 200"/>
                <a:gd name="T36" fmla="*/ 862 w 1513"/>
                <a:gd name="T37" fmla="*/ 136 h 200"/>
                <a:gd name="T38" fmla="*/ 895 w 1513"/>
                <a:gd name="T39" fmla="*/ 103 h 200"/>
                <a:gd name="T40" fmla="*/ 856 w 1513"/>
                <a:gd name="T41" fmla="*/ 83 h 200"/>
                <a:gd name="T42" fmla="*/ 873 w 1513"/>
                <a:gd name="T43" fmla="*/ 80 h 200"/>
                <a:gd name="T44" fmla="*/ 905 w 1513"/>
                <a:gd name="T45" fmla="*/ 38 h 200"/>
                <a:gd name="T46" fmla="*/ 908 w 1513"/>
                <a:gd name="T47" fmla="*/ 83 h 200"/>
                <a:gd name="T48" fmla="*/ 874 w 1513"/>
                <a:gd name="T49" fmla="*/ 168 h 200"/>
                <a:gd name="T50" fmla="*/ 809 w 1513"/>
                <a:gd name="T51" fmla="*/ 149 h 200"/>
                <a:gd name="T52" fmla="*/ 704 w 1513"/>
                <a:gd name="T53" fmla="*/ 45 h 200"/>
                <a:gd name="T54" fmla="*/ 658 w 1513"/>
                <a:gd name="T55" fmla="*/ 45 h 200"/>
                <a:gd name="T56" fmla="*/ 694 w 1513"/>
                <a:gd name="T57" fmla="*/ 50 h 200"/>
                <a:gd name="T58" fmla="*/ 705 w 1513"/>
                <a:gd name="T59" fmla="*/ 55 h 200"/>
                <a:gd name="T60" fmla="*/ 697 w 1513"/>
                <a:gd name="T61" fmla="*/ 139 h 200"/>
                <a:gd name="T62" fmla="*/ 662 w 1513"/>
                <a:gd name="T63" fmla="*/ 179 h 200"/>
                <a:gd name="T64" fmla="*/ 686 w 1513"/>
                <a:gd name="T65" fmla="*/ 141 h 200"/>
                <a:gd name="T66" fmla="*/ 720 w 1513"/>
                <a:gd name="T67" fmla="*/ 90 h 200"/>
                <a:gd name="T68" fmla="*/ 540 w 1513"/>
                <a:gd name="T69" fmla="*/ 92 h 200"/>
                <a:gd name="T70" fmla="*/ 491 w 1513"/>
                <a:gd name="T71" fmla="*/ 115 h 200"/>
                <a:gd name="T72" fmla="*/ 466 w 1513"/>
                <a:gd name="T73" fmla="*/ 70 h 200"/>
                <a:gd name="T74" fmla="*/ 444 w 1513"/>
                <a:gd name="T75" fmla="*/ 90 h 200"/>
                <a:gd name="T76" fmla="*/ 426 w 1513"/>
                <a:gd name="T77" fmla="*/ 96 h 200"/>
                <a:gd name="T78" fmla="*/ 414 w 1513"/>
                <a:gd name="T79" fmla="*/ 90 h 200"/>
                <a:gd name="T80" fmla="*/ 502 w 1513"/>
                <a:gd name="T81" fmla="*/ 43 h 200"/>
                <a:gd name="T82" fmla="*/ 560 w 1513"/>
                <a:gd name="T83" fmla="*/ 85 h 200"/>
                <a:gd name="T84" fmla="*/ 520 w 1513"/>
                <a:gd name="T85" fmla="*/ 187 h 200"/>
                <a:gd name="T86" fmla="*/ 465 w 1513"/>
                <a:gd name="T87" fmla="*/ 119 h 200"/>
                <a:gd name="T88" fmla="*/ 442 w 1513"/>
                <a:gd name="T89" fmla="*/ 153 h 200"/>
                <a:gd name="T90" fmla="*/ 282 w 1513"/>
                <a:gd name="T91" fmla="*/ 98 h 200"/>
                <a:gd name="T92" fmla="*/ 259 w 1513"/>
                <a:gd name="T93" fmla="*/ 93 h 200"/>
                <a:gd name="T94" fmla="*/ 226 w 1513"/>
                <a:gd name="T95" fmla="*/ 158 h 200"/>
                <a:gd name="T96" fmla="*/ 307 w 1513"/>
                <a:gd name="T97" fmla="*/ 43 h 200"/>
                <a:gd name="T98" fmla="*/ 290 w 1513"/>
                <a:gd name="T99" fmla="*/ 120 h 200"/>
                <a:gd name="T100" fmla="*/ 234 w 1513"/>
                <a:gd name="T101" fmla="*/ 93 h 200"/>
                <a:gd name="T102" fmla="*/ 205 w 1513"/>
                <a:gd name="T103" fmla="*/ 107 h 200"/>
                <a:gd name="T104" fmla="*/ 226 w 1513"/>
                <a:gd name="T105" fmla="*/ 171 h 200"/>
                <a:gd name="T106" fmla="*/ 101 w 1513"/>
                <a:gd name="T107" fmla="*/ 63 h 200"/>
                <a:gd name="T108" fmla="*/ 32 w 1513"/>
                <a:gd name="T109" fmla="*/ 94 h 200"/>
                <a:gd name="T110" fmla="*/ 58 w 1513"/>
                <a:gd name="T111" fmla="*/ 7 h 200"/>
                <a:gd name="T112" fmla="*/ 104 w 1513"/>
                <a:gd name="T113" fmla="*/ 90 h 200"/>
                <a:gd name="T114" fmla="*/ 48 w 1513"/>
                <a:gd name="T115" fmla="*/ 152 h 200"/>
                <a:gd name="T116" fmla="*/ 3 w 1513"/>
                <a:gd name="T117" fmla="*/ 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3" h="200">
                  <a:moveTo>
                    <a:pt x="1410" y="31"/>
                  </a:moveTo>
                  <a:cubicBezTo>
                    <a:pt x="1410" y="28"/>
                    <a:pt x="1410" y="26"/>
                    <a:pt x="1410" y="23"/>
                  </a:cubicBezTo>
                  <a:cubicBezTo>
                    <a:pt x="1418" y="21"/>
                    <a:pt x="1413" y="3"/>
                    <a:pt x="1421" y="0"/>
                  </a:cubicBezTo>
                  <a:cubicBezTo>
                    <a:pt x="1424" y="0"/>
                    <a:pt x="1424" y="0"/>
                    <a:pt x="1424" y="0"/>
                  </a:cubicBezTo>
                  <a:cubicBezTo>
                    <a:pt x="1425" y="3"/>
                    <a:pt x="1427" y="7"/>
                    <a:pt x="1428" y="11"/>
                  </a:cubicBezTo>
                  <a:cubicBezTo>
                    <a:pt x="1428" y="13"/>
                    <a:pt x="1428" y="15"/>
                    <a:pt x="1428" y="17"/>
                  </a:cubicBezTo>
                  <a:cubicBezTo>
                    <a:pt x="1431" y="30"/>
                    <a:pt x="1429" y="36"/>
                    <a:pt x="1427" y="47"/>
                  </a:cubicBezTo>
                  <a:cubicBezTo>
                    <a:pt x="1414" y="49"/>
                    <a:pt x="1415" y="38"/>
                    <a:pt x="1410" y="31"/>
                  </a:cubicBezTo>
                  <a:close/>
                  <a:moveTo>
                    <a:pt x="1442" y="122"/>
                  </a:moveTo>
                  <a:cubicBezTo>
                    <a:pt x="1442" y="107"/>
                    <a:pt x="1454" y="110"/>
                    <a:pt x="1465" y="107"/>
                  </a:cubicBezTo>
                  <a:cubicBezTo>
                    <a:pt x="1470" y="105"/>
                    <a:pt x="1478" y="101"/>
                    <a:pt x="1482" y="97"/>
                  </a:cubicBezTo>
                  <a:cubicBezTo>
                    <a:pt x="1484" y="95"/>
                    <a:pt x="1484" y="93"/>
                    <a:pt x="1486" y="91"/>
                  </a:cubicBezTo>
                  <a:cubicBezTo>
                    <a:pt x="1485" y="90"/>
                    <a:pt x="1485" y="88"/>
                    <a:pt x="1484" y="87"/>
                  </a:cubicBezTo>
                  <a:cubicBezTo>
                    <a:pt x="1482" y="86"/>
                    <a:pt x="1479" y="83"/>
                    <a:pt x="1477" y="83"/>
                  </a:cubicBezTo>
                  <a:cubicBezTo>
                    <a:pt x="1474" y="81"/>
                    <a:pt x="1470" y="82"/>
                    <a:pt x="1468" y="81"/>
                  </a:cubicBezTo>
                  <a:cubicBezTo>
                    <a:pt x="1452" y="83"/>
                    <a:pt x="1429" y="95"/>
                    <a:pt x="1424" y="105"/>
                  </a:cubicBezTo>
                  <a:cubicBezTo>
                    <a:pt x="1424" y="108"/>
                    <a:pt x="1424" y="111"/>
                    <a:pt x="1424" y="113"/>
                  </a:cubicBezTo>
                  <a:cubicBezTo>
                    <a:pt x="1426" y="115"/>
                    <a:pt x="1428" y="117"/>
                    <a:pt x="1430" y="119"/>
                  </a:cubicBezTo>
                  <a:cubicBezTo>
                    <a:pt x="1430" y="126"/>
                    <a:pt x="1430" y="134"/>
                    <a:pt x="1422" y="135"/>
                  </a:cubicBezTo>
                  <a:cubicBezTo>
                    <a:pt x="1420" y="133"/>
                    <a:pt x="1418" y="132"/>
                    <a:pt x="1416" y="130"/>
                  </a:cubicBezTo>
                  <a:cubicBezTo>
                    <a:pt x="1414" y="132"/>
                    <a:pt x="1413" y="133"/>
                    <a:pt x="1409" y="132"/>
                  </a:cubicBezTo>
                  <a:cubicBezTo>
                    <a:pt x="1407" y="128"/>
                    <a:pt x="1397" y="105"/>
                    <a:pt x="1398" y="102"/>
                  </a:cubicBezTo>
                  <a:cubicBezTo>
                    <a:pt x="1399" y="99"/>
                    <a:pt x="1405" y="97"/>
                    <a:pt x="1408" y="96"/>
                  </a:cubicBezTo>
                  <a:cubicBezTo>
                    <a:pt x="1414" y="93"/>
                    <a:pt x="1418" y="86"/>
                    <a:pt x="1423" y="82"/>
                  </a:cubicBezTo>
                  <a:cubicBezTo>
                    <a:pt x="1426" y="80"/>
                    <a:pt x="1430" y="80"/>
                    <a:pt x="1433" y="79"/>
                  </a:cubicBezTo>
                  <a:cubicBezTo>
                    <a:pt x="1441" y="75"/>
                    <a:pt x="1447" y="65"/>
                    <a:pt x="1454" y="59"/>
                  </a:cubicBezTo>
                  <a:cubicBezTo>
                    <a:pt x="1462" y="51"/>
                    <a:pt x="1472" y="50"/>
                    <a:pt x="1478" y="41"/>
                  </a:cubicBezTo>
                  <a:cubicBezTo>
                    <a:pt x="1478" y="41"/>
                    <a:pt x="1478" y="41"/>
                    <a:pt x="1478" y="40"/>
                  </a:cubicBezTo>
                  <a:cubicBezTo>
                    <a:pt x="1477" y="40"/>
                    <a:pt x="1477" y="40"/>
                    <a:pt x="1477" y="40"/>
                  </a:cubicBezTo>
                  <a:cubicBezTo>
                    <a:pt x="1472" y="45"/>
                    <a:pt x="1459" y="54"/>
                    <a:pt x="1450" y="47"/>
                  </a:cubicBezTo>
                  <a:cubicBezTo>
                    <a:pt x="1446" y="45"/>
                    <a:pt x="1447" y="40"/>
                    <a:pt x="1444" y="37"/>
                  </a:cubicBezTo>
                  <a:cubicBezTo>
                    <a:pt x="1443" y="35"/>
                    <a:pt x="1440" y="34"/>
                    <a:pt x="1440" y="31"/>
                  </a:cubicBezTo>
                  <a:cubicBezTo>
                    <a:pt x="1440" y="29"/>
                    <a:pt x="1441" y="28"/>
                    <a:pt x="1441" y="27"/>
                  </a:cubicBezTo>
                  <a:cubicBezTo>
                    <a:pt x="1447" y="27"/>
                    <a:pt x="1459" y="35"/>
                    <a:pt x="1462" y="38"/>
                  </a:cubicBezTo>
                  <a:cubicBezTo>
                    <a:pt x="1471" y="35"/>
                    <a:pt x="1480" y="33"/>
                    <a:pt x="1488" y="28"/>
                  </a:cubicBezTo>
                  <a:cubicBezTo>
                    <a:pt x="1491" y="26"/>
                    <a:pt x="1496" y="30"/>
                    <a:pt x="1498" y="29"/>
                  </a:cubicBezTo>
                  <a:cubicBezTo>
                    <a:pt x="1502" y="32"/>
                    <a:pt x="1508" y="48"/>
                    <a:pt x="1500" y="52"/>
                  </a:cubicBezTo>
                  <a:cubicBezTo>
                    <a:pt x="1496" y="53"/>
                    <a:pt x="1490" y="53"/>
                    <a:pt x="1486" y="54"/>
                  </a:cubicBezTo>
                  <a:cubicBezTo>
                    <a:pt x="1476" y="56"/>
                    <a:pt x="1464" y="63"/>
                    <a:pt x="1457" y="69"/>
                  </a:cubicBezTo>
                  <a:cubicBezTo>
                    <a:pt x="1457" y="69"/>
                    <a:pt x="1458" y="69"/>
                    <a:pt x="1458" y="70"/>
                  </a:cubicBezTo>
                  <a:cubicBezTo>
                    <a:pt x="1458" y="70"/>
                    <a:pt x="1458" y="70"/>
                    <a:pt x="1458" y="70"/>
                  </a:cubicBezTo>
                  <a:cubicBezTo>
                    <a:pt x="1462" y="71"/>
                    <a:pt x="1469" y="68"/>
                    <a:pt x="1474" y="71"/>
                  </a:cubicBezTo>
                  <a:cubicBezTo>
                    <a:pt x="1485" y="76"/>
                    <a:pt x="1500" y="81"/>
                    <a:pt x="1500" y="99"/>
                  </a:cubicBezTo>
                  <a:cubicBezTo>
                    <a:pt x="1497" y="100"/>
                    <a:pt x="1496" y="102"/>
                    <a:pt x="1494" y="103"/>
                  </a:cubicBezTo>
                  <a:cubicBezTo>
                    <a:pt x="1488" y="105"/>
                    <a:pt x="1482" y="105"/>
                    <a:pt x="1477" y="108"/>
                  </a:cubicBezTo>
                  <a:cubicBezTo>
                    <a:pt x="1477" y="109"/>
                    <a:pt x="1477" y="109"/>
                    <a:pt x="1477" y="110"/>
                  </a:cubicBezTo>
                  <a:cubicBezTo>
                    <a:pt x="1478" y="112"/>
                    <a:pt x="1479" y="113"/>
                    <a:pt x="1479" y="118"/>
                  </a:cubicBezTo>
                  <a:cubicBezTo>
                    <a:pt x="1477" y="119"/>
                    <a:pt x="1478" y="122"/>
                    <a:pt x="1476" y="123"/>
                  </a:cubicBezTo>
                  <a:cubicBezTo>
                    <a:pt x="1472" y="130"/>
                    <a:pt x="1465" y="135"/>
                    <a:pt x="1463" y="142"/>
                  </a:cubicBezTo>
                  <a:cubicBezTo>
                    <a:pt x="1464" y="143"/>
                    <a:pt x="1466" y="145"/>
                    <a:pt x="1467" y="146"/>
                  </a:cubicBezTo>
                  <a:cubicBezTo>
                    <a:pt x="1476" y="149"/>
                    <a:pt x="1513" y="129"/>
                    <a:pt x="1508" y="151"/>
                  </a:cubicBezTo>
                  <a:cubicBezTo>
                    <a:pt x="1507" y="154"/>
                    <a:pt x="1505" y="156"/>
                    <a:pt x="1504" y="158"/>
                  </a:cubicBezTo>
                  <a:cubicBezTo>
                    <a:pt x="1500" y="158"/>
                    <a:pt x="1498" y="157"/>
                    <a:pt x="1495" y="157"/>
                  </a:cubicBezTo>
                  <a:cubicBezTo>
                    <a:pt x="1490" y="155"/>
                    <a:pt x="1472" y="161"/>
                    <a:pt x="1469" y="163"/>
                  </a:cubicBezTo>
                  <a:cubicBezTo>
                    <a:pt x="1470" y="169"/>
                    <a:pt x="1471" y="175"/>
                    <a:pt x="1471" y="182"/>
                  </a:cubicBezTo>
                  <a:cubicBezTo>
                    <a:pt x="1469" y="183"/>
                    <a:pt x="1469" y="185"/>
                    <a:pt x="1468" y="186"/>
                  </a:cubicBezTo>
                  <a:cubicBezTo>
                    <a:pt x="1465" y="188"/>
                    <a:pt x="1462" y="187"/>
                    <a:pt x="1458" y="189"/>
                  </a:cubicBezTo>
                  <a:cubicBezTo>
                    <a:pt x="1456" y="190"/>
                    <a:pt x="1453" y="193"/>
                    <a:pt x="1450" y="193"/>
                  </a:cubicBezTo>
                  <a:cubicBezTo>
                    <a:pt x="1432" y="200"/>
                    <a:pt x="1414" y="183"/>
                    <a:pt x="1410" y="171"/>
                  </a:cubicBezTo>
                  <a:cubicBezTo>
                    <a:pt x="1410" y="171"/>
                    <a:pt x="1410" y="171"/>
                    <a:pt x="1410" y="171"/>
                  </a:cubicBezTo>
                  <a:cubicBezTo>
                    <a:pt x="1416" y="171"/>
                    <a:pt x="1423" y="177"/>
                    <a:pt x="1428" y="179"/>
                  </a:cubicBezTo>
                  <a:cubicBezTo>
                    <a:pt x="1430" y="179"/>
                    <a:pt x="1433" y="179"/>
                    <a:pt x="1435" y="179"/>
                  </a:cubicBezTo>
                  <a:cubicBezTo>
                    <a:pt x="1449" y="179"/>
                    <a:pt x="1457" y="174"/>
                    <a:pt x="1463" y="165"/>
                  </a:cubicBezTo>
                  <a:cubicBezTo>
                    <a:pt x="1463" y="164"/>
                    <a:pt x="1463" y="163"/>
                    <a:pt x="1463" y="162"/>
                  </a:cubicBezTo>
                  <a:cubicBezTo>
                    <a:pt x="1462" y="162"/>
                    <a:pt x="1461" y="161"/>
                    <a:pt x="1460" y="161"/>
                  </a:cubicBezTo>
                  <a:cubicBezTo>
                    <a:pt x="1453" y="158"/>
                    <a:pt x="1440" y="165"/>
                    <a:pt x="1434" y="166"/>
                  </a:cubicBezTo>
                  <a:cubicBezTo>
                    <a:pt x="1428" y="167"/>
                    <a:pt x="1413" y="167"/>
                    <a:pt x="1408" y="164"/>
                  </a:cubicBezTo>
                  <a:cubicBezTo>
                    <a:pt x="1406" y="163"/>
                    <a:pt x="1405" y="161"/>
                    <a:pt x="1404" y="160"/>
                  </a:cubicBezTo>
                  <a:cubicBezTo>
                    <a:pt x="1404" y="159"/>
                    <a:pt x="1404" y="157"/>
                    <a:pt x="1404" y="156"/>
                  </a:cubicBezTo>
                  <a:cubicBezTo>
                    <a:pt x="1406" y="155"/>
                    <a:pt x="1407" y="154"/>
                    <a:pt x="1408" y="153"/>
                  </a:cubicBezTo>
                  <a:cubicBezTo>
                    <a:pt x="1418" y="153"/>
                    <a:pt x="1426" y="153"/>
                    <a:pt x="1436" y="153"/>
                  </a:cubicBezTo>
                  <a:cubicBezTo>
                    <a:pt x="1438" y="152"/>
                    <a:pt x="1442" y="149"/>
                    <a:pt x="1444" y="149"/>
                  </a:cubicBezTo>
                  <a:cubicBezTo>
                    <a:pt x="1448" y="147"/>
                    <a:pt x="1452" y="148"/>
                    <a:pt x="1455" y="147"/>
                  </a:cubicBezTo>
                  <a:cubicBezTo>
                    <a:pt x="1456" y="146"/>
                    <a:pt x="1456" y="146"/>
                    <a:pt x="1457" y="145"/>
                  </a:cubicBezTo>
                  <a:cubicBezTo>
                    <a:pt x="1456" y="143"/>
                    <a:pt x="1454" y="139"/>
                    <a:pt x="1456" y="136"/>
                  </a:cubicBezTo>
                  <a:cubicBezTo>
                    <a:pt x="1458" y="129"/>
                    <a:pt x="1460" y="125"/>
                    <a:pt x="1464" y="118"/>
                  </a:cubicBezTo>
                  <a:cubicBezTo>
                    <a:pt x="1463" y="117"/>
                    <a:pt x="1462" y="117"/>
                    <a:pt x="1461" y="117"/>
                  </a:cubicBezTo>
                  <a:cubicBezTo>
                    <a:pt x="1455" y="118"/>
                    <a:pt x="1451" y="121"/>
                    <a:pt x="1442" y="122"/>
                  </a:cubicBezTo>
                  <a:close/>
                  <a:moveTo>
                    <a:pt x="1272" y="127"/>
                  </a:moveTo>
                  <a:cubicBezTo>
                    <a:pt x="1272" y="125"/>
                    <a:pt x="1271" y="126"/>
                    <a:pt x="1272" y="125"/>
                  </a:cubicBezTo>
                  <a:cubicBezTo>
                    <a:pt x="1274" y="119"/>
                    <a:pt x="1285" y="115"/>
                    <a:pt x="1292" y="119"/>
                  </a:cubicBezTo>
                  <a:cubicBezTo>
                    <a:pt x="1301" y="125"/>
                    <a:pt x="1318" y="137"/>
                    <a:pt x="1316" y="154"/>
                  </a:cubicBezTo>
                  <a:cubicBezTo>
                    <a:pt x="1310" y="157"/>
                    <a:pt x="1309" y="164"/>
                    <a:pt x="1298" y="164"/>
                  </a:cubicBezTo>
                  <a:cubicBezTo>
                    <a:pt x="1298" y="161"/>
                    <a:pt x="1294" y="159"/>
                    <a:pt x="1293" y="157"/>
                  </a:cubicBezTo>
                  <a:cubicBezTo>
                    <a:pt x="1292" y="155"/>
                    <a:pt x="1292" y="152"/>
                    <a:pt x="1291" y="149"/>
                  </a:cubicBezTo>
                  <a:cubicBezTo>
                    <a:pt x="1288" y="143"/>
                    <a:pt x="1279" y="128"/>
                    <a:pt x="1272" y="127"/>
                  </a:cubicBezTo>
                  <a:close/>
                  <a:moveTo>
                    <a:pt x="1216" y="87"/>
                  </a:moveTo>
                  <a:cubicBezTo>
                    <a:pt x="1216" y="86"/>
                    <a:pt x="1217" y="85"/>
                    <a:pt x="1217" y="84"/>
                  </a:cubicBezTo>
                  <a:cubicBezTo>
                    <a:pt x="1222" y="85"/>
                    <a:pt x="1227" y="86"/>
                    <a:pt x="1232" y="87"/>
                  </a:cubicBezTo>
                  <a:cubicBezTo>
                    <a:pt x="1237" y="89"/>
                    <a:pt x="1256" y="82"/>
                    <a:pt x="1257" y="79"/>
                  </a:cubicBezTo>
                  <a:cubicBezTo>
                    <a:pt x="1260" y="74"/>
                    <a:pt x="1260" y="41"/>
                    <a:pt x="1257" y="36"/>
                  </a:cubicBezTo>
                  <a:cubicBezTo>
                    <a:pt x="1255" y="31"/>
                    <a:pt x="1252" y="30"/>
                    <a:pt x="1252" y="23"/>
                  </a:cubicBezTo>
                  <a:cubicBezTo>
                    <a:pt x="1256" y="21"/>
                    <a:pt x="1256" y="20"/>
                    <a:pt x="1264" y="20"/>
                  </a:cubicBezTo>
                  <a:cubicBezTo>
                    <a:pt x="1272" y="26"/>
                    <a:pt x="1273" y="39"/>
                    <a:pt x="1273" y="54"/>
                  </a:cubicBezTo>
                  <a:cubicBezTo>
                    <a:pt x="1273" y="59"/>
                    <a:pt x="1271" y="74"/>
                    <a:pt x="1272" y="74"/>
                  </a:cubicBezTo>
                  <a:cubicBezTo>
                    <a:pt x="1276" y="75"/>
                    <a:pt x="1290" y="70"/>
                    <a:pt x="1293" y="68"/>
                  </a:cubicBezTo>
                  <a:cubicBezTo>
                    <a:pt x="1293" y="63"/>
                    <a:pt x="1292" y="61"/>
                    <a:pt x="1288" y="58"/>
                  </a:cubicBezTo>
                  <a:cubicBezTo>
                    <a:pt x="1288" y="57"/>
                    <a:pt x="1288" y="55"/>
                    <a:pt x="1288" y="53"/>
                  </a:cubicBezTo>
                  <a:cubicBezTo>
                    <a:pt x="1289" y="53"/>
                    <a:pt x="1290" y="54"/>
                    <a:pt x="1290" y="54"/>
                  </a:cubicBezTo>
                  <a:cubicBezTo>
                    <a:pt x="1293" y="55"/>
                    <a:pt x="1295" y="59"/>
                    <a:pt x="1298" y="59"/>
                  </a:cubicBezTo>
                  <a:cubicBezTo>
                    <a:pt x="1306" y="62"/>
                    <a:pt x="1314" y="60"/>
                    <a:pt x="1321" y="63"/>
                  </a:cubicBezTo>
                  <a:cubicBezTo>
                    <a:pt x="1322" y="64"/>
                    <a:pt x="1322" y="63"/>
                    <a:pt x="1322" y="65"/>
                  </a:cubicBezTo>
                  <a:cubicBezTo>
                    <a:pt x="1322" y="67"/>
                    <a:pt x="1322" y="69"/>
                    <a:pt x="1322" y="71"/>
                  </a:cubicBezTo>
                  <a:cubicBezTo>
                    <a:pt x="1321" y="71"/>
                    <a:pt x="1320" y="74"/>
                    <a:pt x="1319" y="75"/>
                  </a:cubicBezTo>
                  <a:cubicBezTo>
                    <a:pt x="1317" y="76"/>
                    <a:pt x="1310" y="75"/>
                    <a:pt x="1308" y="76"/>
                  </a:cubicBezTo>
                  <a:cubicBezTo>
                    <a:pt x="1301" y="79"/>
                    <a:pt x="1273" y="90"/>
                    <a:pt x="1268" y="95"/>
                  </a:cubicBezTo>
                  <a:cubicBezTo>
                    <a:pt x="1264" y="99"/>
                    <a:pt x="1266" y="105"/>
                    <a:pt x="1264" y="110"/>
                  </a:cubicBezTo>
                  <a:cubicBezTo>
                    <a:pt x="1260" y="123"/>
                    <a:pt x="1250" y="153"/>
                    <a:pt x="1232" y="145"/>
                  </a:cubicBezTo>
                  <a:cubicBezTo>
                    <a:pt x="1230" y="145"/>
                    <a:pt x="1229" y="145"/>
                    <a:pt x="1228" y="145"/>
                  </a:cubicBezTo>
                  <a:cubicBezTo>
                    <a:pt x="1225" y="143"/>
                    <a:pt x="1223" y="141"/>
                    <a:pt x="1220" y="139"/>
                  </a:cubicBezTo>
                  <a:cubicBezTo>
                    <a:pt x="1220" y="138"/>
                    <a:pt x="1220" y="137"/>
                    <a:pt x="1220" y="135"/>
                  </a:cubicBezTo>
                  <a:cubicBezTo>
                    <a:pt x="1222" y="135"/>
                    <a:pt x="1225" y="131"/>
                    <a:pt x="1227" y="130"/>
                  </a:cubicBezTo>
                  <a:cubicBezTo>
                    <a:pt x="1232" y="128"/>
                    <a:pt x="1236" y="129"/>
                    <a:pt x="1240" y="127"/>
                  </a:cubicBezTo>
                  <a:cubicBezTo>
                    <a:pt x="1246" y="125"/>
                    <a:pt x="1256" y="107"/>
                    <a:pt x="1254" y="101"/>
                  </a:cubicBezTo>
                  <a:cubicBezTo>
                    <a:pt x="1246" y="100"/>
                    <a:pt x="1236" y="101"/>
                    <a:pt x="1228" y="101"/>
                  </a:cubicBezTo>
                  <a:cubicBezTo>
                    <a:pt x="1225" y="98"/>
                    <a:pt x="1222" y="96"/>
                    <a:pt x="1219" y="93"/>
                  </a:cubicBezTo>
                  <a:cubicBezTo>
                    <a:pt x="1217" y="91"/>
                    <a:pt x="1217" y="88"/>
                    <a:pt x="1216" y="87"/>
                  </a:cubicBezTo>
                  <a:close/>
                  <a:moveTo>
                    <a:pt x="1110" y="21"/>
                  </a:moveTo>
                  <a:cubicBezTo>
                    <a:pt x="1110" y="20"/>
                    <a:pt x="1110" y="19"/>
                    <a:pt x="1110" y="17"/>
                  </a:cubicBezTo>
                  <a:cubicBezTo>
                    <a:pt x="1110" y="17"/>
                    <a:pt x="1111" y="16"/>
                    <a:pt x="1112" y="16"/>
                  </a:cubicBezTo>
                  <a:cubicBezTo>
                    <a:pt x="1124" y="17"/>
                    <a:pt x="1148" y="19"/>
                    <a:pt x="1147" y="35"/>
                  </a:cubicBezTo>
                  <a:cubicBezTo>
                    <a:pt x="1142" y="43"/>
                    <a:pt x="1140" y="49"/>
                    <a:pt x="1128" y="45"/>
                  </a:cubicBezTo>
                  <a:cubicBezTo>
                    <a:pt x="1127" y="43"/>
                    <a:pt x="1126" y="41"/>
                    <a:pt x="1124" y="39"/>
                  </a:cubicBezTo>
                  <a:cubicBezTo>
                    <a:pt x="1123" y="38"/>
                    <a:pt x="1121" y="38"/>
                    <a:pt x="1119" y="37"/>
                  </a:cubicBezTo>
                  <a:cubicBezTo>
                    <a:pt x="1119" y="31"/>
                    <a:pt x="1113" y="23"/>
                    <a:pt x="1110" y="21"/>
                  </a:cubicBezTo>
                  <a:close/>
                  <a:moveTo>
                    <a:pt x="1055" y="126"/>
                  </a:moveTo>
                  <a:cubicBezTo>
                    <a:pt x="1058" y="127"/>
                    <a:pt x="1062" y="127"/>
                    <a:pt x="1064" y="125"/>
                  </a:cubicBezTo>
                  <a:cubicBezTo>
                    <a:pt x="1066" y="124"/>
                    <a:pt x="1068" y="125"/>
                    <a:pt x="1070" y="123"/>
                  </a:cubicBezTo>
                  <a:cubicBezTo>
                    <a:pt x="1074" y="119"/>
                    <a:pt x="1070" y="109"/>
                    <a:pt x="1066" y="107"/>
                  </a:cubicBezTo>
                  <a:cubicBezTo>
                    <a:pt x="1066" y="107"/>
                    <a:pt x="1064" y="107"/>
                    <a:pt x="1064" y="107"/>
                  </a:cubicBezTo>
                  <a:cubicBezTo>
                    <a:pt x="1056" y="125"/>
                    <a:pt x="1056" y="125"/>
                    <a:pt x="1056" y="125"/>
                  </a:cubicBezTo>
                  <a:cubicBezTo>
                    <a:pt x="1056" y="125"/>
                    <a:pt x="1056" y="126"/>
                    <a:pt x="1055" y="126"/>
                  </a:cubicBezTo>
                  <a:close/>
                  <a:moveTo>
                    <a:pt x="1021" y="158"/>
                  </a:moveTo>
                  <a:cubicBezTo>
                    <a:pt x="1021" y="153"/>
                    <a:pt x="1024" y="148"/>
                    <a:pt x="1024" y="143"/>
                  </a:cubicBezTo>
                  <a:cubicBezTo>
                    <a:pt x="1025" y="140"/>
                    <a:pt x="1023" y="136"/>
                    <a:pt x="1024" y="133"/>
                  </a:cubicBezTo>
                  <a:cubicBezTo>
                    <a:pt x="1031" y="132"/>
                    <a:pt x="1042" y="114"/>
                    <a:pt x="1048" y="108"/>
                  </a:cubicBezTo>
                  <a:cubicBezTo>
                    <a:pt x="1051" y="106"/>
                    <a:pt x="1056" y="103"/>
                    <a:pt x="1059" y="102"/>
                  </a:cubicBezTo>
                  <a:cubicBezTo>
                    <a:pt x="1060" y="102"/>
                    <a:pt x="1062" y="102"/>
                    <a:pt x="1063" y="103"/>
                  </a:cubicBezTo>
                  <a:cubicBezTo>
                    <a:pt x="1068" y="104"/>
                    <a:pt x="1072" y="102"/>
                    <a:pt x="1075" y="101"/>
                  </a:cubicBezTo>
                  <a:cubicBezTo>
                    <a:pt x="1075" y="99"/>
                    <a:pt x="1075" y="97"/>
                    <a:pt x="1074" y="95"/>
                  </a:cubicBezTo>
                  <a:cubicBezTo>
                    <a:pt x="1074" y="95"/>
                    <a:pt x="1072" y="92"/>
                    <a:pt x="1072" y="93"/>
                  </a:cubicBezTo>
                  <a:cubicBezTo>
                    <a:pt x="1069" y="93"/>
                    <a:pt x="1067" y="96"/>
                    <a:pt x="1065" y="97"/>
                  </a:cubicBezTo>
                  <a:cubicBezTo>
                    <a:pt x="1064" y="97"/>
                    <a:pt x="1062" y="97"/>
                    <a:pt x="1060" y="97"/>
                  </a:cubicBezTo>
                  <a:cubicBezTo>
                    <a:pt x="1051" y="97"/>
                    <a:pt x="1045" y="88"/>
                    <a:pt x="1047" y="79"/>
                  </a:cubicBezTo>
                  <a:cubicBezTo>
                    <a:pt x="1056" y="81"/>
                    <a:pt x="1069" y="81"/>
                    <a:pt x="1076" y="76"/>
                  </a:cubicBezTo>
                  <a:cubicBezTo>
                    <a:pt x="1078" y="64"/>
                    <a:pt x="1079" y="47"/>
                    <a:pt x="1083" y="37"/>
                  </a:cubicBezTo>
                  <a:cubicBezTo>
                    <a:pt x="1085" y="34"/>
                    <a:pt x="1081" y="25"/>
                    <a:pt x="1084" y="18"/>
                  </a:cubicBezTo>
                  <a:cubicBezTo>
                    <a:pt x="1085" y="18"/>
                    <a:pt x="1087" y="18"/>
                    <a:pt x="1089" y="18"/>
                  </a:cubicBezTo>
                  <a:cubicBezTo>
                    <a:pt x="1090" y="19"/>
                    <a:pt x="1091" y="21"/>
                    <a:pt x="1092" y="22"/>
                  </a:cubicBezTo>
                  <a:cubicBezTo>
                    <a:pt x="1092" y="24"/>
                    <a:pt x="1097" y="47"/>
                    <a:pt x="1096" y="49"/>
                  </a:cubicBezTo>
                  <a:cubicBezTo>
                    <a:pt x="1095" y="53"/>
                    <a:pt x="1090" y="67"/>
                    <a:pt x="1092" y="70"/>
                  </a:cubicBezTo>
                  <a:cubicBezTo>
                    <a:pt x="1092" y="71"/>
                    <a:pt x="1092" y="71"/>
                    <a:pt x="1093" y="71"/>
                  </a:cubicBezTo>
                  <a:cubicBezTo>
                    <a:pt x="1099" y="71"/>
                    <a:pt x="1107" y="67"/>
                    <a:pt x="1109" y="62"/>
                  </a:cubicBezTo>
                  <a:cubicBezTo>
                    <a:pt x="1110" y="58"/>
                    <a:pt x="1107" y="56"/>
                    <a:pt x="1108" y="54"/>
                  </a:cubicBezTo>
                  <a:cubicBezTo>
                    <a:pt x="1108" y="54"/>
                    <a:pt x="1109" y="54"/>
                    <a:pt x="1109" y="54"/>
                  </a:cubicBezTo>
                  <a:cubicBezTo>
                    <a:pt x="1113" y="56"/>
                    <a:pt x="1126" y="58"/>
                    <a:pt x="1132" y="59"/>
                  </a:cubicBezTo>
                  <a:cubicBezTo>
                    <a:pt x="1132" y="61"/>
                    <a:pt x="1132" y="63"/>
                    <a:pt x="1132" y="65"/>
                  </a:cubicBezTo>
                  <a:cubicBezTo>
                    <a:pt x="1131" y="65"/>
                    <a:pt x="1130" y="66"/>
                    <a:pt x="1130" y="66"/>
                  </a:cubicBezTo>
                  <a:cubicBezTo>
                    <a:pt x="1129" y="66"/>
                    <a:pt x="1129" y="65"/>
                    <a:pt x="1129" y="65"/>
                  </a:cubicBezTo>
                  <a:cubicBezTo>
                    <a:pt x="1120" y="68"/>
                    <a:pt x="1100" y="77"/>
                    <a:pt x="1098" y="84"/>
                  </a:cubicBezTo>
                  <a:cubicBezTo>
                    <a:pt x="1096" y="84"/>
                    <a:pt x="1093" y="83"/>
                    <a:pt x="1092" y="85"/>
                  </a:cubicBezTo>
                  <a:cubicBezTo>
                    <a:pt x="1085" y="89"/>
                    <a:pt x="1090" y="98"/>
                    <a:pt x="1088" y="106"/>
                  </a:cubicBezTo>
                  <a:cubicBezTo>
                    <a:pt x="1087" y="109"/>
                    <a:pt x="1086" y="112"/>
                    <a:pt x="1087" y="115"/>
                  </a:cubicBezTo>
                  <a:cubicBezTo>
                    <a:pt x="1088" y="115"/>
                    <a:pt x="1089" y="116"/>
                    <a:pt x="1090" y="116"/>
                  </a:cubicBezTo>
                  <a:cubicBezTo>
                    <a:pt x="1095" y="108"/>
                    <a:pt x="1106" y="105"/>
                    <a:pt x="1114" y="111"/>
                  </a:cubicBezTo>
                  <a:cubicBezTo>
                    <a:pt x="1122" y="117"/>
                    <a:pt x="1116" y="123"/>
                    <a:pt x="1119" y="131"/>
                  </a:cubicBezTo>
                  <a:cubicBezTo>
                    <a:pt x="1120" y="136"/>
                    <a:pt x="1126" y="139"/>
                    <a:pt x="1128" y="145"/>
                  </a:cubicBezTo>
                  <a:cubicBezTo>
                    <a:pt x="1128" y="145"/>
                    <a:pt x="1128" y="147"/>
                    <a:pt x="1129" y="146"/>
                  </a:cubicBezTo>
                  <a:cubicBezTo>
                    <a:pt x="1134" y="161"/>
                    <a:pt x="1113" y="161"/>
                    <a:pt x="1105" y="160"/>
                  </a:cubicBezTo>
                  <a:cubicBezTo>
                    <a:pt x="1104" y="158"/>
                    <a:pt x="1102" y="156"/>
                    <a:pt x="1101" y="154"/>
                  </a:cubicBezTo>
                  <a:cubicBezTo>
                    <a:pt x="1098" y="145"/>
                    <a:pt x="1098" y="133"/>
                    <a:pt x="1090" y="130"/>
                  </a:cubicBezTo>
                  <a:cubicBezTo>
                    <a:pt x="1076" y="139"/>
                    <a:pt x="1092" y="160"/>
                    <a:pt x="1085" y="177"/>
                  </a:cubicBezTo>
                  <a:cubicBezTo>
                    <a:pt x="1085" y="177"/>
                    <a:pt x="1085" y="177"/>
                    <a:pt x="1085" y="177"/>
                  </a:cubicBezTo>
                  <a:cubicBezTo>
                    <a:pt x="1083" y="175"/>
                    <a:pt x="1080" y="175"/>
                    <a:pt x="1079" y="173"/>
                  </a:cubicBezTo>
                  <a:cubicBezTo>
                    <a:pt x="1075" y="170"/>
                    <a:pt x="1072" y="163"/>
                    <a:pt x="1070" y="156"/>
                  </a:cubicBezTo>
                  <a:cubicBezTo>
                    <a:pt x="1068" y="149"/>
                    <a:pt x="1074" y="143"/>
                    <a:pt x="1072" y="139"/>
                  </a:cubicBezTo>
                  <a:cubicBezTo>
                    <a:pt x="1071" y="139"/>
                    <a:pt x="1071" y="138"/>
                    <a:pt x="1070" y="137"/>
                  </a:cubicBezTo>
                  <a:cubicBezTo>
                    <a:pt x="1065" y="137"/>
                    <a:pt x="1056" y="139"/>
                    <a:pt x="1054" y="144"/>
                  </a:cubicBezTo>
                  <a:cubicBezTo>
                    <a:pt x="1053" y="147"/>
                    <a:pt x="1054" y="149"/>
                    <a:pt x="1053" y="151"/>
                  </a:cubicBezTo>
                  <a:cubicBezTo>
                    <a:pt x="1050" y="156"/>
                    <a:pt x="1042" y="170"/>
                    <a:pt x="1038" y="172"/>
                  </a:cubicBezTo>
                  <a:cubicBezTo>
                    <a:pt x="1034" y="173"/>
                    <a:pt x="1030" y="171"/>
                    <a:pt x="1027" y="169"/>
                  </a:cubicBezTo>
                  <a:cubicBezTo>
                    <a:pt x="1028" y="163"/>
                    <a:pt x="1024" y="158"/>
                    <a:pt x="1021" y="158"/>
                  </a:cubicBezTo>
                  <a:close/>
                  <a:moveTo>
                    <a:pt x="913" y="65"/>
                  </a:moveTo>
                  <a:cubicBezTo>
                    <a:pt x="914" y="65"/>
                    <a:pt x="913" y="65"/>
                    <a:pt x="915" y="65"/>
                  </a:cubicBezTo>
                  <a:cubicBezTo>
                    <a:pt x="919" y="64"/>
                    <a:pt x="929" y="61"/>
                    <a:pt x="931" y="58"/>
                  </a:cubicBezTo>
                  <a:cubicBezTo>
                    <a:pt x="931" y="57"/>
                    <a:pt x="931" y="55"/>
                    <a:pt x="931" y="54"/>
                  </a:cubicBezTo>
                  <a:cubicBezTo>
                    <a:pt x="929" y="49"/>
                    <a:pt x="924" y="45"/>
                    <a:pt x="920" y="43"/>
                  </a:cubicBezTo>
                  <a:cubicBezTo>
                    <a:pt x="920" y="43"/>
                    <a:pt x="920" y="43"/>
                    <a:pt x="919" y="43"/>
                  </a:cubicBezTo>
                  <a:cubicBezTo>
                    <a:pt x="917" y="47"/>
                    <a:pt x="913" y="58"/>
                    <a:pt x="913" y="65"/>
                  </a:cubicBezTo>
                  <a:close/>
                  <a:moveTo>
                    <a:pt x="862" y="136"/>
                  </a:moveTo>
                  <a:cubicBezTo>
                    <a:pt x="863" y="139"/>
                    <a:pt x="864" y="143"/>
                    <a:pt x="865" y="147"/>
                  </a:cubicBezTo>
                  <a:cubicBezTo>
                    <a:pt x="870" y="155"/>
                    <a:pt x="887" y="161"/>
                    <a:pt x="898" y="154"/>
                  </a:cubicBezTo>
                  <a:cubicBezTo>
                    <a:pt x="900" y="149"/>
                    <a:pt x="886" y="129"/>
                    <a:pt x="882" y="126"/>
                  </a:cubicBezTo>
                  <a:cubicBezTo>
                    <a:pt x="886" y="126"/>
                    <a:pt x="890" y="126"/>
                    <a:pt x="894" y="126"/>
                  </a:cubicBezTo>
                  <a:cubicBezTo>
                    <a:pt x="896" y="127"/>
                    <a:pt x="913" y="133"/>
                    <a:pt x="914" y="132"/>
                  </a:cubicBezTo>
                  <a:cubicBezTo>
                    <a:pt x="918" y="129"/>
                    <a:pt x="918" y="106"/>
                    <a:pt x="916" y="105"/>
                  </a:cubicBezTo>
                  <a:cubicBezTo>
                    <a:pt x="914" y="104"/>
                    <a:pt x="913" y="104"/>
                    <a:pt x="912" y="104"/>
                  </a:cubicBezTo>
                  <a:cubicBezTo>
                    <a:pt x="910" y="107"/>
                    <a:pt x="907" y="113"/>
                    <a:pt x="904" y="116"/>
                  </a:cubicBezTo>
                  <a:cubicBezTo>
                    <a:pt x="903" y="116"/>
                    <a:pt x="902" y="116"/>
                    <a:pt x="902" y="116"/>
                  </a:cubicBezTo>
                  <a:cubicBezTo>
                    <a:pt x="900" y="112"/>
                    <a:pt x="897" y="108"/>
                    <a:pt x="895" y="103"/>
                  </a:cubicBezTo>
                  <a:cubicBezTo>
                    <a:pt x="893" y="99"/>
                    <a:pt x="896" y="91"/>
                    <a:pt x="894" y="87"/>
                  </a:cubicBezTo>
                  <a:cubicBezTo>
                    <a:pt x="881" y="85"/>
                    <a:pt x="881" y="95"/>
                    <a:pt x="876" y="101"/>
                  </a:cubicBezTo>
                  <a:cubicBezTo>
                    <a:pt x="869" y="111"/>
                    <a:pt x="862" y="119"/>
                    <a:pt x="862" y="136"/>
                  </a:cubicBezTo>
                  <a:close/>
                  <a:moveTo>
                    <a:pt x="801" y="141"/>
                  </a:moveTo>
                  <a:cubicBezTo>
                    <a:pt x="801" y="139"/>
                    <a:pt x="801" y="137"/>
                    <a:pt x="801" y="134"/>
                  </a:cubicBezTo>
                  <a:cubicBezTo>
                    <a:pt x="804" y="132"/>
                    <a:pt x="806" y="128"/>
                    <a:pt x="810" y="126"/>
                  </a:cubicBezTo>
                  <a:cubicBezTo>
                    <a:pt x="808" y="123"/>
                    <a:pt x="808" y="120"/>
                    <a:pt x="808" y="116"/>
                  </a:cubicBezTo>
                  <a:cubicBezTo>
                    <a:pt x="811" y="116"/>
                    <a:pt x="820" y="118"/>
                    <a:pt x="825" y="116"/>
                  </a:cubicBezTo>
                  <a:cubicBezTo>
                    <a:pt x="830" y="115"/>
                    <a:pt x="851" y="107"/>
                    <a:pt x="854" y="104"/>
                  </a:cubicBezTo>
                  <a:cubicBezTo>
                    <a:pt x="856" y="100"/>
                    <a:pt x="854" y="87"/>
                    <a:pt x="856" y="83"/>
                  </a:cubicBezTo>
                  <a:cubicBezTo>
                    <a:pt x="857" y="81"/>
                    <a:pt x="863" y="72"/>
                    <a:pt x="861" y="69"/>
                  </a:cubicBezTo>
                  <a:cubicBezTo>
                    <a:pt x="856" y="62"/>
                    <a:pt x="835" y="75"/>
                    <a:pt x="835" y="59"/>
                  </a:cubicBezTo>
                  <a:cubicBezTo>
                    <a:pt x="836" y="59"/>
                    <a:pt x="836" y="59"/>
                    <a:pt x="837" y="58"/>
                  </a:cubicBezTo>
                  <a:cubicBezTo>
                    <a:pt x="840" y="58"/>
                    <a:pt x="843" y="59"/>
                    <a:pt x="845" y="60"/>
                  </a:cubicBezTo>
                  <a:cubicBezTo>
                    <a:pt x="850" y="57"/>
                    <a:pt x="865" y="52"/>
                    <a:pt x="868" y="47"/>
                  </a:cubicBezTo>
                  <a:cubicBezTo>
                    <a:pt x="873" y="39"/>
                    <a:pt x="871" y="30"/>
                    <a:pt x="878" y="23"/>
                  </a:cubicBezTo>
                  <a:cubicBezTo>
                    <a:pt x="884" y="23"/>
                    <a:pt x="888" y="24"/>
                    <a:pt x="893" y="26"/>
                  </a:cubicBezTo>
                  <a:cubicBezTo>
                    <a:pt x="890" y="36"/>
                    <a:pt x="882" y="41"/>
                    <a:pt x="878" y="49"/>
                  </a:cubicBezTo>
                  <a:cubicBezTo>
                    <a:pt x="875" y="56"/>
                    <a:pt x="874" y="68"/>
                    <a:pt x="873" y="74"/>
                  </a:cubicBezTo>
                  <a:cubicBezTo>
                    <a:pt x="873" y="76"/>
                    <a:pt x="873" y="78"/>
                    <a:pt x="873" y="80"/>
                  </a:cubicBezTo>
                  <a:cubicBezTo>
                    <a:pt x="872" y="80"/>
                    <a:pt x="870" y="88"/>
                    <a:pt x="870" y="90"/>
                  </a:cubicBezTo>
                  <a:cubicBezTo>
                    <a:pt x="871" y="90"/>
                    <a:pt x="871" y="91"/>
                    <a:pt x="871" y="91"/>
                  </a:cubicBezTo>
                  <a:cubicBezTo>
                    <a:pt x="872" y="91"/>
                    <a:pt x="872" y="90"/>
                    <a:pt x="873" y="90"/>
                  </a:cubicBezTo>
                  <a:cubicBezTo>
                    <a:pt x="873" y="90"/>
                    <a:pt x="873" y="90"/>
                    <a:pt x="874" y="90"/>
                  </a:cubicBezTo>
                  <a:cubicBezTo>
                    <a:pt x="875" y="89"/>
                    <a:pt x="877" y="87"/>
                    <a:pt x="877" y="85"/>
                  </a:cubicBezTo>
                  <a:cubicBezTo>
                    <a:pt x="877" y="84"/>
                    <a:pt x="877" y="83"/>
                    <a:pt x="877" y="82"/>
                  </a:cubicBezTo>
                  <a:cubicBezTo>
                    <a:pt x="878" y="80"/>
                    <a:pt x="880" y="79"/>
                    <a:pt x="881" y="77"/>
                  </a:cubicBezTo>
                  <a:cubicBezTo>
                    <a:pt x="887" y="77"/>
                    <a:pt x="895" y="75"/>
                    <a:pt x="897" y="72"/>
                  </a:cubicBezTo>
                  <a:cubicBezTo>
                    <a:pt x="899" y="67"/>
                    <a:pt x="897" y="58"/>
                    <a:pt x="899" y="55"/>
                  </a:cubicBezTo>
                  <a:cubicBezTo>
                    <a:pt x="901" y="51"/>
                    <a:pt x="904" y="42"/>
                    <a:pt x="905" y="38"/>
                  </a:cubicBezTo>
                  <a:cubicBezTo>
                    <a:pt x="907" y="29"/>
                    <a:pt x="898" y="22"/>
                    <a:pt x="903" y="17"/>
                  </a:cubicBezTo>
                  <a:cubicBezTo>
                    <a:pt x="907" y="13"/>
                    <a:pt x="915" y="19"/>
                    <a:pt x="917" y="21"/>
                  </a:cubicBezTo>
                  <a:cubicBezTo>
                    <a:pt x="921" y="25"/>
                    <a:pt x="916" y="31"/>
                    <a:pt x="918" y="36"/>
                  </a:cubicBezTo>
                  <a:cubicBezTo>
                    <a:pt x="920" y="41"/>
                    <a:pt x="930" y="45"/>
                    <a:pt x="934" y="47"/>
                  </a:cubicBezTo>
                  <a:cubicBezTo>
                    <a:pt x="938" y="48"/>
                    <a:pt x="943" y="48"/>
                    <a:pt x="948" y="49"/>
                  </a:cubicBezTo>
                  <a:cubicBezTo>
                    <a:pt x="948" y="49"/>
                    <a:pt x="949" y="50"/>
                    <a:pt x="949" y="50"/>
                  </a:cubicBezTo>
                  <a:cubicBezTo>
                    <a:pt x="949" y="51"/>
                    <a:pt x="948" y="53"/>
                    <a:pt x="948" y="54"/>
                  </a:cubicBezTo>
                  <a:cubicBezTo>
                    <a:pt x="945" y="60"/>
                    <a:pt x="935" y="64"/>
                    <a:pt x="930" y="67"/>
                  </a:cubicBezTo>
                  <a:cubicBezTo>
                    <a:pt x="926" y="70"/>
                    <a:pt x="924" y="75"/>
                    <a:pt x="921" y="77"/>
                  </a:cubicBezTo>
                  <a:cubicBezTo>
                    <a:pt x="916" y="80"/>
                    <a:pt x="910" y="79"/>
                    <a:pt x="908" y="83"/>
                  </a:cubicBezTo>
                  <a:cubicBezTo>
                    <a:pt x="908" y="85"/>
                    <a:pt x="907" y="85"/>
                    <a:pt x="907" y="87"/>
                  </a:cubicBezTo>
                  <a:cubicBezTo>
                    <a:pt x="905" y="86"/>
                    <a:pt x="906" y="90"/>
                    <a:pt x="906" y="91"/>
                  </a:cubicBezTo>
                  <a:cubicBezTo>
                    <a:pt x="910" y="93"/>
                    <a:pt x="924" y="95"/>
                    <a:pt x="926" y="99"/>
                  </a:cubicBezTo>
                  <a:cubicBezTo>
                    <a:pt x="930" y="105"/>
                    <a:pt x="930" y="119"/>
                    <a:pt x="928" y="129"/>
                  </a:cubicBezTo>
                  <a:cubicBezTo>
                    <a:pt x="927" y="131"/>
                    <a:pt x="926" y="134"/>
                    <a:pt x="927" y="138"/>
                  </a:cubicBezTo>
                  <a:cubicBezTo>
                    <a:pt x="944" y="144"/>
                    <a:pt x="968" y="157"/>
                    <a:pt x="946" y="175"/>
                  </a:cubicBezTo>
                  <a:cubicBezTo>
                    <a:pt x="930" y="175"/>
                    <a:pt x="930" y="166"/>
                    <a:pt x="917" y="161"/>
                  </a:cubicBezTo>
                  <a:cubicBezTo>
                    <a:pt x="915" y="161"/>
                    <a:pt x="906" y="165"/>
                    <a:pt x="905" y="165"/>
                  </a:cubicBezTo>
                  <a:cubicBezTo>
                    <a:pt x="903" y="165"/>
                    <a:pt x="901" y="165"/>
                    <a:pt x="899" y="165"/>
                  </a:cubicBezTo>
                  <a:cubicBezTo>
                    <a:pt x="892" y="168"/>
                    <a:pt x="882" y="170"/>
                    <a:pt x="874" y="168"/>
                  </a:cubicBezTo>
                  <a:cubicBezTo>
                    <a:pt x="872" y="163"/>
                    <a:pt x="867" y="157"/>
                    <a:pt x="863" y="153"/>
                  </a:cubicBezTo>
                  <a:cubicBezTo>
                    <a:pt x="863" y="153"/>
                    <a:pt x="863" y="153"/>
                    <a:pt x="863" y="153"/>
                  </a:cubicBezTo>
                  <a:cubicBezTo>
                    <a:pt x="862" y="154"/>
                    <a:pt x="862" y="154"/>
                    <a:pt x="862" y="154"/>
                  </a:cubicBezTo>
                  <a:cubicBezTo>
                    <a:pt x="862" y="162"/>
                    <a:pt x="869" y="172"/>
                    <a:pt x="864" y="179"/>
                  </a:cubicBezTo>
                  <a:cubicBezTo>
                    <a:pt x="863" y="179"/>
                    <a:pt x="861" y="179"/>
                    <a:pt x="859" y="178"/>
                  </a:cubicBezTo>
                  <a:cubicBezTo>
                    <a:pt x="855" y="176"/>
                    <a:pt x="854" y="171"/>
                    <a:pt x="851" y="167"/>
                  </a:cubicBezTo>
                  <a:cubicBezTo>
                    <a:pt x="850" y="165"/>
                    <a:pt x="850" y="163"/>
                    <a:pt x="849" y="161"/>
                  </a:cubicBezTo>
                  <a:cubicBezTo>
                    <a:pt x="846" y="159"/>
                    <a:pt x="844" y="156"/>
                    <a:pt x="841" y="153"/>
                  </a:cubicBezTo>
                  <a:cubicBezTo>
                    <a:pt x="839" y="151"/>
                    <a:pt x="840" y="146"/>
                    <a:pt x="837" y="144"/>
                  </a:cubicBezTo>
                  <a:cubicBezTo>
                    <a:pt x="834" y="141"/>
                    <a:pt x="817" y="153"/>
                    <a:pt x="809" y="149"/>
                  </a:cubicBezTo>
                  <a:cubicBezTo>
                    <a:pt x="806" y="147"/>
                    <a:pt x="803" y="144"/>
                    <a:pt x="801" y="141"/>
                  </a:cubicBezTo>
                  <a:close/>
                  <a:moveTo>
                    <a:pt x="704" y="44"/>
                  </a:moveTo>
                  <a:cubicBezTo>
                    <a:pt x="705" y="43"/>
                    <a:pt x="706" y="43"/>
                    <a:pt x="707" y="42"/>
                  </a:cubicBezTo>
                  <a:cubicBezTo>
                    <a:pt x="707" y="41"/>
                    <a:pt x="707" y="41"/>
                    <a:pt x="706" y="40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6" y="40"/>
                    <a:pt x="706" y="40"/>
                    <a:pt x="705" y="40"/>
                  </a:cubicBezTo>
                  <a:cubicBezTo>
                    <a:pt x="705" y="41"/>
                    <a:pt x="705" y="43"/>
                    <a:pt x="704" y="44"/>
                  </a:cubicBezTo>
                  <a:close/>
                  <a:moveTo>
                    <a:pt x="702" y="45"/>
                  </a:moveTo>
                  <a:cubicBezTo>
                    <a:pt x="702" y="46"/>
                    <a:pt x="703" y="46"/>
                    <a:pt x="703" y="46"/>
                  </a:cubicBezTo>
                  <a:cubicBezTo>
                    <a:pt x="704" y="46"/>
                    <a:pt x="704" y="46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4"/>
                    <a:pt x="704" y="44"/>
                  </a:cubicBezTo>
                  <a:cubicBezTo>
                    <a:pt x="704" y="44"/>
                    <a:pt x="703" y="43"/>
                    <a:pt x="703" y="43"/>
                  </a:cubicBezTo>
                  <a:cubicBezTo>
                    <a:pt x="703" y="43"/>
                    <a:pt x="703" y="44"/>
                    <a:pt x="702" y="44"/>
                  </a:cubicBezTo>
                  <a:cubicBezTo>
                    <a:pt x="702" y="45"/>
                    <a:pt x="702" y="45"/>
                    <a:pt x="702" y="45"/>
                  </a:cubicBezTo>
                  <a:close/>
                  <a:moveTo>
                    <a:pt x="637" y="47"/>
                  </a:moveTo>
                  <a:cubicBezTo>
                    <a:pt x="637" y="41"/>
                    <a:pt x="637" y="35"/>
                    <a:pt x="639" y="30"/>
                  </a:cubicBezTo>
                  <a:cubicBezTo>
                    <a:pt x="639" y="27"/>
                    <a:pt x="639" y="25"/>
                    <a:pt x="638" y="23"/>
                  </a:cubicBezTo>
                  <a:cubicBezTo>
                    <a:pt x="640" y="23"/>
                    <a:pt x="647" y="21"/>
                    <a:pt x="647" y="21"/>
                  </a:cubicBezTo>
                  <a:cubicBezTo>
                    <a:pt x="652" y="29"/>
                    <a:pt x="651" y="39"/>
                    <a:pt x="658" y="45"/>
                  </a:cubicBezTo>
                  <a:cubicBezTo>
                    <a:pt x="658" y="48"/>
                    <a:pt x="658" y="51"/>
                    <a:pt x="658" y="55"/>
                  </a:cubicBezTo>
                  <a:cubicBezTo>
                    <a:pt x="656" y="55"/>
                    <a:pt x="654" y="58"/>
                    <a:pt x="653" y="59"/>
                  </a:cubicBezTo>
                  <a:cubicBezTo>
                    <a:pt x="643" y="59"/>
                    <a:pt x="640" y="53"/>
                    <a:pt x="637" y="47"/>
                  </a:cubicBezTo>
                  <a:close/>
                  <a:moveTo>
                    <a:pt x="621" y="118"/>
                  </a:moveTo>
                  <a:cubicBezTo>
                    <a:pt x="621" y="113"/>
                    <a:pt x="621" y="109"/>
                    <a:pt x="621" y="105"/>
                  </a:cubicBezTo>
                  <a:cubicBezTo>
                    <a:pt x="628" y="104"/>
                    <a:pt x="632" y="97"/>
                    <a:pt x="636" y="92"/>
                  </a:cubicBezTo>
                  <a:cubicBezTo>
                    <a:pt x="640" y="85"/>
                    <a:pt x="652" y="76"/>
                    <a:pt x="660" y="71"/>
                  </a:cubicBezTo>
                  <a:cubicBezTo>
                    <a:pt x="663" y="70"/>
                    <a:pt x="678" y="62"/>
                    <a:pt x="677" y="61"/>
                  </a:cubicBezTo>
                  <a:cubicBezTo>
                    <a:pt x="680" y="60"/>
                    <a:pt x="693" y="54"/>
                    <a:pt x="694" y="51"/>
                  </a:cubicBezTo>
                  <a:cubicBezTo>
                    <a:pt x="694" y="50"/>
                    <a:pt x="694" y="50"/>
                    <a:pt x="694" y="50"/>
                  </a:cubicBezTo>
                  <a:cubicBezTo>
                    <a:pt x="692" y="49"/>
                    <a:pt x="681" y="45"/>
                    <a:pt x="680" y="44"/>
                  </a:cubicBezTo>
                  <a:cubicBezTo>
                    <a:pt x="678" y="43"/>
                    <a:pt x="676" y="39"/>
                    <a:pt x="675" y="39"/>
                  </a:cubicBezTo>
                  <a:cubicBezTo>
                    <a:pt x="675" y="38"/>
                    <a:pt x="675" y="37"/>
                    <a:pt x="675" y="37"/>
                  </a:cubicBezTo>
                  <a:cubicBezTo>
                    <a:pt x="684" y="39"/>
                    <a:pt x="702" y="36"/>
                    <a:pt x="707" y="33"/>
                  </a:cubicBezTo>
                  <a:cubicBezTo>
                    <a:pt x="709" y="31"/>
                    <a:pt x="712" y="28"/>
                    <a:pt x="716" y="27"/>
                  </a:cubicBezTo>
                  <a:cubicBezTo>
                    <a:pt x="721" y="26"/>
                    <a:pt x="736" y="34"/>
                    <a:pt x="739" y="36"/>
                  </a:cubicBezTo>
                  <a:cubicBezTo>
                    <a:pt x="739" y="38"/>
                    <a:pt x="738" y="39"/>
                    <a:pt x="738" y="41"/>
                  </a:cubicBezTo>
                  <a:cubicBezTo>
                    <a:pt x="736" y="42"/>
                    <a:pt x="734" y="44"/>
                    <a:pt x="732" y="45"/>
                  </a:cubicBezTo>
                  <a:cubicBezTo>
                    <a:pt x="731" y="45"/>
                    <a:pt x="730" y="45"/>
                    <a:pt x="730" y="45"/>
                  </a:cubicBezTo>
                  <a:cubicBezTo>
                    <a:pt x="724" y="47"/>
                    <a:pt x="709" y="51"/>
                    <a:pt x="705" y="55"/>
                  </a:cubicBezTo>
                  <a:cubicBezTo>
                    <a:pt x="706" y="56"/>
                    <a:pt x="706" y="57"/>
                    <a:pt x="706" y="58"/>
                  </a:cubicBezTo>
                  <a:cubicBezTo>
                    <a:pt x="708" y="59"/>
                    <a:pt x="710" y="60"/>
                    <a:pt x="712" y="61"/>
                  </a:cubicBezTo>
                  <a:cubicBezTo>
                    <a:pt x="713" y="61"/>
                    <a:pt x="715" y="61"/>
                    <a:pt x="717" y="61"/>
                  </a:cubicBezTo>
                  <a:cubicBezTo>
                    <a:pt x="724" y="65"/>
                    <a:pt x="744" y="92"/>
                    <a:pt x="730" y="103"/>
                  </a:cubicBezTo>
                  <a:cubicBezTo>
                    <a:pt x="728" y="104"/>
                    <a:pt x="716" y="108"/>
                    <a:pt x="717" y="108"/>
                  </a:cubicBezTo>
                  <a:cubicBezTo>
                    <a:pt x="711" y="111"/>
                    <a:pt x="705" y="106"/>
                    <a:pt x="702" y="111"/>
                  </a:cubicBezTo>
                  <a:cubicBezTo>
                    <a:pt x="702" y="114"/>
                    <a:pt x="702" y="117"/>
                    <a:pt x="702" y="120"/>
                  </a:cubicBezTo>
                  <a:cubicBezTo>
                    <a:pt x="699" y="125"/>
                    <a:pt x="694" y="130"/>
                    <a:pt x="690" y="134"/>
                  </a:cubicBezTo>
                  <a:cubicBezTo>
                    <a:pt x="690" y="136"/>
                    <a:pt x="690" y="137"/>
                    <a:pt x="691" y="137"/>
                  </a:cubicBezTo>
                  <a:cubicBezTo>
                    <a:pt x="692" y="139"/>
                    <a:pt x="695" y="139"/>
                    <a:pt x="697" y="139"/>
                  </a:cubicBezTo>
                  <a:cubicBezTo>
                    <a:pt x="698" y="138"/>
                    <a:pt x="699" y="137"/>
                    <a:pt x="700" y="134"/>
                  </a:cubicBezTo>
                  <a:cubicBezTo>
                    <a:pt x="711" y="134"/>
                    <a:pt x="716" y="138"/>
                    <a:pt x="726" y="140"/>
                  </a:cubicBezTo>
                  <a:cubicBezTo>
                    <a:pt x="727" y="143"/>
                    <a:pt x="730" y="149"/>
                    <a:pt x="729" y="151"/>
                  </a:cubicBezTo>
                  <a:cubicBezTo>
                    <a:pt x="728" y="152"/>
                    <a:pt x="727" y="154"/>
                    <a:pt x="725" y="155"/>
                  </a:cubicBezTo>
                  <a:cubicBezTo>
                    <a:pt x="716" y="158"/>
                    <a:pt x="712" y="149"/>
                    <a:pt x="705" y="150"/>
                  </a:cubicBezTo>
                  <a:cubicBezTo>
                    <a:pt x="704" y="149"/>
                    <a:pt x="700" y="153"/>
                    <a:pt x="699" y="155"/>
                  </a:cubicBezTo>
                  <a:cubicBezTo>
                    <a:pt x="698" y="157"/>
                    <a:pt x="700" y="159"/>
                    <a:pt x="700" y="160"/>
                  </a:cubicBezTo>
                  <a:cubicBezTo>
                    <a:pt x="700" y="162"/>
                    <a:pt x="700" y="164"/>
                    <a:pt x="700" y="166"/>
                  </a:cubicBezTo>
                  <a:cubicBezTo>
                    <a:pt x="702" y="174"/>
                    <a:pt x="698" y="180"/>
                    <a:pt x="692" y="183"/>
                  </a:cubicBezTo>
                  <a:cubicBezTo>
                    <a:pt x="685" y="187"/>
                    <a:pt x="666" y="181"/>
                    <a:pt x="662" y="179"/>
                  </a:cubicBezTo>
                  <a:cubicBezTo>
                    <a:pt x="662" y="177"/>
                    <a:pt x="653" y="173"/>
                    <a:pt x="651" y="173"/>
                  </a:cubicBezTo>
                  <a:cubicBezTo>
                    <a:pt x="651" y="172"/>
                    <a:pt x="652" y="172"/>
                    <a:pt x="652" y="172"/>
                  </a:cubicBezTo>
                  <a:cubicBezTo>
                    <a:pt x="660" y="170"/>
                    <a:pt x="676" y="168"/>
                    <a:pt x="683" y="163"/>
                  </a:cubicBezTo>
                  <a:cubicBezTo>
                    <a:pt x="685" y="162"/>
                    <a:pt x="692" y="157"/>
                    <a:pt x="689" y="155"/>
                  </a:cubicBezTo>
                  <a:cubicBezTo>
                    <a:pt x="685" y="154"/>
                    <a:pt x="675" y="155"/>
                    <a:pt x="672" y="157"/>
                  </a:cubicBezTo>
                  <a:cubicBezTo>
                    <a:pt x="668" y="159"/>
                    <a:pt x="653" y="154"/>
                    <a:pt x="652" y="153"/>
                  </a:cubicBezTo>
                  <a:cubicBezTo>
                    <a:pt x="650" y="152"/>
                    <a:pt x="650" y="151"/>
                    <a:pt x="649" y="149"/>
                  </a:cubicBezTo>
                  <a:cubicBezTo>
                    <a:pt x="649" y="148"/>
                    <a:pt x="649" y="148"/>
                    <a:pt x="650" y="147"/>
                  </a:cubicBezTo>
                  <a:cubicBezTo>
                    <a:pt x="660" y="147"/>
                    <a:pt x="674" y="146"/>
                    <a:pt x="684" y="144"/>
                  </a:cubicBezTo>
                  <a:cubicBezTo>
                    <a:pt x="685" y="143"/>
                    <a:pt x="685" y="142"/>
                    <a:pt x="686" y="141"/>
                  </a:cubicBezTo>
                  <a:cubicBezTo>
                    <a:pt x="686" y="141"/>
                    <a:pt x="686" y="141"/>
                    <a:pt x="686" y="140"/>
                  </a:cubicBezTo>
                  <a:cubicBezTo>
                    <a:pt x="684" y="139"/>
                    <a:pt x="684" y="138"/>
                    <a:pt x="682" y="137"/>
                  </a:cubicBezTo>
                  <a:cubicBezTo>
                    <a:pt x="682" y="133"/>
                    <a:pt x="681" y="129"/>
                    <a:pt x="683" y="125"/>
                  </a:cubicBezTo>
                  <a:cubicBezTo>
                    <a:pt x="685" y="122"/>
                    <a:pt x="691" y="115"/>
                    <a:pt x="690" y="111"/>
                  </a:cubicBezTo>
                  <a:cubicBezTo>
                    <a:pt x="690" y="109"/>
                    <a:pt x="689" y="109"/>
                    <a:pt x="688" y="109"/>
                  </a:cubicBezTo>
                  <a:cubicBezTo>
                    <a:pt x="680" y="105"/>
                    <a:pt x="670" y="123"/>
                    <a:pt x="665" y="118"/>
                  </a:cubicBezTo>
                  <a:cubicBezTo>
                    <a:pt x="666" y="112"/>
                    <a:pt x="667" y="106"/>
                    <a:pt x="670" y="102"/>
                  </a:cubicBezTo>
                  <a:cubicBezTo>
                    <a:pt x="675" y="96"/>
                    <a:pt x="690" y="97"/>
                    <a:pt x="695" y="102"/>
                  </a:cubicBezTo>
                  <a:cubicBezTo>
                    <a:pt x="701" y="102"/>
                    <a:pt x="703" y="100"/>
                    <a:pt x="707" y="98"/>
                  </a:cubicBezTo>
                  <a:cubicBezTo>
                    <a:pt x="711" y="95"/>
                    <a:pt x="717" y="94"/>
                    <a:pt x="720" y="90"/>
                  </a:cubicBezTo>
                  <a:cubicBezTo>
                    <a:pt x="720" y="89"/>
                    <a:pt x="720" y="88"/>
                    <a:pt x="720" y="89"/>
                  </a:cubicBezTo>
                  <a:cubicBezTo>
                    <a:pt x="726" y="78"/>
                    <a:pt x="710" y="68"/>
                    <a:pt x="705" y="66"/>
                  </a:cubicBezTo>
                  <a:cubicBezTo>
                    <a:pt x="694" y="63"/>
                    <a:pt x="681" y="76"/>
                    <a:pt x="678" y="81"/>
                  </a:cubicBezTo>
                  <a:cubicBezTo>
                    <a:pt x="670" y="91"/>
                    <a:pt x="657" y="97"/>
                    <a:pt x="649" y="107"/>
                  </a:cubicBezTo>
                  <a:cubicBezTo>
                    <a:pt x="645" y="112"/>
                    <a:pt x="646" y="118"/>
                    <a:pt x="644" y="123"/>
                  </a:cubicBezTo>
                  <a:cubicBezTo>
                    <a:pt x="643" y="127"/>
                    <a:pt x="640" y="131"/>
                    <a:pt x="639" y="133"/>
                  </a:cubicBezTo>
                  <a:cubicBezTo>
                    <a:pt x="632" y="134"/>
                    <a:pt x="625" y="130"/>
                    <a:pt x="623" y="125"/>
                  </a:cubicBezTo>
                  <a:cubicBezTo>
                    <a:pt x="621" y="123"/>
                    <a:pt x="623" y="120"/>
                    <a:pt x="621" y="118"/>
                  </a:cubicBezTo>
                  <a:close/>
                  <a:moveTo>
                    <a:pt x="537" y="94"/>
                  </a:moveTo>
                  <a:cubicBezTo>
                    <a:pt x="538" y="94"/>
                    <a:pt x="540" y="93"/>
                    <a:pt x="540" y="92"/>
                  </a:cubicBezTo>
                  <a:cubicBezTo>
                    <a:pt x="541" y="91"/>
                    <a:pt x="540" y="90"/>
                    <a:pt x="540" y="89"/>
                  </a:cubicBezTo>
                  <a:cubicBezTo>
                    <a:pt x="539" y="90"/>
                    <a:pt x="539" y="90"/>
                    <a:pt x="539" y="90"/>
                  </a:cubicBezTo>
                  <a:cubicBezTo>
                    <a:pt x="538" y="91"/>
                    <a:pt x="538" y="93"/>
                    <a:pt x="537" y="94"/>
                  </a:cubicBezTo>
                  <a:close/>
                  <a:moveTo>
                    <a:pt x="503" y="79"/>
                  </a:moveTo>
                  <a:cubicBezTo>
                    <a:pt x="504" y="80"/>
                    <a:pt x="505" y="81"/>
                    <a:pt x="507" y="79"/>
                  </a:cubicBezTo>
                  <a:cubicBezTo>
                    <a:pt x="507" y="77"/>
                    <a:pt x="508" y="77"/>
                    <a:pt x="508" y="75"/>
                  </a:cubicBezTo>
                  <a:cubicBezTo>
                    <a:pt x="508" y="75"/>
                    <a:pt x="507" y="75"/>
                    <a:pt x="507" y="74"/>
                  </a:cubicBezTo>
                  <a:cubicBezTo>
                    <a:pt x="506" y="75"/>
                    <a:pt x="505" y="75"/>
                    <a:pt x="504" y="75"/>
                  </a:cubicBezTo>
                  <a:cubicBezTo>
                    <a:pt x="504" y="77"/>
                    <a:pt x="504" y="77"/>
                    <a:pt x="503" y="79"/>
                  </a:cubicBezTo>
                  <a:close/>
                  <a:moveTo>
                    <a:pt x="491" y="115"/>
                  </a:moveTo>
                  <a:cubicBezTo>
                    <a:pt x="496" y="117"/>
                    <a:pt x="504" y="111"/>
                    <a:pt x="507" y="108"/>
                  </a:cubicBezTo>
                  <a:cubicBezTo>
                    <a:pt x="506" y="107"/>
                    <a:pt x="506" y="105"/>
                    <a:pt x="506" y="104"/>
                  </a:cubicBezTo>
                  <a:cubicBezTo>
                    <a:pt x="505" y="104"/>
                    <a:pt x="505" y="103"/>
                    <a:pt x="504" y="103"/>
                  </a:cubicBezTo>
                  <a:cubicBezTo>
                    <a:pt x="501" y="105"/>
                    <a:pt x="494" y="109"/>
                    <a:pt x="491" y="113"/>
                  </a:cubicBezTo>
                  <a:cubicBezTo>
                    <a:pt x="491" y="113"/>
                    <a:pt x="491" y="114"/>
                    <a:pt x="491" y="115"/>
                  </a:cubicBezTo>
                  <a:close/>
                  <a:moveTo>
                    <a:pt x="460" y="78"/>
                  </a:moveTo>
                  <a:cubicBezTo>
                    <a:pt x="461" y="79"/>
                    <a:pt x="462" y="79"/>
                    <a:pt x="463" y="79"/>
                  </a:cubicBezTo>
                  <a:cubicBezTo>
                    <a:pt x="466" y="77"/>
                    <a:pt x="468" y="75"/>
                    <a:pt x="470" y="73"/>
                  </a:cubicBezTo>
                  <a:cubicBezTo>
                    <a:pt x="470" y="71"/>
                    <a:pt x="470" y="71"/>
                    <a:pt x="470" y="69"/>
                  </a:cubicBezTo>
                  <a:cubicBezTo>
                    <a:pt x="468" y="69"/>
                    <a:pt x="467" y="70"/>
                    <a:pt x="466" y="70"/>
                  </a:cubicBezTo>
                  <a:cubicBezTo>
                    <a:pt x="464" y="71"/>
                    <a:pt x="461" y="74"/>
                    <a:pt x="460" y="78"/>
                  </a:cubicBezTo>
                  <a:close/>
                  <a:moveTo>
                    <a:pt x="453" y="106"/>
                  </a:moveTo>
                  <a:cubicBezTo>
                    <a:pt x="454" y="106"/>
                    <a:pt x="454" y="106"/>
                    <a:pt x="455" y="106"/>
                  </a:cubicBezTo>
                  <a:cubicBezTo>
                    <a:pt x="457" y="103"/>
                    <a:pt x="473" y="90"/>
                    <a:pt x="469" y="87"/>
                  </a:cubicBezTo>
                  <a:cubicBezTo>
                    <a:pt x="458" y="82"/>
                    <a:pt x="453" y="96"/>
                    <a:pt x="453" y="106"/>
                  </a:cubicBezTo>
                  <a:close/>
                  <a:moveTo>
                    <a:pt x="438" y="93"/>
                  </a:moveTo>
                  <a:cubicBezTo>
                    <a:pt x="439" y="93"/>
                    <a:pt x="440" y="94"/>
                    <a:pt x="440" y="95"/>
                  </a:cubicBezTo>
                  <a:cubicBezTo>
                    <a:pt x="442" y="95"/>
                    <a:pt x="443" y="95"/>
                    <a:pt x="444" y="95"/>
                  </a:cubicBezTo>
                  <a:cubicBezTo>
                    <a:pt x="445" y="94"/>
                    <a:pt x="446" y="93"/>
                    <a:pt x="446" y="92"/>
                  </a:cubicBezTo>
                  <a:cubicBezTo>
                    <a:pt x="445" y="91"/>
                    <a:pt x="444" y="91"/>
                    <a:pt x="444" y="90"/>
                  </a:cubicBezTo>
                  <a:cubicBezTo>
                    <a:pt x="444" y="91"/>
                    <a:pt x="439" y="91"/>
                    <a:pt x="438" y="92"/>
                  </a:cubicBezTo>
                  <a:cubicBezTo>
                    <a:pt x="438" y="92"/>
                    <a:pt x="438" y="92"/>
                    <a:pt x="438" y="93"/>
                  </a:cubicBezTo>
                  <a:close/>
                  <a:moveTo>
                    <a:pt x="425" y="130"/>
                  </a:moveTo>
                  <a:cubicBezTo>
                    <a:pt x="429" y="129"/>
                    <a:pt x="448" y="117"/>
                    <a:pt x="439" y="112"/>
                  </a:cubicBezTo>
                  <a:cubicBezTo>
                    <a:pt x="438" y="112"/>
                    <a:pt x="438" y="112"/>
                    <a:pt x="437" y="112"/>
                  </a:cubicBezTo>
                  <a:cubicBezTo>
                    <a:pt x="435" y="119"/>
                    <a:pt x="428" y="123"/>
                    <a:pt x="425" y="130"/>
                  </a:cubicBezTo>
                  <a:close/>
                  <a:moveTo>
                    <a:pt x="398" y="150"/>
                  </a:moveTo>
                  <a:cubicBezTo>
                    <a:pt x="398" y="144"/>
                    <a:pt x="399" y="138"/>
                    <a:pt x="399" y="133"/>
                  </a:cubicBezTo>
                  <a:cubicBezTo>
                    <a:pt x="403" y="131"/>
                    <a:pt x="426" y="102"/>
                    <a:pt x="429" y="97"/>
                  </a:cubicBezTo>
                  <a:cubicBezTo>
                    <a:pt x="428" y="96"/>
                    <a:pt x="428" y="96"/>
                    <a:pt x="426" y="96"/>
                  </a:cubicBezTo>
                  <a:cubicBezTo>
                    <a:pt x="424" y="97"/>
                    <a:pt x="405" y="104"/>
                    <a:pt x="401" y="101"/>
                  </a:cubicBezTo>
                  <a:cubicBezTo>
                    <a:pt x="400" y="100"/>
                    <a:pt x="400" y="100"/>
                    <a:pt x="400" y="100"/>
                  </a:cubicBezTo>
                  <a:cubicBezTo>
                    <a:pt x="400" y="86"/>
                    <a:pt x="411" y="79"/>
                    <a:pt x="418" y="74"/>
                  </a:cubicBezTo>
                  <a:cubicBezTo>
                    <a:pt x="424" y="70"/>
                    <a:pt x="428" y="65"/>
                    <a:pt x="432" y="60"/>
                  </a:cubicBezTo>
                  <a:cubicBezTo>
                    <a:pt x="437" y="54"/>
                    <a:pt x="450" y="45"/>
                    <a:pt x="453" y="38"/>
                  </a:cubicBezTo>
                  <a:cubicBezTo>
                    <a:pt x="454" y="34"/>
                    <a:pt x="454" y="29"/>
                    <a:pt x="454" y="25"/>
                  </a:cubicBezTo>
                  <a:cubicBezTo>
                    <a:pt x="462" y="22"/>
                    <a:pt x="468" y="24"/>
                    <a:pt x="473" y="28"/>
                  </a:cubicBezTo>
                  <a:cubicBezTo>
                    <a:pt x="468" y="46"/>
                    <a:pt x="437" y="68"/>
                    <a:pt x="423" y="81"/>
                  </a:cubicBezTo>
                  <a:cubicBezTo>
                    <a:pt x="420" y="84"/>
                    <a:pt x="416" y="86"/>
                    <a:pt x="413" y="89"/>
                  </a:cubicBezTo>
                  <a:cubicBezTo>
                    <a:pt x="413" y="90"/>
                    <a:pt x="413" y="90"/>
                    <a:pt x="414" y="90"/>
                  </a:cubicBezTo>
                  <a:cubicBezTo>
                    <a:pt x="419" y="90"/>
                    <a:pt x="426" y="88"/>
                    <a:pt x="430" y="86"/>
                  </a:cubicBezTo>
                  <a:cubicBezTo>
                    <a:pt x="436" y="85"/>
                    <a:pt x="441" y="85"/>
                    <a:pt x="447" y="84"/>
                  </a:cubicBezTo>
                  <a:cubicBezTo>
                    <a:pt x="451" y="81"/>
                    <a:pt x="451" y="77"/>
                    <a:pt x="453" y="73"/>
                  </a:cubicBezTo>
                  <a:cubicBezTo>
                    <a:pt x="457" y="67"/>
                    <a:pt x="460" y="60"/>
                    <a:pt x="466" y="55"/>
                  </a:cubicBezTo>
                  <a:cubicBezTo>
                    <a:pt x="469" y="55"/>
                    <a:pt x="472" y="55"/>
                    <a:pt x="474" y="55"/>
                  </a:cubicBezTo>
                  <a:cubicBezTo>
                    <a:pt x="475" y="57"/>
                    <a:pt x="477" y="58"/>
                    <a:pt x="478" y="59"/>
                  </a:cubicBezTo>
                  <a:cubicBezTo>
                    <a:pt x="481" y="63"/>
                    <a:pt x="483" y="67"/>
                    <a:pt x="485" y="71"/>
                  </a:cubicBezTo>
                  <a:cubicBezTo>
                    <a:pt x="488" y="69"/>
                    <a:pt x="495" y="62"/>
                    <a:pt x="492" y="57"/>
                  </a:cubicBezTo>
                  <a:cubicBezTo>
                    <a:pt x="491" y="54"/>
                    <a:pt x="488" y="53"/>
                    <a:pt x="490" y="49"/>
                  </a:cubicBezTo>
                  <a:cubicBezTo>
                    <a:pt x="490" y="46"/>
                    <a:pt x="498" y="42"/>
                    <a:pt x="502" y="43"/>
                  </a:cubicBezTo>
                  <a:cubicBezTo>
                    <a:pt x="502" y="47"/>
                    <a:pt x="506" y="51"/>
                    <a:pt x="508" y="53"/>
                  </a:cubicBezTo>
                  <a:cubicBezTo>
                    <a:pt x="515" y="55"/>
                    <a:pt x="513" y="47"/>
                    <a:pt x="514" y="43"/>
                  </a:cubicBezTo>
                  <a:cubicBezTo>
                    <a:pt x="517" y="34"/>
                    <a:pt x="512" y="13"/>
                    <a:pt x="524" y="13"/>
                  </a:cubicBezTo>
                  <a:cubicBezTo>
                    <a:pt x="525" y="15"/>
                    <a:pt x="530" y="19"/>
                    <a:pt x="532" y="21"/>
                  </a:cubicBezTo>
                  <a:cubicBezTo>
                    <a:pt x="532" y="21"/>
                    <a:pt x="532" y="21"/>
                    <a:pt x="533" y="21"/>
                  </a:cubicBezTo>
                  <a:cubicBezTo>
                    <a:pt x="535" y="25"/>
                    <a:pt x="536" y="27"/>
                    <a:pt x="539" y="30"/>
                  </a:cubicBezTo>
                  <a:cubicBezTo>
                    <a:pt x="541" y="34"/>
                    <a:pt x="544" y="42"/>
                    <a:pt x="545" y="47"/>
                  </a:cubicBezTo>
                  <a:cubicBezTo>
                    <a:pt x="546" y="51"/>
                    <a:pt x="542" y="54"/>
                    <a:pt x="543" y="59"/>
                  </a:cubicBezTo>
                  <a:cubicBezTo>
                    <a:pt x="546" y="65"/>
                    <a:pt x="553" y="69"/>
                    <a:pt x="556" y="75"/>
                  </a:cubicBezTo>
                  <a:cubicBezTo>
                    <a:pt x="558" y="79"/>
                    <a:pt x="558" y="83"/>
                    <a:pt x="560" y="85"/>
                  </a:cubicBezTo>
                  <a:cubicBezTo>
                    <a:pt x="564" y="89"/>
                    <a:pt x="570" y="91"/>
                    <a:pt x="574" y="95"/>
                  </a:cubicBezTo>
                  <a:cubicBezTo>
                    <a:pt x="574" y="97"/>
                    <a:pt x="574" y="98"/>
                    <a:pt x="574" y="99"/>
                  </a:cubicBezTo>
                  <a:cubicBezTo>
                    <a:pt x="572" y="100"/>
                    <a:pt x="570" y="102"/>
                    <a:pt x="568" y="103"/>
                  </a:cubicBezTo>
                  <a:cubicBezTo>
                    <a:pt x="565" y="105"/>
                    <a:pt x="561" y="104"/>
                    <a:pt x="559" y="105"/>
                  </a:cubicBezTo>
                  <a:cubicBezTo>
                    <a:pt x="552" y="106"/>
                    <a:pt x="543" y="109"/>
                    <a:pt x="539" y="114"/>
                  </a:cubicBezTo>
                  <a:cubicBezTo>
                    <a:pt x="536" y="117"/>
                    <a:pt x="536" y="135"/>
                    <a:pt x="535" y="141"/>
                  </a:cubicBezTo>
                  <a:cubicBezTo>
                    <a:pt x="535" y="143"/>
                    <a:pt x="534" y="145"/>
                    <a:pt x="534" y="148"/>
                  </a:cubicBezTo>
                  <a:cubicBezTo>
                    <a:pt x="532" y="152"/>
                    <a:pt x="531" y="158"/>
                    <a:pt x="530" y="163"/>
                  </a:cubicBezTo>
                  <a:cubicBezTo>
                    <a:pt x="530" y="164"/>
                    <a:pt x="530" y="165"/>
                    <a:pt x="530" y="166"/>
                  </a:cubicBezTo>
                  <a:cubicBezTo>
                    <a:pt x="526" y="174"/>
                    <a:pt x="524" y="181"/>
                    <a:pt x="520" y="187"/>
                  </a:cubicBezTo>
                  <a:cubicBezTo>
                    <a:pt x="520" y="190"/>
                    <a:pt x="520" y="193"/>
                    <a:pt x="520" y="195"/>
                  </a:cubicBezTo>
                  <a:cubicBezTo>
                    <a:pt x="519" y="195"/>
                    <a:pt x="519" y="195"/>
                    <a:pt x="519" y="195"/>
                  </a:cubicBezTo>
                  <a:cubicBezTo>
                    <a:pt x="518" y="193"/>
                    <a:pt x="515" y="191"/>
                    <a:pt x="514" y="189"/>
                  </a:cubicBezTo>
                  <a:cubicBezTo>
                    <a:pt x="511" y="185"/>
                    <a:pt x="511" y="181"/>
                    <a:pt x="509" y="177"/>
                  </a:cubicBezTo>
                  <a:cubicBezTo>
                    <a:pt x="509" y="175"/>
                    <a:pt x="509" y="173"/>
                    <a:pt x="509" y="171"/>
                  </a:cubicBezTo>
                  <a:cubicBezTo>
                    <a:pt x="507" y="163"/>
                    <a:pt x="509" y="147"/>
                    <a:pt x="508" y="135"/>
                  </a:cubicBezTo>
                  <a:cubicBezTo>
                    <a:pt x="507" y="135"/>
                    <a:pt x="506" y="135"/>
                    <a:pt x="507" y="134"/>
                  </a:cubicBezTo>
                  <a:cubicBezTo>
                    <a:pt x="497" y="136"/>
                    <a:pt x="489" y="139"/>
                    <a:pt x="481" y="142"/>
                  </a:cubicBezTo>
                  <a:cubicBezTo>
                    <a:pt x="476" y="142"/>
                    <a:pt x="472" y="143"/>
                    <a:pt x="467" y="143"/>
                  </a:cubicBezTo>
                  <a:cubicBezTo>
                    <a:pt x="462" y="138"/>
                    <a:pt x="463" y="125"/>
                    <a:pt x="465" y="119"/>
                  </a:cubicBezTo>
                  <a:cubicBezTo>
                    <a:pt x="470" y="117"/>
                    <a:pt x="476" y="112"/>
                    <a:pt x="478" y="108"/>
                  </a:cubicBezTo>
                  <a:cubicBezTo>
                    <a:pt x="478" y="107"/>
                    <a:pt x="478" y="105"/>
                    <a:pt x="478" y="104"/>
                  </a:cubicBezTo>
                  <a:cubicBezTo>
                    <a:pt x="484" y="97"/>
                    <a:pt x="492" y="90"/>
                    <a:pt x="488" y="77"/>
                  </a:cubicBezTo>
                  <a:cubicBezTo>
                    <a:pt x="488" y="77"/>
                    <a:pt x="488" y="77"/>
                    <a:pt x="487" y="77"/>
                  </a:cubicBezTo>
                  <a:cubicBezTo>
                    <a:pt x="473" y="87"/>
                    <a:pt x="476" y="96"/>
                    <a:pt x="467" y="109"/>
                  </a:cubicBezTo>
                  <a:cubicBezTo>
                    <a:pt x="461" y="117"/>
                    <a:pt x="456" y="117"/>
                    <a:pt x="452" y="129"/>
                  </a:cubicBezTo>
                  <a:cubicBezTo>
                    <a:pt x="448" y="140"/>
                    <a:pt x="457" y="156"/>
                    <a:pt x="457" y="165"/>
                  </a:cubicBezTo>
                  <a:cubicBezTo>
                    <a:pt x="455" y="165"/>
                    <a:pt x="455" y="167"/>
                    <a:pt x="454" y="167"/>
                  </a:cubicBezTo>
                  <a:cubicBezTo>
                    <a:pt x="452" y="167"/>
                    <a:pt x="452" y="167"/>
                    <a:pt x="450" y="167"/>
                  </a:cubicBezTo>
                  <a:cubicBezTo>
                    <a:pt x="447" y="163"/>
                    <a:pt x="444" y="159"/>
                    <a:pt x="442" y="153"/>
                  </a:cubicBezTo>
                  <a:cubicBezTo>
                    <a:pt x="440" y="149"/>
                    <a:pt x="441" y="145"/>
                    <a:pt x="439" y="141"/>
                  </a:cubicBezTo>
                  <a:cubicBezTo>
                    <a:pt x="438" y="141"/>
                    <a:pt x="438" y="141"/>
                    <a:pt x="437" y="141"/>
                  </a:cubicBezTo>
                  <a:cubicBezTo>
                    <a:pt x="431" y="151"/>
                    <a:pt x="418" y="157"/>
                    <a:pt x="402" y="157"/>
                  </a:cubicBezTo>
                  <a:cubicBezTo>
                    <a:pt x="402" y="156"/>
                    <a:pt x="400" y="155"/>
                    <a:pt x="400" y="155"/>
                  </a:cubicBezTo>
                  <a:cubicBezTo>
                    <a:pt x="398" y="153"/>
                    <a:pt x="398" y="151"/>
                    <a:pt x="398" y="150"/>
                  </a:cubicBezTo>
                  <a:close/>
                  <a:moveTo>
                    <a:pt x="278" y="104"/>
                  </a:moveTo>
                  <a:cubicBezTo>
                    <a:pt x="279" y="106"/>
                    <a:pt x="280" y="109"/>
                    <a:pt x="281" y="111"/>
                  </a:cubicBezTo>
                  <a:cubicBezTo>
                    <a:pt x="282" y="111"/>
                    <a:pt x="282" y="111"/>
                    <a:pt x="282" y="111"/>
                  </a:cubicBezTo>
                  <a:cubicBezTo>
                    <a:pt x="283" y="108"/>
                    <a:pt x="286" y="101"/>
                    <a:pt x="283" y="99"/>
                  </a:cubicBezTo>
                  <a:cubicBezTo>
                    <a:pt x="283" y="99"/>
                    <a:pt x="282" y="99"/>
                    <a:pt x="282" y="98"/>
                  </a:cubicBezTo>
                  <a:cubicBezTo>
                    <a:pt x="281" y="98"/>
                    <a:pt x="280" y="98"/>
                    <a:pt x="279" y="99"/>
                  </a:cubicBezTo>
                  <a:cubicBezTo>
                    <a:pt x="279" y="102"/>
                    <a:pt x="278" y="101"/>
                    <a:pt x="278" y="104"/>
                  </a:cubicBezTo>
                  <a:close/>
                  <a:moveTo>
                    <a:pt x="257" y="97"/>
                  </a:moveTo>
                  <a:cubicBezTo>
                    <a:pt x="257" y="97"/>
                    <a:pt x="257" y="98"/>
                    <a:pt x="257" y="99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8" y="99"/>
                    <a:pt x="259" y="99"/>
                    <a:pt x="259" y="99"/>
                  </a:cubicBezTo>
                  <a:cubicBezTo>
                    <a:pt x="260" y="98"/>
                    <a:pt x="260" y="97"/>
                    <a:pt x="261" y="97"/>
                  </a:cubicBezTo>
                  <a:cubicBezTo>
                    <a:pt x="261" y="95"/>
                    <a:pt x="261" y="95"/>
                    <a:pt x="260" y="93"/>
                  </a:cubicBezTo>
                  <a:cubicBezTo>
                    <a:pt x="260" y="93"/>
                    <a:pt x="260" y="93"/>
                    <a:pt x="260" y="93"/>
                  </a:cubicBezTo>
                  <a:cubicBezTo>
                    <a:pt x="259" y="93"/>
                    <a:pt x="259" y="93"/>
                    <a:pt x="259" y="93"/>
                  </a:cubicBezTo>
                  <a:cubicBezTo>
                    <a:pt x="258" y="94"/>
                    <a:pt x="258" y="95"/>
                    <a:pt x="257" y="97"/>
                  </a:cubicBezTo>
                  <a:close/>
                  <a:moveTo>
                    <a:pt x="236" y="104"/>
                  </a:moveTo>
                  <a:cubicBezTo>
                    <a:pt x="236" y="105"/>
                    <a:pt x="237" y="105"/>
                    <a:pt x="238" y="105"/>
                  </a:cubicBezTo>
                  <a:cubicBezTo>
                    <a:pt x="241" y="104"/>
                    <a:pt x="242" y="102"/>
                    <a:pt x="245" y="100"/>
                  </a:cubicBezTo>
                  <a:cubicBezTo>
                    <a:pt x="245" y="99"/>
                    <a:pt x="245" y="98"/>
                    <a:pt x="245" y="97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243" y="97"/>
                    <a:pt x="242" y="97"/>
                  </a:cubicBezTo>
                  <a:cubicBezTo>
                    <a:pt x="240" y="99"/>
                    <a:pt x="238" y="101"/>
                    <a:pt x="236" y="104"/>
                  </a:cubicBezTo>
                  <a:close/>
                  <a:moveTo>
                    <a:pt x="216" y="151"/>
                  </a:moveTo>
                  <a:cubicBezTo>
                    <a:pt x="217" y="152"/>
                    <a:pt x="225" y="157"/>
                    <a:pt x="226" y="158"/>
                  </a:cubicBezTo>
                  <a:cubicBezTo>
                    <a:pt x="230" y="159"/>
                    <a:pt x="253" y="155"/>
                    <a:pt x="254" y="154"/>
                  </a:cubicBezTo>
                  <a:cubicBezTo>
                    <a:pt x="254" y="153"/>
                    <a:pt x="253" y="151"/>
                    <a:pt x="252" y="149"/>
                  </a:cubicBezTo>
                  <a:cubicBezTo>
                    <a:pt x="253" y="149"/>
                    <a:pt x="253" y="149"/>
                    <a:pt x="253" y="149"/>
                  </a:cubicBezTo>
                  <a:cubicBezTo>
                    <a:pt x="259" y="147"/>
                    <a:pt x="266" y="162"/>
                    <a:pt x="274" y="147"/>
                  </a:cubicBezTo>
                  <a:cubicBezTo>
                    <a:pt x="280" y="149"/>
                    <a:pt x="289" y="157"/>
                    <a:pt x="296" y="153"/>
                  </a:cubicBezTo>
                  <a:cubicBezTo>
                    <a:pt x="309" y="147"/>
                    <a:pt x="312" y="126"/>
                    <a:pt x="312" y="104"/>
                  </a:cubicBezTo>
                  <a:cubicBezTo>
                    <a:pt x="312" y="97"/>
                    <a:pt x="313" y="86"/>
                    <a:pt x="310" y="81"/>
                  </a:cubicBezTo>
                  <a:cubicBezTo>
                    <a:pt x="310" y="78"/>
                    <a:pt x="310" y="75"/>
                    <a:pt x="310" y="73"/>
                  </a:cubicBezTo>
                  <a:cubicBezTo>
                    <a:pt x="310" y="67"/>
                    <a:pt x="310" y="56"/>
                    <a:pt x="308" y="51"/>
                  </a:cubicBezTo>
                  <a:cubicBezTo>
                    <a:pt x="308" y="49"/>
                    <a:pt x="307" y="45"/>
                    <a:pt x="307" y="43"/>
                  </a:cubicBezTo>
                  <a:cubicBezTo>
                    <a:pt x="305" y="35"/>
                    <a:pt x="304" y="27"/>
                    <a:pt x="301" y="21"/>
                  </a:cubicBezTo>
                  <a:cubicBezTo>
                    <a:pt x="270" y="17"/>
                    <a:pt x="248" y="27"/>
                    <a:pt x="235" y="46"/>
                  </a:cubicBezTo>
                  <a:cubicBezTo>
                    <a:pt x="232" y="50"/>
                    <a:pt x="222" y="63"/>
                    <a:pt x="225" y="70"/>
                  </a:cubicBezTo>
                  <a:cubicBezTo>
                    <a:pt x="233" y="70"/>
                    <a:pt x="243" y="58"/>
                    <a:pt x="249" y="54"/>
                  </a:cubicBezTo>
                  <a:cubicBezTo>
                    <a:pt x="250" y="54"/>
                    <a:pt x="254" y="53"/>
                    <a:pt x="254" y="53"/>
                  </a:cubicBezTo>
                  <a:cubicBezTo>
                    <a:pt x="280" y="51"/>
                    <a:pt x="264" y="71"/>
                    <a:pt x="264" y="83"/>
                  </a:cubicBezTo>
                  <a:cubicBezTo>
                    <a:pt x="268" y="85"/>
                    <a:pt x="278" y="95"/>
                    <a:pt x="284" y="92"/>
                  </a:cubicBezTo>
                  <a:cubicBezTo>
                    <a:pt x="284" y="91"/>
                    <a:pt x="285" y="90"/>
                    <a:pt x="286" y="90"/>
                  </a:cubicBezTo>
                  <a:cubicBezTo>
                    <a:pt x="293" y="90"/>
                    <a:pt x="311" y="103"/>
                    <a:pt x="302" y="112"/>
                  </a:cubicBezTo>
                  <a:cubicBezTo>
                    <a:pt x="299" y="115"/>
                    <a:pt x="294" y="117"/>
                    <a:pt x="290" y="120"/>
                  </a:cubicBezTo>
                  <a:cubicBezTo>
                    <a:pt x="285" y="123"/>
                    <a:pt x="280" y="129"/>
                    <a:pt x="274" y="133"/>
                  </a:cubicBezTo>
                  <a:cubicBezTo>
                    <a:pt x="274" y="133"/>
                    <a:pt x="272" y="133"/>
                    <a:pt x="273" y="134"/>
                  </a:cubicBezTo>
                  <a:cubicBezTo>
                    <a:pt x="268" y="137"/>
                    <a:pt x="260" y="139"/>
                    <a:pt x="254" y="143"/>
                  </a:cubicBezTo>
                  <a:cubicBezTo>
                    <a:pt x="251" y="145"/>
                    <a:pt x="243" y="143"/>
                    <a:pt x="240" y="143"/>
                  </a:cubicBezTo>
                  <a:cubicBezTo>
                    <a:pt x="238" y="140"/>
                    <a:pt x="232" y="133"/>
                    <a:pt x="236" y="127"/>
                  </a:cubicBezTo>
                  <a:cubicBezTo>
                    <a:pt x="237" y="124"/>
                    <a:pt x="242" y="120"/>
                    <a:pt x="244" y="119"/>
                  </a:cubicBezTo>
                  <a:cubicBezTo>
                    <a:pt x="244" y="116"/>
                    <a:pt x="243" y="116"/>
                    <a:pt x="241" y="116"/>
                  </a:cubicBezTo>
                  <a:cubicBezTo>
                    <a:pt x="238" y="121"/>
                    <a:pt x="227" y="110"/>
                    <a:pt x="226" y="108"/>
                  </a:cubicBezTo>
                  <a:cubicBezTo>
                    <a:pt x="226" y="105"/>
                    <a:pt x="226" y="102"/>
                    <a:pt x="226" y="99"/>
                  </a:cubicBezTo>
                  <a:cubicBezTo>
                    <a:pt x="229" y="98"/>
                    <a:pt x="231" y="95"/>
                    <a:pt x="234" y="93"/>
                  </a:cubicBezTo>
                  <a:cubicBezTo>
                    <a:pt x="242" y="89"/>
                    <a:pt x="256" y="87"/>
                    <a:pt x="252" y="74"/>
                  </a:cubicBezTo>
                  <a:cubicBezTo>
                    <a:pt x="252" y="74"/>
                    <a:pt x="251" y="74"/>
                    <a:pt x="250" y="74"/>
                  </a:cubicBezTo>
                  <a:cubicBezTo>
                    <a:pt x="246" y="78"/>
                    <a:pt x="227" y="77"/>
                    <a:pt x="223" y="83"/>
                  </a:cubicBezTo>
                  <a:cubicBezTo>
                    <a:pt x="220" y="86"/>
                    <a:pt x="223" y="93"/>
                    <a:pt x="221" y="97"/>
                  </a:cubicBezTo>
                  <a:cubicBezTo>
                    <a:pt x="219" y="97"/>
                    <a:pt x="220" y="103"/>
                    <a:pt x="218" y="105"/>
                  </a:cubicBezTo>
                  <a:cubicBezTo>
                    <a:pt x="214" y="114"/>
                    <a:pt x="219" y="132"/>
                    <a:pt x="217" y="141"/>
                  </a:cubicBezTo>
                  <a:cubicBezTo>
                    <a:pt x="217" y="144"/>
                    <a:pt x="216" y="149"/>
                    <a:pt x="216" y="151"/>
                  </a:cubicBezTo>
                  <a:close/>
                  <a:moveTo>
                    <a:pt x="197" y="154"/>
                  </a:moveTo>
                  <a:cubicBezTo>
                    <a:pt x="197" y="141"/>
                    <a:pt x="202" y="127"/>
                    <a:pt x="205" y="115"/>
                  </a:cubicBezTo>
                  <a:cubicBezTo>
                    <a:pt x="205" y="113"/>
                    <a:pt x="205" y="110"/>
                    <a:pt x="205" y="107"/>
                  </a:cubicBezTo>
                  <a:cubicBezTo>
                    <a:pt x="205" y="93"/>
                    <a:pt x="199" y="79"/>
                    <a:pt x="201" y="66"/>
                  </a:cubicBezTo>
                  <a:cubicBezTo>
                    <a:pt x="205" y="39"/>
                    <a:pt x="229" y="25"/>
                    <a:pt x="252" y="17"/>
                  </a:cubicBezTo>
                  <a:cubicBezTo>
                    <a:pt x="261" y="15"/>
                    <a:pt x="289" y="6"/>
                    <a:pt x="300" y="13"/>
                  </a:cubicBezTo>
                  <a:cubicBezTo>
                    <a:pt x="302" y="13"/>
                    <a:pt x="306" y="13"/>
                    <a:pt x="308" y="15"/>
                  </a:cubicBezTo>
                  <a:cubicBezTo>
                    <a:pt x="330" y="29"/>
                    <a:pt x="324" y="79"/>
                    <a:pt x="325" y="113"/>
                  </a:cubicBezTo>
                  <a:cubicBezTo>
                    <a:pt x="325" y="129"/>
                    <a:pt x="328" y="154"/>
                    <a:pt x="320" y="163"/>
                  </a:cubicBezTo>
                  <a:cubicBezTo>
                    <a:pt x="318" y="166"/>
                    <a:pt x="294" y="183"/>
                    <a:pt x="287" y="179"/>
                  </a:cubicBezTo>
                  <a:cubicBezTo>
                    <a:pt x="280" y="175"/>
                    <a:pt x="274" y="165"/>
                    <a:pt x="264" y="164"/>
                  </a:cubicBezTo>
                  <a:cubicBezTo>
                    <a:pt x="261" y="163"/>
                    <a:pt x="257" y="167"/>
                    <a:pt x="254" y="168"/>
                  </a:cubicBezTo>
                  <a:cubicBezTo>
                    <a:pt x="252" y="169"/>
                    <a:pt x="230" y="173"/>
                    <a:pt x="226" y="171"/>
                  </a:cubicBezTo>
                  <a:cubicBezTo>
                    <a:pt x="221" y="170"/>
                    <a:pt x="220" y="167"/>
                    <a:pt x="216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3" y="166"/>
                    <a:pt x="211" y="170"/>
                    <a:pt x="206" y="170"/>
                  </a:cubicBezTo>
                  <a:cubicBezTo>
                    <a:pt x="204" y="168"/>
                    <a:pt x="202" y="166"/>
                    <a:pt x="201" y="164"/>
                  </a:cubicBezTo>
                  <a:cubicBezTo>
                    <a:pt x="199" y="161"/>
                    <a:pt x="199" y="158"/>
                    <a:pt x="197" y="154"/>
                  </a:cubicBezTo>
                  <a:close/>
                  <a:moveTo>
                    <a:pt x="83" y="79"/>
                  </a:moveTo>
                  <a:cubicBezTo>
                    <a:pt x="84" y="83"/>
                    <a:pt x="84" y="85"/>
                    <a:pt x="85" y="87"/>
                  </a:cubicBezTo>
                  <a:cubicBezTo>
                    <a:pt x="92" y="84"/>
                    <a:pt x="115" y="69"/>
                    <a:pt x="116" y="62"/>
                  </a:cubicBezTo>
                  <a:cubicBezTo>
                    <a:pt x="116" y="62"/>
                    <a:pt x="116" y="62"/>
                    <a:pt x="115" y="62"/>
                  </a:cubicBezTo>
                  <a:cubicBezTo>
                    <a:pt x="111" y="60"/>
                    <a:pt x="105" y="62"/>
                    <a:pt x="101" y="63"/>
                  </a:cubicBezTo>
                  <a:cubicBezTo>
                    <a:pt x="98" y="63"/>
                    <a:pt x="96" y="63"/>
                    <a:pt x="93" y="63"/>
                  </a:cubicBezTo>
                  <a:cubicBezTo>
                    <a:pt x="84" y="65"/>
                    <a:pt x="82" y="70"/>
                    <a:pt x="83" y="79"/>
                  </a:cubicBezTo>
                  <a:close/>
                  <a:moveTo>
                    <a:pt x="32" y="97"/>
                  </a:moveTo>
                  <a:cubicBezTo>
                    <a:pt x="36" y="101"/>
                    <a:pt x="36" y="104"/>
                    <a:pt x="36" y="112"/>
                  </a:cubicBezTo>
                  <a:cubicBezTo>
                    <a:pt x="38" y="113"/>
                    <a:pt x="38" y="113"/>
                    <a:pt x="38" y="114"/>
                  </a:cubicBezTo>
                  <a:cubicBezTo>
                    <a:pt x="41" y="114"/>
                    <a:pt x="44" y="114"/>
                    <a:pt x="46" y="113"/>
                  </a:cubicBezTo>
                  <a:cubicBezTo>
                    <a:pt x="47" y="111"/>
                    <a:pt x="50" y="108"/>
                    <a:pt x="50" y="106"/>
                  </a:cubicBezTo>
                  <a:cubicBezTo>
                    <a:pt x="52" y="100"/>
                    <a:pt x="53" y="86"/>
                    <a:pt x="49" y="83"/>
                  </a:cubicBezTo>
                  <a:cubicBezTo>
                    <a:pt x="49" y="83"/>
                    <a:pt x="49" y="82"/>
                    <a:pt x="48" y="82"/>
                  </a:cubicBezTo>
                  <a:cubicBezTo>
                    <a:pt x="42" y="82"/>
                    <a:pt x="34" y="89"/>
                    <a:pt x="32" y="94"/>
                  </a:cubicBezTo>
                  <a:cubicBezTo>
                    <a:pt x="32" y="95"/>
                    <a:pt x="32" y="96"/>
                    <a:pt x="32" y="97"/>
                  </a:cubicBezTo>
                  <a:close/>
                  <a:moveTo>
                    <a:pt x="3" y="66"/>
                  </a:moveTo>
                  <a:cubicBezTo>
                    <a:pt x="9" y="66"/>
                    <a:pt x="12" y="70"/>
                    <a:pt x="14" y="73"/>
                  </a:cubicBezTo>
                  <a:cubicBezTo>
                    <a:pt x="16" y="73"/>
                    <a:pt x="18" y="73"/>
                    <a:pt x="19" y="73"/>
                  </a:cubicBezTo>
                  <a:cubicBezTo>
                    <a:pt x="22" y="71"/>
                    <a:pt x="24" y="69"/>
                    <a:pt x="26" y="67"/>
                  </a:cubicBezTo>
                  <a:cubicBezTo>
                    <a:pt x="31" y="64"/>
                    <a:pt x="38" y="63"/>
                    <a:pt x="44" y="60"/>
                  </a:cubicBezTo>
                  <a:cubicBezTo>
                    <a:pt x="48" y="57"/>
                    <a:pt x="51" y="59"/>
                    <a:pt x="54" y="55"/>
                  </a:cubicBezTo>
                  <a:cubicBezTo>
                    <a:pt x="57" y="47"/>
                    <a:pt x="51" y="40"/>
                    <a:pt x="54" y="31"/>
                  </a:cubicBezTo>
                  <a:cubicBezTo>
                    <a:pt x="55" y="26"/>
                    <a:pt x="56" y="23"/>
                    <a:pt x="57" y="17"/>
                  </a:cubicBezTo>
                  <a:cubicBezTo>
                    <a:pt x="57" y="17"/>
                    <a:pt x="56" y="5"/>
                    <a:pt x="58" y="7"/>
                  </a:cubicBezTo>
                  <a:cubicBezTo>
                    <a:pt x="58" y="6"/>
                    <a:pt x="58" y="6"/>
                    <a:pt x="59" y="6"/>
                  </a:cubicBezTo>
                  <a:cubicBezTo>
                    <a:pt x="69" y="5"/>
                    <a:pt x="83" y="21"/>
                    <a:pt x="92" y="27"/>
                  </a:cubicBezTo>
                  <a:cubicBezTo>
                    <a:pt x="92" y="35"/>
                    <a:pt x="89" y="43"/>
                    <a:pt x="90" y="51"/>
                  </a:cubicBezTo>
                  <a:cubicBezTo>
                    <a:pt x="100" y="55"/>
                    <a:pt x="115" y="50"/>
                    <a:pt x="126" y="48"/>
                  </a:cubicBezTo>
                  <a:cubicBezTo>
                    <a:pt x="130" y="48"/>
                    <a:pt x="134" y="48"/>
                    <a:pt x="138" y="49"/>
                  </a:cubicBezTo>
                  <a:cubicBezTo>
                    <a:pt x="140" y="50"/>
                    <a:pt x="142" y="53"/>
                    <a:pt x="144" y="53"/>
                  </a:cubicBezTo>
                  <a:cubicBezTo>
                    <a:pt x="144" y="53"/>
                    <a:pt x="144" y="55"/>
                    <a:pt x="144" y="55"/>
                  </a:cubicBezTo>
                  <a:cubicBezTo>
                    <a:pt x="140" y="59"/>
                    <a:pt x="136" y="64"/>
                    <a:pt x="133" y="68"/>
                  </a:cubicBezTo>
                  <a:cubicBezTo>
                    <a:pt x="130" y="71"/>
                    <a:pt x="120" y="76"/>
                    <a:pt x="114" y="79"/>
                  </a:cubicBezTo>
                  <a:cubicBezTo>
                    <a:pt x="110" y="82"/>
                    <a:pt x="104" y="83"/>
                    <a:pt x="104" y="90"/>
                  </a:cubicBezTo>
                  <a:cubicBezTo>
                    <a:pt x="105" y="91"/>
                    <a:pt x="106" y="91"/>
                    <a:pt x="106" y="92"/>
                  </a:cubicBezTo>
                  <a:cubicBezTo>
                    <a:pt x="114" y="95"/>
                    <a:pt x="125" y="91"/>
                    <a:pt x="128" y="99"/>
                  </a:cubicBezTo>
                  <a:cubicBezTo>
                    <a:pt x="129" y="101"/>
                    <a:pt x="130" y="103"/>
                    <a:pt x="129" y="105"/>
                  </a:cubicBezTo>
                  <a:cubicBezTo>
                    <a:pt x="124" y="112"/>
                    <a:pt x="112" y="106"/>
                    <a:pt x="105" y="111"/>
                  </a:cubicBezTo>
                  <a:cubicBezTo>
                    <a:pt x="99" y="115"/>
                    <a:pt x="94" y="120"/>
                    <a:pt x="89" y="124"/>
                  </a:cubicBezTo>
                  <a:cubicBezTo>
                    <a:pt x="84" y="127"/>
                    <a:pt x="79" y="125"/>
                    <a:pt x="76" y="130"/>
                  </a:cubicBezTo>
                  <a:cubicBezTo>
                    <a:pt x="72" y="136"/>
                    <a:pt x="76" y="147"/>
                    <a:pt x="74" y="153"/>
                  </a:cubicBezTo>
                  <a:cubicBezTo>
                    <a:pt x="74" y="155"/>
                    <a:pt x="73" y="156"/>
                    <a:pt x="73" y="157"/>
                  </a:cubicBezTo>
                  <a:cubicBezTo>
                    <a:pt x="64" y="159"/>
                    <a:pt x="66" y="177"/>
                    <a:pt x="59" y="183"/>
                  </a:cubicBezTo>
                  <a:cubicBezTo>
                    <a:pt x="57" y="172"/>
                    <a:pt x="50" y="162"/>
                    <a:pt x="48" y="152"/>
                  </a:cubicBezTo>
                  <a:cubicBezTo>
                    <a:pt x="48" y="147"/>
                    <a:pt x="50" y="142"/>
                    <a:pt x="46" y="139"/>
                  </a:cubicBezTo>
                  <a:cubicBezTo>
                    <a:pt x="44" y="138"/>
                    <a:pt x="40" y="139"/>
                    <a:pt x="38" y="138"/>
                  </a:cubicBezTo>
                  <a:cubicBezTo>
                    <a:pt x="36" y="132"/>
                    <a:pt x="34" y="123"/>
                    <a:pt x="26" y="121"/>
                  </a:cubicBezTo>
                  <a:cubicBezTo>
                    <a:pt x="23" y="120"/>
                    <a:pt x="22" y="122"/>
                    <a:pt x="17" y="122"/>
                  </a:cubicBezTo>
                  <a:cubicBezTo>
                    <a:pt x="16" y="120"/>
                    <a:pt x="15" y="116"/>
                    <a:pt x="14" y="114"/>
                  </a:cubicBezTo>
                  <a:cubicBezTo>
                    <a:pt x="12" y="111"/>
                    <a:pt x="7" y="110"/>
                    <a:pt x="5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2"/>
                    <a:pt x="5" y="99"/>
                    <a:pt x="4" y="96"/>
                  </a:cubicBezTo>
                  <a:cubicBezTo>
                    <a:pt x="4" y="94"/>
                    <a:pt x="1" y="93"/>
                    <a:pt x="0" y="90"/>
                  </a:cubicBezTo>
                  <a:cubicBezTo>
                    <a:pt x="4" y="85"/>
                    <a:pt x="3" y="76"/>
                    <a:pt x="3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7"/>
            <p:cNvSpPr>
              <a:spLocks noEditPoints="1"/>
            </p:cNvSpPr>
            <p:nvPr userDrawn="1"/>
          </p:nvSpPr>
          <p:spPr bwMode="auto">
            <a:xfrm>
              <a:off x="8797988" y="4643741"/>
              <a:ext cx="334963" cy="325438"/>
            </a:xfrm>
            <a:custGeom>
              <a:avLst/>
              <a:gdLst>
                <a:gd name="T0" fmla="*/ 218 w 225"/>
                <a:gd name="T1" fmla="*/ 76 h 216"/>
                <a:gd name="T2" fmla="*/ 170 w 225"/>
                <a:gd name="T3" fmla="*/ 32 h 216"/>
                <a:gd name="T4" fmla="*/ 113 w 225"/>
                <a:gd name="T5" fmla="*/ 0 h 216"/>
                <a:gd name="T6" fmla="*/ 56 w 225"/>
                <a:gd name="T7" fmla="*/ 32 h 216"/>
                <a:gd name="T8" fmla="*/ 8 w 225"/>
                <a:gd name="T9" fmla="*/ 76 h 216"/>
                <a:gd name="T10" fmla="*/ 21 w 225"/>
                <a:gd name="T11" fmla="*/ 140 h 216"/>
                <a:gd name="T12" fmla="*/ 48 w 225"/>
                <a:gd name="T13" fmla="*/ 200 h 216"/>
                <a:gd name="T14" fmla="*/ 112 w 225"/>
                <a:gd name="T15" fmla="*/ 207 h 216"/>
                <a:gd name="T16" fmla="*/ 177 w 225"/>
                <a:gd name="T17" fmla="*/ 200 h 216"/>
                <a:gd name="T18" fmla="*/ 204 w 225"/>
                <a:gd name="T19" fmla="*/ 140 h 216"/>
                <a:gd name="T20" fmla="*/ 218 w 225"/>
                <a:gd name="T21" fmla="*/ 76 h 216"/>
                <a:gd name="T22" fmla="*/ 113 w 225"/>
                <a:gd name="T23" fmla="*/ 201 h 216"/>
                <a:gd name="T24" fmla="*/ 22 w 225"/>
                <a:gd name="T25" fmla="*/ 110 h 216"/>
                <a:gd name="T26" fmla="*/ 113 w 225"/>
                <a:gd name="T27" fmla="*/ 20 h 216"/>
                <a:gd name="T28" fmla="*/ 204 w 225"/>
                <a:gd name="T29" fmla="*/ 111 h 216"/>
                <a:gd name="T30" fmla="*/ 113 w 225"/>
                <a:gd name="T31" fmla="*/ 20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5" h="216">
                  <a:moveTo>
                    <a:pt x="218" y="76"/>
                  </a:moveTo>
                  <a:cubicBezTo>
                    <a:pt x="210" y="53"/>
                    <a:pt x="191" y="37"/>
                    <a:pt x="170" y="32"/>
                  </a:cubicBezTo>
                  <a:cubicBezTo>
                    <a:pt x="158" y="13"/>
                    <a:pt x="137" y="0"/>
                    <a:pt x="113" y="0"/>
                  </a:cubicBezTo>
                  <a:cubicBezTo>
                    <a:pt x="89" y="0"/>
                    <a:pt x="68" y="13"/>
                    <a:pt x="56" y="32"/>
                  </a:cubicBezTo>
                  <a:cubicBezTo>
                    <a:pt x="34" y="37"/>
                    <a:pt x="15" y="53"/>
                    <a:pt x="8" y="76"/>
                  </a:cubicBezTo>
                  <a:cubicBezTo>
                    <a:pt x="0" y="99"/>
                    <a:pt x="6" y="123"/>
                    <a:pt x="21" y="140"/>
                  </a:cubicBezTo>
                  <a:cubicBezTo>
                    <a:pt x="18" y="163"/>
                    <a:pt x="28" y="185"/>
                    <a:pt x="48" y="200"/>
                  </a:cubicBezTo>
                  <a:cubicBezTo>
                    <a:pt x="67" y="214"/>
                    <a:pt x="92" y="216"/>
                    <a:pt x="112" y="207"/>
                  </a:cubicBezTo>
                  <a:cubicBezTo>
                    <a:pt x="133" y="216"/>
                    <a:pt x="158" y="214"/>
                    <a:pt x="177" y="200"/>
                  </a:cubicBezTo>
                  <a:cubicBezTo>
                    <a:pt x="197" y="186"/>
                    <a:pt x="206" y="163"/>
                    <a:pt x="204" y="140"/>
                  </a:cubicBezTo>
                  <a:cubicBezTo>
                    <a:pt x="220" y="123"/>
                    <a:pt x="225" y="99"/>
                    <a:pt x="218" y="76"/>
                  </a:cubicBezTo>
                  <a:close/>
                  <a:moveTo>
                    <a:pt x="113" y="201"/>
                  </a:moveTo>
                  <a:cubicBezTo>
                    <a:pt x="63" y="201"/>
                    <a:pt x="22" y="160"/>
                    <a:pt x="22" y="110"/>
                  </a:cubicBezTo>
                  <a:cubicBezTo>
                    <a:pt x="22" y="60"/>
                    <a:pt x="62" y="20"/>
                    <a:pt x="113" y="20"/>
                  </a:cubicBezTo>
                  <a:cubicBezTo>
                    <a:pt x="163" y="20"/>
                    <a:pt x="204" y="61"/>
                    <a:pt x="204" y="111"/>
                  </a:cubicBezTo>
                  <a:cubicBezTo>
                    <a:pt x="204" y="161"/>
                    <a:pt x="163" y="201"/>
                    <a:pt x="113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8"/>
            <p:cNvSpPr>
              <a:spLocks noEditPoints="1"/>
            </p:cNvSpPr>
            <p:nvPr userDrawn="1"/>
          </p:nvSpPr>
          <p:spPr bwMode="auto">
            <a:xfrm>
              <a:off x="8872600" y="4775504"/>
              <a:ext cx="84138" cy="26988"/>
            </a:xfrm>
            <a:custGeom>
              <a:avLst/>
              <a:gdLst>
                <a:gd name="T0" fmla="*/ 4 w 56"/>
                <a:gd name="T1" fmla="*/ 17 h 18"/>
                <a:gd name="T2" fmla="*/ 0 w 56"/>
                <a:gd name="T3" fmla="*/ 7 h 18"/>
                <a:gd name="T4" fmla="*/ 3 w 56"/>
                <a:gd name="T5" fmla="*/ 2 h 18"/>
                <a:gd name="T6" fmla="*/ 8 w 56"/>
                <a:gd name="T7" fmla="*/ 0 h 18"/>
                <a:gd name="T8" fmla="*/ 15 w 56"/>
                <a:gd name="T9" fmla="*/ 13 h 18"/>
                <a:gd name="T10" fmla="*/ 19 w 56"/>
                <a:gd name="T11" fmla="*/ 14 h 18"/>
                <a:gd name="T12" fmla="*/ 22 w 56"/>
                <a:gd name="T13" fmla="*/ 14 h 18"/>
                <a:gd name="T14" fmla="*/ 20 w 56"/>
                <a:gd name="T15" fmla="*/ 12 h 18"/>
                <a:gd name="T16" fmla="*/ 14 w 56"/>
                <a:gd name="T17" fmla="*/ 6 h 18"/>
                <a:gd name="T18" fmla="*/ 20 w 56"/>
                <a:gd name="T19" fmla="*/ 0 h 18"/>
                <a:gd name="T20" fmla="*/ 26 w 56"/>
                <a:gd name="T21" fmla="*/ 8 h 18"/>
                <a:gd name="T22" fmla="*/ 19 w 56"/>
                <a:gd name="T23" fmla="*/ 18 h 18"/>
                <a:gd name="T24" fmla="*/ 15 w 56"/>
                <a:gd name="T25" fmla="*/ 13 h 18"/>
                <a:gd name="T26" fmla="*/ 22 w 56"/>
                <a:gd name="T27" fmla="*/ 3 h 18"/>
                <a:gd name="T28" fmla="*/ 18 w 56"/>
                <a:gd name="T29" fmla="*/ 3 h 18"/>
                <a:gd name="T30" fmla="*/ 18 w 56"/>
                <a:gd name="T31" fmla="*/ 8 h 18"/>
                <a:gd name="T32" fmla="*/ 22 w 56"/>
                <a:gd name="T33" fmla="*/ 8 h 18"/>
                <a:gd name="T34" fmla="*/ 30 w 56"/>
                <a:gd name="T35" fmla="*/ 13 h 18"/>
                <a:gd name="T36" fmla="*/ 34 w 56"/>
                <a:gd name="T37" fmla="*/ 14 h 18"/>
                <a:gd name="T38" fmla="*/ 38 w 56"/>
                <a:gd name="T39" fmla="*/ 14 h 18"/>
                <a:gd name="T40" fmla="*/ 38 w 56"/>
                <a:gd name="T41" fmla="*/ 9 h 18"/>
                <a:gd name="T42" fmla="*/ 33 w 56"/>
                <a:gd name="T43" fmla="*/ 10 h 18"/>
                <a:gd name="T44" fmla="*/ 32 w 56"/>
                <a:gd name="T45" fmla="*/ 0 h 18"/>
                <a:gd name="T46" fmla="*/ 41 w 56"/>
                <a:gd name="T47" fmla="*/ 3 h 18"/>
                <a:gd name="T48" fmla="*/ 34 w 56"/>
                <a:gd name="T49" fmla="*/ 6 h 18"/>
                <a:gd name="T50" fmla="*/ 41 w 56"/>
                <a:gd name="T51" fmla="*/ 8 h 18"/>
                <a:gd name="T52" fmla="*/ 41 w 56"/>
                <a:gd name="T53" fmla="*/ 16 h 18"/>
                <a:gd name="T54" fmla="*/ 32 w 56"/>
                <a:gd name="T55" fmla="*/ 17 h 18"/>
                <a:gd name="T56" fmla="*/ 48 w 56"/>
                <a:gd name="T57" fmla="*/ 8 h 18"/>
                <a:gd name="T58" fmla="*/ 45 w 56"/>
                <a:gd name="T59" fmla="*/ 4 h 18"/>
                <a:gd name="T60" fmla="*/ 50 w 56"/>
                <a:gd name="T61" fmla="*/ 0 h 18"/>
                <a:gd name="T62" fmla="*/ 56 w 56"/>
                <a:gd name="T63" fmla="*/ 4 h 18"/>
                <a:gd name="T64" fmla="*/ 53 w 56"/>
                <a:gd name="T65" fmla="*/ 8 h 18"/>
                <a:gd name="T66" fmla="*/ 56 w 56"/>
                <a:gd name="T67" fmla="*/ 12 h 18"/>
                <a:gd name="T68" fmla="*/ 50 w 56"/>
                <a:gd name="T69" fmla="*/ 18 h 18"/>
                <a:gd name="T70" fmla="*/ 44 w 56"/>
                <a:gd name="T71" fmla="*/ 13 h 18"/>
                <a:gd name="T72" fmla="*/ 48 w 56"/>
                <a:gd name="T73" fmla="*/ 8 h 18"/>
                <a:gd name="T74" fmla="*/ 49 w 56"/>
                <a:gd name="T75" fmla="*/ 6 h 18"/>
                <a:gd name="T76" fmla="*/ 52 w 56"/>
                <a:gd name="T77" fmla="*/ 6 h 18"/>
                <a:gd name="T78" fmla="*/ 52 w 56"/>
                <a:gd name="T79" fmla="*/ 3 h 18"/>
                <a:gd name="T80" fmla="*/ 49 w 56"/>
                <a:gd name="T81" fmla="*/ 3 h 18"/>
                <a:gd name="T82" fmla="*/ 48 w 56"/>
                <a:gd name="T83" fmla="*/ 12 h 18"/>
                <a:gd name="T84" fmla="*/ 51 w 56"/>
                <a:gd name="T85" fmla="*/ 15 h 18"/>
                <a:gd name="T86" fmla="*/ 54 w 56"/>
                <a:gd name="T87" fmla="*/ 12 h 18"/>
                <a:gd name="T88" fmla="*/ 51 w 56"/>
                <a:gd name="T89" fmla="*/ 9 h 18"/>
                <a:gd name="T90" fmla="*/ 48 w 56"/>
                <a:gd name="T9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" h="18">
                  <a:moveTo>
                    <a:pt x="8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4" y="2"/>
                    <a:pt x="4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15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1" y="15"/>
                    <a:pt x="21" y="14"/>
                    <a:pt x="22" y="14"/>
                  </a:cubicBezTo>
                  <a:cubicBezTo>
                    <a:pt x="22" y="13"/>
                    <a:pt x="23" y="12"/>
                    <a:pt x="23" y="10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8" y="12"/>
                    <a:pt x="17" y="11"/>
                    <a:pt x="16" y="10"/>
                  </a:cubicBezTo>
                  <a:cubicBezTo>
                    <a:pt x="15" y="9"/>
                    <a:pt x="14" y="8"/>
                    <a:pt x="14" y="6"/>
                  </a:cubicBezTo>
                  <a:cubicBezTo>
                    <a:pt x="14" y="4"/>
                    <a:pt x="15" y="2"/>
                    <a:pt x="16" y="1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22" y="0"/>
                    <a:pt x="23" y="0"/>
                    <a:pt x="24" y="2"/>
                  </a:cubicBezTo>
                  <a:cubicBezTo>
                    <a:pt x="26" y="3"/>
                    <a:pt x="26" y="5"/>
                    <a:pt x="26" y="8"/>
                  </a:cubicBezTo>
                  <a:cubicBezTo>
                    <a:pt x="26" y="12"/>
                    <a:pt x="25" y="14"/>
                    <a:pt x="24" y="16"/>
                  </a:cubicBezTo>
                  <a:cubicBezTo>
                    <a:pt x="23" y="17"/>
                    <a:pt x="21" y="18"/>
                    <a:pt x="19" y="18"/>
                  </a:cubicBezTo>
                  <a:cubicBezTo>
                    <a:pt x="18" y="18"/>
                    <a:pt x="17" y="17"/>
                    <a:pt x="16" y="16"/>
                  </a:cubicBezTo>
                  <a:cubicBezTo>
                    <a:pt x="16" y="16"/>
                    <a:pt x="15" y="15"/>
                    <a:pt x="15" y="13"/>
                  </a:cubicBezTo>
                  <a:close/>
                  <a:moveTo>
                    <a:pt x="22" y="6"/>
                  </a:moveTo>
                  <a:cubicBezTo>
                    <a:pt x="22" y="4"/>
                    <a:pt x="22" y="4"/>
                    <a:pt x="22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9" y="2"/>
                    <a:pt x="19" y="3"/>
                    <a:pt x="18" y="3"/>
                  </a:cubicBezTo>
                  <a:cubicBezTo>
                    <a:pt x="18" y="4"/>
                    <a:pt x="18" y="4"/>
                    <a:pt x="18" y="6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20" y="9"/>
                    <a:pt x="20" y="9"/>
                  </a:cubicBezTo>
                  <a:cubicBezTo>
                    <a:pt x="21" y="9"/>
                    <a:pt x="21" y="8"/>
                    <a:pt x="22" y="8"/>
                  </a:cubicBezTo>
                  <a:cubicBezTo>
                    <a:pt x="22" y="8"/>
                    <a:pt x="22" y="7"/>
                    <a:pt x="22" y="6"/>
                  </a:cubicBezTo>
                  <a:close/>
                  <a:moveTo>
                    <a:pt x="30" y="13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7" y="15"/>
                    <a:pt x="37" y="15"/>
                    <a:pt x="38" y="14"/>
                  </a:cubicBezTo>
                  <a:cubicBezTo>
                    <a:pt x="38" y="14"/>
                    <a:pt x="39" y="13"/>
                    <a:pt x="39" y="12"/>
                  </a:cubicBezTo>
                  <a:cubicBezTo>
                    <a:pt x="39" y="10"/>
                    <a:pt x="38" y="10"/>
                    <a:pt x="38" y="9"/>
                  </a:cubicBezTo>
                  <a:cubicBezTo>
                    <a:pt x="38" y="9"/>
                    <a:pt x="37" y="8"/>
                    <a:pt x="36" y="8"/>
                  </a:cubicBezTo>
                  <a:cubicBezTo>
                    <a:pt x="35" y="8"/>
                    <a:pt x="34" y="9"/>
                    <a:pt x="33" y="10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6"/>
                    <a:pt x="36" y="6"/>
                    <a:pt x="37" y="6"/>
                  </a:cubicBezTo>
                  <a:cubicBezTo>
                    <a:pt x="38" y="6"/>
                    <a:pt x="40" y="6"/>
                    <a:pt x="41" y="8"/>
                  </a:cubicBezTo>
                  <a:cubicBezTo>
                    <a:pt x="42" y="9"/>
                    <a:pt x="42" y="10"/>
                    <a:pt x="42" y="12"/>
                  </a:cubicBezTo>
                  <a:cubicBezTo>
                    <a:pt x="42" y="14"/>
                    <a:pt x="42" y="15"/>
                    <a:pt x="41" y="16"/>
                  </a:cubicBezTo>
                  <a:cubicBezTo>
                    <a:pt x="40" y="18"/>
                    <a:pt x="38" y="18"/>
                    <a:pt x="36" y="18"/>
                  </a:cubicBezTo>
                  <a:cubicBezTo>
                    <a:pt x="35" y="18"/>
                    <a:pt x="33" y="18"/>
                    <a:pt x="32" y="17"/>
                  </a:cubicBezTo>
                  <a:cubicBezTo>
                    <a:pt x="31" y="16"/>
                    <a:pt x="30" y="14"/>
                    <a:pt x="30" y="13"/>
                  </a:cubicBezTo>
                  <a:close/>
                  <a:moveTo>
                    <a:pt x="48" y="8"/>
                  </a:moveTo>
                  <a:cubicBezTo>
                    <a:pt x="47" y="7"/>
                    <a:pt x="46" y="7"/>
                    <a:pt x="46" y="6"/>
                  </a:cubicBezTo>
                  <a:cubicBezTo>
                    <a:pt x="46" y="5"/>
                    <a:pt x="45" y="5"/>
                    <a:pt x="45" y="4"/>
                  </a:cubicBezTo>
                  <a:cubicBezTo>
                    <a:pt x="45" y="3"/>
                    <a:pt x="46" y="2"/>
                    <a:pt x="46" y="1"/>
                  </a:cubicBezTo>
                  <a:cubicBezTo>
                    <a:pt x="47" y="0"/>
                    <a:pt x="49" y="0"/>
                    <a:pt x="50" y="0"/>
                  </a:cubicBezTo>
                  <a:cubicBezTo>
                    <a:pt x="52" y="0"/>
                    <a:pt x="54" y="0"/>
                    <a:pt x="54" y="1"/>
                  </a:cubicBezTo>
                  <a:cubicBezTo>
                    <a:pt x="55" y="2"/>
                    <a:pt x="56" y="3"/>
                    <a:pt x="56" y="4"/>
                  </a:cubicBezTo>
                  <a:cubicBezTo>
                    <a:pt x="56" y="5"/>
                    <a:pt x="56" y="6"/>
                    <a:pt x="55" y="6"/>
                  </a:cubicBezTo>
                  <a:cubicBezTo>
                    <a:pt x="55" y="7"/>
                    <a:pt x="54" y="8"/>
                    <a:pt x="53" y="8"/>
                  </a:cubicBezTo>
                  <a:cubicBezTo>
                    <a:pt x="54" y="8"/>
                    <a:pt x="55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4"/>
                    <a:pt x="56" y="15"/>
                    <a:pt x="55" y="16"/>
                  </a:cubicBezTo>
                  <a:cubicBezTo>
                    <a:pt x="54" y="18"/>
                    <a:pt x="52" y="18"/>
                    <a:pt x="50" y="18"/>
                  </a:cubicBezTo>
                  <a:cubicBezTo>
                    <a:pt x="49" y="18"/>
                    <a:pt x="48" y="18"/>
                    <a:pt x="46" y="17"/>
                  </a:cubicBezTo>
                  <a:cubicBezTo>
                    <a:pt x="45" y="16"/>
                    <a:pt x="44" y="14"/>
                    <a:pt x="44" y="13"/>
                  </a:cubicBezTo>
                  <a:cubicBezTo>
                    <a:pt x="44" y="12"/>
                    <a:pt x="45" y="11"/>
                    <a:pt x="45" y="10"/>
                  </a:cubicBezTo>
                  <a:cubicBezTo>
                    <a:pt x="46" y="9"/>
                    <a:pt x="47" y="8"/>
                    <a:pt x="48" y="8"/>
                  </a:cubicBezTo>
                  <a:close/>
                  <a:moveTo>
                    <a:pt x="49" y="4"/>
                  </a:moveTo>
                  <a:cubicBezTo>
                    <a:pt x="49" y="5"/>
                    <a:pt x="49" y="6"/>
                    <a:pt x="49" y="6"/>
                  </a:cubicBezTo>
                  <a:cubicBezTo>
                    <a:pt x="50" y="6"/>
                    <a:pt x="50" y="6"/>
                    <a:pt x="51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5"/>
                    <a:pt x="53" y="4"/>
                  </a:cubicBezTo>
                  <a:cubicBezTo>
                    <a:pt x="53" y="4"/>
                    <a:pt x="53" y="3"/>
                    <a:pt x="52" y="3"/>
                  </a:cubicBezTo>
                  <a:cubicBezTo>
                    <a:pt x="52" y="2"/>
                    <a:pt x="52" y="2"/>
                    <a:pt x="51" y="2"/>
                  </a:cubicBezTo>
                  <a:cubicBezTo>
                    <a:pt x="50" y="2"/>
                    <a:pt x="50" y="2"/>
                    <a:pt x="49" y="3"/>
                  </a:cubicBezTo>
                  <a:cubicBezTo>
                    <a:pt x="49" y="3"/>
                    <a:pt x="49" y="4"/>
                    <a:pt x="49" y="4"/>
                  </a:cubicBezTo>
                  <a:close/>
                  <a:moveTo>
                    <a:pt x="48" y="12"/>
                  </a:moveTo>
                  <a:cubicBezTo>
                    <a:pt x="48" y="13"/>
                    <a:pt x="49" y="14"/>
                    <a:pt x="49" y="14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2" y="15"/>
                    <a:pt x="52" y="15"/>
                    <a:pt x="53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4" y="11"/>
                    <a:pt x="53" y="10"/>
                    <a:pt x="53" y="10"/>
                  </a:cubicBezTo>
                  <a:cubicBezTo>
                    <a:pt x="52" y="10"/>
                    <a:pt x="52" y="9"/>
                    <a:pt x="51" y="9"/>
                  </a:cubicBezTo>
                  <a:cubicBezTo>
                    <a:pt x="50" y="9"/>
                    <a:pt x="50" y="10"/>
                    <a:pt x="49" y="10"/>
                  </a:cubicBezTo>
                  <a:cubicBezTo>
                    <a:pt x="49" y="11"/>
                    <a:pt x="48" y="11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9"/>
            <p:cNvSpPr>
              <a:spLocks noEditPoints="1"/>
            </p:cNvSpPr>
            <p:nvPr userDrawn="1"/>
          </p:nvSpPr>
          <p:spPr bwMode="auto">
            <a:xfrm>
              <a:off x="8729725" y="4570716"/>
              <a:ext cx="474663" cy="477838"/>
            </a:xfrm>
            <a:custGeom>
              <a:avLst/>
              <a:gdLst>
                <a:gd name="T0" fmla="*/ 159 w 318"/>
                <a:gd name="T1" fmla="*/ 0 h 318"/>
                <a:gd name="T2" fmla="*/ 0 w 318"/>
                <a:gd name="T3" fmla="*/ 159 h 318"/>
                <a:gd name="T4" fmla="*/ 159 w 318"/>
                <a:gd name="T5" fmla="*/ 318 h 318"/>
                <a:gd name="T6" fmla="*/ 318 w 318"/>
                <a:gd name="T7" fmla="*/ 159 h 318"/>
                <a:gd name="T8" fmla="*/ 159 w 318"/>
                <a:gd name="T9" fmla="*/ 0 h 318"/>
                <a:gd name="T10" fmla="*/ 159 w 318"/>
                <a:gd name="T11" fmla="*/ 312 h 318"/>
                <a:gd name="T12" fmla="*/ 6 w 318"/>
                <a:gd name="T13" fmla="*/ 159 h 318"/>
                <a:gd name="T14" fmla="*/ 159 w 318"/>
                <a:gd name="T15" fmla="*/ 6 h 318"/>
                <a:gd name="T16" fmla="*/ 312 w 318"/>
                <a:gd name="T17" fmla="*/ 160 h 318"/>
                <a:gd name="T18" fmla="*/ 159 w 318"/>
                <a:gd name="T19" fmla="*/ 31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18">
                  <a:moveTo>
                    <a:pt x="159" y="0"/>
                  </a:moveTo>
                  <a:cubicBezTo>
                    <a:pt x="71" y="0"/>
                    <a:pt x="0" y="72"/>
                    <a:pt x="0" y="159"/>
                  </a:cubicBezTo>
                  <a:cubicBezTo>
                    <a:pt x="0" y="247"/>
                    <a:pt x="71" y="318"/>
                    <a:pt x="159" y="318"/>
                  </a:cubicBezTo>
                  <a:cubicBezTo>
                    <a:pt x="246" y="318"/>
                    <a:pt x="318" y="247"/>
                    <a:pt x="318" y="159"/>
                  </a:cubicBezTo>
                  <a:cubicBezTo>
                    <a:pt x="317" y="72"/>
                    <a:pt x="246" y="0"/>
                    <a:pt x="159" y="0"/>
                  </a:cubicBezTo>
                  <a:close/>
                  <a:moveTo>
                    <a:pt x="159" y="312"/>
                  </a:moveTo>
                  <a:cubicBezTo>
                    <a:pt x="74" y="312"/>
                    <a:pt x="6" y="244"/>
                    <a:pt x="6" y="159"/>
                  </a:cubicBezTo>
                  <a:cubicBezTo>
                    <a:pt x="6" y="75"/>
                    <a:pt x="74" y="6"/>
                    <a:pt x="159" y="6"/>
                  </a:cubicBezTo>
                  <a:cubicBezTo>
                    <a:pt x="243" y="6"/>
                    <a:pt x="312" y="75"/>
                    <a:pt x="312" y="160"/>
                  </a:cubicBezTo>
                  <a:cubicBezTo>
                    <a:pt x="312" y="244"/>
                    <a:pt x="243" y="312"/>
                    <a:pt x="159" y="3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0"/>
            <p:cNvSpPr>
              <a:spLocks noEditPoints="1"/>
            </p:cNvSpPr>
            <p:nvPr userDrawn="1"/>
          </p:nvSpPr>
          <p:spPr bwMode="auto">
            <a:xfrm>
              <a:off x="8763063" y="4810429"/>
              <a:ext cx="407988" cy="204788"/>
            </a:xfrm>
            <a:custGeom>
              <a:avLst/>
              <a:gdLst>
                <a:gd name="T0" fmla="*/ 258 w 274"/>
                <a:gd name="T1" fmla="*/ 63 h 137"/>
                <a:gd name="T2" fmla="*/ 1 w 274"/>
                <a:gd name="T3" fmla="*/ 12 h 137"/>
                <a:gd name="T4" fmla="*/ 14 w 274"/>
                <a:gd name="T5" fmla="*/ 9 h 137"/>
                <a:gd name="T6" fmla="*/ 1 w 274"/>
                <a:gd name="T7" fmla="*/ 17 h 137"/>
                <a:gd name="T8" fmla="*/ 16 w 274"/>
                <a:gd name="T9" fmla="*/ 29 h 137"/>
                <a:gd name="T10" fmla="*/ 11 w 274"/>
                <a:gd name="T11" fmla="*/ 27 h 137"/>
                <a:gd name="T12" fmla="*/ 14 w 274"/>
                <a:gd name="T13" fmla="*/ 36 h 137"/>
                <a:gd name="T14" fmla="*/ 18 w 274"/>
                <a:gd name="T15" fmla="*/ 47 h 137"/>
                <a:gd name="T16" fmla="*/ 21 w 274"/>
                <a:gd name="T17" fmla="*/ 57 h 137"/>
                <a:gd name="T18" fmla="*/ 21 w 274"/>
                <a:gd name="T19" fmla="*/ 55 h 137"/>
                <a:gd name="T20" fmla="*/ 19 w 274"/>
                <a:gd name="T21" fmla="*/ 66 h 137"/>
                <a:gd name="T22" fmla="*/ 22 w 274"/>
                <a:gd name="T23" fmla="*/ 62 h 137"/>
                <a:gd name="T24" fmla="*/ 22 w 274"/>
                <a:gd name="T25" fmla="*/ 71 h 137"/>
                <a:gd name="T26" fmla="*/ 30 w 274"/>
                <a:gd name="T27" fmla="*/ 71 h 137"/>
                <a:gd name="T28" fmla="*/ 30 w 274"/>
                <a:gd name="T29" fmla="*/ 86 h 137"/>
                <a:gd name="T30" fmla="*/ 36 w 274"/>
                <a:gd name="T31" fmla="*/ 79 h 137"/>
                <a:gd name="T32" fmla="*/ 47 w 274"/>
                <a:gd name="T33" fmla="*/ 90 h 137"/>
                <a:gd name="T34" fmla="*/ 58 w 274"/>
                <a:gd name="T35" fmla="*/ 96 h 137"/>
                <a:gd name="T36" fmla="*/ 51 w 274"/>
                <a:gd name="T37" fmla="*/ 95 h 137"/>
                <a:gd name="T38" fmla="*/ 58 w 274"/>
                <a:gd name="T39" fmla="*/ 105 h 137"/>
                <a:gd name="T40" fmla="*/ 67 w 274"/>
                <a:gd name="T41" fmla="*/ 106 h 137"/>
                <a:gd name="T42" fmla="*/ 76 w 274"/>
                <a:gd name="T43" fmla="*/ 112 h 137"/>
                <a:gd name="T44" fmla="*/ 82 w 274"/>
                <a:gd name="T45" fmla="*/ 111 h 137"/>
                <a:gd name="T46" fmla="*/ 78 w 274"/>
                <a:gd name="T47" fmla="*/ 113 h 137"/>
                <a:gd name="T48" fmla="*/ 83 w 274"/>
                <a:gd name="T49" fmla="*/ 123 h 137"/>
                <a:gd name="T50" fmla="*/ 97 w 274"/>
                <a:gd name="T51" fmla="*/ 121 h 137"/>
                <a:gd name="T52" fmla="*/ 100 w 274"/>
                <a:gd name="T53" fmla="*/ 125 h 137"/>
                <a:gd name="T54" fmla="*/ 108 w 274"/>
                <a:gd name="T55" fmla="*/ 126 h 137"/>
                <a:gd name="T56" fmla="*/ 113 w 274"/>
                <a:gd name="T57" fmla="*/ 126 h 137"/>
                <a:gd name="T58" fmla="*/ 132 w 274"/>
                <a:gd name="T59" fmla="*/ 136 h 137"/>
                <a:gd name="T60" fmla="*/ 126 w 274"/>
                <a:gd name="T61" fmla="*/ 130 h 137"/>
                <a:gd name="T62" fmla="*/ 128 w 274"/>
                <a:gd name="T63" fmla="*/ 135 h 137"/>
                <a:gd name="T64" fmla="*/ 135 w 274"/>
                <a:gd name="T65" fmla="*/ 135 h 137"/>
                <a:gd name="T66" fmla="*/ 149 w 274"/>
                <a:gd name="T67" fmla="*/ 136 h 137"/>
                <a:gd name="T68" fmla="*/ 152 w 274"/>
                <a:gd name="T69" fmla="*/ 133 h 137"/>
                <a:gd name="T70" fmla="*/ 167 w 274"/>
                <a:gd name="T71" fmla="*/ 131 h 137"/>
                <a:gd name="T72" fmla="*/ 180 w 274"/>
                <a:gd name="T73" fmla="*/ 128 h 137"/>
                <a:gd name="T74" fmla="*/ 175 w 274"/>
                <a:gd name="T75" fmla="*/ 122 h 137"/>
                <a:gd name="T76" fmla="*/ 187 w 274"/>
                <a:gd name="T77" fmla="*/ 119 h 137"/>
                <a:gd name="T78" fmla="*/ 192 w 274"/>
                <a:gd name="T79" fmla="*/ 117 h 137"/>
                <a:gd name="T80" fmla="*/ 199 w 274"/>
                <a:gd name="T81" fmla="*/ 119 h 137"/>
                <a:gd name="T82" fmla="*/ 203 w 274"/>
                <a:gd name="T83" fmla="*/ 119 h 137"/>
                <a:gd name="T84" fmla="*/ 217 w 274"/>
                <a:gd name="T85" fmla="*/ 111 h 137"/>
                <a:gd name="T86" fmla="*/ 217 w 274"/>
                <a:gd name="T87" fmla="*/ 106 h 137"/>
                <a:gd name="T88" fmla="*/ 232 w 274"/>
                <a:gd name="T89" fmla="*/ 96 h 137"/>
                <a:gd name="T90" fmla="*/ 231 w 274"/>
                <a:gd name="T91" fmla="*/ 97 h 137"/>
                <a:gd name="T92" fmla="*/ 238 w 274"/>
                <a:gd name="T93" fmla="*/ 95 h 137"/>
                <a:gd name="T94" fmla="*/ 234 w 274"/>
                <a:gd name="T95" fmla="*/ 85 h 137"/>
                <a:gd name="T96" fmla="*/ 242 w 274"/>
                <a:gd name="T97" fmla="*/ 73 h 137"/>
                <a:gd name="T98" fmla="*/ 238 w 274"/>
                <a:gd name="T99" fmla="*/ 77 h 137"/>
                <a:gd name="T100" fmla="*/ 252 w 274"/>
                <a:gd name="T101" fmla="*/ 71 h 137"/>
                <a:gd name="T102" fmla="*/ 266 w 274"/>
                <a:gd name="T103" fmla="*/ 40 h 137"/>
                <a:gd name="T104" fmla="*/ 258 w 274"/>
                <a:gd name="T105" fmla="*/ 48 h 137"/>
                <a:gd name="T106" fmla="*/ 268 w 274"/>
                <a:gd name="T107" fmla="*/ 35 h 137"/>
                <a:gd name="T108" fmla="*/ 259 w 274"/>
                <a:gd name="T109" fmla="*/ 22 h 137"/>
                <a:gd name="T110" fmla="*/ 262 w 274"/>
                <a:gd name="T111" fmla="*/ 27 h 137"/>
                <a:gd name="T112" fmla="*/ 273 w 274"/>
                <a:gd name="T113" fmla="*/ 17 h 137"/>
                <a:gd name="T114" fmla="*/ 273 w 274"/>
                <a:gd name="T115" fmla="*/ 12 h 137"/>
                <a:gd name="T116" fmla="*/ 266 w 274"/>
                <a:gd name="T117" fmla="*/ 7 h 137"/>
                <a:gd name="T118" fmla="*/ 269 w 274"/>
                <a:gd name="T119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137">
                  <a:moveTo>
                    <a:pt x="250" y="51"/>
                  </a:moveTo>
                  <a:cubicBezTo>
                    <a:pt x="250" y="51"/>
                    <a:pt x="250" y="51"/>
                    <a:pt x="250" y="51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250" y="53"/>
                    <a:pt x="250" y="53"/>
                    <a:pt x="249" y="53"/>
                  </a:cubicBezTo>
                  <a:cubicBezTo>
                    <a:pt x="249" y="53"/>
                    <a:pt x="248" y="53"/>
                    <a:pt x="248" y="53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54"/>
                    <a:pt x="248" y="54"/>
                    <a:pt x="249" y="55"/>
                  </a:cubicBezTo>
                  <a:cubicBezTo>
                    <a:pt x="251" y="56"/>
                    <a:pt x="251" y="56"/>
                    <a:pt x="251" y="5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8" y="59"/>
                    <a:pt x="258" y="59"/>
                    <a:pt x="258" y="59"/>
                  </a:cubicBezTo>
                  <a:cubicBezTo>
                    <a:pt x="258" y="60"/>
                    <a:pt x="259" y="59"/>
                    <a:pt x="260" y="58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58" y="63"/>
                    <a:pt x="258" y="63"/>
                    <a:pt x="258" y="63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8" y="62"/>
                    <a:pt x="258" y="62"/>
                    <a:pt x="257" y="61"/>
                  </a:cubicBezTo>
                  <a:cubicBezTo>
                    <a:pt x="251" y="58"/>
                    <a:pt x="251" y="58"/>
                    <a:pt x="251" y="58"/>
                  </a:cubicBezTo>
                  <a:cubicBezTo>
                    <a:pt x="250" y="60"/>
                    <a:pt x="250" y="60"/>
                    <a:pt x="250" y="60"/>
                  </a:cubicBezTo>
                  <a:cubicBezTo>
                    <a:pt x="250" y="59"/>
                    <a:pt x="250" y="59"/>
                    <a:pt x="250" y="59"/>
                  </a:cubicBezTo>
                  <a:cubicBezTo>
                    <a:pt x="250" y="58"/>
                    <a:pt x="250" y="58"/>
                    <a:pt x="250" y="58"/>
                  </a:cubicBezTo>
                  <a:cubicBezTo>
                    <a:pt x="250" y="57"/>
                    <a:pt x="250" y="57"/>
                    <a:pt x="250" y="57"/>
                  </a:cubicBezTo>
                  <a:cubicBezTo>
                    <a:pt x="249" y="57"/>
                    <a:pt x="248" y="56"/>
                    <a:pt x="248" y="55"/>
                  </a:cubicBezTo>
                  <a:cubicBezTo>
                    <a:pt x="247" y="54"/>
                    <a:pt x="247" y="53"/>
                    <a:pt x="248" y="52"/>
                  </a:cubicBezTo>
                  <a:cubicBezTo>
                    <a:pt x="248" y="52"/>
                    <a:pt x="249" y="51"/>
                    <a:pt x="250" y="51"/>
                  </a:cubicBezTo>
                  <a:cubicBezTo>
                    <a:pt x="250" y="51"/>
                    <a:pt x="250" y="51"/>
                    <a:pt x="250" y="51"/>
                  </a:cubicBezTo>
                  <a:close/>
                  <a:moveTo>
                    <a:pt x="14" y="15"/>
                  </a:moveTo>
                  <a:cubicBezTo>
                    <a:pt x="14" y="14"/>
                    <a:pt x="14" y="13"/>
                    <a:pt x="1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2" y="13"/>
                    <a:pt x="1" y="12"/>
                  </a:cubicBezTo>
                  <a:cubicBezTo>
                    <a:pt x="0" y="11"/>
                    <a:pt x="0" y="10"/>
                    <a:pt x="0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3" y="27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3" y="24"/>
                    <a:pt x="4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0" y="23"/>
                    <a:pt x="10" y="22"/>
                  </a:cubicBezTo>
                  <a:cubicBezTo>
                    <a:pt x="11" y="22"/>
                    <a:pt x="11" y="21"/>
                    <a:pt x="10" y="21"/>
                  </a:cubicBezTo>
                  <a:cubicBezTo>
                    <a:pt x="10" y="20"/>
                    <a:pt x="10" y="19"/>
                    <a:pt x="9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4"/>
                    <a:pt x="9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lose/>
                  <a:moveTo>
                    <a:pt x="16" y="29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6" y="27"/>
                    <a:pt x="16" y="27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7" y="27"/>
                    <a:pt x="17" y="28"/>
                    <a:pt x="17" y="28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  <a:moveTo>
                    <a:pt x="4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5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1" y="28"/>
                    <a:pt x="11" y="2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lose/>
                  <a:moveTo>
                    <a:pt x="16" y="42"/>
                  </a:moveTo>
                  <a:cubicBezTo>
                    <a:pt x="16" y="41"/>
                    <a:pt x="15" y="41"/>
                    <a:pt x="14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4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6"/>
                    <a:pt x="14" y="36"/>
                  </a:cubicBezTo>
                  <a:cubicBezTo>
                    <a:pt x="14" y="36"/>
                    <a:pt x="14" y="36"/>
                    <a:pt x="13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5" y="40"/>
                    <a:pt x="15" y="40"/>
                  </a:cubicBezTo>
                  <a:cubicBezTo>
                    <a:pt x="16" y="40"/>
                    <a:pt x="16" y="40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lose/>
                  <a:moveTo>
                    <a:pt x="14" y="53"/>
                  </a:moveTo>
                  <a:cubicBezTo>
                    <a:pt x="13" y="53"/>
                    <a:pt x="12" y="53"/>
                    <a:pt x="11" y="52"/>
                  </a:cubicBezTo>
                  <a:cubicBezTo>
                    <a:pt x="10" y="51"/>
                    <a:pt x="10" y="51"/>
                    <a:pt x="9" y="50"/>
                  </a:cubicBezTo>
                  <a:cubicBezTo>
                    <a:pt x="9" y="49"/>
                    <a:pt x="9" y="48"/>
                    <a:pt x="9" y="47"/>
                  </a:cubicBezTo>
                  <a:cubicBezTo>
                    <a:pt x="10" y="46"/>
                    <a:pt x="11" y="45"/>
                    <a:pt x="12" y="45"/>
                  </a:cubicBezTo>
                  <a:cubicBezTo>
                    <a:pt x="13" y="44"/>
                    <a:pt x="14" y="44"/>
                    <a:pt x="16" y="45"/>
                  </a:cubicBezTo>
                  <a:cubicBezTo>
                    <a:pt x="17" y="45"/>
                    <a:pt x="18" y="46"/>
                    <a:pt x="18" y="47"/>
                  </a:cubicBezTo>
                  <a:cubicBezTo>
                    <a:pt x="18" y="48"/>
                    <a:pt x="18" y="49"/>
                    <a:pt x="18" y="50"/>
                  </a:cubicBezTo>
                  <a:cubicBezTo>
                    <a:pt x="18" y="51"/>
                    <a:pt x="17" y="51"/>
                    <a:pt x="16" y="5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2" y="46"/>
                    <a:pt x="12" y="47"/>
                    <a:pt x="11" y="48"/>
                  </a:cubicBezTo>
                  <a:cubicBezTo>
                    <a:pt x="10" y="49"/>
                    <a:pt x="10" y="49"/>
                    <a:pt x="10" y="51"/>
                  </a:cubicBezTo>
                  <a:cubicBezTo>
                    <a:pt x="11" y="51"/>
                    <a:pt x="11" y="52"/>
                    <a:pt x="12" y="52"/>
                  </a:cubicBezTo>
                  <a:cubicBezTo>
                    <a:pt x="13" y="52"/>
                    <a:pt x="14" y="52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lose/>
                  <a:moveTo>
                    <a:pt x="16" y="49"/>
                  </a:moveTo>
                  <a:cubicBezTo>
                    <a:pt x="18" y="49"/>
                    <a:pt x="18" y="48"/>
                    <a:pt x="18" y="47"/>
                  </a:cubicBezTo>
                  <a:cubicBezTo>
                    <a:pt x="17" y="45"/>
                    <a:pt x="16" y="45"/>
                    <a:pt x="14" y="45"/>
                  </a:cubicBezTo>
                  <a:cubicBezTo>
                    <a:pt x="16" y="49"/>
                    <a:pt x="16" y="49"/>
                    <a:pt x="16" y="49"/>
                  </a:cubicBezTo>
                  <a:close/>
                  <a:moveTo>
                    <a:pt x="22" y="58"/>
                  </a:moveTo>
                  <a:cubicBezTo>
                    <a:pt x="22" y="58"/>
                    <a:pt x="21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5"/>
                    <a:pt x="21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9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4" y="56"/>
                    <a:pt x="14" y="56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5"/>
                    <a:pt x="23" y="56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8"/>
                    <a:pt x="22" y="58"/>
                    <a:pt x="22" y="58"/>
                  </a:cubicBezTo>
                  <a:close/>
                  <a:moveTo>
                    <a:pt x="21" y="67"/>
                  </a:moveTo>
                  <a:cubicBezTo>
                    <a:pt x="20" y="68"/>
                    <a:pt x="19" y="68"/>
                    <a:pt x="18" y="67"/>
                  </a:cubicBezTo>
                  <a:cubicBezTo>
                    <a:pt x="18" y="67"/>
                    <a:pt x="17" y="67"/>
                    <a:pt x="17" y="66"/>
                  </a:cubicBezTo>
                  <a:cubicBezTo>
                    <a:pt x="17" y="65"/>
                    <a:pt x="16" y="65"/>
                    <a:pt x="16" y="65"/>
                  </a:cubicBezTo>
                  <a:cubicBezTo>
                    <a:pt x="16" y="64"/>
                    <a:pt x="16" y="64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7" y="63"/>
                    <a:pt x="16" y="64"/>
                    <a:pt x="17" y="65"/>
                  </a:cubicBezTo>
                  <a:cubicBezTo>
                    <a:pt x="18" y="65"/>
                    <a:pt x="18" y="66"/>
                    <a:pt x="18" y="66"/>
                  </a:cubicBezTo>
                  <a:cubicBezTo>
                    <a:pt x="18" y="66"/>
                    <a:pt x="19" y="66"/>
                    <a:pt x="19" y="66"/>
                  </a:cubicBezTo>
                  <a:cubicBezTo>
                    <a:pt x="20" y="65"/>
                    <a:pt x="20" y="65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0"/>
                    <a:pt x="21" y="59"/>
                  </a:cubicBezTo>
                  <a:cubicBezTo>
                    <a:pt x="22" y="59"/>
                    <a:pt x="22" y="59"/>
                    <a:pt x="23" y="59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25" y="61"/>
                    <a:pt x="25" y="61"/>
                    <a:pt x="25" y="62"/>
                  </a:cubicBezTo>
                  <a:cubicBezTo>
                    <a:pt x="25" y="62"/>
                    <a:pt x="25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3"/>
                    <a:pt x="25" y="61"/>
                    <a:pt x="25" y="61"/>
                  </a:cubicBezTo>
                  <a:cubicBezTo>
                    <a:pt x="25" y="60"/>
                    <a:pt x="24" y="60"/>
                    <a:pt x="24" y="60"/>
                  </a:cubicBezTo>
                  <a:cubicBezTo>
                    <a:pt x="24" y="60"/>
                    <a:pt x="23" y="60"/>
                    <a:pt x="23" y="60"/>
                  </a:cubicBezTo>
                  <a:cubicBezTo>
                    <a:pt x="22" y="60"/>
                    <a:pt x="22" y="61"/>
                    <a:pt x="22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6"/>
                    <a:pt x="22" y="67"/>
                    <a:pt x="21" y="67"/>
                  </a:cubicBezTo>
                  <a:close/>
                  <a:moveTo>
                    <a:pt x="33" y="67"/>
                  </a:move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6"/>
                    <a:pt x="31" y="66"/>
                  </a:cubicBezTo>
                  <a:cubicBezTo>
                    <a:pt x="31" y="66"/>
                    <a:pt x="31" y="66"/>
                    <a:pt x="31" y="65"/>
                  </a:cubicBezTo>
                  <a:cubicBezTo>
                    <a:pt x="31" y="65"/>
                    <a:pt x="32" y="65"/>
                    <a:pt x="32" y="65"/>
                  </a:cubicBezTo>
                  <a:cubicBezTo>
                    <a:pt x="32" y="65"/>
                    <a:pt x="32" y="64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5"/>
                    <a:pt x="34" y="65"/>
                    <a:pt x="33" y="66"/>
                  </a:cubicBezTo>
                  <a:cubicBezTo>
                    <a:pt x="33" y="66"/>
                    <a:pt x="33" y="66"/>
                    <a:pt x="33" y="67"/>
                  </a:cubicBezTo>
                  <a:close/>
                  <a:moveTo>
                    <a:pt x="22" y="75"/>
                  </a:move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2" y="72"/>
                    <a:pt x="22" y="71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8"/>
                    <a:pt x="28" y="68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2" y="73"/>
                    <a:pt x="22" y="73"/>
                    <a:pt x="22" y="75"/>
                  </a:cubicBezTo>
                  <a:cubicBezTo>
                    <a:pt x="22" y="75"/>
                    <a:pt x="22" y="75"/>
                    <a:pt x="22" y="75"/>
                  </a:cubicBezTo>
                  <a:close/>
                  <a:moveTo>
                    <a:pt x="28" y="80"/>
                  </a:moveTo>
                  <a:cubicBezTo>
                    <a:pt x="27" y="80"/>
                    <a:pt x="26" y="80"/>
                    <a:pt x="26" y="79"/>
                  </a:cubicBezTo>
                  <a:cubicBezTo>
                    <a:pt x="26" y="79"/>
                    <a:pt x="25" y="79"/>
                    <a:pt x="25" y="79"/>
                  </a:cubicBezTo>
                  <a:cubicBezTo>
                    <a:pt x="24" y="78"/>
                    <a:pt x="24" y="77"/>
                    <a:pt x="26" y="7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1" y="72"/>
                    <a:pt x="32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6" y="78"/>
                    <a:pt x="26" y="79"/>
                    <a:pt x="26" y="79"/>
                  </a:cubicBezTo>
                  <a:cubicBezTo>
                    <a:pt x="27" y="79"/>
                    <a:pt x="27" y="79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lose/>
                  <a:moveTo>
                    <a:pt x="40" y="84"/>
                  </a:moveTo>
                  <a:cubicBezTo>
                    <a:pt x="40" y="84"/>
                    <a:pt x="40" y="83"/>
                    <a:pt x="40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28" y="87"/>
                    <a:pt x="26" y="87"/>
                    <a:pt x="25" y="86"/>
                  </a:cubicBezTo>
                  <a:cubicBezTo>
                    <a:pt x="24" y="85"/>
                    <a:pt x="25" y="84"/>
                    <a:pt x="25" y="84"/>
                  </a:cubicBezTo>
                  <a:cubicBezTo>
                    <a:pt x="25" y="84"/>
                    <a:pt x="26" y="84"/>
                    <a:pt x="26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8" y="86"/>
                    <a:pt x="29" y="86"/>
                    <a:pt x="31" y="8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77"/>
                    <a:pt x="35" y="77"/>
                    <a:pt x="34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39" y="82"/>
                    <a:pt x="39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1"/>
                    <a:pt x="39" y="81"/>
                    <a:pt x="38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40" y="84"/>
                    <a:pt x="40" y="84"/>
                  </a:cubicBezTo>
                  <a:close/>
                  <a:moveTo>
                    <a:pt x="47" y="97"/>
                  </a:moveTo>
                  <a:cubicBezTo>
                    <a:pt x="46" y="97"/>
                    <a:pt x="45" y="98"/>
                    <a:pt x="44" y="98"/>
                  </a:cubicBezTo>
                  <a:cubicBezTo>
                    <a:pt x="42" y="98"/>
                    <a:pt x="41" y="98"/>
                    <a:pt x="40" y="97"/>
                  </a:cubicBezTo>
                  <a:cubicBezTo>
                    <a:pt x="40" y="96"/>
                    <a:pt x="39" y="95"/>
                    <a:pt x="39" y="94"/>
                  </a:cubicBezTo>
                  <a:cubicBezTo>
                    <a:pt x="39" y="93"/>
                    <a:pt x="40" y="91"/>
                    <a:pt x="41" y="91"/>
                  </a:cubicBezTo>
                  <a:cubicBezTo>
                    <a:pt x="42" y="90"/>
                    <a:pt x="43" y="89"/>
                    <a:pt x="44" y="89"/>
                  </a:cubicBezTo>
                  <a:cubicBezTo>
                    <a:pt x="45" y="89"/>
                    <a:pt x="46" y="89"/>
                    <a:pt x="47" y="90"/>
                  </a:cubicBezTo>
                  <a:cubicBezTo>
                    <a:pt x="48" y="91"/>
                    <a:pt x="49" y="92"/>
                    <a:pt x="49" y="93"/>
                  </a:cubicBezTo>
                  <a:cubicBezTo>
                    <a:pt x="49" y="95"/>
                    <a:pt x="48" y="95"/>
                    <a:pt x="47" y="97"/>
                  </a:cubicBezTo>
                  <a:close/>
                  <a:moveTo>
                    <a:pt x="45" y="96"/>
                  </a:moveTo>
                  <a:cubicBezTo>
                    <a:pt x="46" y="95"/>
                    <a:pt x="47" y="94"/>
                    <a:pt x="47" y="93"/>
                  </a:cubicBezTo>
                  <a:cubicBezTo>
                    <a:pt x="48" y="92"/>
                    <a:pt x="47" y="91"/>
                    <a:pt x="47" y="90"/>
                  </a:cubicBezTo>
                  <a:cubicBezTo>
                    <a:pt x="46" y="90"/>
                    <a:pt x="46" y="89"/>
                    <a:pt x="45" y="90"/>
                  </a:cubicBezTo>
                  <a:cubicBezTo>
                    <a:pt x="44" y="90"/>
                    <a:pt x="44" y="91"/>
                    <a:pt x="43" y="91"/>
                  </a:cubicBezTo>
                  <a:cubicBezTo>
                    <a:pt x="42" y="92"/>
                    <a:pt x="41" y="93"/>
                    <a:pt x="41" y="94"/>
                  </a:cubicBezTo>
                  <a:cubicBezTo>
                    <a:pt x="40" y="95"/>
                    <a:pt x="40" y="96"/>
                    <a:pt x="41" y="97"/>
                  </a:cubicBezTo>
                  <a:cubicBezTo>
                    <a:pt x="42" y="97"/>
                    <a:pt x="42" y="97"/>
                    <a:pt x="43" y="97"/>
                  </a:cubicBezTo>
                  <a:cubicBezTo>
                    <a:pt x="44" y="97"/>
                    <a:pt x="44" y="97"/>
                    <a:pt x="45" y="96"/>
                  </a:cubicBezTo>
                  <a:close/>
                  <a:moveTo>
                    <a:pt x="60" y="97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8" y="97"/>
                    <a:pt x="58" y="97"/>
                    <a:pt x="58" y="96"/>
                  </a:cubicBezTo>
                  <a:cubicBezTo>
                    <a:pt x="58" y="96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8" y="94"/>
                    <a:pt x="57" y="94"/>
                    <a:pt x="56" y="95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49" y="103"/>
                    <a:pt x="49" y="104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2"/>
                    <a:pt x="48" y="102"/>
                    <a:pt x="48" y="101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4" y="95"/>
                    <a:pt x="55" y="94"/>
                    <a:pt x="56" y="94"/>
                  </a:cubicBezTo>
                  <a:cubicBezTo>
                    <a:pt x="57" y="94"/>
                    <a:pt x="58" y="94"/>
                    <a:pt x="59" y="95"/>
                  </a:cubicBezTo>
                  <a:cubicBezTo>
                    <a:pt x="59" y="95"/>
                    <a:pt x="60" y="95"/>
                    <a:pt x="60" y="96"/>
                  </a:cubicBezTo>
                  <a:cubicBezTo>
                    <a:pt x="60" y="96"/>
                    <a:pt x="60" y="96"/>
                    <a:pt x="60" y="97"/>
                  </a:cubicBezTo>
                  <a:close/>
                  <a:moveTo>
                    <a:pt x="65" y="111"/>
                  </a:moveTo>
                  <a:cubicBezTo>
                    <a:pt x="64" y="113"/>
                    <a:pt x="63" y="113"/>
                    <a:pt x="62" y="113"/>
                  </a:cubicBezTo>
                  <a:cubicBezTo>
                    <a:pt x="61" y="113"/>
                    <a:pt x="60" y="113"/>
                    <a:pt x="59" y="112"/>
                  </a:cubicBezTo>
                  <a:cubicBezTo>
                    <a:pt x="58" y="112"/>
                    <a:pt x="58" y="111"/>
                    <a:pt x="58" y="111"/>
                  </a:cubicBezTo>
                  <a:cubicBezTo>
                    <a:pt x="57" y="111"/>
                    <a:pt x="57" y="110"/>
                    <a:pt x="57" y="110"/>
                  </a:cubicBezTo>
                  <a:cubicBezTo>
                    <a:pt x="56" y="109"/>
                    <a:pt x="56" y="110"/>
                    <a:pt x="56" y="110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8"/>
                    <a:pt x="58" y="110"/>
                    <a:pt x="59" y="111"/>
                  </a:cubicBezTo>
                  <a:cubicBezTo>
                    <a:pt x="60" y="112"/>
                    <a:pt x="60" y="112"/>
                    <a:pt x="61" y="112"/>
                  </a:cubicBezTo>
                  <a:cubicBezTo>
                    <a:pt x="62" y="112"/>
                    <a:pt x="62" y="111"/>
                    <a:pt x="62" y="111"/>
                  </a:cubicBezTo>
                  <a:cubicBezTo>
                    <a:pt x="63" y="110"/>
                    <a:pt x="63" y="109"/>
                    <a:pt x="62" y="107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4"/>
                    <a:pt x="61" y="102"/>
                    <a:pt x="62" y="101"/>
                  </a:cubicBezTo>
                  <a:cubicBezTo>
                    <a:pt x="62" y="100"/>
                    <a:pt x="63" y="100"/>
                    <a:pt x="64" y="99"/>
                  </a:cubicBezTo>
                  <a:cubicBezTo>
                    <a:pt x="65" y="99"/>
                    <a:pt x="66" y="99"/>
                    <a:pt x="67" y="100"/>
                  </a:cubicBezTo>
                  <a:cubicBezTo>
                    <a:pt x="67" y="101"/>
                    <a:pt x="68" y="101"/>
                    <a:pt x="68" y="101"/>
                  </a:cubicBezTo>
                  <a:cubicBezTo>
                    <a:pt x="68" y="102"/>
                    <a:pt x="68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8" y="104"/>
                    <a:pt x="68" y="102"/>
                    <a:pt x="66" y="101"/>
                  </a:cubicBezTo>
                  <a:cubicBezTo>
                    <a:pt x="66" y="101"/>
                    <a:pt x="65" y="101"/>
                    <a:pt x="64" y="101"/>
                  </a:cubicBezTo>
                  <a:cubicBezTo>
                    <a:pt x="64" y="101"/>
                    <a:pt x="64" y="101"/>
                    <a:pt x="63" y="101"/>
                  </a:cubicBezTo>
                  <a:cubicBezTo>
                    <a:pt x="63" y="102"/>
                    <a:pt x="63" y="102"/>
                    <a:pt x="63" y="103"/>
                  </a:cubicBezTo>
                  <a:cubicBezTo>
                    <a:pt x="63" y="103"/>
                    <a:pt x="63" y="104"/>
                    <a:pt x="64" y="10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9"/>
                    <a:pt x="66" y="111"/>
                    <a:pt x="65" y="111"/>
                  </a:cubicBezTo>
                  <a:close/>
                  <a:moveTo>
                    <a:pt x="74" y="117"/>
                  </a:moveTo>
                  <a:cubicBezTo>
                    <a:pt x="73" y="118"/>
                    <a:pt x="72" y="119"/>
                    <a:pt x="71" y="119"/>
                  </a:cubicBezTo>
                  <a:cubicBezTo>
                    <a:pt x="70" y="119"/>
                    <a:pt x="69" y="119"/>
                    <a:pt x="68" y="118"/>
                  </a:cubicBezTo>
                  <a:cubicBezTo>
                    <a:pt x="68" y="118"/>
                    <a:pt x="67" y="117"/>
                    <a:pt x="67" y="116"/>
                  </a:cubicBezTo>
                  <a:cubicBezTo>
                    <a:pt x="66" y="115"/>
                    <a:pt x="67" y="113"/>
                    <a:pt x="68" y="112"/>
                  </a:cubicBezTo>
                  <a:cubicBezTo>
                    <a:pt x="68" y="111"/>
                    <a:pt x="69" y="110"/>
                    <a:pt x="70" y="110"/>
                  </a:cubicBezTo>
                  <a:cubicBezTo>
                    <a:pt x="72" y="109"/>
                    <a:pt x="73" y="109"/>
                    <a:pt x="74" y="110"/>
                  </a:cubicBezTo>
                  <a:cubicBezTo>
                    <a:pt x="75" y="111"/>
                    <a:pt x="75" y="111"/>
                    <a:pt x="76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4"/>
                    <a:pt x="74" y="114"/>
                  </a:cubicBezTo>
                  <a:cubicBezTo>
                    <a:pt x="74" y="114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2"/>
                    <a:pt x="74" y="112"/>
                    <a:pt x="74" y="111"/>
                  </a:cubicBezTo>
                  <a:cubicBezTo>
                    <a:pt x="74" y="111"/>
                    <a:pt x="74" y="111"/>
                    <a:pt x="73" y="111"/>
                  </a:cubicBezTo>
                  <a:cubicBezTo>
                    <a:pt x="72" y="110"/>
                    <a:pt x="72" y="110"/>
                    <a:pt x="70" y="111"/>
                  </a:cubicBezTo>
                  <a:cubicBezTo>
                    <a:pt x="70" y="111"/>
                    <a:pt x="69" y="111"/>
                    <a:pt x="69" y="112"/>
                  </a:cubicBezTo>
                  <a:cubicBezTo>
                    <a:pt x="68" y="113"/>
                    <a:pt x="68" y="114"/>
                    <a:pt x="68" y="115"/>
                  </a:cubicBezTo>
                  <a:cubicBezTo>
                    <a:pt x="68" y="116"/>
                    <a:pt x="68" y="117"/>
                    <a:pt x="69" y="117"/>
                  </a:cubicBezTo>
                  <a:cubicBezTo>
                    <a:pt x="71" y="118"/>
                    <a:pt x="72" y="118"/>
                    <a:pt x="74" y="117"/>
                  </a:cubicBezTo>
                  <a:cubicBezTo>
                    <a:pt x="74" y="117"/>
                    <a:pt x="74" y="117"/>
                    <a:pt x="74" y="117"/>
                  </a:cubicBezTo>
                  <a:close/>
                  <a:moveTo>
                    <a:pt x="83" y="111"/>
                  </a:moveTo>
                  <a:cubicBezTo>
                    <a:pt x="83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1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1" y="109"/>
                    <a:pt x="81" y="109"/>
                    <a:pt x="82" y="109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10"/>
                    <a:pt x="83" y="110"/>
                  </a:cubicBezTo>
                  <a:cubicBezTo>
                    <a:pt x="83" y="111"/>
                    <a:pt x="83" y="111"/>
                    <a:pt x="83" y="111"/>
                  </a:cubicBezTo>
                  <a:close/>
                  <a:moveTo>
                    <a:pt x="78" y="123"/>
                  </a:moveTo>
                  <a:cubicBezTo>
                    <a:pt x="74" y="121"/>
                    <a:pt x="74" y="121"/>
                    <a:pt x="74" y="121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5" y="121"/>
                    <a:pt x="76" y="121"/>
                    <a:pt x="76" y="120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9" y="115"/>
                    <a:pt x="79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2"/>
                    <a:pt x="78" y="123"/>
                    <a:pt x="78" y="123"/>
                  </a:cubicBezTo>
                  <a:cubicBezTo>
                    <a:pt x="78" y="123"/>
                    <a:pt x="78" y="123"/>
                    <a:pt x="78" y="123"/>
                  </a:cubicBezTo>
                  <a:close/>
                  <a:moveTo>
                    <a:pt x="89" y="124"/>
                  </a:moveTo>
                  <a:cubicBezTo>
                    <a:pt x="88" y="125"/>
                    <a:pt x="87" y="125"/>
                    <a:pt x="86" y="126"/>
                  </a:cubicBezTo>
                  <a:cubicBezTo>
                    <a:pt x="85" y="126"/>
                    <a:pt x="84" y="126"/>
                    <a:pt x="84" y="126"/>
                  </a:cubicBezTo>
                  <a:cubicBezTo>
                    <a:pt x="82" y="125"/>
                    <a:pt x="82" y="125"/>
                    <a:pt x="82" y="124"/>
                  </a:cubicBezTo>
                  <a:cubicBezTo>
                    <a:pt x="81" y="123"/>
                    <a:pt x="81" y="121"/>
                    <a:pt x="82" y="120"/>
                  </a:cubicBezTo>
                  <a:cubicBezTo>
                    <a:pt x="82" y="119"/>
                    <a:pt x="83" y="118"/>
                    <a:pt x="84" y="117"/>
                  </a:cubicBezTo>
                  <a:cubicBezTo>
                    <a:pt x="85" y="117"/>
                    <a:pt x="86" y="117"/>
                    <a:pt x="87" y="117"/>
                  </a:cubicBezTo>
                  <a:cubicBezTo>
                    <a:pt x="88" y="118"/>
                    <a:pt x="89" y="119"/>
                    <a:pt x="89" y="119"/>
                  </a:cubicBezTo>
                  <a:cubicBezTo>
                    <a:pt x="90" y="120"/>
                    <a:pt x="90" y="121"/>
                    <a:pt x="89" y="122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3" y="121"/>
                    <a:pt x="83" y="122"/>
                    <a:pt x="83" y="123"/>
                  </a:cubicBezTo>
                  <a:cubicBezTo>
                    <a:pt x="83" y="124"/>
                    <a:pt x="84" y="124"/>
                    <a:pt x="84" y="125"/>
                  </a:cubicBezTo>
                  <a:cubicBezTo>
                    <a:pt x="85" y="125"/>
                    <a:pt x="86" y="125"/>
                    <a:pt x="86" y="125"/>
                  </a:cubicBezTo>
                  <a:cubicBezTo>
                    <a:pt x="88" y="125"/>
                    <a:pt x="88" y="124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lose/>
                  <a:moveTo>
                    <a:pt x="88" y="120"/>
                  </a:moveTo>
                  <a:cubicBezTo>
                    <a:pt x="88" y="119"/>
                    <a:pt x="88" y="118"/>
                    <a:pt x="87" y="117"/>
                  </a:cubicBezTo>
                  <a:cubicBezTo>
                    <a:pt x="86" y="117"/>
                    <a:pt x="84" y="117"/>
                    <a:pt x="84" y="119"/>
                  </a:cubicBezTo>
                  <a:cubicBezTo>
                    <a:pt x="88" y="120"/>
                    <a:pt x="88" y="120"/>
                    <a:pt x="88" y="120"/>
                  </a:cubicBezTo>
                  <a:close/>
                  <a:moveTo>
                    <a:pt x="98" y="131"/>
                  </a:moveTo>
                  <a:cubicBezTo>
                    <a:pt x="94" y="129"/>
                    <a:pt x="94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5" y="129"/>
                    <a:pt x="96" y="129"/>
                    <a:pt x="96" y="128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23"/>
                    <a:pt x="98" y="123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6" y="121"/>
                    <a:pt x="95" y="121"/>
                    <a:pt x="94" y="122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2" y="128"/>
                    <a:pt x="93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0"/>
                    <a:pt x="92" y="120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6" y="121"/>
                    <a:pt x="98" y="121"/>
                    <a:pt x="99" y="121"/>
                  </a:cubicBezTo>
                  <a:cubicBezTo>
                    <a:pt x="100" y="121"/>
                    <a:pt x="101" y="123"/>
                    <a:pt x="100" y="125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30"/>
                    <a:pt x="98" y="131"/>
                    <a:pt x="98" y="131"/>
                  </a:cubicBezTo>
                  <a:cubicBezTo>
                    <a:pt x="98" y="131"/>
                    <a:pt x="98" y="131"/>
                    <a:pt x="98" y="131"/>
                  </a:cubicBezTo>
                  <a:close/>
                  <a:moveTo>
                    <a:pt x="109" y="130"/>
                  </a:moveTo>
                  <a:cubicBezTo>
                    <a:pt x="108" y="131"/>
                    <a:pt x="107" y="132"/>
                    <a:pt x="107" y="132"/>
                  </a:cubicBezTo>
                  <a:cubicBezTo>
                    <a:pt x="106" y="133"/>
                    <a:pt x="105" y="133"/>
                    <a:pt x="104" y="133"/>
                  </a:cubicBezTo>
                  <a:cubicBezTo>
                    <a:pt x="103" y="132"/>
                    <a:pt x="102" y="132"/>
                    <a:pt x="102" y="131"/>
                  </a:cubicBezTo>
                  <a:cubicBezTo>
                    <a:pt x="101" y="129"/>
                    <a:pt x="101" y="128"/>
                    <a:pt x="101" y="127"/>
                  </a:cubicBezTo>
                  <a:cubicBezTo>
                    <a:pt x="102" y="126"/>
                    <a:pt x="102" y="125"/>
                    <a:pt x="103" y="124"/>
                  </a:cubicBezTo>
                  <a:cubicBezTo>
                    <a:pt x="104" y="123"/>
                    <a:pt x="106" y="123"/>
                    <a:pt x="107" y="123"/>
                  </a:cubicBezTo>
                  <a:cubicBezTo>
                    <a:pt x="108" y="123"/>
                    <a:pt x="108" y="123"/>
                    <a:pt x="109" y="124"/>
                  </a:cubicBezTo>
                  <a:cubicBezTo>
                    <a:pt x="109" y="125"/>
                    <a:pt x="110" y="125"/>
                    <a:pt x="109" y="126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5"/>
                    <a:pt x="108" y="125"/>
                    <a:pt x="108" y="125"/>
                  </a:cubicBezTo>
                  <a:cubicBezTo>
                    <a:pt x="108" y="125"/>
                    <a:pt x="108" y="124"/>
                    <a:pt x="108" y="124"/>
                  </a:cubicBezTo>
                  <a:cubicBezTo>
                    <a:pt x="107" y="123"/>
                    <a:pt x="107" y="123"/>
                    <a:pt x="107" y="123"/>
                  </a:cubicBezTo>
                  <a:cubicBezTo>
                    <a:pt x="106" y="123"/>
                    <a:pt x="105" y="123"/>
                    <a:pt x="104" y="124"/>
                  </a:cubicBezTo>
                  <a:cubicBezTo>
                    <a:pt x="104" y="124"/>
                    <a:pt x="104" y="125"/>
                    <a:pt x="103" y="126"/>
                  </a:cubicBezTo>
                  <a:cubicBezTo>
                    <a:pt x="103" y="127"/>
                    <a:pt x="103" y="128"/>
                    <a:pt x="104" y="129"/>
                  </a:cubicBezTo>
                  <a:cubicBezTo>
                    <a:pt x="104" y="129"/>
                    <a:pt x="105" y="130"/>
                    <a:pt x="106" y="130"/>
                  </a:cubicBezTo>
                  <a:cubicBezTo>
                    <a:pt x="106" y="131"/>
                    <a:pt x="107" y="131"/>
                    <a:pt x="109" y="130"/>
                  </a:cubicBezTo>
                  <a:cubicBezTo>
                    <a:pt x="109" y="130"/>
                    <a:pt x="109" y="130"/>
                    <a:pt x="109" y="130"/>
                  </a:cubicBezTo>
                  <a:close/>
                  <a:moveTo>
                    <a:pt x="119" y="132"/>
                  </a:moveTo>
                  <a:cubicBezTo>
                    <a:pt x="118" y="133"/>
                    <a:pt x="118" y="133"/>
                    <a:pt x="117" y="134"/>
                  </a:cubicBezTo>
                  <a:cubicBezTo>
                    <a:pt x="116" y="134"/>
                    <a:pt x="115" y="135"/>
                    <a:pt x="114" y="134"/>
                  </a:cubicBezTo>
                  <a:cubicBezTo>
                    <a:pt x="113" y="134"/>
                    <a:pt x="112" y="133"/>
                    <a:pt x="112" y="133"/>
                  </a:cubicBezTo>
                  <a:cubicBezTo>
                    <a:pt x="111" y="131"/>
                    <a:pt x="111" y="130"/>
                    <a:pt x="111" y="129"/>
                  </a:cubicBezTo>
                  <a:cubicBezTo>
                    <a:pt x="112" y="128"/>
                    <a:pt x="112" y="127"/>
                    <a:pt x="113" y="126"/>
                  </a:cubicBezTo>
                  <a:cubicBezTo>
                    <a:pt x="114" y="125"/>
                    <a:pt x="115" y="125"/>
                    <a:pt x="116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19" y="127"/>
                    <a:pt x="120" y="128"/>
                    <a:pt x="119" y="129"/>
                  </a:cubicBezTo>
                  <a:cubicBezTo>
                    <a:pt x="113" y="128"/>
                    <a:pt x="113" y="128"/>
                    <a:pt x="113" y="128"/>
                  </a:cubicBezTo>
                  <a:cubicBezTo>
                    <a:pt x="112" y="129"/>
                    <a:pt x="113" y="131"/>
                    <a:pt x="113" y="131"/>
                  </a:cubicBezTo>
                  <a:cubicBezTo>
                    <a:pt x="114" y="132"/>
                    <a:pt x="114" y="133"/>
                    <a:pt x="115" y="133"/>
                  </a:cubicBezTo>
                  <a:cubicBezTo>
                    <a:pt x="116" y="133"/>
                    <a:pt x="116" y="133"/>
                    <a:pt x="117" y="133"/>
                  </a:cubicBezTo>
                  <a:cubicBezTo>
                    <a:pt x="118" y="133"/>
                    <a:pt x="118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lose/>
                  <a:moveTo>
                    <a:pt x="117" y="129"/>
                  </a:moveTo>
                  <a:cubicBezTo>
                    <a:pt x="117" y="127"/>
                    <a:pt x="116" y="126"/>
                    <a:pt x="115" y="126"/>
                  </a:cubicBezTo>
                  <a:cubicBezTo>
                    <a:pt x="114" y="125"/>
                    <a:pt x="113" y="126"/>
                    <a:pt x="112" y="128"/>
                  </a:cubicBezTo>
                  <a:cubicBezTo>
                    <a:pt x="117" y="129"/>
                    <a:pt x="117" y="129"/>
                    <a:pt x="117" y="129"/>
                  </a:cubicBezTo>
                  <a:close/>
                  <a:moveTo>
                    <a:pt x="133" y="135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37"/>
                    <a:pt x="131" y="137"/>
                    <a:pt x="131" y="137"/>
                  </a:cubicBezTo>
                  <a:cubicBezTo>
                    <a:pt x="130" y="137"/>
                    <a:pt x="130" y="136"/>
                    <a:pt x="130" y="135"/>
                  </a:cubicBezTo>
                  <a:cubicBezTo>
                    <a:pt x="130" y="135"/>
                    <a:pt x="129" y="136"/>
                    <a:pt x="128" y="136"/>
                  </a:cubicBezTo>
                  <a:cubicBezTo>
                    <a:pt x="128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5" y="135"/>
                  </a:cubicBezTo>
                  <a:cubicBezTo>
                    <a:pt x="125" y="135"/>
                    <a:pt x="125" y="135"/>
                    <a:pt x="125" y="134"/>
                  </a:cubicBezTo>
                  <a:cubicBezTo>
                    <a:pt x="125" y="133"/>
                    <a:pt x="126" y="132"/>
                    <a:pt x="127" y="131"/>
                  </a:cubicBezTo>
                  <a:cubicBezTo>
                    <a:pt x="128" y="131"/>
                    <a:pt x="129" y="130"/>
                    <a:pt x="130" y="130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0" y="128"/>
                    <a:pt x="130" y="127"/>
                    <a:pt x="129" y="127"/>
                  </a:cubicBezTo>
                  <a:cubicBezTo>
                    <a:pt x="128" y="127"/>
                    <a:pt x="128" y="127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9"/>
                    <a:pt x="128" y="129"/>
                    <a:pt x="127" y="129"/>
                  </a:cubicBezTo>
                  <a:cubicBezTo>
                    <a:pt x="127" y="130"/>
                    <a:pt x="127" y="130"/>
                    <a:pt x="126" y="130"/>
                  </a:cubicBezTo>
                  <a:cubicBezTo>
                    <a:pt x="126" y="130"/>
                    <a:pt x="126" y="130"/>
                    <a:pt x="126" y="129"/>
                  </a:cubicBezTo>
                  <a:cubicBezTo>
                    <a:pt x="125" y="129"/>
                    <a:pt x="125" y="129"/>
                    <a:pt x="126" y="129"/>
                  </a:cubicBezTo>
                  <a:cubicBezTo>
                    <a:pt x="126" y="128"/>
                    <a:pt x="126" y="128"/>
                    <a:pt x="127" y="127"/>
                  </a:cubicBezTo>
                  <a:cubicBezTo>
                    <a:pt x="128" y="127"/>
                    <a:pt x="128" y="127"/>
                    <a:pt x="129" y="127"/>
                  </a:cubicBezTo>
                  <a:cubicBezTo>
                    <a:pt x="130" y="127"/>
                    <a:pt x="131" y="127"/>
                    <a:pt x="132" y="128"/>
                  </a:cubicBezTo>
                  <a:cubicBezTo>
                    <a:pt x="132" y="128"/>
                    <a:pt x="132" y="129"/>
                    <a:pt x="132" y="130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  <a:moveTo>
                    <a:pt x="130" y="134"/>
                  </a:moveTo>
                  <a:cubicBezTo>
                    <a:pt x="130" y="131"/>
                    <a:pt x="130" y="131"/>
                    <a:pt x="130" y="131"/>
                  </a:cubicBezTo>
                  <a:cubicBezTo>
                    <a:pt x="129" y="131"/>
                    <a:pt x="128" y="131"/>
                    <a:pt x="128" y="131"/>
                  </a:cubicBezTo>
                  <a:cubicBezTo>
                    <a:pt x="127" y="132"/>
                    <a:pt x="126" y="132"/>
                    <a:pt x="126" y="133"/>
                  </a:cubicBezTo>
                  <a:cubicBezTo>
                    <a:pt x="126" y="134"/>
                    <a:pt x="127" y="135"/>
                    <a:pt x="128" y="135"/>
                  </a:cubicBezTo>
                  <a:cubicBezTo>
                    <a:pt x="128" y="135"/>
                    <a:pt x="129" y="135"/>
                    <a:pt x="130" y="134"/>
                  </a:cubicBezTo>
                  <a:close/>
                  <a:moveTo>
                    <a:pt x="144" y="136"/>
                  </a:move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1" y="135"/>
                    <a:pt x="141" y="135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1" y="129"/>
                    <a:pt x="141" y="129"/>
                    <a:pt x="140" y="128"/>
                  </a:cubicBezTo>
                  <a:cubicBezTo>
                    <a:pt x="140" y="128"/>
                    <a:pt x="140" y="128"/>
                    <a:pt x="139" y="128"/>
                  </a:cubicBezTo>
                  <a:cubicBezTo>
                    <a:pt x="138" y="128"/>
                    <a:pt x="138" y="128"/>
                    <a:pt x="137" y="129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5"/>
                    <a:pt x="137" y="136"/>
                    <a:pt x="138" y="136"/>
                  </a:cubicBezTo>
                  <a:cubicBezTo>
                    <a:pt x="138" y="136"/>
                    <a:pt x="138" y="136"/>
                    <a:pt x="138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5" y="135"/>
                    <a:pt x="135" y="135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8"/>
                    <a:pt x="134" y="128"/>
                  </a:cubicBezTo>
                  <a:cubicBezTo>
                    <a:pt x="134" y="128"/>
                    <a:pt x="134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7" y="127"/>
                    <a:pt x="138" y="127"/>
                    <a:pt x="140" y="127"/>
                  </a:cubicBezTo>
                  <a:cubicBezTo>
                    <a:pt x="141" y="127"/>
                    <a:pt x="142" y="127"/>
                    <a:pt x="142" y="130"/>
                  </a:cubicBezTo>
                  <a:cubicBezTo>
                    <a:pt x="142" y="135"/>
                    <a:pt x="142" y="135"/>
                    <a:pt x="142" y="135"/>
                  </a:cubicBezTo>
                  <a:cubicBezTo>
                    <a:pt x="143" y="135"/>
                    <a:pt x="143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lose/>
                  <a:moveTo>
                    <a:pt x="155" y="134"/>
                  </a:moveTo>
                  <a:cubicBezTo>
                    <a:pt x="154" y="135"/>
                    <a:pt x="153" y="135"/>
                    <a:pt x="152" y="136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1" y="135"/>
                    <a:pt x="150" y="136"/>
                    <a:pt x="149" y="136"/>
                  </a:cubicBezTo>
                  <a:cubicBezTo>
                    <a:pt x="148" y="136"/>
                    <a:pt x="148" y="136"/>
                    <a:pt x="147" y="135"/>
                  </a:cubicBezTo>
                  <a:cubicBezTo>
                    <a:pt x="146" y="134"/>
                    <a:pt x="145" y="133"/>
                    <a:pt x="145" y="131"/>
                  </a:cubicBezTo>
                  <a:cubicBezTo>
                    <a:pt x="145" y="130"/>
                    <a:pt x="146" y="129"/>
                    <a:pt x="146" y="128"/>
                  </a:cubicBezTo>
                  <a:cubicBezTo>
                    <a:pt x="146" y="127"/>
                    <a:pt x="148" y="126"/>
                    <a:pt x="149" y="126"/>
                  </a:cubicBezTo>
                  <a:cubicBezTo>
                    <a:pt x="150" y="126"/>
                    <a:pt x="150" y="126"/>
                    <a:pt x="151" y="127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50" y="123"/>
                    <a:pt x="150" y="123"/>
                    <a:pt x="149" y="123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0" y="123"/>
                    <a:pt x="150" y="122"/>
                    <a:pt x="152" y="121"/>
                  </a:cubicBezTo>
                  <a:cubicBezTo>
                    <a:pt x="153" y="133"/>
                    <a:pt x="153" y="133"/>
                    <a:pt x="153" y="133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lose/>
                  <a:moveTo>
                    <a:pt x="152" y="133"/>
                  </a:moveTo>
                  <a:cubicBezTo>
                    <a:pt x="152" y="129"/>
                    <a:pt x="152" y="129"/>
                    <a:pt x="152" y="129"/>
                  </a:cubicBezTo>
                  <a:cubicBezTo>
                    <a:pt x="152" y="128"/>
                    <a:pt x="151" y="128"/>
                    <a:pt x="151" y="127"/>
                  </a:cubicBezTo>
                  <a:cubicBezTo>
                    <a:pt x="150" y="127"/>
                    <a:pt x="150" y="127"/>
                    <a:pt x="149" y="127"/>
                  </a:cubicBezTo>
                  <a:cubicBezTo>
                    <a:pt x="148" y="127"/>
                    <a:pt x="148" y="127"/>
                    <a:pt x="147" y="128"/>
                  </a:cubicBezTo>
                  <a:cubicBezTo>
                    <a:pt x="147" y="129"/>
                    <a:pt x="147" y="130"/>
                    <a:pt x="147" y="131"/>
                  </a:cubicBezTo>
                  <a:cubicBezTo>
                    <a:pt x="147" y="132"/>
                    <a:pt x="147" y="133"/>
                    <a:pt x="148" y="134"/>
                  </a:cubicBezTo>
                  <a:cubicBezTo>
                    <a:pt x="148" y="135"/>
                    <a:pt x="149" y="135"/>
                    <a:pt x="150" y="135"/>
                  </a:cubicBezTo>
                  <a:cubicBezTo>
                    <a:pt x="150" y="135"/>
                    <a:pt x="150" y="135"/>
                    <a:pt x="151" y="135"/>
                  </a:cubicBezTo>
                  <a:cubicBezTo>
                    <a:pt x="152" y="134"/>
                    <a:pt x="152" y="134"/>
                    <a:pt x="152" y="133"/>
                  </a:cubicBezTo>
                  <a:close/>
                  <a:moveTo>
                    <a:pt x="170" y="122"/>
                  </a:moveTo>
                  <a:cubicBezTo>
                    <a:pt x="170" y="122"/>
                    <a:pt x="170" y="122"/>
                    <a:pt x="170" y="122"/>
                  </a:cubicBezTo>
                  <a:cubicBezTo>
                    <a:pt x="169" y="121"/>
                    <a:pt x="169" y="120"/>
                    <a:pt x="169" y="120"/>
                  </a:cubicBezTo>
                  <a:cubicBezTo>
                    <a:pt x="168" y="120"/>
                    <a:pt x="168" y="120"/>
                    <a:pt x="167" y="120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2"/>
                    <a:pt x="168" y="132"/>
                    <a:pt x="170" y="132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5" y="133"/>
                    <a:pt x="166" y="132"/>
                    <a:pt x="165" y="131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0" y="121"/>
                    <a:pt x="160" y="122"/>
                    <a:pt x="159" y="122"/>
                  </a:cubicBezTo>
                  <a:cubicBezTo>
                    <a:pt x="159" y="123"/>
                    <a:pt x="159" y="123"/>
                    <a:pt x="159" y="124"/>
                  </a:cubicBezTo>
                  <a:cubicBezTo>
                    <a:pt x="159" y="124"/>
                    <a:pt x="159" y="124"/>
                    <a:pt x="159" y="124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22"/>
                    <a:pt x="170" y="122"/>
                    <a:pt x="170" y="122"/>
                  </a:cubicBezTo>
                  <a:close/>
                  <a:moveTo>
                    <a:pt x="181" y="125"/>
                  </a:moveTo>
                  <a:cubicBezTo>
                    <a:pt x="181" y="126"/>
                    <a:pt x="181" y="127"/>
                    <a:pt x="180" y="128"/>
                  </a:cubicBezTo>
                  <a:cubicBezTo>
                    <a:pt x="180" y="129"/>
                    <a:pt x="179" y="130"/>
                    <a:pt x="178" y="130"/>
                  </a:cubicBezTo>
                  <a:cubicBezTo>
                    <a:pt x="177" y="131"/>
                    <a:pt x="176" y="131"/>
                    <a:pt x="176" y="130"/>
                  </a:cubicBezTo>
                  <a:cubicBezTo>
                    <a:pt x="174" y="129"/>
                    <a:pt x="174" y="128"/>
                    <a:pt x="173" y="127"/>
                  </a:cubicBezTo>
                  <a:cubicBezTo>
                    <a:pt x="173" y="126"/>
                    <a:pt x="173" y="125"/>
                    <a:pt x="173" y="123"/>
                  </a:cubicBezTo>
                  <a:cubicBezTo>
                    <a:pt x="174" y="122"/>
                    <a:pt x="174" y="121"/>
                    <a:pt x="176" y="121"/>
                  </a:cubicBezTo>
                  <a:cubicBezTo>
                    <a:pt x="177" y="121"/>
                    <a:pt x="178" y="121"/>
                    <a:pt x="178" y="121"/>
                  </a:cubicBezTo>
                  <a:cubicBezTo>
                    <a:pt x="179" y="121"/>
                    <a:pt x="180" y="122"/>
                    <a:pt x="180" y="123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5" y="126"/>
                    <a:pt x="176" y="127"/>
                    <a:pt x="176" y="128"/>
                  </a:cubicBezTo>
                  <a:cubicBezTo>
                    <a:pt x="177" y="129"/>
                    <a:pt x="178" y="129"/>
                    <a:pt x="179" y="128"/>
                  </a:cubicBezTo>
                  <a:cubicBezTo>
                    <a:pt x="180" y="128"/>
                    <a:pt x="180" y="127"/>
                    <a:pt x="181" y="127"/>
                  </a:cubicBezTo>
                  <a:cubicBezTo>
                    <a:pt x="180" y="127"/>
                    <a:pt x="181" y="126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lose/>
                  <a:moveTo>
                    <a:pt x="178" y="123"/>
                  </a:moveTo>
                  <a:cubicBezTo>
                    <a:pt x="177" y="122"/>
                    <a:pt x="176" y="121"/>
                    <a:pt x="175" y="122"/>
                  </a:cubicBezTo>
                  <a:cubicBezTo>
                    <a:pt x="174" y="122"/>
                    <a:pt x="173" y="123"/>
                    <a:pt x="173" y="125"/>
                  </a:cubicBezTo>
                  <a:cubicBezTo>
                    <a:pt x="178" y="123"/>
                    <a:pt x="178" y="123"/>
                    <a:pt x="178" y="123"/>
                  </a:cubicBezTo>
                  <a:close/>
                  <a:moveTo>
                    <a:pt x="190" y="122"/>
                  </a:moveTo>
                  <a:cubicBezTo>
                    <a:pt x="190" y="123"/>
                    <a:pt x="190" y="124"/>
                    <a:pt x="190" y="125"/>
                  </a:cubicBezTo>
                  <a:cubicBezTo>
                    <a:pt x="189" y="126"/>
                    <a:pt x="188" y="127"/>
                    <a:pt x="188" y="127"/>
                  </a:cubicBezTo>
                  <a:cubicBezTo>
                    <a:pt x="186" y="127"/>
                    <a:pt x="186" y="127"/>
                    <a:pt x="184" y="127"/>
                  </a:cubicBezTo>
                  <a:cubicBezTo>
                    <a:pt x="183" y="127"/>
                    <a:pt x="182" y="125"/>
                    <a:pt x="182" y="124"/>
                  </a:cubicBezTo>
                  <a:cubicBezTo>
                    <a:pt x="182" y="123"/>
                    <a:pt x="182" y="122"/>
                    <a:pt x="182" y="121"/>
                  </a:cubicBezTo>
                  <a:cubicBezTo>
                    <a:pt x="182" y="119"/>
                    <a:pt x="183" y="119"/>
                    <a:pt x="185" y="118"/>
                  </a:cubicBezTo>
                  <a:cubicBezTo>
                    <a:pt x="186" y="118"/>
                    <a:pt x="186" y="118"/>
                    <a:pt x="187" y="118"/>
                  </a:cubicBezTo>
                  <a:cubicBezTo>
                    <a:pt x="188" y="118"/>
                    <a:pt x="188" y="118"/>
                    <a:pt x="188" y="119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0"/>
                    <a:pt x="188" y="120"/>
                    <a:pt x="187" y="120"/>
                  </a:cubicBezTo>
                  <a:cubicBezTo>
                    <a:pt x="187" y="120"/>
                    <a:pt x="187" y="119"/>
                    <a:pt x="187" y="119"/>
                  </a:cubicBezTo>
                  <a:cubicBezTo>
                    <a:pt x="187" y="119"/>
                    <a:pt x="186" y="119"/>
                    <a:pt x="186" y="119"/>
                  </a:cubicBezTo>
                  <a:cubicBezTo>
                    <a:pt x="186" y="119"/>
                    <a:pt x="185" y="119"/>
                    <a:pt x="185" y="119"/>
                  </a:cubicBezTo>
                  <a:cubicBezTo>
                    <a:pt x="184" y="119"/>
                    <a:pt x="183" y="120"/>
                    <a:pt x="183" y="121"/>
                  </a:cubicBezTo>
                  <a:cubicBezTo>
                    <a:pt x="183" y="121"/>
                    <a:pt x="183" y="122"/>
                    <a:pt x="184" y="123"/>
                  </a:cubicBezTo>
                  <a:cubicBezTo>
                    <a:pt x="184" y="124"/>
                    <a:pt x="185" y="125"/>
                    <a:pt x="186" y="125"/>
                  </a:cubicBezTo>
                  <a:cubicBezTo>
                    <a:pt x="186" y="126"/>
                    <a:pt x="187" y="126"/>
                    <a:pt x="188" y="126"/>
                  </a:cubicBezTo>
                  <a:cubicBezTo>
                    <a:pt x="189" y="125"/>
                    <a:pt x="190" y="124"/>
                    <a:pt x="190" y="122"/>
                  </a:cubicBezTo>
                  <a:cubicBezTo>
                    <a:pt x="190" y="122"/>
                    <a:pt x="190" y="122"/>
                    <a:pt x="190" y="122"/>
                  </a:cubicBezTo>
                  <a:close/>
                  <a:moveTo>
                    <a:pt x="202" y="120"/>
                  </a:move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9" y="121"/>
                    <a:pt x="199" y="121"/>
                    <a:pt x="198" y="120"/>
                  </a:cubicBezTo>
                  <a:cubicBezTo>
                    <a:pt x="196" y="115"/>
                    <a:pt x="196" y="115"/>
                    <a:pt x="196" y="115"/>
                  </a:cubicBezTo>
                  <a:cubicBezTo>
                    <a:pt x="195" y="114"/>
                    <a:pt x="195" y="114"/>
                    <a:pt x="194" y="115"/>
                  </a:cubicBezTo>
                  <a:cubicBezTo>
                    <a:pt x="193" y="115"/>
                    <a:pt x="192" y="116"/>
                    <a:pt x="192" y="117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5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3" y="123"/>
                    <a:pt x="193" y="123"/>
                    <a:pt x="192" y="122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7" y="113"/>
                    <a:pt x="187" y="113"/>
                    <a:pt x="187" y="113"/>
                  </a:cubicBezTo>
                  <a:cubicBezTo>
                    <a:pt x="187" y="113"/>
                    <a:pt x="186" y="113"/>
                    <a:pt x="186" y="113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6" y="112"/>
                    <a:pt x="187" y="111"/>
                    <a:pt x="188" y="110"/>
                  </a:cubicBezTo>
                  <a:cubicBezTo>
                    <a:pt x="191" y="116"/>
                    <a:pt x="191" y="116"/>
                    <a:pt x="191" y="116"/>
                  </a:cubicBezTo>
                  <a:cubicBezTo>
                    <a:pt x="192" y="114"/>
                    <a:pt x="192" y="113"/>
                    <a:pt x="193" y="113"/>
                  </a:cubicBezTo>
                  <a:cubicBezTo>
                    <a:pt x="195" y="112"/>
                    <a:pt x="196" y="113"/>
                    <a:pt x="197" y="115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0" y="120"/>
                    <a:pt x="201" y="120"/>
                    <a:pt x="202" y="120"/>
                  </a:cubicBezTo>
                  <a:cubicBezTo>
                    <a:pt x="202" y="120"/>
                    <a:pt x="202" y="120"/>
                    <a:pt x="202" y="120"/>
                  </a:cubicBezTo>
                  <a:close/>
                  <a:moveTo>
                    <a:pt x="212" y="114"/>
                  </a:moveTo>
                  <a:cubicBezTo>
                    <a:pt x="208" y="116"/>
                    <a:pt x="208" y="116"/>
                    <a:pt x="208" y="116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09" y="115"/>
                    <a:pt x="209" y="115"/>
                    <a:pt x="209" y="114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5" y="109"/>
                    <a:pt x="205" y="109"/>
                    <a:pt x="204" y="109"/>
                  </a:cubicBezTo>
                  <a:cubicBezTo>
                    <a:pt x="203" y="110"/>
                    <a:pt x="202" y="111"/>
                    <a:pt x="202" y="111"/>
                  </a:cubicBezTo>
                  <a:cubicBezTo>
                    <a:pt x="205" y="116"/>
                    <a:pt x="205" y="116"/>
                    <a:pt x="205" y="116"/>
                  </a:cubicBezTo>
                  <a:cubicBezTo>
                    <a:pt x="206" y="117"/>
                    <a:pt x="206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4" y="119"/>
                    <a:pt x="204" y="118"/>
                    <a:pt x="204" y="117"/>
                  </a:cubicBezTo>
                  <a:cubicBezTo>
                    <a:pt x="201" y="113"/>
                    <a:pt x="201" y="113"/>
                    <a:pt x="201" y="113"/>
                  </a:cubicBezTo>
                  <a:cubicBezTo>
                    <a:pt x="200" y="112"/>
                    <a:pt x="200" y="112"/>
                    <a:pt x="200" y="112"/>
                  </a:cubicBezTo>
                  <a:cubicBezTo>
                    <a:pt x="200" y="112"/>
                    <a:pt x="200" y="112"/>
                    <a:pt x="199" y="113"/>
                  </a:cubicBezTo>
                  <a:cubicBezTo>
                    <a:pt x="199" y="112"/>
                    <a:pt x="199" y="112"/>
                    <a:pt x="199" y="112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202" y="110"/>
                    <a:pt x="203" y="109"/>
                    <a:pt x="204" y="108"/>
                  </a:cubicBezTo>
                  <a:cubicBezTo>
                    <a:pt x="205" y="107"/>
                    <a:pt x="206" y="108"/>
                    <a:pt x="208" y="110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4"/>
                    <a:pt x="211" y="115"/>
                    <a:pt x="212" y="114"/>
                  </a:cubicBezTo>
                  <a:cubicBezTo>
                    <a:pt x="212" y="114"/>
                    <a:pt x="212" y="114"/>
                    <a:pt x="212" y="114"/>
                  </a:cubicBezTo>
                  <a:close/>
                  <a:moveTo>
                    <a:pt x="218" y="104"/>
                  </a:moveTo>
                  <a:cubicBezTo>
                    <a:pt x="219" y="105"/>
                    <a:pt x="219" y="107"/>
                    <a:pt x="219" y="108"/>
                  </a:cubicBezTo>
                  <a:cubicBezTo>
                    <a:pt x="219" y="109"/>
                    <a:pt x="218" y="110"/>
                    <a:pt x="217" y="111"/>
                  </a:cubicBezTo>
                  <a:cubicBezTo>
                    <a:pt x="216" y="112"/>
                    <a:pt x="215" y="112"/>
                    <a:pt x="214" y="112"/>
                  </a:cubicBezTo>
                  <a:cubicBezTo>
                    <a:pt x="212" y="111"/>
                    <a:pt x="211" y="111"/>
                    <a:pt x="210" y="110"/>
                  </a:cubicBezTo>
                  <a:cubicBezTo>
                    <a:pt x="210" y="109"/>
                    <a:pt x="209" y="107"/>
                    <a:pt x="209" y="106"/>
                  </a:cubicBezTo>
                  <a:cubicBezTo>
                    <a:pt x="209" y="105"/>
                    <a:pt x="210" y="104"/>
                    <a:pt x="211" y="103"/>
                  </a:cubicBezTo>
                  <a:cubicBezTo>
                    <a:pt x="212" y="102"/>
                    <a:pt x="214" y="102"/>
                    <a:pt x="215" y="102"/>
                  </a:cubicBezTo>
                  <a:cubicBezTo>
                    <a:pt x="216" y="102"/>
                    <a:pt x="217" y="103"/>
                    <a:pt x="218" y="104"/>
                  </a:cubicBezTo>
                  <a:close/>
                  <a:moveTo>
                    <a:pt x="217" y="106"/>
                  </a:moveTo>
                  <a:cubicBezTo>
                    <a:pt x="216" y="105"/>
                    <a:pt x="215" y="104"/>
                    <a:pt x="214" y="103"/>
                  </a:cubicBezTo>
                  <a:cubicBezTo>
                    <a:pt x="213" y="103"/>
                    <a:pt x="212" y="103"/>
                    <a:pt x="212" y="103"/>
                  </a:cubicBezTo>
                  <a:cubicBezTo>
                    <a:pt x="211" y="104"/>
                    <a:pt x="211" y="105"/>
                    <a:pt x="211" y="105"/>
                  </a:cubicBezTo>
                  <a:cubicBezTo>
                    <a:pt x="211" y="106"/>
                    <a:pt x="211" y="107"/>
                    <a:pt x="212" y="108"/>
                  </a:cubicBezTo>
                  <a:cubicBezTo>
                    <a:pt x="212" y="109"/>
                    <a:pt x="213" y="110"/>
                    <a:pt x="214" y="110"/>
                  </a:cubicBezTo>
                  <a:cubicBezTo>
                    <a:pt x="215" y="111"/>
                    <a:pt x="216" y="111"/>
                    <a:pt x="217" y="110"/>
                  </a:cubicBezTo>
                  <a:cubicBezTo>
                    <a:pt x="218" y="110"/>
                    <a:pt x="218" y="109"/>
                    <a:pt x="218" y="108"/>
                  </a:cubicBezTo>
                  <a:cubicBezTo>
                    <a:pt x="218" y="107"/>
                    <a:pt x="217" y="107"/>
                    <a:pt x="217" y="106"/>
                  </a:cubicBezTo>
                  <a:close/>
                  <a:moveTo>
                    <a:pt x="226" y="103"/>
                  </a:moveTo>
                  <a:cubicBezTo>
                    <a:pt x="222" y="107"/>
                    <a:pt x="222" y="107"/>
                    <a:pt x="222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16" y="97"/>
                    <a:pt x="216" y="97"/>
                    <a:pt x="216" y="97"/>
                  </a:cubicBezTo>
                  <a:cubicBezTo>
                    <a:pt x="216" y="96"/>
                    <a:pt x="216" y="96"/>
                    <a:pt x="215" y="96"/>
                  </a:cubicBezTo>
                  <a:cubicBezTo>
                    <a:pt x="215" y="96"/>
                    <a:pt x="215" y="96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6"/>
                    <a:pt x="215" y="95"/>
                    <a:pt x="216" y="9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5" y="104"/>
                    <a:pt x="226" y="103"/>
                  </a:cubicBezTo>
                  <a:cubicBezTo>
                    <a:pt x="226" y="103"/>
                    <a:pt x="226" y="103"/>
                    <a:pt x="226" y="103"/>
                  </a:cubicBezTo>
                  <a:close/>
                  <a:moveTo>
                    <a:pt x="231" y="93"/>
                  </a:moveTo>
                  <a:cubicBezTo>
                    <a:pt x="232" y="94"/>
                    <a:pt x="232" y="95"/>
                    <a:pt x="232" y="96"/>
                  </a:cubicBezTo>
                  <a:cubicBezTo>
                    <a:pt x="232" y="97"/>
                    <a:pt x="232" y="99"/>
                    <a:pt x="230" y="99"/>
                  </a:cubicBezTo>
                  <a:cubicBezTo>
                    <a:pt x="230" y="100"/>
                    <a:pt x="228" y="101"/>
                    <a:pt x="227" y="101"/>
                  </a:cubicBezTo>
                  <a:cubicBezTo>
                    <a:pt x="226" y="101"/>
                    <a:pt x="225" y="100"/>
                    <a:pt x="224" y="99"/>
                  </a:cubicBezTo>
                  <a:cubicBezTo>
                    <a:pt x="223" y="98"/>
                    <a:pt x="222" y="97"/>
                    <a:pt x="222" y="96"/>
                  </a:cubicBezTo>
                  <a:cubicBezTo>
                    <a:pt x="222" y="95"/>
                    <a:pt x="223" y="93"/>
                    <a:pt x="224" y="93"/>
                  </a:cubicBezTo>
                  <a:cubicBezTo>
                    <a:pt x="225" y="92"/>
                    <a:pt x="226" y="91"/>
                    <a:pt x="227" y="91"/>
                  </a:cubicBezTo>
                  <a:cubicBezTo>
                    <a:pt x="229" y="91"/>
                    <a:pt x="230" y="91"/>
                    <a:pt x="231" y="93"/>
                  </a:cubicBezTo>
                  <a:close/>
                  <a:moveTo>
                    <a:pt x="230" y="95"/>
                  </a:moveTo>
                  <a:cubicBezTo>
                    <a:pt x="229" y="94"/>
                    <a:pt x="228" y="93"/>
                    <a:pt x="227" y="93"/>
                  </a:cubicBezTo>
                  <a:cubicBezTo>
                    <a:pt x="226" y="92"/>
                    <a:pt x="225" y="92"/>
                    <a:pt x="224" y="93"/>
                  </a:cubicBezTo>
                  <a:cubicBezTo>
                    <a:pt x="224" y="93"/>
                    <a:pt x="224" y="94"/>
                    <a:pt x="224" y="95"/>
                  </a:cubicBezTo>
                  <a:cubicBezTo>
                    <a:pt x="224" y="96"/>
                    <a:pt x="224" y="96"/>
                    <a:pt x="225" y="97"/>
                  </a:cubicBezTo>
                  <a:cubicBezTo>
                    <a:pt x="226" y="98"/>
                    <a:pt x="227" y="99"/>
                    <a:pt x="228" y="99"/>
                  </a:cubicBezTo>
                  <a:cubicBezTo>
                    <a:pt x="229" y="99"/>
                    <a:pt x="230" y="99"/>
                    <a:pt x="231" y="99"/>
                  </a:cubicBezTo>
                  <a:cubicBezTo>
                    <a:pt x="232" y="98"/>
                    <a:pt x="232" y="97"/>
                    <a:pt x="231" y="97"/>
                  </a:cubicBezTo>
                  <a:cubicBezTo>
                    <a:pt x="231" y="96"/>
                    <a:pt x="231" y="95"/>
                    <a:pt x="230" y="95"/>
                  </a:cubicBezTo>
                  <a:close/>
                  <a:moveTo>
                    <a:pt x="236" y="82"/>
                  </a:moveTo>
                  <a:cubicBezTo>
                    <a:pt x="234" y="83"/>
                    <a:pt x="234" y="83"/>
                    <a:pt x="234" y="83"/>
                  </a:cubicBezTo>
                  <a:cubicBezTo>
                    <a:pt x="235" y="83"/>
                    <a:pt x="236" y="84"/>
                    <a:pt x="236" y="84"/>
                  </a:cubicBezTo>
                  <a:cubicBezTo>
                    <a:pt x="237" y="85"/>
                    <a:pt x="237" y="85"/>
                    <a:pt x="237" y="87"/>
                  </a:cubicBezTo>
                  <a:cubicBezTo>
                    <a:pt x="237" y="87"/>
                    <a:pt x="237" y="88"/>
                    <a:pt x="236" y="89"/>
                  </a:cubicBezTo>
                  <a:cubicBezTo>
                    <a:pt x="236" y="89"/>
                    <a:pt x="236" y="89"/>
                    <a:pt x="236" y="90"/>
                  </a:cubicBezTo>
                  <a:cubicBezTo>
                    <a:pt x="236" y="91"/>
                    <a:pt x="236" y="91"/>
                    <a:pt x="236" y="91"/>
                  </a:cubicBezTo>
                  <a:cubicBezTo>
                    <a:pt x="236" y="92"/>
                    <a:pt x="237" y="91"/>
                    <a:pt x="238" y="90"/>
                  </a:cubicBezTo>
                  <a:cubicBezTo>
                    <a:pt x="239" y="89"/>
                    <a:pt x="240" y="88"/>
                    <a:pt x="240" y="87"/>
                  </a:cubicBezTo>
                  <a:cubicBezTo>
                    <a:pt x="241" y="87"/>
                    <a:pt x="242" y="87"/>
                    <a:pt x="242" y="88"/>
                  </a:cubicBezTo>
                  <a:cubicBezTo>
                    <a:pt x="243" y="88"/>
                    <a:pt x="243" y="89"/>
                    <a:pt x="243" y="91"/>
                  </a:cubicBezTo>
                  <a:cubicBezTo>
                    <a:pt x="243" y="92"/>
                    <a:pt x="242" y="93"/>
                    <a:pt x="242" y="94"/>
                  </a:cubicBezTo>
                  <a:cubicBezTo>
                    <a:pt x="241" y="95"/>
                    <a:pt x="240" y="95"/>
                    <a:pt x="239" y="96"/>
                  </a:cubicBezTo>
                  <a:cubicBezTo>
                    <a:pt x="238" y="96"/>
                    <a:pt x="238" y="96"/>
                    <a:pt x="238" y="95"/>
                  </a:cubicBezTo>
                  <a:cubicBezTo>
                    <a:pt x="237" y="95"/>
                    <a:pt x="237" y="95"/>
                    <a:pt x="237" y="94"/>
                  </a:cubicBezTo>
                  <a:cubicBezTo>
                    <a:pt x="237" y="94"/>
                    <a:pt x="237" y="93"/>
                    <a:pt x="237" y="93"/>
                  </a:cubicBezTo>
                  <a:cubicBezTo>
                    <a:pt x="237" y="93"/>
                    <a:pt x="237" y="93"/>
                    <a:pt x="236" y="93"/>
                  </a:cubicBezTo>
                  <a:cubicBezTo>
                    <a:pt x="236" y="93"/>
                    <a:pt x="236" y="93"/>
                    <a:pt x="236" y="93"/>
                  </a:cubicBezTo>
                  <a:cubicBezTo>
                    <a:pt x="235" y="93"/>
                    <a:pt x="235" y="92"/>
                    <a:pt x="235" y="92"/>
                  </a:cubicBezTo>
                  <a:cubicBezTo>
                    <a:pt x="235" y="91"/>
                    <a:pt x="235" y="91"/>
                    <a:pt x="235" y="90"/>
                  </a:cubicBezTo>
                  <a:cubicBezTo>
                    <a:pt x="234" y="91"/>
                    <a:pt x="233" y="91"/>
                    <a:pt x="232" y="90"/>
                  </a:cubicBezTo>
                  <a:cubicBezTo>
                    <a:pt x="231" y="89"/>
                    <a:pt x="230" y="89"/>
                    <a:pt x="230" y="87"/>
                  </a:cubicBezTo>
                  <a:cubicBezTo>
                    <a:pt x="230" y="87"/>
                    <a:pt x="231" y="85"/>
                    <a:pt x="232" y="85"/>
                  </a:cubicBezTo>
                  <a:cubicBezTo>
                    <a:pt x="232" y="84"/>
                    <a:pt x="232" y="84"/>
                    <a:pt x="233" y="83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35" y="81"/>
                    <a:pt x="235" y="81"/>
                    <a:pt x="235" y="81"/>
                  </a:cubicBezTo>
                  <a:cubicBezTo>
                    <a:pt x="236" y="82"/>
                    <a:pt x="236" y="82"/>
                    <a:pt x="236" y="82"/>
                  </a:cubicBezTo>
                  <a:close/>
                  <a:moveTo>
                    <a:pt x="236" y="86"/>
                  </a:moveTo>
                  <a:cubicBezTo>
                    <a:pt x="235" y="86"/>
                    <a:pt x="234" y="85"/>
                    <a:pt x="234" y="85"/>
                  </a:cubicBezTo>
                  <a:cubicBezTo>
                    <a:pt x="233" y="85"/>
                    <a:pt x="232" y="85"/>
                    <a:pt x="232" y="85"/>
                  </a:cubicBezTo>
                  <a:cubicBezTo>
                    <a:pt x="231" y="86"/>
                    <a:pt x="231" y="86"/>
                    <a:pt x="231" y="87"/>
                  </a:cubicBezTo>
                  <a:cubicBezTo>
                    <a:pt x="231" y="87"/>
                    <a:pt x="232" y="87"/>
                    <a:pt x="232" y="88"/>
                  </a:cubicBezTo>
                  <a:cubicBezTo>
                    <a:pt x="233" y="88"/>
                    <a:pt x="233" y="89"/>
                    <a:pt x="234" y="89"/>
                  </a:cubicBezTo>
                  <a:cubicBezTo>
                    <a:pt x="235" y="89"/>
                    <a:pt x="235" y="89"/>
                    <a:pt x="236" y="89"/>
                  </a:cubicBezTo>
                  <a:cubicBezTo>
                    <a:pt x="237" y="88"/>
                    <a:pt x="236" y="87"/>
                    <a:pt x="236" y="86"/>
                  </a:cubicBezTo>
                  <a:close/>
                  <a:moveTo>
                    <a:pt x="242" y="89"/>
                  </a:moveTo>
                  <a:cubicBezTo>
                    <a:pt x="242" y="89"/>
                    <a:pt x="241" y="89"/>
                    <a:pt x="240" y="89"/>
                  </a:cubicBezTo>
                  <a:cubicBezTo>
                    <a:pt x="240" y="90"/>
                    <a:pt x="240" y="90"/>
                    <a:pt x="239" y="91"/>
                  </a:cubicBezTo>
                  <a:cubicBezTo>
                    <a:pt x="238" y="92"/>
                    <a:pt x="238" y="92"/>
                    <a:pt x="237" y="93"/>
                  </a:cubicBezTo>
                  <a:cubicBezTo>
                    <a:pt x="237" y="93"/>
                    <a:pt x="238" y="94"/>
                    <a:pt x="238" y="95"/>
                  </a:cubicBezTo>
                  <a:cubicBezTo>
                    <a:pt x="239" y="95"/>
                    <a:pt x="240" y="95"/>
                    <a:pt x="241" y="93"/>
                  </a:cubicBezTo>
                  <a:cubicBezTo>
                    <a:pt x="242" y="93"/>
                    <a:pt x="242" y="91"/>
                    <a:pt x="243" y="91"/>
                  </a:cubicBezTo>
                  <a:cubicBezTo>
                    <a:pt x="243" y="90"/>
                    <a:pt x="242" y="89"/>
                    <a:pt x="242" y="89"/>
                  </a:cubicBezTo>
                  <a:close/>
                  <a:moveTo>
                    <a:pt x="242" y="73"/>
                  </a:moveTo>
                  <a:cubicBezTo>
                    <a:pt x="242" y="73"/>
                    <a:pt x="242" y="73"/>
                    <a:pt x="242" y="74"/>
                  </a:cubicBezTo>
                  <a:cubicBezTo>
                    <a:pt x="242" y="74"/>
                    <a:pt x="242" y="74"/>
                    <a:pt x="242" y="75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8" y="85"/>
                    <a:pt x="248" y="86"/>
                    <a:pt x="247" y="87"/>
                  </a:cubicBezTo>
                  <a:cubicBezTo>
                    <a:pt x="246" y="88"/>
                    <a:pt x="246" y="88"/>
                    <a:pt x="245" y="87"/>
                  </a:cubicBezTo>
                  <a:cubicBezTo>
                    <a:pt x="245" y="87"/>
                    <a:pt x="245" y="87"/>
                    <a:pt x="245" y="87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46" y="85"/>
                    <a:pt x="246" y="85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6" y="83"/>
                    <a:pt x="245" y="81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7" y="80"/>
                    <a:pt x="237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5" y="80"/>
                    <a:pt x="235" y="80"/>
                    <a:pt x="235" y="80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9"/>
                    <a:pt x="239" y="79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2" y="75"/>
                    <a:pt x="242" y="75"/>
                    <a:pt x="242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2" y="73"/>
                    <a:pt x="242" y="73"/>
                    <a:pt x="242" y="73"/>
                  </a:cubicBezTo>
                  <a:cubicBezTo>
                    <a:pt x="242" y="73"/>
                    <a:pt x="242" y="73"/>
                    <a:pt x="242" y="73"/>
                  </a:cubicBezTo>
                  <a:close/>
                  <a:moveTo>
                    <a:pt x="253" y="63"/>
                  </a:moveTo>
                  <a:cubicBezTo>
                    <a:pt x="254" y="64"/>
                    <a:pt x="255" y="65"/>
                    <a:pt x="255" y="66"/>
                  </a:cubicBezTo>
                  <a:cubicBezTo>
                    <a:pt x="256" y="67"/>
                    <a:pt x="256" y="68"/>
                    <a:pt x="255" y="69"/>
                  </a:cubicBezTo>
                  <a:cubicBezTo>
                    <a:pt x="254" y="71"/>
                    <a:pt x="253" y="71"/>
                    <a:pt x="252" y="71"/>
                  </a:cubicBezTo>
                  <a:cubicBezTo>
                    <a:pt x="251" y="72"/>
                    <a:pt x="250" y="71"/>
                    <a:pt x="248" y="71"/>
                  </a:cubicBezTo>
                  <a:cubicBezTo>
                    <a:pt x="247" y="70"/>
                    <a:pt x="246" y="69"/>
                    <a:pt x="246" y="68"/>
                  </a:cubicBezTo>
                  <a:cubicBezTo>
                    <a:pt x="246" y="67"/>
                    <a:pt x="246" y="66"/>
                    <a:pt x="246" y="65"/>
                  </a:cubicBezTo>
                  <a:cubicBezTo>
                    <a:pt x="247" y="63"/>
                    <a:pt x="248" y="63"/>
                    <a:pt x="249" y="62"/>
                  </a:cubicBezTo>
                  <a:cubicBezTo>
                    <a:pt x="250" y="62"/>
                    <a:pt x="252" y="62"/>
                    <a:pt x="253" y="63"/>
                  </a:cubicBezTo>
                  <a:close/>
                  <a:moveTo>
                    <a:pt x="252" y="65"/>
                  </a:moveTo>
                  <a:cubicBezTo>
                    <a:pt x="251" y="64"/>
                    <a:pt x="250" y="64"/>
                    <a:pt x="249" y="64"/>
                  </a:cubicBezTo>
                  <a:cubicBezTo>
                    <a:pt x="248" y="64"/>
                    <a:pt x="247" y="64"/>
                    <a:pt x="247" y="65"/>
                  </a:cubicBezTo>
                  <a:cubicBezTo>
                    <a:pt x="246" y="66"/>
                    <a:pt x="246" y="66"/>
                    <a:pt x="247" y="67"/>
                  </a:cubicBezTo>
                  <a:cubicBezTo>
                    <a:pt x="247" y="68"/>
                    <a:pt x="248" y="68"/>
                    <a:pt x="249" y="69"/>
                  </a:cubicBezTo>
                  <a:cubicBezTo>
                    <a:pt x="250" y="69"/>
                    <a:pt x="251" y="69"/>
                    <a:pt x="252" y="70"/>
                  </a:cubicBezTo>
                  <a:cubicBezTo>
                    <a:pt x="253" y="70"/>
                    <a:pt x="254" y="69"/>
                    <a:pt x="254" y="69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4" y="66"/>
                    <a:pt x="253" y="65"/>
                    <a:pt x="252" y="65"/>
                  </a:cubicBezTo>
                  <a:close/>
                  <a:moveTo>
                    <a:pt x="266" y="40"/>
                  </a:moveTo>
                  <a:cubicBezTo>
                    <a:pt x="267" y="42"/>
                    <a:pt x="267" y="44"/>
                    <a:pt x="266" y="46"/>
                  </a:cubicBezTo>
                  <a:cubicBezTo>
                    <a:pt x="265" y="48"/>
                    <a:pt x="264" y="49"/>
                    <a:pt x="262" y="50"/>
                  </a:cubicBezTo>
                  <a:cubicBezTo>
                    <a:pt x="261" y="51"/>
                    <a:pt x="259" y="51"/>
                    <a:pt x="257" y="50"/>
                  </a:cubicBezTo>
                  <a:cubicBezTo>
                    <a:pt x="255" y="49"/>
                    <a:pt x="254" y="48"/>
                    <a:pt x="253" y="47"/>
                  </a:cubicBezTo>
                  <a:cubicBezTo>
                    <a:pt x="252" y="45"/>
                    <a:pt x="252" y="43"/>
                    <a:pt x="253" y="41"/>
                  </a:cubicBezTo>
                  <a:cubicBezTo>
                    <a:pt x="254" y="41"/>
                    <a:pt x="254" y="40"/>
                    <a:pt x="254" y="39"/>
                  </a:cubicBezTo>
                  <a:cubicBezTo>
                    <a:pt x="255" y="39"/>
                    <a:pt x="255" y="38"/>
                    <a:pt x="255" y="38"/>
                  </a:cubicBezTo>
                  <a:cubicBezTo>
                    <a:pt x="255" y="38"/>
                    <a:pt x="255" y="37"/>
                    <a:pt x="255" y="37"/>
                  </a:cubicBezTo>
                  <a:cubicBezTo>
                    <a:pt x="255" y="37"/>
                    <a:pt x="255" y="37"/>
                    <a:pt x="255" y="37"/>
                  </a:cubicBezTo>
                  <a:cubicBezTo>
                    <a:pt x="259" y="38"/>
                    <a:pt x="259" y="38"/>
                    <a:pt x="259" y="38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9"/>
                    <a:pt x="257" y="39"/>
                    <a:pt x="256" y="39"/>
                  </a:cubicBezTo>
                  <a:cubicBezTo>
                    <a:pt x="255" y="39"/>
                    <a:pt x="254" y="40"/>
                    <a:pt x="254" y="41"/>
                  </a:cubicBezTo>
                  <a:cubicBezTo>
                    <a:pt x="254" y="43"/>
                    <a:pt x="254" y="44"/>
                    <a:pt x="254" y="45"/>
                  </a:cubicBezTo>
                  <a:cubicBezTo>
                    <a:pt x="255" y="47"/>
                    <a:pt x="256" y="47"/>
                    <a:pt x="258" y="48"/>
                  </a:cubicBezTo>
                  <a:cubicBezTo>
                    <a:pt x="260" y="49"/>
                    <a:pt x="261" y="49"/>
                    <a:pt x="263" y="49"/>
                  </a:cubicBezTo>
                  <a:cubicBezTo>
                    <a:pt x="264" y="48"/>
                    <a:pt x="265" y="47"/>
                    <a:pt x="266" y="46"/>
                  </a:cubicBezTo>
                  <a:cubicBezTo>
                    <a:pt x="266" y="45"/>
                    <a:pt x="266" y="43"/>
                    <a:pt x="266" y="42"/>
                  </a:cubicBezTo>
                  <a:cubicBezTo>
                    <a:pt x="266" y="42"/>
                    <a:pt x="266" y="41"/>
                    <a:pt x="266" y="40"/>
                  </a:cubicBezTo>
                  <a:cubicBezTo>
                    <a:pt x="266" y="40"/>
                    <a:pt x="266" y="40"/>
                    <a:pt x="266" y="40"/>
                  </a:cubicBezTo>
                  <a:close/>
                  <a:moveTo>
                    <a:pt x="270" y="30"/>
                  </a:moveTo>
                  <a:cubicBezTo>
                    <a:pt x="269" y="34"/>
                    <a:pt x="269" y="34"/>
                    <a:pt x="269" y="34"/>
                  </a:cubicBezTo>
                  <a:cubicBezTo>
                    <a:pt x="269" y="34"/>
                    <a:pt x="269" y="34"/>
                    <a:pt x="269" y="34"/>
                  </a:cubicBezTo>
                  <a:cubicBezTo>
                    <a:pt x="269" y="33"/>
                    <a:pt x="269" y="33"/>
                    <a:pt x="268" y="32"/>
                  </a:cubicBezTo>
                  <a:cubicBezTo>
                    <a:pt x="263" y="31"/>
                    <a:pt x="263" y="31"/>
                    <a:pt x="263" y="31"/>
                  </a:cubicBezTo>
                  <a:cubicBezTo>
                    <a:pt x="262" y="31"/>
                    <a:pt x="261" y="31"/>
                    <a:pt x="261" y="32"/>
                  </a:cubicBezTo>
                  <a:cubicBezTo>
                    <a:pt x="260" y="33"/>
                    <a:pt x="261" y="33"/>
                    <a:pt x="261" y="34"/>
                  </a:cubicBezTo>
                  <a:cubicBezTo>
                    <a:pt x="266" y="36"/>
                    <a:pt x="266" y="36"/>
                    <a:pt x="266" y="36"/>
                  </a:cubicBezTo>
                  <a:cubicBezTo>
                    <a:pt x="267" y="36"/>
                    <a:pt x="268" y="36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8"/>
                    <a:pt x="267" y="38"/>
                    <a:pt x="266" y="37"/>
                  </a:cubicBezTo>
                  <a:cubicBezTo>
                    <a:pt x="256" y="35"/>
                    <a:pt x="256" y="35"/>
                    <a:pt x="256" y="35"/>
                  </a:cubicBezTo>
                  <a:cubicBezTo>
                    <a:pt x="256" y="35"/>
                    <a:pt x="255" y="35"/>
                    <a:pt x="255" y="35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4" y="35"/>
                    <a:pt x="254" y="35"/>
                    <a:pt x="254" y="35"/>
                  </a:cubicBezTo>
                  <a:cubicBezTo>
                    <a:pt x="254" y="35"/>
                    <a:pt x="254" y="34"/>
                    <a:pt x="254" y="32"/>
                  </a:cubicBezTo>
                  <a:cubicBezTo>
                    <a:pt x="260" y="34"/>
                    <a:pt x="260" y="34"/>
                    <a:pt x="260" y="34"/>
                  </a:cubicBezTo>
                  <a:cubicBezTo>
                    <a:pt x="260" y="33"/>
                    <a:pt x="259" y="31"/>
                    <a:pt x="260" y="31"/>
                  </a:cubicBezTo>
                  <a:cubicBezTo>
                    <a:pt x="260" y="29"/>
                    <a:pt x="261" y="28"/>
                    <a:pt x="263" y="29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0" y="31"/>
                    <a:pt x="270" y="31"/>
                    <a:pt x="270" y="30"/>
                  </a:cubicBezTo>
                  <a:cubicBezTo>
                    <a:pt x="270" y="30"/>
                    <a:pt x="270" y="30"/>
                    <a:pt x="270" y="30"/>
                  </a:cubicBezTo>
                  <a:close/>
                  <a:moveTo>
                    <a:pt x="259" y="22"/>
                  </a:moveTo>
                  <a:cubicBezTo>
                    <a:pt x="259" y="22"/>
                    <a:pt x="259" y="22"/>
                    <a:pt x="260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59" y="24"/>
                    <a:pt x="260" y="24"/>
                    <a:pt x="259" y="24"/>
                  </a:cubicBezTo>
                  <a:cubicBezTo>
                    <a:pt x="259" y="24"/>
                    <a:pt x="259" y="25"/>
                    <a:pt x="258" y="24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3"/>
                    <a:pt x="257" y="23"/>
                    <a:pt x="258" y="23"/>
                  </a:cubicBezTo>
                  <a:cubicBezTo>
                    <a:pt x="258" y="23"/>
                    <a:pt x="258" y="23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lose/>
                  <a:moveTo>
                    <a:pt x="272" y="23"/>
                  </a:moveTo>
                  <a:cubicBezTo>
                    <a:pt x="271" y="28"/>
                    <a:pt x="271" y="28"/>
                    <a:pt x="271" y="28"/>
                  </a:cubicBezTo>
                  <a:cubicBezTo>
                    <a:pt x="270" y="28"/>
                    <a:pt x="270" y="28"/>
                    <a:pt x="270" y="28"/>
                  </a:cubicBezTo>
                  <a:cubicBezTo>
                    <a:pt x="270" y="27"/>
                    <a:pt x="270" y="26"/>
                    <a:pt x="269" y="26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3" y="25"/>
                    <a:pt x="262" y="25"/>
                    <a:pt x="262" y="26"/>
                  </a:cubicBezTo>
                  <a:cubicBezTo>
                    <a:pt x="262" y="26"/>
                    <a:pt x="262" y="26"/>
                    <a:pt x="262" y="27"/>
                  </a:cubicBezTo>
                  <a:cubicBezTo>
                    <a:pt x="262" y="27"/>
                    <a:pt x="262" y="27"/>
                    <a:pt x="262" y="27"/>
                  </a:cubicBezTo>
                  <a:cubicBezTo>
                    <a:pt x="262" y="23"/>
                    <a:pt x="262" y="23"/>
                    <a:pt x="262" y="23"/>
                  </a:cubicBezTo>
                  <a:cubicBezTo>
                    <a:pt x="269" y="24"/>
                    <a:pt x="269" y="24"/>
                    <a:pt x="269" y="24"/>
                  </a:cubicBezTo>
                  <a:cubicBezTo>
                    <a:pt x="271" y="25"/>
                    <a:pt x="271" y="24"/>
                    <a:pt x="272" y="23"/>
                  </a:cubicBezTo>
                  <a:cubicBezTo>
                    <a:pt x="272" y="23"/>
                    <a:pt x="272" y="23"/>
                    <a:pt x="272" y="23"/>
                  </a:cubicBezTo>
                  <a:close/>
                  <a:moveTo>
                    <a:pt x="273" y="12"/>
                  </a:moveTo>
                  <a:cubicBezTo>
                    <a:pt x="273" y="16"/>
                    <a:pt x="273" y="16"/>
                    <a:pt x="273" y="16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2" y="15"/>
                    <a:pt x="272" y="15"/>
                    <a:pt x="271" y="15"/>
                  </a:cubicBezTo>
                  <a:cubicBezTo>
                    <a:pt x="266" y="14"/>
                    <a:pt x="266" y="14"/>
                    <a:pt x="266" y="14"/>
                  </a:cubicBezTo>
                  <a:cubicBezTo>
                    <a:pt x="266" y="14"/>
                    <a:pt x="266" y="14"/>
                    <a:pt x="265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6"/>
                    <a:pt x="265" y="17"/>
                    <a:pt x="266" y="18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72" y="19"/>
                    <a:pt x="272" y="18"/>
                    <a:pt x="273" y="17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1"/>
                    <a:pt x="272" y="21"/>
                    <a:pt x="271" y="20"/>
                  </a:cubicBezTo>
                  <a:cubicBezTo>
                    <a:pt x="265" y="19"/>
                    <a:pt x="265" y="19"/>
                    <a:pt x="265" y="19"/>
                  </a:cubicBezTo>
                  <a:cubicBezTo>
                    <a:pt x="265" y="19"/>
                    <a:pt x="264" y="19"/>
                    <a:pt x="264" y="19"/>
                  </a:cubicBezTo>
                  <a:cubicBezTo>
                    <a:pt x="264" y="19"/>
                    <a:pt x="264" y="20"/>
                    <a:pt x="264" y="21"/>
                  </a:cubicBezTo>
                  <a:cubicBezTo>
                    <a:pt x="264" y="21"/>
                    <a:pt x="264" y="21"/>
                    <a:pt x="264" y="21"/>
                  </a:cubicBezTo>
                  <a:cubicBezTo>
                    <a:pt x="263" y="17"/>
                    <a:pt x="263" y="17"/>
                    <a:pt x="263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4" y="17"/>
                    <a:pt x="263" y="16"/>
                    <a:pt x="264" y="15"/>
                  </a:cubicBezTo>
                  <a:cubicBezTo>
                    <a:pt x="264" y="13"/>
                    <a:pt x="265" y="12"/>
                    <a:pt x="267" y="13"/>
                  </a:cubicBezTo>
                  <a:cubicBezTo>
                    <a:pt x="272" y="13"/>
                    <a:pt x="272" y="13"/>
                    <a:pt x="272" y="13"/>
                  </a:cubicBezTo>
                  <a:cubicBezTo>
                    <a:pt x="272" y="13"/>
                    <a:pt x="273" y="13"/>
                    <a:pt x="273" y="12"/>
                  </a:cubicBezTo>
                  <a:cubicBezTo>
                    <a:pt x="273" y="12"/>
                    <a:pt x="273" y="12"/>
                    <a:pt x="273" y="12"/>
                  </a:cubicBezTo>
                  <a:close/>
                  <a:moveTo>
                    <a:pt x="273" y="1"/>
                  </a:moveTo>
                  <a:cubicBezTo>
                    <a:pt x="273" y="2"/>
                    <a:pt x="273" y="2"/>
                    <a:pt x="274" y="2"/>
                  </a:cubicBezTo>
                  <a:cubicBezTo>
                    <a:pt x="274" y="3"/>
                    <a:pt x="274" y="3"/>
                    <a:pt x="274" y="3"/>
                  </a:cubicBezTo>
                  <a:cubicBezTo>
                    <a:pt x="274" y="4"/>
                    <a:pt x="274" y="4"/>
                    <a:pt x="272" y="5"/>
                  </a:cubicBezTo>
                  <a:cubicBezTo>
                    <a:pt x="273" y="5"/>
                    <a:pt x="273" y="5"/>
                    <a:pt x="274" y="6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8"/>
                    <a:pt x="274" y="9"/>
                    <a:pt x="273" y="9"/>
                  </a:cubicBezTo>
                  <a:cubicBezTo>
                    <a:pt x="273" y="9"/>
                    <a:pt x="272" y="10"/>
                    <a:pt x="272" y="10"/>
                  </a:cubicBezTo>
                  <a:cubicBezTo>
                    <a:pt x="270" y="10"/>
                    <a:pt x="270" y="9"/>
                    <a:pt x="269" y="8"/>
                  </a:cubicBezTo>
                  <a:cubicBezTo>
                    <a:pt x="268" y="7"/>
                    <a:pt x="268" y="6"/>
                    <a:pt x="268" y="5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5"/>
                    <a:pt x="264" y="5"/>
                    <a:pt x="264" y="6"/>
                  </a:cubicBezTo>
                  <a:cubicBezTo>
                    <a:pt x="264" y="7"/>
                    <a:pt x="265" y="7"/>
                    <a:pt x="265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7" y="8"/>
                  </a:cubicBezTo>
                  <a:cubicBezTo>
                    <a:pt x="267" y="8"/>
                    <a:pt x="267" y="8"/>
                    <a:pt x="267" y="9"/>
                  </a:cubicBezTo>
                  <a:cubicBezTo>
                    <a:pt x="267" y="9"/>
                    <a:pt x="267" y="9"/>
                    <a:pt x="267" y="9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66" y="10"/>
                    <a:pt x="265" y="9"/>
                    <a:pt x="265" y="9"/>
                  </a:cubicBezTo>
                  <a:cubicBezTo>
                    <a:pt x="264" y="8"/>
                    <a:pt x="264" y="7"/>
                    <a:pt x="264" y="7"/>
                  </a:cubicBezTo>
                  <a:cubicBezTo>
                    <a:pt x="264" y="5"/>
                    <a:pt x="265" y="5"/>
                    <a:pt x="265" y="4"/>
                  </a:cubicBezTo>
                  <a:cubicBezTo>
                    <a:pt x="266" y="4"/>
                    <a:pt x="266" y="3"/>
                    <a:pt x="268" y="3"/>
                  </a:cubicBezTo>
                  <a:cubicBezTo>
                    <a:pt x="272" y="3"/>
                    <a:pt x="272" y="3"/>
                    <a:pt x="272" y="3"/>
                  </a:cubicBezTo>
                  <a:cubicBezTo>
                    <a:pt x="272" y="3"/>
                    <a:pt x="273" y="3"/>
                    <a:pt x="273" y="3"/>
                  </a:cubicBezTo>
                  <a:cubicBezTo>
                    <a:pt x="273" y="3"/>
                    <a:pt x="273" y="3"/>
                    <a:pt x="272" y="2"/>
                  </a:cubicBezTo>
                  <a:cubicBezTo>
                    <a:pt x="273" y="1"/>
                    <a:pt x="273" y="1"/>
                    <a:pt x="273" y="1"/>
                  </a:cubicBezTo>
                  <a:close/>
                  <a:moveTo>
                    <a:pt x="272" y="5"/>
                  </a:moveTo>
                  <a:cubicBezTo>
                    <a:pt x="268" y="5"/>
                    <a:pt x="268" y="5"/>
                    <a:pt x="268" y="5"/>
                  </a:cubicBezTo>
                  <a:cubicBezTo>
                    <a:pt x="269" y="6"/>
                    <a:pt x="269" y="7"/>
                    <a:pt x="269" y="7"/>
                  </a:cubicBezTo>
                  <a:cubicBezTo>
                    <a:pt x="270" y="8"/>
                    <a:pt x="270" y="8"/>
                    <a:pt x="271" y="8"/>
                  </a:cubicBezTo>
                  <a:cubicBezTo>
                    <a:pt x="272" y="8"/>
                    <a:pt x="272" y="8"/>
                    <a:pt x="272" y="7"/>
                  </a:cubicBezTo>
                  <a:cubicBezTo>
                    <a:pt x="273" y="6"/>
                    <a:pt x="272" y="5"/>
                    <a:pt x="27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1"/>
            <p:cNvSpPr>
              <a:spLocks/>
            </p:cNvSpPr>
            <p:nvPr userDrawn="1"/>
          </p:nvSpPr>
          <p:spPr bwMode="auto">
            <a:xfrm>
              <a:off x="8913875" y="4712004"/>
              <a:ext cx="161925" cy="150813"/>
            </a:xfrm>
            <a:custGeom>
              <a:avLst/>
              <a:gdLst>
                <a:gd name="T0" fmla="*/ 86 w 108"/>
                <a:gd name="T1" fmla="*/ 99 h 100"/>
                <a:gd name="T2" fmla="*/ 46 w 108"/>
                <a:gd name="T3" fmla="*/ 0 h 100"/>
                <a:gd name="T4" fmla="*/ 56 w 108"/>
                <a:gd name="T5" fmla="*/ 58 h 100"/>
                <a:gd name="T6" fmla="*/ 0 w 108"/>
                <a:gd name="T7" fmla="*/ 100 h 100"/>
                <a:gd name="T8" fmla="*/ 57 w 108"/>
                <a:gd name="T9" fmla="*/ 59 h 100"/>
                <a:gd name="T10" fmla="*/ 65 w 108"/>
                <a:gd name="T11" fmla="*/ 18 h 100"/>
                <a:gd name="T12" fmla="*/ 41 w 108"/>
                <a:gd name="T13" fmla="*/ 97 h 100"/>
                <a:gd name="T14" fmla="*/ 64 w 108"/>
                <a:gd name="T15" fmla="*/ 14 h 100"/>
                <a:gd name="T16" fmla="*/ 65 w 108"/>
                <a:gd name="T17" fmla="*/ 98 h 100"/>
                <a:gd name="T18" fmla="*/ 62 w 108"/>
                <a:gd name="T19" fmla="*/ 9 h 100"/>
                <a:gd name="T20" fmla="*/ 86 w 108"/>
                <a:gd name="T21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0">
                  <a:moveTo>
                    <a:pt x="86" y="99"/>
                  </a:moveTo>
                  <a:cubicBezTo>
                    <a:pt x="108" y="48"/>
                    <a:pt x="88" y="16"/>
                    <a:pt x="46" y="0"/>
                  </a:cubicBezTo>
                  <a:cubicBezTo>
                    <a:pt x="71" y="10"/>
                    <a:pt x="66" y="42"/>
                    <a:pt x="56" y="58"/>
                  </a:cubicBezTo>
                  <a:cubicBezTo>
                    <a:pt x="45" y="74"/>
                    <a:pt x="28" y="87"/>
                    <a:pt x="0" y="100"/>
                  </a:cubicBezTo>
                  <a:cubicBezTo>
                    <a:pt x="30" y="88"/>
                    <a:pt x="48" y="73"/>
                    <a:pt x="57" y="59"/>
                  </a:cubicBezTo>
                  <a:cubicBezTo>
                    <a:pt x="65" y="44"/>
                    <a:pt x="67" y="32"/>
                    <a:pt x="65" y="18"/>
                  </a:cubicBezTo>
                  <a:cubicBezTo>
                    <a:pt x="78" y="47"/>
                    <a:pt x="67" y="72"/>
                    <a:pt x="41" y="97"/>
                  </a:cubicBezTo>
                  <a:cubicBezTo>
                    <a:pt x="71" y="71"/>
                    <a:pt x="81" y="43"/>
                    <a:pt x="64" y="14"/>
                  </a:cubicBezTo>
                  <a:cubicBezTo>
                    <a:pt x="89" y="42"/>
                    <a:pt x="82" y="72"/>
                    <a:pt x="65" y="98"/>
                  </a:cubicBezTo>
                  <a:cubicBezTo>
                    <a:pt x="86" y="68"/>
                    <a:pt x="90" y="36"/>
                    <a:pt x="62" y="9"/>
                  </a:cubicBezTo>
                  <a:cubicBezTo>
                    <a:pt x="96" y="30"/>
                    <a:pt x="101" y="59"/>
                    <a:pt x="86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2"/>
            <p:cNvSpPr>
              <a:spLocks/>
            </p:cNvSpPr>
            <p:nvPr userDrawn="1"/>
          </p:nvSpPr>
          <p:spPr bwMode="auto">
            <a:xfrm>
              <a:off x="8942450" y="4694541"/>
              <a:ext cx="49213" cy="20638"/>
            </a:xfrm>
            <a:custGeom>
              <a:avLst/>
              <a:gdLst>
                <a:gd name="T0" fmla="*/ 19 w 33"/>
                <a:gd name="T1" fmla="*/ 14 h 14"/>
                <a:gd name="T2" fmla="*/ 0 w 33"/>
                <a:gd name="T3" fmla="*/ 0 h 14"/>
                <a:gd name="T4" fmla="*/ 33 w 33"/>
                <a:gd name="T5" fmla="*/ 5 h 14"/>
                <a:gd name="T6" fmla="*/ 18 w 33"/>
                <a:gd name="T7" fmla="*/ 6 h 14"/>
                <a:gd name="T8" fmla="*/ 19 w 3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19" y="14"/>
                  </a:moveTo>
                  <a:cubicBezTo>
                    <a:pt x="13" y="8"/>
                    <a:pt x="8" y="4"/>
                    <a:pt x="0" y="0"/>
                  </a:cubicBezTo>
                  <a:cubicBezTo>
                    <a:pt x="11" y="0"/>
                    <a:pt x="25" y="3"/>
                    <a:pt x="33" y="5"/>
                  </a:cubicBezTo>
                  <a:cubicBezTo>
                    <a:pt x="24" y="4"/>
                    <a:pt x="20" y="5"/>
                    <a:pt x="18" y="6"/>
                  </a:cubicBezTo>
                  <a:cubicBezTo>
                    <a:pt x="16" y="8"/>
                    <a:pt x="17" y="10"/>
                    <a:pt x="1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3"/>
            <p:cNvSpPr>
              <a:spLocks/>
            </p:cNvSpPr>
            <p:nvPr userDrawn="1"/>
          </p:nvSpPr>
          <p:spPr bwMode="auto">
            <a:xfrm>
              <a:off x="8867838" y="4856466"/>
              <a:ext cx="195263" cy="30163"/>
            </a:xfrm>
            <a:custGeom>
              <a:avLst/>
              <a:gdLst>
                <a:gd name="T0" fmla="*/ 70 w 131"/>
                <a:gd name="T1" fmla="*/ 20 h 20"/>
                <a:gd name="T2" fmla="*/ 77 w 131"/>
                <a:gd name="T3" fmla="*/ 12 h 20"/>
                <a:gd name="T4" fmla="*/ 100 w 131"/>
                <a:gd name="T5" fmla="*/ 12 h 20"/>
                <a:gd name="T6" fmla="*/ 131 w 131"/>
                <a:gd name="T7" fmla="*/ 14 h 20"/>
                <a:gd name="T8" fmla="*/ 124 w 131"/>
                <a:gd name="T9" fmla="*/ 8 h 20"/>
                <a:gd name="T10" fmla="*/ 101 w 131"/>
                <a:gd name="T11" fmla="*/ 5 h 20"/>
                <a:gd name="T12" fmla="*/ 77 w 131"/>
                <a:gd name="T13" fmla="*/ 0 h 20"/>
                <a:gd name="T14" fmla="*/ 65 w 131"/>
                <a:gd name="T15" fmla="*/ 12 h 20"/>
                <a:gd name="T16" fmla="*/ 53 w 131"/>
                <a:gd name="T17" fmla="*/ 0 h 20"/>
                <a:gd name="T18" fmla="*/ 30 w 131"/>
                <a:gd name="T19" fmla="*/ 5 h 20"/>
                <a:gd name="T20" fmla="*/ 7 w 131"/>
                <a:gd name="T21" fmla="*/ 8 h 20"/>
                <a:gd name="T22" fmla="*/ 0 w 131"/>
                <a:gd name="T23" fmla="*/ 14 h 20"/>
                <a:gd name="T24" fmla="*/ 31 w 131"/>
                <a:gd name="T25" fmla="*/ 12 h 20"/>
                <a:gd name="T26" fmla="*/ 54 w 131"/>
                <a:gd name="T27" fmla="*/ 12 h 20"/>
                <a:gd name="T28" fmla="*/ 61 w 131"/>
                <a:gd name="T29" fmla="*/ 20 h 20"/>
                <a:gd name="T30" fmla="*/ 70 w 131"/>
                <a:gd name="T3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20">
                  <a:moveTo>
                    <a:pt x="70" y="20"/>
                  </a:moveTo>
                  <a:cubicBezTo>
                    <a:pt x="70" y="16"/>
                    <a:pt x="71" y="14"/>
                    <a:pt x="77" y="12"/>
                  </a:cubicBezTo>
                  <a:cubicBezTo>
                    <a:pt x="83" y="10"/>
                    <a:pt x="89" y="11"/>
                    <a:pt x="100" y="12"/>
                  </a:cubicBezTo>
                  <a:cubicBezTo>
                    <a:pt x="111" y="14"/>
                    <a:pt x="120" y="15"/>
                    <a:pt x="131" y="14"/>
                  </a:cubicBezTo>
                  <a:cubicBezTo>
                    <a:pt x="127" y="12"/>
                    <a:pt x="126" y="10"/>
                    <a:pt x="124" y="8"/>
                  </a:cubicBezTo>
                  <a:cubicBezTo>
                    <a:pt x="115" y="8"/>
                    <a:pt x="109" y="7"/>
                    <a:pt x="101" y="5"/>
                  </a:cubicBezTo>
                  <a:cubicBezTo>
                    <a:pt x="93" y="2"/>
                    <a:pt x="83" y="0"/>
                    <a:pt x="77" y="0"/>
                  </a:cubicBezTo>
                  <a:cubicBezTo>
                    <a:pt x="71" y="1"/>
                    <a:pt x="67" y="4"/>
                    <a:pt x="65" y="12"/>
                  </a:cubicBezTo>
                  <a:cubicBezTo>
                    <a:pt x="63" y="4"/>
                    <a:pt x="59" y="1"/>
                    <a:pt x="53" y="0"/>
                  </a:cubicBezTo>
                  <a:cubicBezTo>
                    <a:pt x="47" y="0"/>
                    <a:pt x="38" y="2"/>
                    <a:pt x="30" y="5"/>
                  </a:cubicBezTo>
                  <a:cubicBezTo>
                    <a:pt x="22" y="7"/>
                    <a:pt x="16" y="8"/>
                    <a:pt x="7" y="8"/>
                  </a:cubicBezTo>
                  <a:cubicBezTo>
                    <a:pt x="5" y="10"/>
                    <a:pt x="4" y="12"/>
                    <a:pt x="0" y="14"/>
                  </a:cubicBezTo>
                  <a:cubicBezTo>
                    <a:pt x="11" y="15"/>
                    <a:pt x="20" y="14"/>
                    <a:pt x="31" y="12"/>
                  </a:cubicBezTo>
                  <a:cubicBezTo>
                    <a:pt x="41" y="11"/>
                    <a:pt x="48" y="10"/>
                    <a:pt x="54" y="12"/>
                  </a:cubicBezTo>
                  <a:cubicBezTo>
                    <a:pt x="60" y="14"/>
                    <a:pt x="61" y="16"/>
                    <a:pt x="61" y="20"/>
                  </a:cubicBezTo>
                  <a:cubicBezTo>
                    <a:pt x="70" y="20"/>
                    <a:pt x="70" y="20"/>
                    <a:pt x="7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4"/>
            <p:cNvSpPr>
              <a:spLocks noEditPoints="1"/>
            </p:cNvSpPr>
            <p:nvPr userDrawn="1"/>
          </p:nvSpPr>
          <p:spPr bwMode="auto">
            <a:xfrm>
              <a:off x="8840850" y="4681841"/>
              <a:ext cx="252413" cy="257175"/>
            </a:xfrm>
            <a:custGeom>
              <a:avLst/>
              <a:gdLst>
                <a:gd name="T0" fmla="*/ 85 w 170"/>
                <a:gd name="T1" fmla="*/ 0 h 171"/>
                <a:gd name="T2" fmla="*/ 0 w 170"/>
                <a:gd name="T3" fmla="*/ 86 h 171"/>
                <a:gd name="T4" fmla="*/ 85 w 170"/>
                <a:gd name="T5" fmla="*/ 171 h 171"/>
                <a:gd name="T6" fmla="*/ 170 w 170"/>
                <a:gd name="T7" fmla="*/ 86 h 171"/>
                <a:gd name="T8" fmla="*/ 85 w 170"/>
                <a:gd name="T9" fmla="*/ 0 h 171"/>
                <a:gd name="T10" fmla="*/ 85 w 170"/>
                <a:gd name="T11" fmla="*/ 168 h 171"/>
                <a:gd name="T12" fmla="*/ 2 w 170"/>
                <a:gd name="T13" fmla="*/ 85 h 171"/>
                <a:gd name="T14" fmla="*/ 85 w 170"/>
                <a:gd name="T15" fmla="*/ 3 h 171"/>
                <a:gd name="T16" fmla="*/ 167 w 170"/>
                <a:gd name="T17" fmla="*/ 85 h 171"/>
                <a:gd name="T18" fmla="*/ 85 w 170"/>
                <a:gd name="T19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1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1"/>
                    <a:pt x="85" y="171"/>
                  </a:cubicBezTo>
                  <a:cubicBezTo>
                    <a:pt x="132" y="171"/>
                    <a:pt x="170" y="133"/>
                    <a:pt x="170" y="86"/>
                  </a:cubicBezTo>
                  <a:cubicBezTo>
                    <a:pt x="170" y="38"/>
                    <a:pt x="132" y="0"/>
                    <a:pt x="85" y="0"/>
                  </a:cubicBezTo>
                  <a:close/>
                  <a:moveTo>
                    <a:pt x="85" y="168"/>
                  </a:moveTo>
                  <a:cubicBezTo>
                    <a:pt x="39" y="168"/>
                    <a:pt x="2" y="131"/>
                    <a:pt x="2" y="85"/>
                  </a:cubicBezTo>
                  <a:cubicBezTo>
                    <a:pt x="2" y="40"/>
                    <a:pt x="39" y="3"/>
                    <a:pt x="85" y="3"/>
                  </a:cubicBezTo>
                  <a:cubicBezTo>
                    <a:pt x="130" y="3"/>
                    <a:pt x="167" y="40"/>
                    <a:pt x="167" y="85"/>
                  </a:cubicBezTo>
                  <a:cubicBezTo>
                    <a:pt x="167" y="131"/>
                    <a:pt x="130" y="168"/>
                    <a:pt x="8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5"/>
            <p:cNvSpPr>
              <a:spLocks noEditPoints="1"/>
            </p:cNvSpPr>
            <p:nvPr userDrawn="1"/>
          </p:nvSpPr>
          <p:spPr bwMode="auto">
            <a:xfrm>
              <a:off x="9091675" y="4667554"/>
              <a:ext cx="39688" cy="36513"/>
            </a:xfrm>
            <a:custGeom>
              <a:avLst/>
              <a:gdLst>
                <a:gd name="T0" fmla="*/ 13 w 26"/>
                <a:gd name="T1" fmla="*/ 16 h 25"/>
                <a:gd name="T2" fmla="*/ 11 w 26"/>
                <a:gd name="T3" fmla="*/ 25 h 25"/>
                <a:gd name="T4" fmla="*/ 7 w 26"/>
                <a:gd name="T5" fmla="*/ 24 h 25"/>
                <a:gd name="T6" fmla="*/ 9 w 26"/>
                <a:gd name="T7" fmla="*/ 19 h 25"/>
                <a:gd name="T8" fmla="*/ 10 w 26"/>
                <a:gd name="T9" fmla="*/ 14 h 25"/>
                <a:gd name="T10" fmla="*/ 10 w 26"/>
                <a:gd name="T11" fmla="*/ 14 h 25"/>
                <a:gd name="T12" fmla="*/ 13 w 26"/>
                <a:gd name="T13" fmla="*/ 16 h 25"/>
                <a:gd name="T14" fmla="*/ 25 w 26"/>
                <a:gd name="T15" fmla="*/ 0 h 25"/>
                <a:gd name="T16" fmla="*/ 26 w 26"/>
                <a:gd name="T17" fmla="*/ 2 h 25"/>
                <a:gd name="T18" fmla="*/ 21 w 26"/>
                <a:gd name="T19" fmla="*/ 7 h 25"/>
                <a:gd name="T20" fmla="*/ 18 w 26"/>
                <a:gd name="T21" fmla="*/ 9 h 25"/>
                <a:gd name="T22" fmla="*/ 22 w 26"/>
                <a:gd name="T23" fmla="*/ 11 h 25"/>
                <a:gd name="T24" fmla="*/ 22 w 26"/>
                <a:gd name="T25" fmla="*/ 11 h 25"/>
                <a:gd name="T26" fmla="*/ 23 w 26"/>
                <a:gd name="T27" fmla="*/ 9 h 25"/>
                <a:gd name="T28" fmla="*/ 23 w 26"/>
                <a:gd name="T29" fmla="*/ 9 h 25"/>
                <a:gd name="T30" fmla="*/ 24 w 26"/>
                <a:gd name="T31" fmla="*/ 9 h 25"/>
                <a:gd name="T32" fmla="*/ 25 w 26"/>
                <a:gd name="T33" fmla="*/ 14 h 25"/>
                <a:gd name="T34" fmla="*/ 26 w 26"/>
                <a:gd name="T35" fmla="*/ 15 h 25"/>
                <a:gd name="T36" fmla="*/ 26 w 26"/>
                <a:gd name="T37" fmla="*/ 16 h 25"/>
                <a:gd name="T38" fmla="*/ 25 w 26"/>
                <a:gd name="T39" fmla="*/ 16 h 25"/>
                <a:gd name="T40" fmla="*/ 23 w 26"/>
                <a:gd name="T41" fmla="*/ 16 h 25"/>
                <a:gd name="T42" fmla="*/ 22 w 26"/>
                <a:gd name="T43" fmla="*/ 15 h 25"/>
                <a:gd name="T44" fmla="*/ 13 w 26"/>
                <a:gd name="T45" fmla="*/ 11 h 25"/>
                <a:gd name="T46" fmla="*/ 4 w 26"/>
                <a:gd name="T47" fmla="*/ 13 h 25"/>
                <a:gd name="T48" fmla="*/ 2 w 26"/>
                <a:gd name="T49" fmla="*/ 8 h 25"/>
                <a:gd name="T50" fmla="*/ 2 w 26"/>
                <a:gd name="T51" fmla="*/ 8 h 25"/>
                <a:gd name="T52" fmla="*/ 3 w 26"/>
                <a:gd name="T53" fmla="*/ 8 h 25"/>
                <a:gd name="T54" fmla="*/ 5 w 26"/>
                <a:gd name="T55" fmla="*/ 10 h 25"/>
                <a:gd name="T56" fmla="*/ 11 w 26"/>
                <a:gd name="T57" fmla="*/ 10 h 25"/>
                <a:gd name="T58" fmla="*/ 11 w 26"/>
                <a:gd name="T59" fmla="*/ 9 h 25"/>
                <a:gd name="T60" fmla="*/ 8 w 26"/>
                <a:gd name="T61" fmla="*/ 3 h 25"/>
                <a:gd name="T62" fmla="*/ 9 w 26"/>
                <a:gd name="T63" fmla="*/ 2 h 25"/>
                <a:gd name="T64" fmla="*/ 10 w 26"/>
                <a:gd name="T65" fmla="*/ 2 h 25"/>
                <a:gd name="T66" fmla="*/ 11 w 26"/>
                <a:gd name="T67" fmla="*/ 5 h 25"/>
                <a:gd name="T68" fmla="*/ 12 w 26"/>
                <a:gd name="T69" fmla="*/ 6 h 25"/>
                <a:gd name="T70" fmla="*/ 15 w 26"/>
                <a:gd name="T71" fmla="*/ 8 h 25"/>
                <a:gd name="T72" fmla="*/ 22 w 26"/>
                <a:gd name="T73" fmla="*/ 2 h 25"/>
                <a:gd name="T74" fmla="*/ 24 w 26"/>
                <a:gd name="T75" fmla="*/ 0 h 25"/>
                <a:gd name="T76" fmla="*/ 25 w 26"/>
                <a:gd name="T7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5">
                  <a:moveTo>
                    <a:pt x="13" y="16"/>
                  </a:moveTo>
                  <a:cubicBezTo>
                    <a:pt x="14" y="18"/>
                    <a:pt x="13" y="24"/>
                    <a:pt x="11" y="25"/>
                  </a:cubicBezTo>
                  <a:cubicBezTo>
                    <a:pt x="10" y="25"/>
                    <a:pt x="7" y="25"/>
                    <a:pt x="7" y="24"/>
                  </a:cubicBezTo>
                  <a:cubicBezTo>
                    <a:pt x="7" y="22"/>
                    <a:pt x="8" y="21"/>
                    <a:pt x="9" y="19"/>
                  </a:cubicBezTo>
                  <a:cubicBezTo>
                    <a:pt x="10" y="18"/>
                    <a:pt x="9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2" y="15"/>
                    <a:pt x="13" y="16"/>
                  </a:cubicBezTo>
                  <a:close/>
                  <a:moveTo>
                    <a:pt x="25" y="0"/>
                  </a:moveTo>
                  <a:cubicBezTo>
                    <a:pt x="25" y="0"/>
                    <a:pt x="26" y="1"/>
                    <a:pt x="26" y="2"/>
                  </a:cubicBezTo>
                  <a:cubicBezTo>
                    <a:pt x="26" y="3"/>
                    <a:pt x="23" y="6"/>
                    <a:pt x="21" y="7"/>
                  </a:cubicBezTo>
                  <a:cubicBezTo>
                    <a:pt x="20" y="8"/>
                    <a:pt x="19" y="8"/>
                    <a:pt x="18" y="9"/>
                  </a:cubicBezTo>
                  <a:cubicBezTo>
                    <a:pt x="19" y="10"/>
                    <a:pt x="20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0"/>
                    <a:pt x="23" y="10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4" y="9"/>
                  </a:cubicBezTo>
                  <a:cubicBezTo>
                    <a:pt x="23" y="11"/>
                    <a:pt x="24" y="12"/>
                    <a:pt x="25" y="14"/>
                  </a:cubicBezTo>
                  <a:cubicBezTo>
                    <a:pt x="26" y="14"/>
                    <a:pt x="25" y="15"/>
                    <a:pt x="26" y="15"/>
                  </a:cubicBezTo>
                  <a:cubicBezTo>
                    <a:pt x="26" y="16"/>
                    <a:pt x="26" y="15"/>
                    <a:pt x="2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4" y="16"/>
                    <a:pt x="23" y="16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19" y="13"/>
                    <a:pt x="16" y="11"/>
                    <a:pt x="13" y="11"/>
                  </a:cubicBezTo>
                  <a:cubicBezTo>
                    <a:pt x="11" y="12"/>
                    <a:pt x="6" y="14"/>
                    <a:pt x="4" y="13"/>
                  </a:cubicBezTo>
                  <a:cubicBezTo>
                    <a:pt x="2" y="13"/>
                    <a:pt x="0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7" y="10"/>
                    <a:pt x="10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6"/>
                    <a:pt x="7" y="6"/>
                    <a:pt x="8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3"/>
                    <a:pt x="11" y="4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4" y="8"/>
                    <a:pt x="15" y="8"/>
                  </a:cubicBezTo>
                  <a:cubicBezTo>
                    <a:pt x="16" y="8"/>
                    <a:pt x="21" y="4"/>
                    <a:pt x="22" y="2"/>
                  </a:cubicBezTo>
                  <a:cubicBezTo>
                    <a:pt x="23" y="2"/>
                    <a:pt x="23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6"/>
            <p:cNvSpPr>
              <a:spLocks noEditPoints="1"/>
            </p:cNvSpPr>
            <p:nvPr userDrawn="1"/>
          </p:nvSpPr>
          <p:spPr bwMode="auto">
            <a:xfrm>
              <a:off x="9120250" y="4715179"/>
              <a:ext cx="53975" cy="44450"/>
            </a:xfrm>
            <a:custGeom>
              <a:avLst/>
              <a:gdLst>
                <a:gd name="T0" fmla="*/ 32 w 36"/>
                <a:gd name="T1" fmla="*/ 11 h 30"/>
                <a:gd name="T2" fmla="*/ 36 w 36"/>
                <a:gd name="T3" fmla="*/ 16 h 30"/>
                <a:gd name="T4" fmla="*/ 30 w 36"/>
                <a:gd name="T5" fmla="*/ 16 h 30"/>
                <a:gd name="T6" fmla="*/ 26 w 36"/>
                <a:gd name="T7" fmla="*/ 13 h 30"/>
                <a:gd name="T8" fmla="*/ 27 w 36"/>
                <a:gd name="T9" fmla="*/ 16 h 30"/>
                <a:gd name="T10" fmla="*/ 23 w 36"/>
                <a:gd name="T11" fmla="*/ 22 h 30"/>
                <a:gd name="T12" fmla="*/ 14 w 36"/>
                <a:gd name="T13" fmla="*/ 21 h 30"/>
                <a:gd name="T14" fmla="*/ 14 w 36"/>
                <a:gd name="T15" fmla="*/ 24 h 30"/>
                <a:gd name="T16" fmla="*/ 14 w 36"/>
                <a:gd name="T17" fmla="*/ 30 h 30"/>
                <a:gd name="T18" fmla="*/ 10 w 36"/>
                <a:gd name="T19" fmla="*/ 24 h 30"/>
                <a:gd name="T20" fmla="*/ 1 w 36"/>
                <a:gd name="T21" fmla="*/ 18 h 30"/>
                <a:gd name="T22" fmla="*/ 3 w 36"/>
                <a:gd name="T23" fmla="*/ 19 h 30"/>
                <a:gd name="T24" fmla="*/ 9 w 36"/>
                <a:gd name="T25" fmla="*/ 24 h 30"/>
                <a:gd name="T26" fmla="*/ 9 w 36"/>
                <a:gd name="T27" fmla="*/ 23 h 30"/>
                <a:gd name="T28" fmla="*/ 6 w 36"/>
                <a:gd name="T29" fmla="*/ 20 h 30"/>
                <a:gd name="T30" fmla="*/ 4 w 36"/>
                <a:gd name="T31" fmla="*/ 12 h 30"/>
                <a:gd name="T32" fmla="*/ 8 w 36"/>
                <a:gd name="T33" fmla="*/ 18 h 30"/>
                <a:gd name="T34" fmla="*/ 12 w 36"/>
                <a:gd name="T35" fmla="*/ 20 h 30"/>
                <a:gd name="T36" fmla="*/ 17 w 36"/>
                <a:gd name="T37" fmla="*/ 19 h 30"/>
                <a:gd name="T38" fmla="*/ 14 w 36"/>
                <a:gd name="T39" fmla="*/ 16 h 30"/>
                <a:gd name="T40" fmla="*/ 21 w 36"/>
                <a:gd name="T41" fmla="*/ 20 h 30"/>
                <a:gd name="T42" fmla="*/ 24 w 36"/>
                <a:gd name="T43" fmla="*/ 18 h 30"/>
                <a:gd name="T44" fmla="*/ 14 w 36"/>
                <a:gd name="T45" fmla="*/ 12 h 30"/>
                <a:gd name="T46" fmla="*/ 10 w 36"/>
                <a:gd name="T47" fmla="*/ 14 h 30"/>
                <a:gd name="T48" fmla="*/ 10 w 36"/>
                <a:gd name="T49" fmla="*/ 12 h 30"/>
                <a:gd name="T50" fmla="*/ 14 w 36"/>
                <a:gd name="T51" fmla="*/ 6 h 30"/>
                <a:gd name="T52" fmla="*/ 21 w 36"/>
                <a:gd name="T53" fmla="*/ 10 h 30"/>
                <a:gd name="T54" fmla="*/ 32 w 36"/>
                <a:gd name="T55" fmla="*/ 14 h 30"/>
                <a:gd name="T56" fmla="*/ 32 w 36"/>
                <a:gd name="T57" fmla="*/ 14 h 30"/>
                <a:gd name="T58" fmla="*/ 29 w 36"/>
                <a:gd name="T59" fmla="*/ 6 h 30"/>
                <a:gd name="T60" fmla="*/ 32 w 36"/>
                <a:gd name="T61" fmla="*/ 6 h 30"/>
                <a:gd name="T62" fmla="*/ 34 w 36"/>
                <a:gd name="T63" fmla="*/ 0 h 30"/>
                <a:gd name="T64" fmla="*/ 29 w 36"/>
                <a:gd name="T6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30">
                  <a:moveTo>
                    <a:pt x="32" y="6"/>
                  </a:moveTo>
                  <a:cubicBezTo>
                    <a:pt x="33" y="8"/>
                    <a:pt x="31" y="10"/>
                    <a:pt x="32" y="11"/>
                  </a:cubicBezTo>
                  <a:cubicBezTo>
                    <a:pt x="32" y="11"/>
                    <a:pt x="32" y="12"/>
                    <a:pt x="32" y="12"/>
                  </a:cubicBezTo>
                  <a:cubicBezTo>
                    <a:pt x="34" y="12"/>
                    <a:pt x="36" y="14"/>
                    <a:pt x="36" y="16"/>
                  </a:cubicBezTo>
                  <a:cubicBezTo>
                    <a:pt x="36" y="17"/>
                    <a:pt x="34" y="19"/>
                    <a:pt x="33" y="19"/>
                  </a:cubicBezTo>
                  <a:cubicBezTo>
                    <a:pt x="32" y="18"/>
                    <a:pt x="30" y="16"/>
                    <a:pt x="30" y="16"/>
                  </a:cubicBezTo>
                  <a:cubicBezTo>
                    <a:pt x="29" y="14"/>
                    <a:pt x="27" y="14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7" y="14"/>
                    <a:pt x="27" y="16"/>
                  </a:cubicBezTo>
                  <a:cubicBezTo>
                    <a:pt x="27" y="18"/>
                    <a:pt x="28" y="21"/>
                    <a:pt x="24" y="23"/>
                  </a:cubicBezTo>
                  <a:cubicBezTo>
                    <a:pt x="24" y="22"/>
                    <a:pt x="24" y="22"/>
                    <a:pt x="23" y="22"/>
                  </a:cubicBezTo>
                  <a:cubicBezTo>
                    <a:pt x="22" y="22"/>
                    <a:pt x="21" y="20"/>
                    <a:pt x="20" y="20"/>
                  </a:cubicBezTo>
                  <a:cubicBezTo>
                    <a:pt x="19" y="22"/>
                    <a:pt x="16" y="21"/>
                    <a:pt x="14" y="21"/>
                  </a:cubicBezTo>
                  <a:cubicBezTo>
                    <a:pt x="13" y="21"/>
                    <a:pt x="13" y="22"/>
                    <a:pt x="13" y="22"/>
                  </a:cubicBezTo>
                  <a:cubicBezTo>
                    <a:pt x="14" y="22"/>
                    <a:pt x="14" y="23"/>
                    <a:pt x="14" y="24"/>
                  </a:cubicBezTo>
                  <a:cubicBezTo>
                    <a:pt x="15" y="24"/>
                    <a:pt x="18" y="26"/>
                    <a:pt x="18" y="28"/>
                  </a:cubicBezTo>
                  <a:cubicBezTo>
                    <a:pt x="18" y="29"/>
                    <a:pt x="16" y="30"/>
                    <a:pt x="14" y="30"/>
                  </a:cubicBezTo>
                  <a:cubicBezTo>
                    <a:pt x="14" y="28"/>
                    <a:pt x="13" y="26"/>
                    <a:pt x="11" y="25"/>
                  </a:cubicBezTo>
                  <a:cubicBezTo>
                    <a:pt x="10" y="25"/>
                    <a:pt x="11" y="24"/>
                    <a:pt x="10" y="24"/>
                  </a:cubicBezTo>
                  <a:cubicBezTo>
                    <a:pt x="9" y="25"/>
                    <a:pt x="8" y="26"/>
                    <a:pt x="7" y="26"/>
                  </a:cubicBezTo>
                  <a:cubicBezTo>
                    <a:pt x="3" y="25"/>
                    <a:pt x="0" y="22"/>
                    <a:pt x="1" y="18"/>
                  </a:cubicBezTo>
                  <a:cubicBezTo>
                    <a:pt x="2" y="17"/>
                    <a:pt x="2" y="16"/>
                    <a:pt x="2" y="15"/>
                  </a:cubicBezTo>
                  <a:cubicBezTo>
                    <a:pt x="3" y="16"/>
                    <a:pt x="3" y="18"/>
                    <a:pt x="3" y="19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22"/>
                    <a:pt x="7" y="23"/>
                    <a:pt x="9" y="24"/>
                  </a:cubicBezTo>
                  <a:cubicBezTo>
                    <a:pt x="9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8" y="22"/>
                    <a:pt x="8" y="21"/>
                  </a:cubicBezTo>
                  <a:cubicBezTo>
                    <a:pt x="8" y="21"/>
                    <a:pt x="7" y="20"/>
                    <a:pt x="6" y="20"/>
                  </a:cubicBezTo>
                  <a:cubicBezTo>
                    <a:pt x="5" y="19"/>
                    <a:pt x="3" y="14"/>
                    <a:pt x="4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6"/>
                    <a:pt x="8" y="18"/>
                  </a:cubicBezTo>
                  <a:cubicBezTo>
                    <a:pt x="9" y="18"/>
                    <a:pt x="10" y="19"/>
                    <a:pt x="11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3" y="19"/>
                    <a:pt x="14" y="19"/>
                    <a:pt x="16" y="19"/>
                  </a:cubicBezTo>
                  <a:cubicBezTo>
                    <a:pt x="16" y="19"/>
                    <a:pt x="17" y="19"/>
                    <a:pt x="17" y="19"/>
                  </a:cubicBezTo>
                  <a:cubicBezTo>
                    <a:pt x="17" y="18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6" y="14"/>
                    <a:pt x="17" y="16"/>
                    <a:pt x="19" y="18"/>
                  </a:cubicBezTo>
                  <a:cubicBezTo>
                    <a:pt x="20" y="19"/>
                    <a:pt x="20" y="19"/>
                    <a:pt x="21" y="20"/>
                  </a:cubicBezTo>
                  <a:cubicBezTo>
                    <a:pt x="22" y="20"/>
                    <a:pt x="23" y="21"/>
                    <a:pt x="24" y="20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4" y="15"/>
                    <a:pt x="20" y="12"/>
                    <a:pt x="17" y="12"/>
                  </a:cubicBezTo>
                  <a:cubicBezTo>
                    <a:pt x="16" y="11"/>
                    <a:pt x="14" y="10"/>
                    <a:pt x="14" y="12"/>
                  </a:cubicBezTo>
                  <a:cubicBezTo>
                    <a:pt x="14" y="12"/>
                    <a:pt x="13" y="14"/>
                    <a:pt x="13" y="14"/>
                  </a:cubicBezTo>
                  <a:cubicBezTo>
                    <a:pt x="12" y="14"/>
                    <a:pt x="11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10"/>
                    <a:pt x="13" y="6"/>
                    <a:pt x="14" y="6"/>
                  </a:cubicBezTo>
                  <a:cubicBezTo>
                    <a:pt x="16" y="8"/>
                    <a:pt x="17" y="8"/>
                    <a:pt x="19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3" y="11"/>
                    <a:pt x="24" y="11"/>
                    <a:pt x="26" y="12"/>
                  </a:cubicBezTo>
                  <a:cubicBezTo>
                    <a:pt x="28" y="12"/>
                    <a:pt x="30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3"/>
                    <a:pt x="27" y="12"/>
                    <a:pt x="28" y="10"/>
                  </a:cubicBezTo>
                  <a:cubicBezTo>
                    <a:pt x="28" y="8"/>
                    <a:pt x="30" y="8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6"/>
                    <a:pt x="31" y="6"/>
                    <a:pt x="32" y="6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3" y="2"/>
                    <a:pt x="29" y="6"/>
                    <a:pt x="26" y="6"/>
                  </a:cubicBezTo>
                  <a:cubicBezTo>
                    <a:pt x="25" y="4"/>
                    <a:pt x="27" y="2"/>
                    <a:pt x="29" y="0"/>
                  </a:cubicBezTo>
                  <a:cubicBezTo>
                    <a:pt x="30" y="1"/>
                    <a:pt x="32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7"/>
            <p:cNvSpPr>
              <a:spLocks noEditPoints="1"/>
            </p:cNvSpPr>
            <p:nvPr userDrawn="1"/>
          </p:nvSpPr>
          <p:spPr bwMode="auto">
            <a:xfrm>
              <a:off x="9037700" y="4621516"/>
              <a:ext cx="53975" cy="46038"/>
            </a:xfrm>
            <a:custGeom>
              <a:avLst/>
              <a:gdLst>
                <a:gd name="T0" fmla="*/ 13 w 36"/>
                <a:gd name="T1" fmla="*/ 14 h 30"/>
                <a:gd name="T2" fmla="*/ 10 w 36"/>
                <a:gd name="T3" fmla="*/ 17 h 30"/>
                <a:gd name="T4" fmla="*/ 10 w 36"/>
                <a:gd name="T5" fmla="*/ 17 h 30"/>
                <a:gd name="T6" fmla="*/ 13 w 36"/>
                <a:gd name="T7" fmla="*/ 14 h 30"/>
                <a:gd name="T8" fmla="*/ 13 w 36"/>
                <a:gd name="T9" fmla="*/ 14 h 30"/>
                <a:gd name="T10" fmla="*/ 26 w 36"/>
                <a:gd name="T11" fmla="*/ 1 h 30"/>
                <a:gd name="T12" fmla="*/ 27 w 36"/>
                <a:gd name="T13" fmla="*/ 1 h 30"/>
                <a:gd name="T14" fmla="*/ 25 w 36"/>
                <a:gd name="T15" fmla="*/ 7 h 30"/>
                <a:gd name="T16" fmla="*/ 22 w 36"/>
                <a:gd name="T17" fmla="*/ 10 h 30"/>
                <a:gd name="T18" fmla="*/ 22 w 36"/>
                <a:gd name="T19" fmla="*/ 11 h 30"/>
                <a:gd name="T20" fmla="*/ 25 w 36"/>
                <a:gd name="T21" fmla="*/ 11 h 30"/>
                <a:gd name="T22" fmla="*/ 26 w 36"/>
                <a:gd name="T23" fmla="*/ 10 h 30"/>
                <a:gd name="T24" fmla="*/ 29 w 36"/>
                <a:gd name="T25" fmla="*/ 13 h 30"/>
                <a:gd name="T26" fmla="*/ 28 w 36"/>
                <a:gd name="T27" fmla="*/ 14 h 30"/>
                <a:gd name="T28" fmla="*/ 21 w 36"/>
                <a:gd name="T29" fmla="*/ 14 h 30"/>
                <a:gd name="T30" fmla="*/ 19 w 36"/>
                <a:gd name="T31" fmla="*/ 13 h 30"/>
                <a:gd name="T32" fmla="*/ 16 w 36"/>
                <a:gd name="T33" fmla="*/ 18 h 30"/>
                <a:gd name="T34" fmla="*/ 16 w 36"/>
                <a:gd name="T35" fmla="*/ 18 h 30"/>
                <a:gd name="T36" fmla="*/ 21 w 36"/>
                <a:gd name="T37" fmla="*/ 20 h 30"/>
                <a:gd name="T38" fmla="*/ 20 w 36"/>
                <a:gd name="T39" fmla="*/ 24 h 30"/>
                <a:gd name="T40" fmla="*/ 20 w 36"/>
                <a:gd name="T41" fmla="*/ 27 h 30"/>
                <a:gd name="T42" fmla="*/ 14 w 36"/>
                <a:gd name="T43" fmla="*/ 27 h 30"/>
                <a:gd name="T44" fmla="*/ 15 w 36"/>
                <a:gd name="T45" fmla="*/ 21 h 30"/>
                <a:gd name="T46" fmla="*/ 14 w 36"/>
                <a:gd name="T47" fmla="*/ 21 h 30"/>
                <a:gd name="T48" fmla="*/ 9 w 36"/>
                <a:gd name="T49" fmla="*/ 28 h 30"/>
                <a:gd name="T50" fmla="*/ 9 w 36"/>
                <a:gd name="T51" fmla="*/ 28 h 30"/>
                <a:gd name="T52" fmla="*/ 9 w 36"/>
                <a:gd name="T53" fmla="*/ 22 h 30"/>
                <a:gd name="T54" fmla="*/ 11 w 36"/>
                <a:gd name="T55" fmla="*/ 20 h 30"/>
                <a:gd name="T56" fmla="*/ 8 w 36"/>
                <a:gd name="T57" fmla="*/ 20 h 30"/>
                <a:gd name="T58" fmla="*/ 6 w 36"/>
                <a:gd name="T59" fmla="*/ 21 h 30"/>
                <a:gd name="T60" fmla="*/ 1 w 36"/>
                <a:gd name="T61" fmla="*/ 23 h 30"/>
                <a:gd name="T62" fmla="*/ 0 w 36"/>
                <a:gd name="T63" fmla="*/ 22 h 30"/>
                <a:gd name="T64" fmla="*/ 1 w 36"/>
                <a:gd name="T65" fmla="*/ 19 h 30"/>
                <a:gd name="T66" fmla="*/ 3 w 36"/>
                <a:gd name="T67" fmla="*/ 15 h 30"/>
                <a:gd name="T68" fmla="*/ 13 w 36"/>
                <a:gd name="T69" fmla="*/ 13 h 30"/>
                <a:gd name="T70" fmla="*/ 16 w 36"/>
                <a:gd name="T71" fmla="*/ 14 h 30"/>
                <a:gd name="T72" fmla="*/ 16 w 36"/>
                <a:gd name="T73" fmla="*/ 14 h 30"/>
                <a:gd name="T74" fmla="*/ 16 w 36"/>
                <a:gd name="T75" fmla="*/ 13 h 30"/>
                <a:gd name="T76" fmla="*/ 15 w 36"/>
                <a:gd name="T77" fmla="*/ 13 h 30"/>
                <a:gd name="T78" fmla="*/ 13 w 36"/>
                <a:gd name="T79" fmla="*/ 8 h 30"/>
                <a:gd name="T80" fmla="*/ 13 w 36"/>
                <a:gd name="T81" fmla="*/ 8 h 30"/>
                <a:gd name="T82" fmla="*/ 18 w 36"/>
                <a:gd name="T83" fmla="*/ 11 h 30"/>
                <a:gd name="T84" fmla="*/ 20 w 36"/>
                <a:gd name="T85" fmla="*/ 9 h 30"/>
                <a:gd name="T86" fmla="*/ 21 w 36"/>
                <a:gd name="T87" fmla="*/ 7 h 30"/>
                <a:gd name="T88" fmla="*/ 24 w 36"/>
                <a:gd name="T89" fmla="*/ 4 h 30"/>
                <a:gd name="T90" fmla="*/ 26 w 36"/>
                <a:gd name="T91" fmla="*/ 1 h 30"/>
                <a:gd name="T92" fmla="*/ 26 w 36"/>
                <a:gd name="T93" fmla="*/ 1 h 30"/>
                <a:gd name="T94" fmla="*/ 31 w 36"/>
                <a:gd name="T95" fmla="*/ 3 h 30"/>
                <a:gd name="T96" fmla="*/ 35 w 36"/>
                <a:gd name="T97" fmla="*/ 7 h 30"/>
                <a:gd name="T98" fmla="*/ 36 w 36"/>
                <a:gd name="T99" fmla="*/ 9 h 30"/>
                <a:gd name="T100" fmla="*/ 31 w 36"/>
                <a:gd name="T101" fmla="*/ 10 h 30"/>
                <a:gd name="T102" fmla="*/ 31 w 36"/>
                <a:gd name="T103" fmla="*/ 8 h 30"/>
                <a:gd name="T104" fmla="*/ 30 w 36"/>
                <a:gd name="T105" fmla="*/ 8 h 30"/>
                <a:gd name="T106" fmla="*/ 31 w 36"/>
                <a:gd name="T10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0">
                  <a:moveTo>
                    <a:pt x="13" y="14"/>
                  </a:moveTo>
                  <a:cubicBezTo>
                    <a:pt x="13" y="14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9"/>
                    <a:pt x="14" y="17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26" y="1"/>
                  </a:moveTo>
                  <a:cubicBezTo>
                    <a:pt x="26" y="1"/>
                    <a:pt x="26" y="1"/>
                    <a:pt x="27" y="1"/>
                  </a:cubicBezTo>
                  <a:cubicBezTo>
                    <a:pt x="27" y="2"/>
                    <a:pt x="25" y="6"/>
                    <a:pt x="25" y="7"/>
                  </a:cubicBezTo>
                  <a:cubicBezTo>
                    <a:pt x="24" y="8"/>
                    <a:pt x="22" y="10"/>
                    <a:pt x="22" y="10"/>
                  </a:cubicBezTo>
                  <a:cubicBezTo>
                    <a:pt x="22" y="10"/>
                    <a:pt x="22" y="10"/>
                    <a:pt x="22" y="11"/>
                  </a:cubicBezTo>
                  <a:cubicBezTo>
                    <a:pt x="23" y="12"/>
                    <a:pt x="25" y="12"/>
                    <a:pt x="25" y="11"/>
                  </a:cubicBezTo>
                  <a:cubicBezTo>
                    <a:pt x="26" y="10"/>
                    <a:pt x="25" y="10"/>
                    <a:pt x="26" y="10"/>
                  </a:cubicBezTo>
                  <a:cubicBezTo>
                    <a:pt x="27" y="10"/>
                    <a:pt x="29" y="12"/>
                    <a:pt x="29" y="13"/>
                  </a:cubicBezTo>
                  <a:cubicBezTo>
                    <a:pt x="29" y="13"/>
                    <a:pt x="29" y="14"/>
                    <a:pt x="28" y="14"/>
                  </a:cubicBezTo>
                  <a:cubicBezTo>
                    <a:pt x="25" y="13"/>
                    <a:pt x="23" y="14"/>
                    <a:pt x="21" y="14"/>
                  </a:cubicBezTo>
                  <a:cubicBezTo>
                    <a:pt x="20" y="14"/>
                    <a:pt x="20" y="13"/>
                    <a:pt x="19" y="13"/>
                  </a:cubicBezTo>
                  <a:cubicBezTo>
                    <a:pt x="18" y="14"/>
                    <a:pt x="16" y="17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19"/>
                    <a:pt x="19" y="17"/>
                    <a:pt x="21" y="20"/>
                  </a:cubicBezTo>
                  <a:cubicBezTo>
                    <a:pt x="21" y="22"/>
                    <a:pt x="20" y="22"/>
                    <a:pt x="20" y="24"/>
                  </a:cubicBezTo>
                  <a:cubicBezTo>
                    <a:pt x="19" y="25"/>
                    <a:pt x="20" y="26"/>
                    <a:pt x="20" y="27"/>
                  </a:cubicBezTo>
                  <a:cubicBezTo>
                    <a:pt x="19" y="30"/>
                    <a:pt x="15" y="29"/>
                    <a:pt x="14" y="27"/>
                  </a:cubicBezTo>
                  <a:cubicBezTo>
                    <a:pt x="13" y="26"/>
                    <a:pt x="15" y="22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1" y="22"/>
                    <a:pt x="11" y="26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9" y="24"/>
                    <a:pt x="9" y="22"/>
                  </a:cubicBezTo>
                  <a:cubicBezTo>
                    <a:pt x="10" y="22"/>
                    <a:pt x="11" y="21"/>
                    <a:pt x="11" y="20"/>
                  </a:cubicBezTo>
                  <a:cubicBezTo>
                    <a:pt x="10" y="20"/>
                    <a:pt x="9" y="19"/>
                    <a:pt x="8" y="20"/>
                  </a:cubicBezTo>
                  <a:cubicBezTo>
                    <a:pt x="7" y="20"/>
                    <a:pt x="7" y="21"/>
                    <a:pt x="6" y="21"/>
                  </a:cubicBezTo>
                  <a:cubicBezTo>
                    <a:pt x="5" y="22"/>
                    <a:pt x="3" y="23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8"/>
                    <a:pt x="3" y="17"/>
                    <a:pt x="3" y="15"/>
                  </a:cubicBezTo>
                  <a:cubicBezTo>
                    <a:pt x="7" y="15"/>
                    <a:pt x="9" y="13"/>
                    <a:pt x="13" y="13"/>
                  </a:cubicBezTo>
                  <a:cubicBezTo>
                    <a:pt x="14" y="13"/>
                    <a:pt x="15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2" y="12"/>
                    <a:pt x="12" y="10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10"/>
                    <a:pt x="17" y="11"/>
                    <a:pt x="18" y="11"/>
                  </a:cubicBezTo>
                  <a:cubicBezTo>
                    <a:pt x="19" y="10"/>
                    <a:pt x="19" y="10"/>
                    <a:pt x="20" y="9"/>
                  </a:cubicBezTo>
                  <a:cubicBezTo>
                    <a:pt x="20" y="8"/>
                    <a:pt x="21" y="8"/>
                    <a:pt x="21" y="7"/>
                  </a:cubicBezTo>
                  <a:cubicBezTo>
                    <a:pt x="22" y="6"/>
                    <a:pt x="23" y="5"/>
                    <a:pt x="24" y="4"/>
                  </a:cubicBezTo>
                  <a:cubicBezTo>
                    <a:pt x="24" y="4"/>
                    <a:pt x="25" y="1"/>
                    <a:pt x="26" y="1"/>
                  </a:cubicBezTo>
                  <a:cubicBezTo>
                    <a:pt x="25" y="0"/>
                    <a:pt x="26" y="1"/>
                    <a:pt x="26" y="1"/>
                  </a:cubicBezTo>
                  <a:close/>
                  <a:moveTo>
                    <a:pt x="31" y="3"/>
                  </a:moveTo>
                  <a:cubicBezTo>
                    <a:pt x="32" y="4"/>
                    <a:pt x="34" y="5"/>
                    <a:pt x="35" y="7"/>
                  </a:cubicBezTo>
                  <a:cubicBezTo>
                    <a:pt x="35" y="8"/>
                    <a:pt x="36" y="9"/>
                    <a:pt x="36" y="9"/>
                  </a:cubicBezTo>
                  <a:cubicBezTo>
                    <a:pt x="35" y="12"/>
                    <a:pt x="32" y="12"/>
                    <a:pt x="31" y="10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29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8"/>
            <p:cNvSpPr>
              <a:spLocks noEditPoints="1"/>
            </p:cNvSpPr>
            <p:nvPr userDrawn="1"/>
          </p:nvSpPr>
          <p:spPr bwMode="auto">
            <a:xfrm>
              <a:off x="8913875" y="4588179"/>
              <a:ext cx="36513" cy="52388"/>
            </a:xfrm>
            <a:custGeom>
              <a:avLst/>
              <a:gdLst>
                <a:gd name="T0" fmla="*/ 14 w 24"/>
                <a:gd name="T1" fmla="*/ 5 h 34"/>
                <a:gd name="T2" fmla="*/ 14 w 24"/>
                <a:gd name="T3" fmla="*/ 5 h 34"/>
                <a:gd name="T4" fmla="*/ 14 w 24"/>
                <a:gd name="T5" fmla="*/ 5 h 34"/>
                <a:gd name="T6" fmla="*/ 14 w 24"/>
                <a:gd name="T7" fmla="*/ 4 h 34"/>
                <a:gd name="T8" fmla="*/ 14 w 24"/>
                <a:gd name="T9" fmla="*/ 4 h 34"/>
                <a:gd name="T10" fmla="*/ 14 w 24"/>
                <a:gd name="T11" fmla="*/ 4 h 34"/>
                <a:gd name="T12" fmla="*/ 14 w 24"/>
                <a:gd name="T13" fmla="*/ 4 h 34"/>
                <a:gd name="T14" fmla="*/ 20 w 24"/>
                <a:gd name="T15" fmla="*/ 2 h 34"/>
                <a:gd name="T16" fmla="*/ 14 w 24"/>
                <a:gd name="T17" fmla="*/ 7 h 34"/>
                <a:gd name="T18" fmla="*/ 22 w 24"/>
                <a:gd name="T19" fmla="*/ 15 h 34"/>
                <a:gd name="T20" fmla="*/ 16 w 24"/>
                <a:gd name="T21" fmla="*/ 18 h 34"/>
                <a:gd name="T22" fmla="*/ 15 w 24"/>
                <a:gd name="T23" fmla="*/ 23 h 34"/>
                <a:gd name="T24" fmla="*/ 17 w 24"/>
                <a:gd name="T25" fmla="*/ 22 h 34"/>
                <a:gd name="T26" fmla="*/ 24 w 24"/>
                <a:gd name="T27" fmla="*/ 24 h 34"/>
                <a:gd name="T28" fmla="*/ 18 w 24"/>
                <a:gd name="T29" fmla="*/ 26 h 34"/>
                <a:gd name="T30" fmla="*/ 9 w 24"/>
                <a:gd name="T31" fmla="*/ 32 h 34"/>
                <a:gd name="T32" fmla="*/ 16 w 24"/>
                <a:gd name="T33" fmla="*/ 27 h 34"/>
                <a:gd name="T34" fmla="*/ 10 w 24"/>
                <a:gd name="T35" fmla="*/ 29 h 34"/>
                <a:gd name="T36" fmla="*/ 7 w 24"/>
                <a:gd name="T37" fmla="*/ 28 h 34"/>
                <a:gd name="T38" fmla="*/ 14 w 24"/>
                <a:gd name="T39" fmla="*/ 25 h 34"/>
                <a:gd name="T40" fmla="*/ 13 w 24"/>
                <a:gd name="T41" fmla="*/ 24 h 34"/>
                <a:gd name="T42" fmla="*/ 14 w 24"/>
                <a:gd name="T43" fmla="*/ 19 h 34"/>
                <a:gd name="T44" fmla="*/ 9 w 24"/>
                <a:gd name="T45" fmla="*/ 22 h 34"/>
                <a:gd name="T46" fmla="*/ 9 w 24"/>
                <a:gd name="T47" fmla="*/ 20 h 34"/>
                <a:gd name="T48" fmla="*/ 17 w 24"/>
                <a:gd name="T49" fmla="*/ 16 h 34"/>
                <a:gd name="T50" fmla="*/ 14 w 24"/>
                <a:gd name="T51" fmla="*/ 10 h 34"/>
                <a:gd name="T52" fmla="*/ 7 w 24"/>
                <a:gd name="T53" fmla="*/ 17 h 34"/>
                <a:gd name="T54" fmla="*/ 4 w 24"/>
                <a:gd name="T55" fmla="*/ 26 h 34"/>
                <a:gd name="T56" fmla="*/ 2 w 24"/>
                <a:gd name="T57" fmla="*/ 19 h 34"/>
                <a:gd name="T58" fmla="*/ 6 w 24"/>
                <a:gd name="T59" fmla="*/ 12 h 34"/>
                <a:gd name="T60" fmla="*/ 12 w 24"/>
                <a:gd name="T61" fmla="*/ 7 h 34"/>
                <a:gd name="T62" fmla="*/ 8 w 24"/>
                <a:gd name="T63" fmla="*/ 6 h 34"/>
                <a:gd name="T64" fmla="*/ 1 w 24"/>
                <a:gd name="T65" fmla="*/ 3 h 34"/>
                <a:gd name="T66" fmla="*/ 4 w 24"/>
                <a:gd name="T67" fmla="*/ 7 h 34"/>
                <a:gd name="T68" fmla="*/ 0 w 24"/>
                <a:gd name="T69" fmla="*/ 5 h 34"/>
                <a:gd name="T70" fmla="*/ 1 w 24"/>
                <a:gd name="T7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34"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6" y="1"/>
                  </a:moveTo>
                  <a:cubicBezTo>
                    <a:pt x="17" y="0"/>
                    <a:pt x="19" y="1"/>
                    <a:pt x="20" y="2"/>
                  </a:cubicBezTo>
                  <a:cubicBezTo>
                    <a:pt x="20" y="2"/>
                    <a:pt x="21" y="2"/>
                    <a:pt x="20" y="2"/>
                  </a:cubicBezTo>
                  <a:cubicBezTo>
                    <a:pt x="20" y="4"/>
                    <a:pt x="16" y="5"/>
                    <a:pt x="14" y="7"/>
                  </a:cubicBezTo>
                  <a:cubicBezTo>
                    <a:pt x="15" y="8"/>
                    <a:pt x="16" y="7"/>
                    <a:pt x="18" y="8"/>
                  </a:cubicBezTo>
                  <a:cubicBezTo>
                    <a:pt x="20" y="8"/>
                    <a:pt x="24" y="12"/>
                    <a:pt x="22" y="15"/>
                  </a:cubicBezTo>
                  <a:cubicBezTo>
                    <a:pt x="21" y="16"/>
                    <a:pt x="20" y="16"/>
                    <a:pt x="19" y="16"/>
                  </a:cubicBezTo>
                  <a:cubicBezTo>
                    <a:pt x="18" y="17"/>
                    <a:pt x="17" y="16"/>
                    <a:pt x="16" y="18"/>
                  </a:cubicBezTo>
                  <a:cubicBezTo>
                    <a:pt x="16" y="18"/>
                    <a:pt x="16" y="19"/>
                    <a:pt x="17" y="20"/>
                  </a:cubicBezTo>
                  <a:cubicBezTo>
                    <a:pt x="16" y="21"/>
                    <a:pt x="16" y="22"/>
                    <a:pt x="15" y="23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17" y="23"/>
                    <a:pt x="17" y="23"/>
                    <a:pt x="17" y="22"/>
                  </a:cubicBezTo>
                  <a:cubicBezTo>
                    <a:pt x="18" y="22"/>
                    <a:pt x="21" y="22"/>
                    <a:pt x="22" y="22"/>
                  </a:cubicBezTo>
                  <a:cubicBezTo>
                    <a:pt x="23" y="22"/>
                    <a:pt x="23" y="24"/>
                    <a:pt x="24" y="24"/>
                  </a:cubicBezTo>
                  <a:cubicBezTo>
                    <a:pt x="23" y="25"/>
                    <a:pt x="23" y="25"/>
                    <a:pt x="23" y="26"/>
                  </a:cubicBezTo>
                  <a:cubicBezTo>
                    <a:pt x="21" y="27"/>
                    <a:pt x="20" y="24"/>
                    <a:pt x="18" y="26"/>
                  </a:cubicBezTo>
                  <a:cubicBezTo>
                    <a:pt x="17" y="27"/>
                    <a:pt x="19" y="29"/>
                    <a:pt x="19" y="31"/>
                  </a:cubicBezTo>
                  <a:cubicBezTo>
                    <a:pt x="18" y="34"/>
                    <a:pt x="11" y="3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0"/>
                    <a:pt x="16" y="30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7"/>
                    <a:pt x="12" y="29"/>
                    <a:pt x="10" y="29"/>
                  </a:cubicBezTo>
                  <a:cubicBezTo>
                    <a:pt x="10" y="29"/>
                    <a:pt x="8" y="29"/>
                    <a:pt x="8" y="29"/>
                  </a:cubicBezTo>
                  <a:cubicBezTo>
                    <a:pt x="8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14" y="26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3" y="24"/>
                    <a:pt x="13" y="24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3" y="21"/>
                    <a:pt x="14" y="20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2" y="18"/>
                    <a:pt x="10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9" y="20"/>
                  </a:cubicBezTo>
                  <a:cubicBezTo>
                    <a:pt x="9" y="18"/>
                    <a:pt x="12" y="16"/>
                    <a:pt x="14" y="17"/>
                  </a:cubicBezTo>
                  <a:cubicBezTo>
                    <a:pt x="15" y="17"/>
                    <a:pt x="16" y="16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9" y="11"/>
                    <a:pt x="16" y="10"/>
                    <a:pt x="14" y="10"/>
                  </a:cubicBezTo>
                  <a:cubicBezTo>
                    <a:pt x="12" y="10"/>
                    <a:pt x="10" y="12"/>
                    <a:pt x="10" y="13"/>
                  </a:cubicBezTo>
                  <a:cubicBezTo>
                    <a:pt x="9" y="14"/>
                    <a:pt x="8" y="16"/>
                    <a:pt x="7" y="17"/>
                  </a:cubicBezTo>
                  <a:cubicBezTo>
                    <a:pt x="6" y="18"/>
                    <a:pt x="6" y="19"/>
                    <a:pt x="5" y="20"/>
                  </a:cubicBezTo>
                  <a:cubicBezTo>
                    <a:pt x="4" y="22"/>
                    <a:pt x="5" y="24"/>
                    <a:pt x="4" y="26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1" y="20"/>
                    <a:pt x="2" y="19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4" y="15"/>
                    <a:pt x="5" y="14"/>
                    <a:pt x="6" y="12"/>
                  </a:cubicBezTo>
                  <a:cubicBezTo>
                    <a:pt x="8" y="11"/>
                    <a:pt x="11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2" y="4"/>
                    <a:pt x="14" y="2"/>
                    <a:pt x="16" y="1"/>
                  </a:cubicBezTo>
                  <a:close/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4" y="7"/>
                    <a:pt x="4" y="7"/>
                  </a:cubicBezTo>
                  <a:cubicBezTo>
                    <a:pt x="4" y="9"/>
                    <a:pt x="5" y="9"/>
                    <a:pt x="4" y="10"/>
                  </a:cubicBezTo>
                  <a:cubicBezTo>
                    <a:pt x="1" y="10"/>
                    <a:pt x="0" y="9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9"/>
            <p:cNvSpPr>
              <a:spLocks noEditPoints="1"/>
            </p:cNvSpPr>
            <p:nvPr userDrawn="1"/>
          </p:nvSpPr>
          <p:spPr bwMode="auto">
            <a:xfrm>
              <a:off x="8971025" y="4589766"/>
              <a:ext cx="50800" cy="52388"/>
            </a:xfrm>
            <a:custGeom>
              <a:avLst/>
              <a:gdLst>
                <a:gd name="T0" fmla="*/ 17 w 34"/>
                <a:gd name="T1" fmla="*/ 16 h 34"/>
                <a:gd name="T2" fmla="*/ 20 w 34"/>
                <a:gd name="T3" fmla="*/ 27 h 34"/>
                <a:gd name="T4" fmla="*/ 18 w 34"/>
                <a:gd name="T5" fmla="*/ 21 h 34"/>
                <a:gd name="T6" fmla="*/ 20 w 34"/>
                <a:gd name="T7" fmla="*/ 21 h 34"/>
                <a:gd name="T8" fmla="*/ 25 w 34"/>
                <a:gd name="T9" fmla="*/ 18 h 34"/>
                <a:gd name="T10" fmla="*/ 22 w 34"/>
                <a:gd name="T11" fmla="*/ 20 h 34"/>
                <a:gd name="T12" fmla="*/ 21 w 34"/>
                <a:gd name="T13" fmla="*/ 14 h 34"/>
                <a:gd name="T14" fmla="*/ 28 w 34"/>
                <a:gd name="T15" fmla="*/ 6 h 34"/>
                <a:gd name="T16" fmla="*/ 26 w 34"/>
                <a:gd name="T17" fmla="*/ 10 h 34"/>
                <a:gd name="T18" fmla="*/ 28 w 34"/>
                <a:gd name="T19" fmla="*/ 6 h 34"/>
                <a:gd name="T20" fmla="*/ 26 w 34"/>
                <a:gd name="T21" fmla="*/ 0 h 34"/>
                <a:gd name="T22" fmla="*/ 28 w 34"/>
                <a:gd name="T23" fmla="*/ 5 h 34"/>
                <a:gd name="T24" fmla="*/ 34 w 34"/>
                <a:gd name="T25" fmla="*/ 9 h 34"/>
                <a:gd name="T26" fmla="*/ 28 w 34"/>
                <a:gd name="T27" fmla="*/ 13 h 34"/>
                <a:gd name="T28" fmla="*/ 28 w 34"/>
                <a:gd name="T29" fmla="*/ 17 h 34"/>
                <a:gd name="T30" fmla="*/ 27 w 34"/>
                <a:gd name="T31" fmla="*/ 25 h 34"/>
                <a:gd name="T32" fmla="*/ 32 w 34"/>
                <a:gd name="T33" fmla="*/ 31 h 34"/>
                <a:gd name="T34" fmla="*/ 26 w 34"/>
                <a:gd name="T35" fmla="*/ 30 h 34"/>
                <a:gd name="T36" fmla="*/ 22 w 34"/>
                <a:gd name="T37" fmla="*/ 30 h 34"/>
                <a:gd name="T38" fmla="*/ 15 w 34"/>
                <a:gd name="T39" fmla="*/ 29 h 34"/>
                <a:gd name="T40" fmla="*/ 13 w 34"/>
                <a:gd name="T41" fmla="*/ 26 h 34"/>
                <a:gd name="T42" fmla="*/ 13 w 34"/>
                <a:gd name="T43" fmla="*/ 31 h 34"/>
                <a:gd name="T44" fmla="*/ 10 w 34"/>
                <a:gd name="T45" fmla="*/ 27 h 34"/>
                <a:gd name="T46" fmla="*/ 8 w 34"/>
                <a:gd name="T47" fmla="*/ 23 h 34"/>
                <a:gd name="T48" fmla="*/ 2 w 34"/>
                <a:gd name="T49" fmla="*/ 19 h 34"/>
                <a:gd name="T50" fmla="*/ 4 w 34"/>
                <a:gd name="T51" fmla="*/ 16 h 34"/>
                <a:gd name="T52" fmla="*/ 13 w 34"/>
                <a:gd name="T53" fmla="*/ 15 h 34"/>
                <a:gd name="T54" fmla="*/ 16 w 34"/>
                <a:gd name="T55" fmla="*/ 9 h 34"/>
                <a:gd name="T56" fmla="*/ 11 w 34"/>
                <a:gd name="T57" fmla="*/ 7 h 34"/>
                <a:gd name="T58" fmla="*/ 10 w 34"/>
                <a:gd name="T59" fmla="*/ 5 h 34"/>
                <a:gd name="T60" fmla="*/ 12 w 34"/>
                <a:gd name="T61" fmla="*/ 6 h 34"/>
                <a:gd name="T62" fmla="*/ 20 w 34"/>
                <a:gd name="T63" fmla="*/ 0 h 34"/>
                <a:gd name="T64" fmla="*/ 23 w 34"/>
                <a:gd name="T65" fmla="*/ 1 h 34"/>
                <a:gd name="T66" fmla="*/ 17 w 34"/>
                <a:gd name="T67" fmla="*/ 11 h 34"/>
                <a:gd name="T68" fmla="*/ 19 w 34"/>
                <a:gd name="T69" fmla="*/ 11 h 34"/>
                <a:gd name="T70" fmla="*/ 23 w 34"/>
                <a:gd name="T71" fmla="*/ 7 h 34"/>
                <a:gd name="T72" fmla="*/ 26 w 34"/>
                <a:gd name="T7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4">
                  <a:moveTo>
                    <a:pt x="21" y="13"/>
                  </a:moveTo>
                  <a:cubicBezTo>
                    <a:pt x="19" y="14"/>
                    <a:pt x="18" y="15"/>
                    <a:pt x="17" y="16"/>
                  </a:cubicBezTo>
                  <a:cubicBezTo>
                    <a:pt x="16" y="18"/>
                    <a:pt x="12" y="21"/>
                    <a:pt x="14" y="24"/>
                  </a:cubicBezTo>
                  <a:cubicBezTo>
                    <a:pt x="15" y="26"/>
                    <a:pt x="17" y="28"/>
                    <a:pt x="20" y="27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0" y="25"/>
                    <a:pt x="19" y="22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1" y="22"/>
                    <a:pt x="24" y="24"/>
                    <a:pt x="24" y="23"/>
                  </a:cubicBezTo>
                  <a:cubicBezTo>
                    <a:pt x="25" y="22"/>
                    <a:pt x="26" y="19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19"/>
                    <a:pt x="21" y="19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2" y="13"/>
                    <a:pt x="21" y="13"/>
                    <a:pt x="21" y="13"/>
                  </a:cubicBezTo>
                  <a:close/>
                  <a:moveTo>
                    <a:pt x="28" y="6"/>
                  </a:moveTo>
                  <a:cubicBezTo>
                    <a:pt x="28" y="7"/>
                    <a:pt x="26" y="9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10"/>
                    <a:pt x="30" y="9"/>
                    <a:pt x="30" y="9"/>
                  </a:cubicBezTo>
                  <a:cubicBezTo>
                    <a:pt x="30" y="8"/>
                    <a:pt x="29" y="7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lose/>
                  <a:moveTo>
                    <a:pt x="26" y="0"/>
                  </a:moveTo>
                  <a:cubicBezTo>
                    <a:pt x="28" y="1"/>
                    <a:pt x="29" y="1"/>
                    <a:pt x="29" y="3"/>
                  </a:cubicBezTo>
                  <a:cubicBezTo>
                    <a:pt x="29" y="3"/>
                    <a:pt x="28" y="4"/>
                    <a:pt x="28" y="5"/>
                  </a:cubicBezTo>
                  <a:cubicBezTo>
                    <a:pt x="29" y="7"/>
                    <a:pt x="32" y="7"/>
                    <a:pt x="34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11"/>
                    <a:pt x="30" y="11"/>
                    <a:pt x="29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6" y="13"/>
                    <a:pt x="25" y="13"/>
                    <a:pt x="24" y="15"/>
                  </a:cubicBezTo>
                  <a:cubicBezTo>
                    <a:pt x="25" y="16"/>
                    <a:pt x="28" y="16"/>
                    <a:pt x="28" y="17"/>
                  </a:cubicBezTo>
                  <a:cubicBezTo>
                    <a:pt x="28" y="18"/>
                    <a:pt x="28" y="21"/>
                    <a:pt x="28" y="22"/>
                  </a:cubicBezTo>
                  <a:cubicBezTo>
                    <a:pt x="27" y="23"/>
                    <a:pt x="26" y="24"/>
                    <a:pt x="27" y="25"/>
                  </a:cubicBezTo>
                  <a:cubicBezTo>
                    <a:pt x="27" y="26"/>
                    <a:pt x="29" y="26"/>
                    <a:pt x="30" y="27"/>
                  </a:cubicBezTo>
                  <a:cubicBezTo>
                    <a:pt x="31" y="28"/>
                    <a:pt x="32" y="29"/>
                    <a:pt x="32" y="31"/>
                  </a:cubicBezTo>
                  <a:cubicBezTo>
                    <a:pt x="32" y="32"/>
                    <a:pt x="30" y="34"/>
                    <a:pt x="28" y="33"/>
                  </a:cubicBezTo>
                  <a:cubicBezTo>
                    <a:pt x="27" y="33"/>
                    <a:pt x="26" y="31"/>
                    <a:pt x="26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29"/>
                    <a:pt x="22" y="30"/>
                    <a:pt x="22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19" y="30"/>
                    <a:pt x="17" y="30"/>
                    <a:pt x="15" y="29"/>
                  </a:cubicBezTo>
                  <a:cubicBezTo>
                    <a:pt x="15" y="28"/>
                    <a:pt x="14" y="27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4" y="31"/>
                    <a:pt x="13" y="31"/>
                  </a:cubicBezTo>
                  <a:cubicBezTo>
                    <a:pt x="12" y="31"/>
                    <a:pt x="12" y="30"/>
                    <a:pt x="11" y="30"/>
                  </a:cubicBezTo>
                  <a:cubicBezTo>
                    <a:pt x="10" y="29"/>
                    <a:pt x="11" y="28"/>
                    <a:pt x="10" y="27"/>
                  </a:cubicBezTo>
                  <a:cubicBezTo>
                    <a:pt x="10" y="26"/>
                    <a:pt x="9" y="25"/>
                    <a:pt x="9" y="25"/>
                  </a:cubicBezTo>
                  <a:cubicBezTo>
                    <a:pt x="8" y="24"/>
                    <a:pt x="9" y="23"/>
                    <a:pt x="8" y="23"/>
                  </a:cubicBezTo>
                  <a:cubicBezTo>
                    <a:pt x="8" y="23"/>
                    <a:pt x="4" y="24"/>
                    <a:pt x="3" y="23"/>
                  </a:cubicBezTo>
                  <a:cubicBezTo>
                    <a:pt x="2" y="23"/>
                    <a:pt x="0" y="21"/>
                    <a:pt x="2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4" y="18"/>
                    <a:pt x="3" y="17"/>
                    <a:pt x="4" y="16"/>
                  </a:cubicBezTo>
                  <a:cubicBezTo>
                    <a:pt x="4" y="16"/>
                    <a:pt x="6" y="17"/>
                    <a:pt x="6" y="17"/>
                  </a:cubicBezTo>
                  <a:cubicBezTo>
                    <a:pt x="8" y="17"/>
                    <a:pt x="12" y="16"/>
                    <a:pt x="13" y="15"/>
                  </a:cubicBezTo>
                  <a:cubicBezTo>
                    <a:pt x="13" y="14"/>
                    <a:pt x="14" y="12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6" y="9"/>
                    <a:pt x="15" y="8"/>
                  </a:cubicBezTo>
                  <a:cubicBezTo>
                    <a:pt x="14" y="8"/>
                    <a:pt x="13" y="8"/>
                    <a:pt x="11" y="7"/>
                  </a:cubicBezTo>
                  <a:cubicBezTo>
                    <a:pt x="11" y="7"/>
                    <a:pt x="11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7" y="5"/>
                    <a:pt x="17" y="4"/>
                  </a:cubicBezTo>
                  <a:cubicBezTo>
                    <a:pt x="18" y="3"/>
                    <a:pt x="18" y="1"/>
                    <a:pt x="20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3"/>
                    <a:pt x="21" y="3"/>
                    <a:pt x="20" y="5"/>
                  </a:cubicBezTo>
                  <a:cubicBezTo>
                    <a:pt x="18" y="6"/>
                    <a:pt x="18" y="9"/>
                    <a:pt x="17" y="11"/>
                  </a:cubicBezTo>
                  <a:cubicBezTo>
                    <a:pt x="17" y="11"/>
                    <a:pt x="16" y="12"/>
                    <a:pt x="16" y="13"/>
                  </a:cubicBezTo>
                  <a:cubicBezTo>
                    <a:pt x="18" y="13"/>
                    <a:pt x="18" y="11"/>
                    <a:pt x="19" y="11"/>
                  </a:cubicBezTo>
                  <a:cubicBezTo>
                    <a:pt x="20" y="11"/>
                    <a:pt x="22" y="11"/>
                    <a:pt x="22" y="10"/>
                  </a:cubicBezTo>
                  <a:cubicBezTo>
                    <a:pt x="23" y="9"/>
                    <a:pt x="22" y="8"/>
                    <a:pt x="23" y="7"/>
                  </a:cubicBezTo>
                  <a:cubicBezTo>
                    <a:pt x="24" y="6"/>
                    <a:pt x="24" y="4"/>
                    <a:pt x="25" y="3"/>
                  </a:cubicBezTo>
                  <a:cubicBezTo>
                    <a:pt x="26" y="2"/>
                    <a:pt x="2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0"/>
            <p:cNvSpPr>
              <a:spLocks noEditPoints="1"/>
            </p:cNvSpPr>
            <p:nvPr userDrawn="1"/>
          </p:nvSpPr>
          <p:spPr bwMode="auto">
            <a:xfrm>
              <a:off x="8756713" y="4715179"/>
              <a:ext cx="52388" cy="44450"/>
            </a:xfrm>
            <a:custGeom>
              <a:avLst/>
              <a:gdLst>
                <a:gd name="T0" fmla="*/ 15 w 35"/>
                <a:gd name="T1" fmla="*/ 20 h 30"/>
                <a:gd name="T2" fmla="*/ 16 w 35"/>
                <a:gd name="T3" fmla="*/ 24 h 30"/>
                <a:gd name="T4" fmla="*/ 18 w 35"/>
                <a:gd name="T5" fmla="*/ 23 h 30"/>
                <a:gd name="T6" fmla="*/ 20 w 35"/>
                <a:gd name="T7" fmla="*/ 24 h 30"/>
                <a:gd name="T8" fmla="*/ 20 w 35"/>
                <a:gd name="T9" fmla="*/ 24 h 30"/>
                <a:gd name="T10" fmla="*/ 21 w 35"/>
                <a:gd name="T11" fmla="*/ 22 h 30"/>
                <a:gd name="T12" fmla="*/ 16 w 35"/>
                <a:gd name="T13" fmla="*/ 20 h 30"/>
                <a:gd name="T14" fmla="*/ 15 w 35"/>
                <a:gd name="T15" fmla="*/ 20 h 30"/>
                <a:gd name="T16" fmla="*/ 14 w 35"/>
                <a:gd name="T17" fmla="*/ 7 h 30"/>
                <a:gd name="T18" fmla="*/ 16 w 35"/>
                <a:gd name="T19" fmla="*/ 13 h 30"/>
                <a:gd name="T20" fmla="*/ 18 w 35"/>
                <a:gd name="T21" fmla="*/ 13 h 30"/>
                <a:gd name="T22" fmla="*/ 18 w 35"/>
                <a:gd name="T23" fmla="*/ 13 h 30"/>
                <a:gd name="T24" fmla="*/ 14 w 35"/>
                <a:gd name="T25" fmla="*/ 6 h 30"/>
                <a:gd name="T26" fmla="*/ 14 w 35"/>
                <a:gd name="T27" fmla="*/ 6 h 30"/>
                <a:gd name="T28" fmla="*/ 14 w 35"/>
                <a:gd name="T29" fmla="*/ 7 h 30"/>
                <a:gd name="T30" fmla="*/ 0 w 35"/>
                <a:gd name="T31" fmla="*/ 14 h 30"/>
                <a:gd name="T32" fmla="*/ 6 w 35"/>
                <a:gd name="T33" fmla="*/ 9 h 30"/>
                <a:gd name="T34" fmla="*/ 11 w 35"/>
                <a:gd name="T35" fmla="*/ 10 h 30"/>
                <a:gd name="T36" fmla="*/ 12 w 35"/>
                <a:gd name="T37" fmla="*/ 3 h 30"/>
                <a:gd name="T38" fmla="*/ 15 w 35"/>
                <a:gd name="T39" fmla="*/ 0 h 30"/>
                <a:gd name="T40" fmla="*/ 18 w 35"/>
                <a:gd name="T41" fmla="*/ 6 h 30"/>
                <a:gd name="T42" fmla="*/ 20 w 35"/>
                <a:gd name="T43" fmla="*/ 10 h 30"/>
                <a:gd name="T44" fmla="*/ 20 w 35"/>
                <a:gd name="T45" fmla="*/ 9 h 30"/>
                <a:gd name="T46" fmla="*/ 22 w 35"/>
                <a:gd name="T47" fmla="*/ 5 h 30"/>
                <a:gd name="T48" fmla="*/ 24 w 35"/>
                <a:gd name="T49" fmla="*/ 5 h 30"/>
                <a:gd name="T50" fmla="*/ 24 w 35"/>
                <a:gd name="T51" fmla="*/ 9 h 30"/>
                <a:gd name="T52" fmla="*/ 25 w 35"/>
                <a:gd name="T53" fmla="*/ 14 h 30"/>
                <a:gd name="T54" fmla="*/ 25 w 35"/>
                <a:gd name="T55" fmla="*/ 16 h 30"/>
                <a:gd name="T56" fmla="*/ 30 w 35"/>
                <a:gd name="T57" fmla="*/ 18 h 30"/>
                <a:gd name="T58" fmla="*/ 31 w 35"/>
                <a:gd name="T59" fmla="*/ 20 h 30"/>
                <a:gd name="T60" fmla="*/ 34 w 35"/>
                <a:gd name="T61" fmla="*/ 22 h 30"/>
                <a:gd name="T62" fmla="*/ 35 w 35"/>
                <a:gd name="T63" fmla="*/ 23 h 30"/>
                <a:gd name="T64" fmla="*/ 35 w 35"/>
                <a:gd name="T65" fmla="*/ 23 h 30"/>
                <a:gd name="T66" fmla="*/ 29 w 35"/>
                <a:gd name="T67" fmla="*/ 23 h 30"/>
                <a:gd name="T68" fmla="*/ 26 w 35"/>
                <a:gd name="T69" fmla="*/ 23 h 30"/>
                <a:gd name="T70" fmla="*/ 25 w 35"/>
                <a:gd name="T71" fmla="*/ 24 h 30"/>
                <a:gd name="T72" fmla="*/ 21 w 35"/>
                <a:gd name="T73" fmla="*/ 26 h 30"/>
                <a:gd name="T74" fmla="*/ 21 w 35"/>
                <a:gd name="T75" fmla="*/ 28 h 30"/>
                <a:gd name="T76" fmla="*/ 19 w 35"/>
                <a:gd name="T77" fmla="*/ 28 h 30"/>
                <a:gd name="T78" fmla="*/ 17 w 35"/>
                <a:gd name="T79" fmla="*/ 30 h 30"/>
                <a:gd name="T80" fmla="*/ 14 w 35"/>
                <a:gd name="T81" fmla="*/ 30 h 30"/>
                <a:gd name="T82" fmla="*/ 14 w 35"/>
                <a:gd name="T83" fmla="*/ 30 h 30"/>
                <a:gd name="T84" fmla="*/ 9 w 35"/>
                <a:gd name="T85" fmla="*/ 28 h 30"/>
                <a:gd name="T86" fmla="*/ 11 w 35"/>
                <a:gd name="T87" fmla="*/ 26 h 30"/>
                <a:gd name="T88" fmla="*/ 11 w 35"/>
                <a:gd name="T89" fmla="*/ 23 h 30"/>
                <a:gd name="T90" fmla="*/ 10 w 35"/>
                <a:gd name="T91" fmla="*/ 17 h 30"/>
                <a:gd name="T92" fmla="*/ 8 w 35"/>
                <a:gd name="T93" fmla="*/ 16 h 30"/>
                <a:gd name="T94" fmla="*/ 6 w 35"/>
                <a:gd name="T95" fmla="*/ 16 h 30"/>
                <a:gd name="T96" fmla="*/ 4 w 35"/>
                <a:gd name="T97" fmla="*/ 15 h 30"/>
                <a:gd name="T98" fmla="*/ 0 w 35"/>
                <a:gd name="T99" fmla="*/ 14 h 30"/>
                <a:gd name="T100" fmla="*/ 0 w 35"/>
                <a:gd name="T101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" h="30">
                  <a:moveTo>
                    <a:pt x="15" y="20"/>
                  </a:moveTo>
                  <a:cubicBezTo>
                    <a:pt x="15" y="22"/>
                    <a:pt x="16" y="22"/>
                    <a:pt x="16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9" y="23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0" y="21"/>
                    <a:pt x="18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lose/>
                  <a:moveTo>
                    <a:pt x="14" y="7"/>
                  </a:moveTo>
                  <a:cubicBezTo>
                    <a:pt x="14" y="10"/>
                    <a:pt x="12" y="12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1"/>
                    <a:pt x="16" y="8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7"/>
                  </a:cubicBezTo>
                  <a:close/>
                  <a:moveTo>
                    <a:pt x="0" y="14"/>
                  </a:moveTo>
                  <a:cubicBezTo>
                    <a:pt x="1" y="13"/>
                    <a:pt x="5" y="9"/>
                    <a:pt x="6" y="9"/>
                  </a:cubicBezTo>
                  <a:cubicBezTo>
                    <a:pt x="8" y="9"/>
                    <a:pt x="9" y="10"/>
                    <a:pt x="11" y="10"/>
                  </a:cubicBezTo>
                  <a:cubicBezTo>
                    <a:pt x="12" y="8"/>
                    <a:pt x="12" y="6"/>
                    <a:pt x="12" y="3"/>
                  </a:cubicBezTo>
                  <a:cubicBezTo>
                    <a:pt x="12" y="2"/>
                    <a:pt x="14" y="0"/>
                    <a:pt x="15" y="0"/>
                  </a:cubicBezTo>
                  <a:cubicBezTo>
                    <a:pt x="16" y="2"/>
                    <a:pt x="17" y="4"/>
                    <a:pt x="18" y="6"/>
                  </a:cubicBezTo>
                  <a:cubicBezTo>
                    <a:pt x="18" y="7"/>
                    <a:pt x="18" y="9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21" y="9"/>
                    <a:pt x="21" y="6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5" y="6"/>
                    <a:pt x="24" y="8"/>
                    <a:pt x="24" y="9"/>
                  </a:cubicBezTo>
                  <a:cubicBezTo>
                    <a:pt x="24" y="11"/>
                    <a:pt x="25" y="12"/>
                    <a:pt x="25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6" y="18"/>
                    <a:pt x="29" y="17"/>
                    <a:pt x="30" y="18"/>
                  </a:cubicBezTo>
                  <a:cubicBezTo>
                    <a:pt x="31" y="19"/>
                    <a:pt x="31" y="20"/>
                    <a:pt x="31" y="20"/>
                  </a:cubicBezTo>
                  <a:cubicBezTo>
                    <a:pt x="32" y="21"/>
                    <a:pt x="33" y="21"/>
                    <a:pt x="34" y="22"/>
                  </a:cubicBezTo>
                  <a:cubicBezTo>
                    <a:pt x="34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2"/>
                    <a:pt x="31" y="23"/>
                    <a:pt x="29" y="23"/>
                  </a:cubicBezTo>
                  <a:cubicBezTo>
                    <a:pt x="28" y="23"/>
                    <a:pt x="27" y="22"/>
                    <a:pt x="26" y="23"/>
                  </a:cubicBezTo>
                  <a:cubicBezTo>
                    <a:pt x="26" y="23"/>
                    <a:pt x="25" y="24"/>
                    <a:pt x="25" y="24"/>
                  </a:cubicBezTo>
                  <a:cubicBezTo>
                    <a:pt x="24" y="25"/>
                    <a:pt x="22" y="24"/>
                    <a:pt x="21" y="26"/>
                  </a:cubicBezTo>
                  <a:cubicBezTo>
                    <a:pt x="21" y="26"/>
                    <a:pt x="21" y="27"/>
                    <a:pt x="21" y="28"/>
                  </a:cubicBezTo>
                  <a:cubicBezTo>
                    <a:pt x="20" y="28"/>
                    <a:pt x="20" y="28"/>
                    <a:pt x="19" y="28"/>
                  </a:cubicBezTo>
                  <a:cubicBezTo>
                    <a:pt x="18" y="28"/>
                    <a:pt x="18" y="29"/>
                    <a:pt x="17" y="30"/>
                  </a:cubicBezTo>
                  <a:cubicBezTo>
                    <a:pt x="16" y="30"/>
                    <a:pt x="15" y="28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28"/>
                    <a:pt x="11" y="28"/>
                    <a:pt x="9" y="28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2" y="25"/>
                    <a:pt x="11" y="24"/>
                    <a:pt x="11" y="23"/>
                  </a:cubicBezTo>
                  <a:cubicBezTo>
                    <a:pt x="10" y="21"/>
                    <a:pt x="10" y="19"/>
                    <a:pt x="10" y="17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7" y="16"/>
                    <a:pt x="6" y="16"/>
                    <a:pt x="6" y="16"/>
                  </a:cubicBezTo>
                  <a:cubicBezTo>
                    <a:pt x="5" y="16"/>
                    <a:pt x="4" y="15"/>
                    <a:pt x="4" y="15"/>
                  </a:cubicBezTo>
                  <a:cubicBezTo>
                    <a:pt x="2" y="14"/>
                    <a:pt x="1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1"/>
            <p:cNvSpPr>
              <a:spLocks noEditPoints="1"/>
            </p:cNvSpPr>
            <p:nvPr userDrawn="1"/>
          </p:nvSpPr>
          <p:spPr bwMode="auto">
            <a:xfrm>
              <a:off x="8791638" y="4653266"/>
              <a:ext cx="50800" cy="55563"/>
            </a:xfrm>
            <a:custGeom>
              <a:avLst/>
              <a:gdLst>
                <a:gd name="T0" fmla="*/ 20 w 34"/>
                <a:gd name="T1" fmla="*/ 18 h 37"/>
                <a:gd name="T2" fmla="*/ 22 w 34"/>
                <a:gd name="T3" fmla="*/ 19 h 37"/>
                <a:gd name="T4" fmla="*/ 20 w 34"/>
                <a:gd name="T5" fmla="*/ 17 h 37"/>
                <a:gd name="T6" fmla="*/ 14 w 34"/>
                <a:gd name="T7" fmla="*/ 22 h 37"/>
                <a:gd name="T8" fmla="*/ 14 w 34"/>
                <a:gd name="T9" fmla="*/ 24 h 37"/>
                <a:gd name="T10" fmla="*/ 15 w 34"/>
                <a:gd name="T11" fmla="*/ 22 h 37"/>
                <a:gd name="T12" fmla="*/ 14 w 34"/>
                <a:gd name="T13" fmla="*/ 22 h 37"/>
                <a:gd name="T14" fmla="*/ 16 w 34"/>
                <a:gd name="T15" fmla="*/ 20 h 37"/>
                <a:gd name="T16" fmla="*/ 16 w 34"/>
                <a:gd name="T17" fmla="*/ 20 h 37"/>
                <a:gd name="T18" fmla="*/ 16 w 34"/>
                <a:gd name="T19" fmla="*/ 19 h 37"/>
                <a:gd name="T20" fmla="*/ 10 w 34"/>
                <a:gd name="T21" fmla="*/ 5 h 37"/>
                <a:gd name="T22" fmla="*/ 6 w 34"/>
                <a:gd name="T23" fmla="*/ 17 h 37"/>
                <a:gd name="T24" fmla="*/ 8 w 34"/>
                <a:gd name="T25" fmla="*/ 20 h 37"/>
                <a:gd name="T26" fmla="*/ 15 w 34"/>
                <a:gd name="T27" fmla="*/ 16 h 37"/>
                <a:gd name="T28" fmla="*/ 20 w 34"/>
                <a:gd name="T29" fmla="*/ 14 h 37"/>
                <a:gd name="T30" fmla="*/ 25 w 34"/>
                <a:gd name="T31" fmla="*/ 15 h 37"/>
                <a:gd name="T32" fmla="*/ 23 w 34"/>
                <a:gd name="T33" fmla="*/ 27 h 37"/>
                <a:gd name="T34" fmla="*/ 18 w 34"/>
                <a:gd name="T35" fmla="*/ 27 h 37"/>
                <a:gd name="T36" fmla="*/ 17 w 34"/>
                <a:gd name="T37" fmla="*/ 24 h 37"/>
                <a:gd name="T38" fmla="*/ 13 w 34"/>
                <a:gd name="T39" fmla="*/ 25 h 37"/>
                <a:gd name="T40" fmla="*/ 12 w 34"/>
                <a:gd name="T41" fmla="*/ 17 h 37"/>
                <a:gd name="T42" fmla="*/ 10 w 34"/>
                <a:gd name="T43" fmla="*/ 22 h 37"/>
                <a:gd name="T44" fmla="*/ 17 w 34"/>
                <a:gd name="T45" fmla="*/ 32 h 37"/>
                <a:gd name="T46" fmla="*/ 20 w 34"/>
                <a:gd name="T47" fmla="*/ 33 h 37"/>
                <a:gd name="T48" fmla="*/ 24 w 34"/>
                <a:gd name="T49" fmla="*/ 29 h 37"/>
                <a:gd name="T50" fmla="*/ 23 w 34"/>
                <a:gd name="T51" fmla="*/ 28 h 37"/>
                <a:gd name="T52" fmla="*/ 26 w 34"/>
                <a:gd name="T53" fmla="*/ 25 h 37"/>
                <a:gd name="T54" fmla="*/ 21 w 34"/>
                <a:gd name="T55" fmla="*/ 10 h 37"/>
                <a:gd name="T56" fmla="*/ 17 w 34"/>
                <a:gd name="T57" fmla="*/ 6 h 37"/>
                <a:gd name="T58" fmla="*/ 10 w 34"/>
                <a:gd name="T59" fmla="*/ 5 h 37"/>
                <a:gd name="T60" fmla="*/ 12 w 34"/>
                <a:gd name="T61" fmla="*/ 1 h 37"/>
                <a:gd name="T62" fmla="*/ 27 w 34"/>
                <a:gd name="T63" fmla="*/ 12 h 37"/>
                <a:gd name="T64" fmla="*/ 31 w 34"/>
                <a:gd name="T65" fmla="*/ 27 h 37"/>
                <a:gd name="T66" fmla="*/ 26 w 34"/>
                <a:gd name="T67" fmla="*/ 30 h 37"/>
                <a:gd name="T68" fmla="*/ 20 w 34"/>
                <a:gd name="T69" fmla="*/ 35 h 37"/>
                <a:gd name="T70" fmla="*/ 19 w 34"/>
                <a:gd name="T71" fmla="*/ 37 h 37"/>
                <a:gd name="T72" fmla="*/ 14 w 34"/>
                <a:gd name="T73" fmla="*/ 35 h 37"/>
                <a:gd name="T74" fmla="*/ 8 w 34"/>
                <a:gd name="T75" fmla="*/ 27 h 37"/>
                <a:gd name="T76" fmla="*/ 3 w 34"/>
                <a:gd name="T77" fmla="*/ 23 h 37"/>
                <a:gd name="T78" fmla="*/ 4 w 34"/>
                <a:gd name="T79" fmla="*/ 8 h 37"/>
                <a:gd name="T80" fmla="*/ 5 w 34"/>
                <a:gd name="T81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7">
                  <a:moveTo>
                    <a:pt x="20" y="17"/>
                  </a:moveTo>
                  <a:cubicBezTo>
                    <a:pt x="20" y="17"/>
                    <a:pt x="20" y="18"/>
                    <a:pt x="20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lose/>
                  <a:moveTo>
                    <a:pt x="14" y="22"/>
                  </a:moveTo>
                  <a:cubicBezTo>
                    <a:pt x="14" y="23"/>
                    <a:pt x="14" y="23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3"/>
                    <a:pt x="14" y="23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lose/>
                  <a:moveTo>
                    <a:pt x="16" y="19"/>
                  </a:moveTo>
                  <a:cubicBezTo>
                    <a:pt x="16" y="19"/>
                    <a:pt x="16" y="19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0" y="5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11"/>
                    <a:pt x="6" y="14"/>
                    <a:pt x="6" y="17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8" y="12"/>
                    <a:pt x="12" y="12"/>
                  </a:cubicBezTo>
                  <a:cubicBezTo>
                    <a:pt x="13" y="12"/>
                    <a:pt x="14" y="15"/>
                    <a:pt x="15" y="16"/>
                  </a:cubicBezTo>
                  <a:cubicBezTo>
                    <a:pt x="16" y="16"/>
                    <a:pt x="18" y="16"/>
                    <a:pt x="19" y="15"/>
                  </a:cubicBezTo>
                  <a:cubicBezTo>
                    <a:pt x="19" y="15"/>
                    <a:pt x="19" y="15"/>
                    <a:pt x="20" y="14"/>
                  </a:cubicBezTo>
                  <a:cubicBezTo>
                    <a:pt x="21" y="14"/>
                    <a:pt x="22" y="13"/>
                    <a:pt x="24" y="13"/>
                  </a:cubicBezTo>
                  <a:cubicBezTo>
                    <a:pt x="24" y="14"/>
                    <a:pt x="24" y="14"/>
                    <a:pt x="25" y="15"/>
                  </a:cubicBezTo>
                  <a:cubicBezTo>
                    <a:pt x="25" y="16"/>
                    <a:pt x="24" y="17"/>
                    <a:pt x="24" y="18"/>
                  </a:cubicBezTo>
                  <a:cubicBezTo>
                    <a:pt x="24" y="21"/>
                    <a:pt x="24" y="24"/>
                    <a:pt x="23" y="27"/>
                  </a:cubicBezTo>
                  <a:cubicBezTo>
                    <a:pt x="22" y="27"/>
                    <a:pt x="22" y="28"/>
                    <a:pt x="21" y="29"/>
                  </a:cubicBezTo>
                  <a:cubicBezTo>
                    <a:pt x="20" y="28"/>
                    <a:pt x="19" y="28"/>
                    <a:pt x="18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5"/>
                    <a:pt x="17" y="25"/>
                    <a:pt x="17" y="24"/>
                  </a:cubicBezTo>
                  <a:cubicBezTo>
                    <a:pt x="17" y="24"/>
                    <a:pt x="17" y="25"/>
                    <a:pt x="16" y="25"/>
                  </a:cubicBezTo>
                  <a:cubicBezTo>
                    <a:pt x="15" y="25"/>
                    <a:pt x="14" y="26"/>
                    <a:pt x="13" y="25"/>
                  </a:cubicBezTo>
                  <a:cubicBezTo>
                    <a:pt x="13" y="25"/>
                    <a:pt x="12" y="24"/>
                    <a:pt x="12" y="24"/>
                  </a:cubicBezTo>
                  <a:cubicBezTo>
                    <a:pt x="12" y="23"/>
                    <a:pt x="15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0" y="21"/>
                    <a:pt x="10" y="22"/>
                  </a:cubicBezTo>
                  <a:cubicBezTo>
                    <a:pt x="10" y="23"/>
                    <a:pt x="11" y="23"/>
                    <a:pt x="11" y="25"/>
                  </a:cubicBezTo>
                  <a:cubicBezTo>
                    <a:pt x="12" y="27"/>
                    <a:pt x="15" y="30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1" y="33"/>
                    <a:pt x="23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7"/>
                    <a:pt x="25" y="28"/>
                    <a:pt x="26" y="27"/>
                  </a:cubicBezTo>
                  <a:cubicBezTo>
                    <a:pt x="26" y="26"/>
                    <a:pt x="26" y="25"/>
                    <a:pt x="26" y="25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19"/>
                    <a:pt x="25" y="12"/>
                    <a:pt x="21" y="10"/>
                  </a:cubicBezTo>
                  <a:cubicBezTo>
                    <a:pt x="21" y="9"/>
                    <a:pt x="20" y="8"/>
                    <a:pt x="19" y="7"/>
                  </a:cubicBezTo>
                  <a:cubicBezTo>
                    <a:pt x="18" y="7"/>
                    <a:pt x="18" y="7"/>
                    <a:pt x="17" y="6"/>
                  </a:cubicBezTo>
                  <a:cubicBezTo>
                    <a:pt x="15" y="5"/>
                    <a:pt x="14" y="3"/>
                    <a:pt x="12" y="3"/>
                  </a:cubicBezTo>
                  <a:cubicBezTo>
                    <a:pt x="11" y="3"/>
                    <a:pt x="10" y="4"/>
                    <a:pt x="10" y="5"/>
                  </a:cubicBezTo>
                  <a:close/>
                  <a:moveTo>
                    <a:pt x="7" y="5"/>
                  </a:moveTo>
                  <a:cubicBezTo>
                    <a:pt x="9" y="3"/>
                    <a:pt x="10" y="1"/>
                    <a:pt x="12" y="1"/>
                  </a:cubicBezTo>
                  <a:cubicBezTo>
                    <a:pt x="16" y="0"/>
                    <a:pt x="20" y="5"/>
                    <a:pt x="24" y="9"/>
                  </a:cubicBezTo>
                  <a:cubicBezTo>
                    <a:pt x="25" y="10"/>
                    <a:pt x="26" y="11"/>
                    <a:pt x="27" y="12"/>
                  </a:cubicBezTo>
                  <a:cubicBezTo>
                    <a:pt x="29" y="15"/>
                    <a:pt x="33" y="17"/>
                    <a:pt x="34" y="20"/>
                  </a:cubicBezTo>
                  <a:cubicBezTo>
                    <a:pt x="34" y="21"/>
                    <a:pt x="33" y="27"/>
                    <a:pt x="31" y="27"/>
                  </a:cubicBezTo>
                  <a:cubicBezTo>
                    <a:pt x="30" y="28"/>
                    <a:pt x="27" y="27"/>
                    <a:pt x="26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6" y="31"/>
                    <a:pt x="23" y="34"/>
                    <a:pt x="22" y="35"/>
                  </a:cubicBezTo>
                  <a:cubicBezTo>
                    <a:pt x="21" y="35"/>
                    <a:pt x="20" y="35"/>
                    <a:pt x="20" y="35"/>
                  </a:cubicBezTo>
                  <a:cubicBezTo>
                    <a:pt x="19" y="36"/>
                    <a:pt x="20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6" y="37"/>
                    <a:pt x="14" y="35"/>
                    <a:pt x="14" y="35"/>
                  </a:cubicBezTo>
                  <a:cubicBezTo>
                    <a:pt x="14" y="33"/>
                    <a:pt x="12" y="31"/>
                    <a:pt x="11" y="29"/>
                  </a:cubicBezTo>
                  <a:cubicBezTo>
                    <a:pt x="10" y="28"/>
                    <a:pt x="8" y="27"/>
                    <a:pt x="8" y="27"/>
                  </a:cubicBezTo>
                  <a:cubicBezTo>
                    <a:pt x="7" y="26"/>
                    <a:pt x="6" y="25"/>
                    <a:pt x="5" y="25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0" y="18"/>
                    <a:pt x="1" y="17"/>
                    <a:pt x="2" y="12"/>
                  </a:cubicBezTo>
                  <a:cubicBezTo>
                    <a:pt x="2" y="11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2"/>
            <p:cNvSpPr>
              <a:spLocks noEditPoints="1"/>
            </p:cNvSpPr>
            <p:nvPr userDrawn="1"/>
          </p:nvSpPr>
          <p:spPr bwMode="auto">
            <a:xfrm>
              <a:off x="8847200" y="4611991"/>
              <a:ext cx="46038" cy="58738"/>
            </a:xfrm>
            <a:custGeom>
              <a:avLst/>
              <a:gdLst>
                <a:gd name="T0" fmla="*/ 8 w 31"/>
                <a:gd name="T1" fmla="*/ 31 h 39"/>
                <a:gd name="T2" fmla="*/ 9 w 31"/>
                <a:gd name="T3" fmla="*/ 30 h 39"/>
                <a:gd name="T4" fmla="*/ 8 w 31"/>
                <a:gd name="T5" fmla="*/ 26 h 39"/>
                <a:gd name="T6" fmla="*/ 18 w 31"/>
                <a:gd name="T7" fmla="*/ 18 h 39"/>
                <a:gd name="T8" fmla="*/ 18 w 31"/>
                <a:gd name="T9" fmla="*/ 21 h 39"/>
                <a:gd name="T10" fmla="*/ 19 w 31"/>
                <a:gd name="T11" fmla="*/ 18 h 39"/>
                <a:gd name="T12" fmla="*/ 7 w 31"/>
                <a:gd name="T13" fmla="*/ 22 h 39"/>
                <a:gd name="T14" fmla="*/ 6 w 31"/>
                <a:gd name="T15" fmla="*/ 23 h 39"/>
                <a:gd name="T16" fmla="*/ 7 w 31"/>
                <a:gd name="T17" fmla="*/ 22 h 39"/>
                <a:gd name="T18" fmla="*/ 7 w 31"/>
                <a:gd name="T19" fmla="*/ 22 h 39"/>
                <a:gd name="T20" fmla="*/ 23 w 31"/>
                <a:gd name="T21" fmla="*/ 12 h 39"/>
                <a:gd name="T22" fmla="*/ 23 w 31"/>
                <a:gd name="T23" fmla="*/ 12 h 39"/>
                <a:gd name="T24" fmla="*/ 23 w 31"/>
                <a:gd name="T25" fmla="*/ 11 h 39"/>
                <a:gd name="T26" fmla="*/ 10 w 31"/>
                <a:gd name="T27" fmla="*/ 19 h 39"/>
                <a:gd name="T28" fmla="*/ 10 w 31"/>
                <a:gd name="T29" fmla="*/ 23 h 39"/>
                <a:gd name="T30" fmla="*/ 10 w 31"/>
                <a:gd name="T31" fmla="*/ 19 h 39"/>
                <a:gd name="T32" fmla="*/ 15 w 31"/>
                <a:gd name="T33" fmla="*/ 13 h 39"/>
                <a:gd name="T34" fmla="*/ 16 w 31"/>
                <a:gd name="T35" fmla="*/ 14 h 39"/>
                <a:gd name="T36" fmla="*/ 15 w 31"/>
                <a:gd name="T37" fmla="*/ 13 h 39"/>
                <a:gd name="T38" fmla="*/ 9 w 31"/>
                <a:gd name="T39" fmla="*/ 16 h 39"/>
                <a:gd name="T40" fmla="*/ 9 w 31"/>
                <a:gd name="T41" fmla="*/ 18 h 39"/>
                <a:gd name="T42" fmla="*/ 9 w 31"/>
                <a:gd name="T43" fmla="*/ 16 h 39"/>
                <a:gd name="T44" fmla="*/ 19 w 31"/>
                <a:gd name="T45" fmla="*/ 4 h 39"/>
                <a:gd name="T46" fmla="*/ 23 w 31"/>
                <a:gd name="T47" fmla="*/ 7 h 39"/>
                <a:gd name="T48" fmla="*/ 29 w 31"/>
                <a:gd name="T49" fmla="*/ 9 h 39"/>
                <a:gd name="T50" fmla="*/ 25 w 31"/>
                <a:gd name="T51" fmla="*/ 16 h 39"/>
                <a:gd name="T52" fmla="*/ 29 w 31"/>
                <a:gd name="T53" fmla="*/ 26 h 39"/>
                <a:gd name="T54" fmla="*/ 30 w 31"/>
                <a:gd name="T55" fmla="*/ 30 h 39"/>
                <a:gd name="T56" fmla="*/ 31 w 31"/>
                <a:gd name="T57" fmla="*/ 32 h 39"/>
                <a:gd name="T58" fmla="*/ 22 w 31"/>
                <a:gd name="T59" fmla="*/ 23 h 39"/>
                <a:gd name="T60" fmla="*/ 16 w 31"/>
                <a:gd name="T61" fmla="*/ 29 h 39"/>
                <a:gd name="T62" fmla="*/ 15 w 31"/>
                <a:gd name="T63" fmla="*/ 22 h 39"/>
                <a:gd name="T64" fmla="*/ 15 w 31"/>
                <a:gd name="T65" fmla="*/ 19 h 39"/>
                <a:gd name="T66" fmla="*/ 12 w 31"/>
                <a:gd name="T67" fmla="*/ 19 h 39"/>
                <a:gd name="T68" fmla="*/ 13 w 31"/>
                <a:gd name="T69" fmla="*/ 29 h 39"/>
                <a:gd name="T70" fmla="*/ 17 w 31"/>
                <a:gd name="T71" fmla="*/ 34 h 39"/>
                <a:gd name="T72" fmla="*/ 14 w 31"/>
                <a:gd name="T73" fmla="*/ 33 h 39"/>
                <a:gd name="T74" fmla="*/ 12 w 31"/>
                <a:gd name="T75" fmla="*/ 32 h 39"/>
                <a:gd name="T76" fmla="*/ 7 w 31"/>
                <a:gd name="T77" fmla="*/ 39 h 39"/>
                <a:gd name="T78" fmla="*/ 6 w 31"/>
                <a:gd name="T79" fmla="*/ 33 h 39"/>
                <a:gd name="T80" fmla="*/ 6 w 31"/>
                <a:gd name="T81" fmla="*/ 26 h 39"/>
                <a:gd name="T82" fmla="*/ 2 w 31"/>
                <a:gd name="T83" fmla="*/ 29 h 39"/>
                <a:gd name="T84" fmla="*/ 4 w 31"/>
                <a:gd name="T85" fmla="*/ 13 h 39"/>
                <a:gd name="T86" fmla="*/ 6 w 31"/>
                <a:gd name="T87" fmla="*/ 9 h 39"/>
                <a:gd name="T88" fmla="*/ 3 w 31"/>
                <a:gd name="T89" fmla="*/ 23 h 39"/>
                <a:gd name="T90" fmla="*/ 3 w 31"/>
                <a:gd name="T91" fmla="*/ 27 h 39"/>
                <a:gd name="T92" fmla="*/ 9 w 31"/>
                <a:gd name="T93" fmla="*/ 14 h 39"/>
                <a:gd name="T94" fmla="*/ 13 w 31"/>
                <a:gd name="T95" fmla="*/ 15 h 39"/>
                <a:gd name="T96" fmla="*/ 12 w 31"/>
                <a:gd name="T97" fmla="*/ 9 h 39"/>
                <a:gd name="T98" fmla="*/ 11 w 31"/>
                <a:gd name="T9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9">
                  <a:moveTo>
                    <a:pt x="8" y="26"/>
                  </a:moveTo>
                  <a:cubicBezTo>
                    <a:pt x="8" y="27"/>
                    <a:pt x="8" y="30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9" y="31"/>
                    <a:pt x="9" y="30"/>
                  </a:cubicBezTo>
                  <a:cubicBezTo>
                    <a:pt x="9" y="29"/>
                    <a:pt x="11" y="27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9" y="26"/>
                    <a:pt x="8" y="26"/>
                    <a:pt x="8" y="26"/>
                  </a:cubicBezTo>
                  <a:close/>
                  <a:moveTo>
                    <a:pt x="18" y="18"/>
                  </a:moveTo>
                  <a:cubicBezTo>
                    <a:pt x="18" y="19"/>
                    <a:pt x="17" y="20"/>
                    <a:pt x="17" y="21"/>
                  </a:cubicBezTo>
                  <a:cubicBezTo>
                    <a:pt x="17" y="21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1" y="19"/>
                    <a:pt x="19" y="18"/>
                  </a:cubicBezTo>
                  <a:cubicBezTo>
                    <a:pt x="19" y="17"/>
                    <a:pt x="19" y="17"/>
                    <a:pt x="18" y="18"/>
                  </a:cubicBezTo>
                  <a:close/>
                  <a:moveTo>
                    <a:pt x="7" y="22"/>
                  </a:moveTo>
                  <a:cubicBezTo>
                    <a:pt x="7" y="22"/>
                    <a:pt x="7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lose/>
                  <a:moveTo>
                    <a:pt x="23" y="11"/>
                  </a:move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10" y="19"/>
                  </a:moveTo>
                  <a:cubicBezTo>
                    <a:pt x="9" y="20"/>
                    <a:pt x="9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0"/>
                    <a:pt x="11" y="19"/>
                  </a:cubicBezTo>
                  <a:cubicBezTo>
                    <a:pt x="11" y="19"/>
                    <a:pt x="10" y="19"/>
                    <a:pt x="10" y="19"/>
                  </a:cubicBezTo>
                  <a:close/>
                  <a:moveTo>
                    <a:pt x="15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6" y="13"/>
                    <a:pt x="16" y="13"/>
                    <a:pt x="15" y="13"/>
                  </a:cubicBezTo>
                  <a:cubicBezTo>
                    <a:pt x="16" y="13"/>
                    <a:pt x="16" y="13"/>
                    <a:pt x="15" y="13"/>
                  </a:cubicBezTo>
                  <a:close/>
                  <a:moveTo>
                    <a:pt x="9" y="16"/>
                  </a:moveTo>
                  <a:cubicBezTo>
                    <a:pt x="8" y="17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9" y="15"/>
                    <a:pt x="9" y="16"/>
                    <a:pt x="9" y="16"/>
                  </a:cubicBezTo>
                  <a:close/>
                  <a:moveTo>
                    <a:pt x="11" y="1"/>
                  </a:moveTo>
                  <a:cubicBezTo>
                    <a:pt x="13" y="0"/>
                    <a:pt x="17" y="2"/>
                    <a:pt x="19" y="4"/>
                  </a:cubicBezTo>
                  <a:cubicBezTo>
                    <a:pt x="19" y="5"/>
                    <a:pt x="19" y="6"/>
                    <a:pt x="20" y="6"/>
                  </a:cubicBezTo>
                  <a:cubicBezTo>
                    <a:pt x="21" y="7"/>
                    <a:pt x="22" y="7"/>
                    <a:pt x="23" y="7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7" y="9"/>
                    <a:pt x="28" y="9"/>
                    <a:pt x="29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8" y="12"/>
                    <a:pt x="25" y="14"/>
                    <a:pt x="25" y="16"/>
                  </a:cubicBezTo>
                  <a:cubicBezTo>
                    <a:pt x="25" y="18"/>
                    <a:pt x="27" y="19"/>
                    <a:pt x="27" y="21"/>
                  </a:cubicBezTo>
                  <a:cubicBezTo>
                    <a:pt x="28" y="23"/>
                    <a:pt x="29" y="24"/>
                    <a:pt x="29" y="26"/>
                  </a:cubicBezTo>
                  <a:cubicBezTo>
                    <a:pt x="29" y="26"/>
                    <a:pt x="29" y="27"/>
                    <a:pt x="30" y="27"/>
                  </a:cubicBezTo>
                  <a:cubicBezTo>
                    <a:pt x="30" y="28"/>
                    <a:pt x="30" y="29"/>
                    <a:pt x="30" y="30"/>
                  </a:cubicBezTo>
                  <a:cubicBezTo>
                    <a:pt x="30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1"/>
                    <a:pt x="27" y="30"/>
                    <a:pt x="25" y="28"/>
                  </a:cubicBezTo>
                  <a:cubicBezTo>
                    <a:pt x="24" y="26"/>
                    <a:pt x="23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0" y="25"/>
                    <a:pt x="19" y="27"/>
                    <a:pt x="16" y="29"/>
                  </a:cubicBezTo>
                  <a:cubicBezTo>
                    <a:pt x="15" y="28"/>
                    <a:pt x="13" y="26"/>
                    <a:pt x="14" y="25"/>
                  </a:cubicBezTo>
                  <a:cubicBezTo>
                    <a:pt x="14" y="24"/>
                    <a:pt x="15" y="23"/>
                    <a:pt x="15" y="22"/>
                  </a:cubicBezTo>
                  <a:cubicBezTo>
                    <a:pt x="15" y="22"/>
                    <a:pt x="14" y="21"/>
                    <a:pt x="14" y="21"/>
                  </a:cubicBezTo>
                  <a:cubicBezTo>
                    <a:pt x="14" y="20"/>
                    <a:pt x="14" y="19"/>
                    <a:pt x="15" y="19"/>
                  </a:cubicBezTo>
                  <a:cubicBezTo>
                    <a:pt x="15" y="18"/>
                    <a:pt x="14" y="15"/>
                    <a:pt x="13" y="16"/>
                  </a:cubicBezTo>
                  <a:cubicBezTo>
                    <a:pt x="12" y="16"/>
                    <a:pt x="12" y="18"/>
                    <a:pt x="12" y="19"/>
                  </a:cubicBezTo>
                  <a:cubicBezTo>
                    <a:pt x="12" y="20"/>
                    <a:pt x="13" y="21"/>
                    <a:pt x="13" y="23"/>
                  </a:cubicBezTo>
                  <a:cubicBezTo>
                    <a:pt x="13" y="25"/>
                    <a:pt x="11" y="26"/>
                    <a:pt x="13" y="29"/>
                  </a:cubicBezTo>
                  <a:cubicBezTo>
                    <a:pt x="14" y="31"/>
                    <a:pt x="17" y="33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4"/>
                    <a:pt x="15" y="34"/>
                    <a:pt x="14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4"/>
                    <a:pt x="11" y="37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5" y="36"/>
                    <a:pt x="5" y="35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6" y="31"/>
                    <a:pt x="6" y="28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3" y="29"/>
                    <a:pt x="2" y="29"/>
                  </a:cubicBezTo>
                  <a:cubicBezTo>
                    <a:pt x="0" y="27"/>
                    <a:pt x="2" y="23"/>
                    <a:pt x="3" y="21"/>
                  </a:cubicBezTo>
                  <a:cubicBezTo>
                    <a:pt x="3" y="19"/>
                    <a:pt x="4" y="14"/>
                    <a:pt x="4" y="13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5" y="17"/>
                    <a:pt x="4" y="21"/>
                    <a:pt x="3" y="23"/>
                  </a:cubicBezTo>
                  <a:cubicBezTo>
                    <a:pt x="3" y="24"/>
                    <a:pt x="3" y="25"/>
                    <a:pt x="3" y="26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6"/>
                    <a:pt x="8" y="22"/>
                    <a:pt x="8" y="22"/>
                  </a:cubicBezTo>
                  <a:cubicBezTo>
                    <a:pt x="9" y="20"/>
                    <a:pt x="5" y="15"/>
                    <a:pt x="9" y="14"/>
                  </a:cubicBezTo>
                  <a:cubicBezTo>
                    <a:pt x="10" y="15"/>
                    <a:pt x="12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3"/>
                    <a:pt x="13" y="13"/>
                    <a:pt x="11" y="12"/>
                  </a:cubicBezTo>
                  <a:cubicBezTo>
                    <a:pt x="11" y="11"/>
                    <a:pt x="11" y="10"/>
                    <a:pt x="12" y="9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5" y="7"/>
                    <a:pt x="11" y="3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006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致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g_right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277"/>
          <a:stretch/>
        </p:blipFill>
        <p:spPr>
          <a:xfrm>
            <a:off x="7677150" y="-2621"/>
            <a:ext cx="4514850" cy="6858000"/>
          </a:xfrm>
          <a:prstGeom prst="rect">
            <a:avLst/>
          </a:prstGeom>
        </p:spPr>
      </p:pic>
      <p:pic>
        <p:nvPicPr>
          <p:cNvPr id="8" name="bg_lef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9" name="bg_main_theme"/>
          <p:cNvSpPr/>
          <p:nvPr userDrawn="1"/>
        </p:nvSpPr>
        <p:spPr>
          <a:xfrm>
            <a:off x="956064" y="0"/>
            <a:ext cx="67782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ttern"/>
          <p:cNvSpPr/>
          <p:nvPr userDrawn="1"/>
        </p:nvSpPr>
        <p:spPr>
          <a:xfrm>
            <a:off x="504000" y="2951480"/>
            <a:ext cx="8597407" cy="3903899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l="-12182" t="-11784" r="-11344" b="-99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main_board"/>
          <p:cNvGrpSpPr/>
          <p:nvPr userDrawn="1"/>
        </p:nvGrpSpPr>
        <p:grpSpPr>
          <a:xfrm>
            <a:off x="1443990" y="1400452"/>
            <a:ext cx="6774180" cy="2709268"/>
            <a:chOff x="685800" y="1400452"/>
            <a:chExt cx="8600440" cy="2709268"/>
          </a:xfrm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grpSpPr>
        <p:sp>
          <p:nvSpPr>
            <p:cNvPr id="14" name="矩形 13"/>
            <p:cNvSpPr/>
            <p:nvPr userDrawn="1"/>
          </p:nvSpPr>
          <p:spPr>
            <a:xfrm>
              <a:off x="685800" y="1400452"/>
              <a:ext cx="8600440" cy="2595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85800" y="1513840"/>
              <a:ext cx="8600440" cy="2595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863639" y="2004459"/>
            <a:ext cx="5972261" cy="833633"/>
          </a:xfrm>
        </p:spPr>
        <p:txBody>
          <a:bodyPr anchor="ctr">
            <a:noAutofit/>
          </a:bodyPr>
          <a:lstStyle>
            <a:lvl1pPr algn="l">
              <a:defRPr sz="6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dirty="0"/>
              <a:t>谢谢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863639" y="2838092"/>
            <a:ext cx="5972261" cy="49061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单击以编辑副标题</a:t>
            </a:r>
          </a:p>
        </p:txBody>
      </p:sp>
      <p:sp>
        <p:nvSpPr>
          <p:cNvPr id="16" name="矩形 15"/>
          <p:cNvSpPr/>
          <p:nvPr userDrawn="1"/>
        </p:nvSpPr>
        <p:spPr>
          <a:xfrm>
            <a:off x="1439934" y="2004459"/>
            <a:ext cx="233680" cy="7438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0" name="jwc_logo"/>
          <p:cNvGrpSpPr/>
          <p:nvPr userDrawn="1"/>
        </p:nvGrpSpPr>
        <p:grpSpPr>
          <a:xfrm>
            <a:off x="1529041" y="6238395"/>
            <a:ext cx="1809740" cy="305514"/>
            <a:chOff x="8729725" y="4570716"/>
            <a:chExt cx="2830513" cy="477838"/>
          </a:xfrm>
          <a:solidFill>
            <a:schemeClr val="bg1">
              <a:alpha val="50000"/>
            </a:schemeClr>
          </a:solidFill>
        </p:grpSpPr>
        <p:sp>
          <p:nvSpPr>
            <p:cNvPr id="61" name="Freeform 34"/>
            <p:cNvSpPr>
              <a:spLocks noEditPoints="1"/>
            </p:cNvSpPr>
            <p:nvPr userDrawn="1"/>
          </p:nvSpPr>
          <p:spPr bwMode="auto">
            <a:xfrm>
              <a:off x="9304400" y="4945366"/>
              <a:ext cx="1363663" cy="101600"/>
            </a:xfrm>
            <a:custGeom>
              <a:avLst/>
              <a:gdLst>
                <a:gd name="T0" fmla="*/ 15 w 915"/>
                <a:gd name="T1" fmla="*/ 51 h 68"/>
                <a:gd name="T2" fmla="*/ 14 w 915"/>
                <a:gd name="T3" fmla="*/ 11 h 68"/>
                <a:gd name="T4" fmla="*/ 35 w 915"/>
                <a:gd name="T5" fmla="*/ 4 h 68"/>
                <a:gd name="T6" fmla="*/ 77 w 915"/>
                <a:gd name="T7" fmla="*/ 51 h 68"/>
                <a:gd name="T8" fmla="*/ 74 w 915"/>
                <a:gd name="T9" fmla="*/ 51 h 68"/>
                <a:gd name="T10" fmla="*/ 57 w 915"/>
                <a:gd name="T11" fmla="*/ 21 h 68"/>
                <a:gd name="T12" fmla="*/ 108 w 915"/>
                <a:gd name="T13" fmla="*/ 0 h 68"/>
                <a:gd name="T14" fmla="*/ 104 w 915"/>
                <a:gd name="T15" fmla="*/ 32 h 68"/>
                <a:gd name="T16" fmla="*/ 134 w 915"/>
                <a:gd name="T17" fmla="*/ 21 h 68"/>
                <a:gd name="T18" fmla="*/ 155 w 915"/>
                <a:gd name="T19" fmla="*/ 21 h 68"/>
                <a:gd name="T20" fmla="*/ 187 w 915"/>
                <a:gd name="T21" fmla="*/ 46 h 68"/>
                <a:gd name="T22" fmla="*/ 169 w 915"/>
                <a:gd name="T23" fmla="*/ 29 h 68"/>
                <a:gd name="T24" fmla="*/ 221 w 915"/>
                <a:gd name="T25" fmla="*/ 24 h 68"/>
                <a:gd name="T26" fmla="*/ 198 w 915"/>
                <a:gd name="T27" fmla="*/ 52 h 68"/>
                <a:gd name="T28" fmla="*/ 209 w 915"/>
                <a:gd name="T29" fmla="*/ 18 h 68"/>
                <a:gd name="T30" fmla="*/ 247 w 915"/>
                <a:gd name="T31" fmla="*/ 51 h 68"/>
                <a:gd name="T32" fmla="*/ 244 w 915"/>
                <a:gd name="T33" fmla="*/ 42 h 68"/>
                <a:gd name="T34" fmla="*/ 271 w 915"/>
                <a:gd name="T35" fmla="*/ 1 h 68"/>
                <a:gd name="T36" fmla="*/ 276 w 915"/>
                <a:gd name="T37" fmla="*/ 51 h 68"/>
                <a:gd name="T38" fmla="*/ 259 w 915"/>
                <a:gd name="T39" fmla="*/ 22 h 68"/>
                <a:gd name="T40" fmla="*/ 301 w 915"/>
                <a:gd name="T41" fmla="*/ 46 h 68"/>
                <a:gd name="T42" fmla="*/ 292 w 915"/>
                <a:gd name="T43" fmla="*/ 7 h 68"/>
                <a:gd name="T44" fmla="*/ 333 w 915"/>
                <a:gd name="T45" fmla="*/ 20 h 68"/>
                <a:gd name="T46" fmla="*/ 309 w 915"/>
                <a:gd name="T47" fmla="*/ 67 h 68"/>
                <a:gd name="T48" fmla="*/ 305 w 915"/>
                <a:gd name="T49" fmla="*/ 19 h 68"/>
                <a:gd name="T50" fmla="*/ 379 w 915"/>
                <a:gd name="T51" fmla="*/ 18 h 68"/>
                <a:gd name="T52" fmla="*/ 415 w 915"/>
                <a:gd name="T53" fmla="*/ 44 h 68"/>
                <a:gd name="T54" fmla="*/ 403 w 915"/>
                <a:gd name="T55" fmla="*/ 21 h 68"/>
                <a:gd name="T56" fmla="*/ 425 w 915"/>
                <a:gd name="T57" fmla="*/ 5 h 68"/>
                <a:gd name="T58" fmla="*/ 475 w 915"/>
                <a:gd name="T59" fmla="*/ 19 h 68"/>
                <a:gd name="T60" fmla="*/ 465 w 915"/>
                <a:gd name="T61" fmla="*/ 54 h 68"/>
                <a:gd name="T62" fmla="*/ 471 w 915"/>
                <a:gd name="T63" fmla="*/ 48 h 68"/>
                <a:gd name="T64" fmla="*/ 474 w 915"/>
                <a:gd name="T65" fmla="*/ 4 h 68"/>
                <a:gd name="T66" fmla="*/ 516 w 915"/>
                <a:gd name="T67" fmla="*/ 28 h 68"/>
                <a:gd name="T68" fmla="*/ 517 w 915"/>
                <a:gd name="T69" fmla="*/ 40 h 68"/>
                <a:gd name="T70" fmla="*/ 537 w 915"/>
                <a:gd name="T71" fmla="*/ 49 h 68"/>
                <a:gd name="T72" fmla="*/ 528 w 915"/>
                <a:gd name="T73" fmla="*/ 23 h 68"/>
                <a:gd name="T74" fmla="*/ 565 w 915"/>
                <a:gd name="T75" fmla="*/ 53 h 68"/>
                <a:gd name="T76" fmla="*/ 563 w 915"/>
                <a:gd name="T77" fmla="*/ 21 h 68"/>
                <a:gd name="T78" fmla="*/ 620 w 915"/>
                <a:gd name="T79" fmla="*/ 52 h 68"/>
                <a:gd name="T80" fmla="*/ 596 w 915"/>
                <a:gd name="T81" fmla="*/ 49 h 68"/>
                <a:gd name="T82" fmla="*/ 587 w 915"/>
                <a:gd name="T83" fmla="*/ 22 h 68"/>
                <a:gd name="T84" fmla="*/ 642 w 915"/>
                <a:gd name="T85" fmla="*/ 17 h 68"/>
                <a:gd name="T86" fmla="*/ 643 w 915"/>
                <a:gd name="T87" fmla="*/ 48 h 68"/>
                <a:gd name="T88" fmla="*/ 667 w 915"/>
                <a:gd name="T89" fmla="*/ 49 h 68"/>
                <a:gd name="T90" fmla="*/ 671 w 915"/>
                <a:gd name="T91" fmla="*/ 23 h 68"/>
                <a:gd name="T92" fmla="*/ 726 w 915"/>
                <a:gd name="T93" fmla="*/ 20 h 68"/>
                <a:gd name="T94" fmla="*/ 739 w 915"/>
                <a:gd name="T95" fmla="*/ 29 h 68"/>
                <a:gd name="T96" fmla="*/ 731 w 915"/>
                <a:gd name="T97" fmla="*/ 33 h 68"/>
                <a:gd name="T98" fmla="*/ 778 w 915"/>
                <a:gd name="T99" fmla="*/ 45 h 68"/>
                <a:gd name="T100" fmla="*/ 771 w 915"/>
                <a:gd name="T101" fmla="*/ 24 h 68"/>
                <a:gd name="T102" fmla="*/ 753 w 915"/>
                <a:gd name="T103" fmla="*/ 45 h 68"/>
                <a:gd name="T104" fmla="*/ 803 w 915"/>
                <a:gd name="T105" fmla="*/ 54 h 68"/>
                <a:gd name="T106" fmla="*/ 816 w 915"/>
                <a:gd name="T107" fmla="*/ 0 h 68"/>
                <a:gd name="T108" fmla="*/ 812 w 915"/>
                <a:gd name="T109" fmla="*/ 29 h 68"/>
                <a:gd name="T110" fmla="*/ 881 w 915"/>
                <a:gd name="T111" fmla="*/ 10 h 68"/>
                <a:gd name="T112" fmla="*/ 859 w 915"/>
                <a:gd name="T113" fmla="*/ 49 h 68"/>
                <a:gd name="T114" fmla="*/ 903 w 915"/>
                <a:gd name="T115" fmla="*/ 48 h 68"/>
                <a:gd name="T116" fmla="*/ 891 w 915"/>
                <a:gd name="T117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5" h="68">
                  <a:moveTo>
                    <a:pt x="35" y="4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4"/>
                    <a:pt x="47" y="5"/>
                    <a:pt x="46" y="6"/>
                  </a:cubicBezTo>
                  <a:cubicBezTo>
                    <a:pt x="46" y="7"/>
                    <a:pt x="45" y="9"/>
                    <a:pt x="45" y="11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7"/>
                    <a:pt x="45" y="41"/>
                    <a:pt x="44" y="43"/>
                  </a:cubicBezTo>
                  <a:cubicBezTo>
                    <a:pt x="43" y="46"/>
                    <a:pt x="41" y="49"/>
                    <a:pt x="38" y="51"/>
                  </a:cubicBezTo>
                  <a:cubicBezTo>
                    <a:pt x="35" y="53"/>
                    <a:pt x="31" y="53"/>
                    <a:pt x="27" y="53"/>
                  </a:cubicBezTo>
                  <a:cubicBezTo>
                    <a:pt x="21" y="53"/>
                    <a:pt x="17" y="53"/>
                    <a:pt x="15" y="51"/>
                  </a:cubicBezTo>
                  <a:cubicBezTo>
                    <a:pt x="12" y="49"/>
                    <a:pt x="10" y="46"/>
                    <a:pt x="9" y="43"/>
                  </a:cubicBezTo>
                  <a:cubicBezTo>
                    <a:pt x="8" y="41"/>
                    <a:pt x="7" y="37"/>
                    <a:pt x="7" y="3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8"/>
                    <a:pt x="7" y="6"/>
                    <a:pt x="6" y="5"/>
                  </a:cubicBezTo>
                  <a:cubicBezTo>
                    <a:pt x="5" y="4"/>
                    <a:pt x="4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15" y="4"/>
                    <a:pt x="15" y="5"/>
                  </a:cubicBezTo>
                  <a:cubicBezTo>
                    <a:pt x="14" y="6"/>
                    <a:pt x="14" y="8"/>
                    <a:pt x="14" y="11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5"/>
                    <a:pt x="14" y="37"/>
                    <a:pt x="14" y="40"/>
                  </a:cubicBezTo>
                  <a:cubicBezTo>
                    <a:pt x="15" y="43"/>
                    <a:pt x="15" y="45"/>
                    <a:pt x="16" y="46"/>
                  </a:cubicBezTo>
                  <a:cubicBezTo>
                    <a:pt x="17" y="48"/>
                    <a:pt x="19" y="49"/>
                    <a:pt x="20" y="50"/>
                  </a:cubicBezTo>
                  <a:cubicBezTo>
                    <a:pt x="22" y="51"/>
                    <a:pt x="24" y="51"/>
                    <a:pt x="27" y="51"/>
                  </a:cubicBezTo>
                  <a:cubicBezTo>
                    <a:pt x="30" y="51"/>
                    <a:pt x="33" y="50"/>
                    <a:pt x="35" y="49"/>
                  </a:cubicBezTo>
                  <a:cubicBezTo>
                    <a:pt x="37" y="47"/>
                    <a:pt x="39" y="46"/>
                    <a:pt x="40" y="43"/>
                  </a:cubicBezTo>
                  <a:cubicBezTo>
                    <a:pt x="41" y="41"/>
                    <a:pt x="41" y="37"/>
                    <a:pt x="41" y="3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9"/>
                    <a:pt x="41" y="7"/>
                    <a:pt x="40" y="6"/>
                  </a:cubicBezTo>
                  <a:cubicBezTo>
                    <a:pt x="39" y="5"/>
                    <a:pt x="38" y="4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69" y="25"/>
                  </a:moveTo>
                  <a:cubicBezTo>
                    <a:pt x="73" y="20"/>
                    <a:pt x="76" y="18"/>
                    <a:pt x="79" y="18"/>
                  </a:cubicBezTo>
                  <a:cubicBezTo>
                    <a:pt x="81" y="18"/>
                    <a:pt x="83" y="18"/>
                    <a:pt x="84" y="19"/>
                  </a:cubicBezTo>
                  <a:cubicBezTo>
                    <a:pt x="85" y="20"/>
                    <a:pt x="87" y="21"/>
                    <a:pt x="87" y="23"/>
                  </a:cubicBezTo>
                  <a:cubicBezTo>
                    <a:pt x="88" y="25"/>
                    <a:pt x="88" y="27"/>
                    <a:pt x="88" y="30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8" y="47"/>
                    <a:pt x="88" y="48"/>
                    <a:pt x="89" y="49"/>
                  </a:cubicBezTo>
                  <a:cubicBezTo>
                    <a:pt x="89" y="50"/>
                    <a:pt x="89" y="50"/>
                    <a:pt x="90" y="51"/>
                  </a:cubicBezTo>
                  <a:cubicBezTo>
                    <a:pt x="90" y="51"/>
                    <a:pt x="91" y="51"/>
                    <a:pt x="93" y="51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77" y="52"/>
                    <a:pt x="77" y="52"/>
                    <a:pt x="77" y="52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9" y="51"/>
                    <a:pt x="80" y="51"/>
                    <a:pt x="81" y="50"/>
                  </a:cubicBezTo>
                  <a:cubicBezTo>
                    <a:pt x="82" y="50"/>
                    <a:pt x="82" y="49"/>
                    <a:pt x="82" y="48"/>
                  </a:cubicBezTo>
                  <a:cubicBezTo>
                    <a:pt x="82" y="48"/>
                    <a:pt x="82" y="47"/>
                    <a:pt x="82" y="4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2" y="27"/>
                    <a:pt x="82" y="25"/>
                    <a:pt x="81" y="24"/>
                  </a:cubicBezTo>
                  <a:cubicBezTo>
                    <a:pt x="80" y="23"/>
                    <a:pt x="79" y="22"/>
                    <a:pt x="77" y="22"/>
                  </a:cubicBezTo>
                  <a:cubicBezTo>
                    <a:pt x="74" y="22"/>
                    <a:pt x="71" y="23"/>
                    <a:pt x="69" y="27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7"/>
                    <a:pt x="69" y="48"/>
                    <a:pt x="69" y="49"/>
                  </a:cubicBezTo>
                  <a:cubicBezTo>
                    <a:pt x="69" y="50"/>
                    <a:pt x="70" y="50"/>
                    <a:pt x="70" y="51"/>
                  </a:cubicBezTo>
                  <a:cubicBezTo>
                    <a:pt x="71" y="51"/>
                    <a:pt x="72" y="51"/>
                    <a:pt x="74" y="51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51"/>
                    <a:pt x="61" y="51"/>
                    <a:pt x="62" y="50"/>
                  </a:cubicBezTo>
                  <a:cubicBezTo>
                    <a:pt x="62" y="49"/>
                    <a:pt x="63" y="47"/>
                    <a:pt x="63" y="45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28"/>
                    <a:pt x="63" y="25"/>
                    <a:pt x="62" y="24"/>
                  </a:cubicBezTo>
                  <a:cubicBezTo>
                    <a:pt x="62" y="23"/>
                    <a:pt x="62" y="23"/>
                    <a:pt x="61" y="22"/>
                  </a:cubicBezTo>
                  <a:cubicBezTo>
                    <a:pt x="61" y="22"/>
                    <a:pt x="61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25"/>
                    <a:pt x="69" y="25"/>
                    <a:pt x="69" y="25"/>
                  </a:cubicBezTo>
                  <a:close/>
                  <a:moveTo>
                    <a:pt x="108" y="0"/>
                  </a:moveTo>
                  <a:cubicBezTo>
                    <a:pt x="109" y="0"/>
                    <a:pt x="110" y="0"/>
                    <a:pt x="110" y="1"/>
                  </a:cubicBezTo>
                  <a:cubicBezTo>
                    <a:pt x="111" y="2"/>
                    <a:pt x="111" y="3"/>
                    <a:pt x="111" y="4"/>
                  </a:cubicBezTo>
                  <a:cubicBezTo>
                    <a:pt x="111" y="5"/>
                    <a:pt x="111" y="6"/>
                    <a:pt x="110" y="7"/>
                  </a:cubicBezTo>
                  <a:cubicBezTo>
                    <a:pt x="109" y="7"/>
                    <a:pt x="109" y="8"/>
                    <a:pt x="108" y="8"/>
                  </a:cubicBezTo>
                  <a:cubicBezTo>
                    <a:pt x="107" y="8"/>
                    <a:pt x="106" y="7"/>
                    <a:pt x="105" y="7"/>
                  </a:cubicBezTo>
                  <a:cubicBezTo>
                    <a:pt x="105" y="6"/>
                    <a:pt x="104" y="5"/>
                    <a:pt x="104" y="4"/>
                  </a:cubicBezTo>
                  <a:cubicBezTo>
                    <a:pt x="104" y="3"/>
                    <a:pt x="105" y="2"/>
                    <a:pt x="105" y="1"/>
                  </a:cubicBezTo>
                  <a:cubicBezTo>
                    <a:pt x="106" y="0"/>
                    <a:pt x="107" y="0"/>
                    <a:pt x="108" y="0"/>
                  </a:cubicBezTo>
                  <a:close/>
                  <a:moveTo>
                    <a:pt x="111" y="18"/>
                  </a:moveTo>
                  <a:cubicBezTo>
                    <a:pt x="111" y="45"/>
                    <a:pt x="111" y="45"/>
                    <a:pt x="111" y="45"/>
                  </a:cubicBezTo>
                  <a:cubicBezTo>
                    <a:pt x="111" y="47"/>
                    <a:pt x="111" y="49"/>
                    <a:pt x="111" y="49"/>
                  </a:cubicBezTo>
                  <a:cubicBezTo>
                    <a:pt x="111" y="50"/>
                    <a:pt x="112" y="51"/>
                    <a:pt x="112" y="51"/>
                  </a:cubicBezTo>
                  <a:cubicBezTo>
                    <a:pt x="113" y="51"/>
                    <a:pt x="114" y="51"/>
                    <a:pt x="115" y="51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3" y="51"/>
                    <a:pt x="103" y="50"/>
                    <a:pt x="104" y="49"/>
                  </a:cubicBezTo>
                  <a:cubicBezTo>
                    <a:pt x="104" y="49"/>
                    <a:pt x="104" y="47"/>
                    <a:pt x="104" y="45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8"/>
                    <a:pt x="104" y="26"/>
                    <a:pt x="104" y="25"/>
                  </a:cubicBezTo>
                  <a:cubicBezTo>
                    <a:pt x="104" y="24"/>
                    <a:pt x="103" y="23"/>
                    <a:pt x="103" y="23"/>
                  </a:cubicBezTo>
                  <a:cubicBezTo>
                    <a:pt x="103" y="23"/>
                    <a:pt x="102" y="23"/>
                    <a:pt x="101" y="23"/>
                  </a:cubicBezTo>
                  <a:cubicBezTo>
                    <a:pt x="101" y="23"/>
                    <a:pt x="100" y="23"/>
                    <a:pt x="99" y="23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1" y="18"/>
                    <a:pt x="111" y="18"/>
                    <a:pt x="111" y="18"/>
                  </a:cubicBezTo>
                  <a:close/>
                  <a:moveTo>
                    <a:pt x="122" y="19"/>
                  </a:moveTo>
                  <a:cubicBezTo>
                    <a:pt x="137" y="19"/>
                    <a:pt x="137" y="19"/>
                    <a:pt x="137" y="19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5" y="20"/>
                    <a:pt x="134" y="20"/>
                    <a:pt x="134" y="21"/>
                  </a:cubicBezTo>
                  <a:cubicBezTo>
                    <a:pt x="133" y="21"/>
                    <a:pt x="133" y="22"/>
                    <a:pt x="133" y="23"/>
                  </a:cubicBezTo>
                  <a:cubicBezTo>
                    <a:pt x="133" y="23"/>
                    <a:pt x="133" y="25"/>
                    <a:pt x="134" y="26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9" y="24"/>
                    <a:pt x="150" y="23"/>
                    <a:pt x="150" y="22"/>
                  </a:cubicBezTo>
                  <a:cubicBezTo>
                    <a:pt x="150" y="21"/>
                    <a:pt x="150" y="21"/>
                    <a:pt x="149" y="21"/>
                  </a:cubicBezTo>
                  <a:cubicBezTo>
                    <a:pt x="149" y="21"/>
                    <a:pt x="149" y="20"/>
                    <a:pt x="149" y="20"/>
                  </a:cubicBezTo>
                  <a:cubicBezTo>
                    <a:pt x="148" y="20"/>
                    <a:pt x="147" y="20"/>
                    <a:pt x="146" y="20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20"/>
                    <a:pt x="157" y="20"/>
                    <a:pt x="157" y="20"/>
                  </a:cubicBezTo>
                  <a:cubicBezTo>
                    <a:pt x="156" y="20"/>
                    <a:pt x="155" y="20"/>
                    <a:pt x="155" y="21"/>
                  </a:cubicBezTo>
                  <a:cubicBezTo>
                    <a:pt x="154" y="21"/>
                    <a:pt x="153" y="23"/>
                    <a:pt x="152" y="24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7" y="23"/>
                    <a:pt x="126" y="22"/>
                    <a:pt x="126" y="22"/>
                  </a:cubicBezTo>
                  <a:cubicBezTo>
                    <a:pt x="125" y="21"/>
                    <a:pt x="125" y="21"/>
                    <a:pt x="124" y="20"/>
                  </a:cubicBezTo>
                  <a:cubicBezTo>
                    <a:pt x="123" y="20"/>
                    <a:pt x="123" y="20"/>
                    <a:pt x="121" y="19"/>
                  </a:cubicBezTo>
                  <a:cubicBezTo>
                    <a:pt x="122" y="19"/>
                    <a:pt x="122" y="19"/>
                    <a:pt x="122" y="19"/>
                  </a:cubicBezTo>
                  <a:close/>
                  <a:moveTo>
                    <a:pt x="169" y="31"/>
                  </a:moveTo>
                  <a:cubicBezTo>
                    <a:pt x="169" y="37"/>
                    <a:pt x="170" y="40"/>
                    <a:pt x="173" y="43"/>
                  </a:cubicBezTo>
                  <a:cubicBezTo>
                    <a:pt x="175" y="46"/>
                    <a:pt x="178" y="48"/>
                    <a:pt x="181" y="48"/>
                  </a:cubicBezTo>
                  <a:cubicBezTo>
                    <a:pt x="183" y="48"/>
                    <a:pt x="185" y="47"/>
                    <a:pt x="187" y="46"/>
                  </a:cubicBezTo>
                  <a:cubicBezTo>
                    <a:pt x="188" y="45"/>
                    <a:pt x="189" y="43"/>
                    <a:pt x="191" y="39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91" y="43"/>
                    <a:pt x="190" y="47"/>
                    <a:pt x="187" y="49"/>
                  </a:cubicBezTo>
                  <a:cubicBezTo>
                    <a:pt x="185" y="52"/>
                    <a:pt x="182" y="53"/>
                    <a:pt x="178" y="53"/>
                  </a:cubicBezTo>
                  <a:cubicBezTo>
                    <a:pt x="174" y="53"/>
                    <a:pt x="171" y="52"/>
                    <a:pt x="168" y="49"/>
                  </a:cubicBezTo>
                  <a:cubicBezTo>
                    <a:pt x="165" y="45"/>
                    <a:pt x="164" y="41"/>
                    <a:pt x="164" y="36"/>
                  </a:cubicBezTo>
                  <a:cubicBezTo>
                    <a:pt x="164" y="30"/>
                    <a:pt x="166" y="25"/>
                    <a:pt x="169" y="22"/>
                  </a:cubicBezTo>
                  <a:cubicBezTo>
                    <a:pt x="171" y="19"/>
                    <a:pt x="175" y="17"/>
                    <a:pt x="179" y="17"/>
                  </a:cubicBezTo>
                  <a:cubicBezTo>
                    <a:pt x="183" y="17"/>
                    <a:pt x="186" y="19"/>
                    <a:pt x="189" y="21"/>
                  </a:cubicBezTo>
                  <a:cubicBezTo>
                    <a:pt x="191" y="23"/>
                    <a:pt x="192" y="27"/>
                    <a:pt x="192" y="31"/>
                  </a:cubicBezTo>
                  <a:cubicBezTo>
                    <a:pt x="169" y="31"/>
                    <a:pt x="169" y="31"/>
                    <a:pt x="169" y="31"/>
                  </a:cubicBezTo>
                  <a:close/>
                  <a:moveTo>
                    <a:pt x="169" y="29"/>
                  </a:moveTo>
                  <a:cubicBezTo>
                    <a:pt x="184" y="29"/>
                    <a:pt x="184" y="29"/>
                    <a:pt x="184" y="29"/>
                  </a:cubicBezTo>
                  <a:cubicBezTo>
                    <a:pt x="184" y="27"/>
                    <a:pt x="184" y="26"/>
                    <a:pt x="183" y="25"/>
                  </a:cubicBezTo>
                  <a:cubicBezTo>
                    <a:pt x="183" y="24"/>
                    <a:pt x="182" y="23"/>
                    <a:pt x="181" y="22"/>
                  </a:cubicBezTo>
                  <a:cubicBezTo>
                    <a:pt x="179" y="21"/>
                    <a:pt x="178" y="21"/>
                    <a:pt x="177" y="21"/>
                  </a:cubicBezTo>
                  <a:cubicBezTo>
                    <a:pt x="175" y="21"/>
                    <a:pt x="173" y="21"/>
                    <a:pt x="172" y="23"/>
                  </a:cubicBezTo>
                  <a:cubicBezTo>
                    <a:pt x="170" y="24"/>
                    <a:pt x="169" y="27"/>
                    <a:pt x="169" y="29"/>
                  </a:cubicBezTo>
                  <a:close/>
                  <a:moveTo>
                    <a:pt x="209" y="18"/>
                  </a:moveTo>
                  <a:cubicBezTo>
                    <a:pt x="209" y="25"/>
                    <a:pt x="209" y="25"/>
                    <a:pt x="209" y="25"/>
                  </a:cubicBezTo>
                  <a:cubicBezTo>
                    <a:pt x="212" y="20"/>
                    <a:pt x="215" y="18"/>
                    <a:pt x="218" y="18"/>
                  </a:cubicBezTo>
                  <a:cubicBezTo>
                    <a:pt x="219" y="18"/>
                    <a:pt x="220" y="18"/>
                    <a:pt x="221" y="19"/>
                  </a:cubicBezTo>
                  <a:cubicBezTo>
                    <a:pt x="222" y="20"/>
                    <a:pt x="222" y="21"/>
                    <a:pt x="222" y="22"/>
                  </a:cubicBezTo>
                  <a:cubicBezTo>
                    <a:pt x="222" y="23"/>
                    <a:pt x="222" y="23"/>
                    <a:pt x="221" y="24"/>
                  </a:cubicBezTo>
                  <a:cubicBezTo>
                    <a:pt x="221" y="25"/>
                    <a:pt x="220" y="25"/>
                    <a:pt x="219" y="25"/>
                  </a:cubicBezTo>
                  <a:cubicBezTo>
                    <a:pt x="218" y="25"/>
                    <a:pt x="217" y="25"/>
                    <a:pt x="216" y="24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3" y="23"/>
                    <a:pt x="213" y="23"/>
                    <a:pt x="213" y="24"/>
                  </a:cubicBezTo>
                  <a:cubicBezTo>
                    <a:pt x="211" y="25"/>
                    <a:pt x="211" y="27"/>
                    <a:pt x="209" y="29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209" y="47"/>
                    <a:pt x="210" y="49"/>
                    <a:pt x="210" y="50"/>
                  </a:cubicBezTo>
                  <a:cubicBezTo>
                    <a:pt x="211" y="51"/>
                    <a:pt x="211" y="51"/>
                    <a:pt x="212" y="51"/>
                  </a:cubicBezTo>
                  <a:cubicBezTo>
                    <a:pt x="213" y="52"/>
                    <a:pt x="214" y="52"/>
                    <a:pt x="215" y="52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200" y="52"/>
                    <a:pt x="201" y="52"/>
                    <a:pt x="202" y="51"/>
                  </a:cubicBezTo>
                  <a:cubicBezTo>
                    <a:pt x="202" y="51"/>
                    <a:pt x="203" y="50"/>
                    <a:pt x="203" y="49"/>
                  </a:cubicBezTo>
                  <a:cubicBezTo>
                    <a:pt x="203" y="49"/>
                    <a:pt x="203" y="48"/>
                    <a:pt x="203" y="46"/>
                  </a:cubicBezTo>
                  <a:cubicBezTo>
                    <a:pt x="203" y="33"/>
                    <a:pt x="203" y="33"/>
                    <a:pt x="203" y="33"/>
                  </a:cubicBezTo>
                  <a:cubicBezTo>
                    <a:pt x="203" y="29"/>
                    <a:pt x="203" y="26"/>
                    <a:pt x="203" y="25"/>
                  </a:cubicBezTo>
                  <a:cubicBezTo>
                    <a:pt x="203" y="25"/>
                    <a:pt x="202" y="24"/>
                    <a:pt x="202" y="24"/>
                  </a:cubicBezTo>
                  <a:cubicBezTo>
                    <a:pt x="201" y="23"/>
                    <a:pt x="201" y="23"/>
                    <a:pt x="200" y="23"/>
                  </a:cubicBezTo>
                  <a:cubicBezTo>
                    <a:pt x="199" y="23"/>
                    <a:pt x="199" y="23"/>
                    <a:pt x="198" y="24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207" y="19"/>
                    <a:pt x="207" y="19"/>
                    <a:pt x="207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9" y="18"/>
                    <a:pt x="209" y="18"/>
                    <a:pt x="209" y="18"/>
                  </a:cubicBezTo>
                  <a:close/>
                  <a:moveTo>
                    <a:pt x="249" y="18"/>
                  </a:moveTo>
                  <a:cubicBezTo>
                    <a:pt x="249" y="29"/>
                    <a:pt x="249" y="29"/>
                    <a:pt x="249" y="29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6"/>
                    <a:pt x="245" y="23"/>
                    <a:pt x="244" y="22"/>
                  </a:cubicBezTo>
                  <a:cubicBezTo>
                    <a:pt x="242" y="21"/>
                    <a:pt x="241" y="20"/>
                    <a:pt x="238" y="20"/>
                  </a:cubicBezTo>
                  <a:cubicBezTo>
                    <a:pt x="237" y="20"/>
                    <a:pt x="235" y="20"/>
                    <a:pt x="234" y="21"/>
                  </a:cubicBezTo>
                  <a:cubicBezTo>
                    <a:pt x="233" y="22"/>
                    <a:pt x="233" y="23"/>
                    <a:pt x="233" y="24"/>
                  </a:cubicBezTo>
                  <a:cubicBezTo>
                    <a:pt x="233" y="25"/>
                    <a:pt x="233" y="27"/>
                    <a:pt x="234" y="28"/>
                  </a:cubicBezTo>
                  <a:cubicBezTo>
                    <a:pt x="235" y="29"/>
                    <a:pt x="236" y="30"/>
                    <a:pt x="238" y="31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8" y="36"/>
                    <a:pt x="251" y="39"/>
                    <a:pt x="251" y="43"/>
                  </a:cubicBezTo>
                  <a:cubicBezTo>
                    <a:pt x="251" y="47"/>
                    <a:pt x="249" y="49"/>
                    <a:pt x="247" y="51"/>
                  </a:cubicBezTo>
                  <a:cubicBezTo>
                    <a:pt x="245" y="53"/>
                    <a:pt x="243" y="54"/>
                    <a:pt x="240" y="54"/>
                  </a:cubicBezTo>
                  <a:cubicBezTo>
                    <a:pt x="238" y="54"/>
                    <a:pt x="235" y="53"/>
                    <a:pt x="233" y="53"/>
                  </a:cubicBezTo>
                  <a:cubicBezTo>
                    <a:pt x="232" y="52"/>
                    <a:pt x="231" y="52"/>
                    <a:pt x="231" y="52"/>
                  </a:cubicBezTo>
                  <a:cubicBezTo>
                    <a:pt x="231" y="52"/>
                    <a:pt x="230" y="53"/>
                    <a:pt x="230" y="53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31" y="45"/>
                    <a:pt x="232" y="47"/>
                    <a:pt x="234" y="49"/>
                  </a:cubicBezTo>
                  <a:cubicBezTo>
                    <a:pt x="236" y="51"/>
                    <a:pt x="238" y="52"/>
                    <a:pt x="240" y="52"/>
                  </a:cubicBezTo>
                  <a:cubicBezTo>
                    <a:pt x="242" y="52"/>
                    <a:pt x="243" y="51"/>
                    <a:pt x="244" y="50"/>
                  </a:cubicBezTo>
                  <a:cubicBezTo>
                    <a:pt x="245" y="49"/>
                    <a:pt x="246" y="48"/>
                    <a:pt x="246" y="47"/>
                  </a:cubicBezTo>
                  <a:cubicBezTo>
                    <a:pt x="246" y="45"/>
                    <a:pt x="245" y="43"/>
                    <a:pt x="244" y="42"/>
                  </a:cubicBezTo>
                  <a:cubicBezTo>
                    <a:pt x="243" y="41"/>
                    <a:pt x="241" y="39"/>
                    <a:pt x="237" y="38"/>
                  </a:cubicBezTo>
                  <a:cubicBezTo>
                    <a:pt x="234" y="36"/>
                    <a:pt x="232" y="35"/>
                    <a:pt x="231" y="33"/>
                  </a:cubicBezTo>
                  <a:cubicBezTo>
                    <a:pt x="229" y="31"/>
                    <a:pt x="229" y="30"/>
                    <a:pt x="229" y="28"/>
                  </a:cubicBezTo>
                  <a:cubicBezTo>
                    <a:pt x="229" y="25"/>
                    <a:pt x="230" y="23"/>
                    <a:pt x="232" y="21"/>
                  </a:cubicBezTo>
                  <a:cubicBezTo>
                    <a:pt x="234" y="19"/>
                    <a:pt x="236" y="18"/>
                    <a:pt x="239" y="18"/>
                  </a:cubicBezTo>
                  <a:cubicBezTo>
                    <a:pt x="240" y="18"/>
                    <a:pt x="242" y="18"/>
                    <a:pt x="244" y="19"/>
                  </a:cubicBezTo>
                  <a:cubicBezTo>
                    <a:pt x="245" y="19"/>
                    <a:pt x="246" y="19"/>
                    <a:pt x="246" y="19"/>
                  </a:cubicBezTo>
                  <a:cubicBezTo>
                    <a:pt x="247" y="19"/>
                    <a:pt x="247" y="19"/>
                    <a:pt x="247" y="19"/>
                  </a:cubicBezTo>
                  <a:cubicBezTo>
                    <a:pt x="247" y="19"/>
                    <a:pt x="247" y="18"/>
                    <a:pt x="248" y="17"/>
                  </a:cubicBezTo>
                  <a:cubicBezTo>
                    <a:pt x="249" y="18"/>
                    <a:pt x="249" y="18"/>
                    <a:pt x="249" y="18"/>
                  </a:cubicBezTo>
                  <a:close/>
                  <a:moveTo>
                    <a:pt x="268" y="0"/>
                  </a:moveTo>
                  <a:cubicBezTo>
                    <a:pt x="269" y="0"/>
                    <a:pt x="270" y="0"/>
                    <a:pt x="271" y="1"/>
                  </a:cubicBezTo>
                  <a:cubicBezTo>
                    <a:pt x="271" y="2"/>
                    <a:pt x="272" y="3"/>
                    <a:pt x="272" y="4"/>
                  </a:cubicBezTo>
                  <a:cubicBezTo>
                    <a:pt x="272" y="5"/>
                    <a:pt x="271" y="6"/>
                    <a:pt x="271" y="7"/>
                  </a:cubicBezTo>
                  <a:cubicBezTo>
                    <a:pt x="270" y="7"/>
                    <a:pt x="269" y="8"/>
                    <a:pt x="268" y="8"/>
                  </a:cubicBezTo>
                  <a:cubicBezTo>
                    <a:pt x="267" y="8"/>
                    <a:pt x="266" y="7"/>
                    <a:pt x="266" y="7"/>
                  </a:cubicBezTo>
                  <a:cubicBezTo>
                    <a:pt x="265" y="6"/>
                    <a:pt x="265" y="5"/>
                    <a:pt x="265" y="4"/>
                  </a:cubicBezTo>
                  <a:cubicBezTo>
                    <a:pt x="265" y="3"/>
                    <a:pt x="265" y="2"/>
                    <a:pt x="266" y="1"/>
                  </a:cubicBezTo>
                  <a:cubicBezTo>
                    <a:pt x="266" y="0"/>
                    <a:pt x="267" y="0"/>
                    <a:pt x="268" y="0"/>
                  </a:cubicBezTo>
                  <a:close/>
                  <a:moveTo>
                    <a:pt x="271" y="18"/>
                  </a:moveTo>
                  <a:cubicBezTo>
                    <a:pt x="271" y="45"/>
                    <a:pt x="271" y="45"/>
                    <a:pt x="271" y="45"/>
                  </a:cubicBezTo>
                  <a:cubicBezTo>
                    <a:pt x="271" y="47"/>
                    <a:pt x="271" y="49"/>
                    <a:pt x="271" y="49"/>
                  </a:cubicBezTo>
                  <a:cubicBezTo>
                    <a:pt x="272" y="50"/>
                    <a:pt x="272" y="51"/>
                    <a:pt x="273" y="51"/>
                  </a:cubicBezTo>
                  <a:cubicBezTo>
                    <a:pt x="273" y="51"/>
                    <a:pt x="274" y="51"/>
                    <a:pt x="276" y="51"/>
                  </a:cubicBezTo>
                  <a:cubicBezTo>
                    <a:pt x="276" y="53"/>
                    <a:pt x="276" y="53"/>
                    <a:pt x="276" y="53"/>
                  </a:cubicBezTo>
                  <a:cubicBezTo>
                    <a:pt x="260" y="53"/>
                    <a:pt x="260" y="53"/>
                    <a:pt x="260" y="53"/>
                  </a:cubicBezTo>
                  <a:cubicBezTo>
                    <a:pt x="260" y="51"/>
                    <a:pt x="260" y="51"/>
                    <a:pt x="260" y="51"/>
                  </a:cubicBezTo>
                  <a:cubicBezTo>
                    <a:pt x="261" y="51"/>
                    <a:pt x="263" y="51"/>
                    <a:pt x="263" y="51"/>
                  </a:cubicBezTo>
                  <a:cubicBezTo>
                    <a:pt x="263" y="51"/>
                    <a:pt x="264" y="50"/>
                    <a:pt x="264" y="49"/>
                  </a:cubicBezTo>
                  <a:cubicBezTo>
                    <a:pt x="265" y="49"/>
                    <a:pt x="265" y="47"/>
                    <a:pt x="265" y="45"/>
                  </a:cubicBezTo>
                  <a:cubicBezTo>
                    <a:pt x="265" y="32"/>
                    <a:pt x="265" y="32"/>
                    <a:pt x="265" y="32"/>
                  </a:cubicBezTo>
                  <a:cubicBezTo>
                    <a:pt x="265" y="28"/>
                    <a:pt x="265" y="26"/>
                    <a:pt x="264" y="25"/>
                  </a:cubicBezTo>
                  <a:cubicBezTo>
                    <a:pt x="264" y="24"/>
                    <a:pt x="264" y="23"/>
                    <a:pt x="263" y="23"/>
                  </a:cubicBezTo>
                  <a:cubicBezTo>
                    <a:pt x="263" y="23"/>
                    <a:pt x="263" y="23"/>
                    <a:pt x="262" y="23"/>
                  </a:cubicBezTo>
                  <a:cubicBezTo>
                    <a:pt x="261" y="23"/>
                    <a:pt x="260" y="23"/>
                    <a:pt x="259" y="23"/>
                  </a:cubicBezTo>
                  <a:cubicBezTo>
                    <a:pt x="259" y="22"/>
                    <a:pt x="259" y="22"/>
                    <a:pt x="259" y="22"/>
                  </a:cubicBezTo>
                  <a:cubicBezTo>
                    <a:pt x="269" y="18"/>
                    <a:pt x="269" y="18"/>
                    <a:pt x="269" y="18"/>
                  </a:cubicBezTo>
                  <a:cubicBezTo>
                    <a:pt x="271" y="18"/>
                    <a:pt x="271" y="18"/>
                    <a:pt x="271" y="18"/>
                  </a:cubicBezTo>
                  <a:close/>
                  <a:moveTo>
                    <a:pt x="293" y="7"/>
                  </a:moveTo>
                  <a:cubicBezTo>
                    <a:pt x="293" y="19"/>
                    <a:pt x="293" y="19"/>
                    <a:pt x="293" y="19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3" y="43"/>
                    <a:pt x="293" y="43"/>
                    <a:pt x="293" y="43"/>
                  </a:cubicBezTo>
                  <a:cubicBezTo>
                    <a:pt x="293" y="45"/>
                    <a:pt x="294" y="47"/>
                    <a:pt x="294" y="48"/>
                  </a:cubicBezTo>
                  <a:cubicBezTo>
                    <a:pt x="295" y="49"/>
                    <a:pt x="295" y="49"/>
                    <a:pt x="297" y="49"/>
                  </a:cubicBezTo>
                  <a:cubicBezTo>
                    <a:pt x="297" y="49"/>
                    <a:pt x="298" y="49"/>
                    <a:pt x="299" y="48"/>
                  </a:cubicBezTo>
                  <a:cubicBezTo>
                    <a:pt x="300" y="48"/>
                    <a:pt x="300" y="47"/>
                    <a:pt x="301" y="46"/>
                  </a:cubicBezTo>
                  <a:cubicBezTo>
                    <a:pt x="302" y="46"/>
                    <a:pt x="302" y="46"/>
                    <a:pt x="302" y="46"/>
                  </a:cubicBezTo>
                  <a:cubicBezTo>
                    <a:pt x="301" y="48"/>
                    <a:pt x="300" y="50"/>
                    <a:pt x="298" y="51"/>
                  </a:cubicBezTo>
                  <a:cubicBezTo>
                    <a:pt x="297" y="53"/>
                    <a:pt x="295" y="53"/>
                    <a:pt x="293" y="53"/>
                  </a:cubicBezTo>
                  <a:cubicBezTo>
                    <a:pt x="292" y="53"/>
                    <a:pt x="291" y="53"/>
                    <a:pt x="290" y="53"/>
                  </a:cubicBezTo>
                  <a:cubicBezTo>
                    <a:pt x="289" y="52"/>
                    <a:pt x="288" y="51"/>
                    <a:pt x="288" y="50"/>
                  </a:cubicBezTo>
                  <a:cubicBezTo>
                    <a:pt x="287" y="49"/>
                    <a:pt x="287" y="47"/>
                    <a:pt x="287" y="44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82" y="20"/>
                    <a:pt x="282" y="20"/>
                    <a:pt x="282" y="20"/>
                  </a:cubicBezTo>
                  <a:cubicBezTo>
                    <a:pt x="283" y="20"/>
                    <a:pt x="285" y="19"/>
                    <a:pt x="286" y="17"/>
                  </a:cubicBezTo>
                  <a:cubicBezTo>
                    <a:pt x="287" y="16"/>
                    <a:pt x="288" y="15"/>
                    <a:pt x="289" y="13"/>
                  </a:cubicBezTo>
                  <a:cubicBezTo>
                    <a:pt x="290" y="12"/>
                    <a:pt x="291" y="10"/>
                    <a:pt x="292" y="7"/>
                  </a:cubicBezTo>
                  <a:cubicBezTo>
                    <a:pt x="293" y="7"/>
                    <a:pt x="293" y="7"/>
                    <a:pt x="293" y="7"/>
                  </a:cubicBezTo>
                  <a:close/>
                  <a:moveTo>
                    <a:pt x="306" y="19"/>
                  </a:moveTo>
                  <a:cubicBezTo>
                    <a:pt x="321" y="19"/>
                    <a:pt x="321" y="19"/>
                    <a:pt x="321" y="19"/>
                  </a:cubicBezTo>
                  <a:cubicBezTo>
                    <a:pt x="321" y="20"/>
                    <a:pt x="321" y="20"/>
                    <a:pt x="321" y="2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19" y="20"/>
                    <a:pt x="318" y="20"/>
                    <a:pt x="318" y="21"/>
                  </a:cubicBezTo>
                  <a:cubicBezTo>
                    <a:pt x="317" y="21"/>
                    <a:pt x="317" y="22"/>
                    <a:pt x="317" y="22"/>
                  </a:cubicBezTo>
                  <a:cubicBezTo>
                    <a:pt x="317" y="23"/>
                    <a:pt x="317" y="25"/>
                    <a:pt x="318" y="26"/>
                  </a:cubicBezTo>
                  <a:cubicBezTo>
                    <a:pt x="326" y="43"/>
                    <a:pt x="326" y="43"/>
                    <a:pt x="326" y="43"/>
                  </a:cubicBezTo>
                  <a:cubicBezTo>
                    <a:pt x="333" y="25"/>
                    <a:pt x="333" y="25"/>
                    <a:pt x="333" y="25"/>
                  </a:cubicBezTo>
                  <a:cubicBezTo>
                    <a:pt x="334" y="23"/>
                    <a:pt x="334" y="23"/>
                    <a:pt x="334" y="21"/>
                  </a:cubicBezTo>
                  <a:cubicBezTo>
                    <a:pt x="334" y="21"/>
                    <a:pt x="334" y="21"/>
                    <a:pt x="333" y="20"/>
                  </a:cubicBezTo>
                  <a:cubicBezTo>
                    <a:pt x="333" y="20"/>
                    <a:pt x="333" y="20"/>
                    <a:pt x="333" y="19"/>
                  </a:cubicBezTo>
                  <a:cubicBezTo>
                    <a:pt x="332" y="19"/>
                    <a:pt x="331" y="19"/>
                    <a:pt x="331" y="19"/>
                  </a:cubicBezTo>
                  <a:cubicBezTo>
                    <a:pt x="331" y="18"/>
                    <a:pt x="331" y="18"/>
                    <a:pt x="331" y="18"/>
                  </a:cubicBezTo>
                  <a:cubicBezTo>
                    <a:pt x="341" y="18"/>
                    <a:pt x="341" y="18"/>
                    <a:pt x="341" y="18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0" y="19"/>
                    <a:pt x="339" y="19"/>
                  </a:cubicBezTo>
                  <a:cubicBezTo>
                    <a:pt x="339" y="20"/>
                    <a:pt x="338" y="20"/>
                    <a:pt x="338" y="21"/>
                  </a:cubicBezTo>
                  <a:cubicBezTo>
                    <a:pt x="337" y="21"/>
                    <a:pt x="337" y="22"/>
                    <a:pt x="337" y="24"/>
                  </a:cubicBezTo>
                  <a:cubicBezTo>
                    <a:pt x="323" y="58"/>
                    <a:pt x="323" y="58"/>
                    <a:pt x="323" y="58"/>
                  </a:cubicBezTo>
                  <a:cubicBezTo>
                    <a:pt x="322" y="61"/>
                    <a:pt x="321" y="63"/>
                    <a:pt x="318" y="65"/>
                  </a:cubicBezTo>
                  <a:cubicBezTo>
                    <a:pt x="316" y="67"/>
                    <a:pt x="314" y="68"/>
                    <a:pt x="312" y="68"/>
                  </a:cubicBezTo>
                  <a:cubicBezTo>
                    <a:pt x="311" y="68"/>
                    <a:pt x="310" y="67"/>
                    <a:pt x="309" y="67"/>
                  </a:cubicBezTo>
                  <a:cubicBezTo>
                    <a:pt x="308" y="66"/>
                    <a:pt x="307" y="65"/>
                    <a:pt x="307" y="64"/>
                  </a:cubicBezTo>
                  <a:cubicBezTo>
                    <a:pt x="307" y="63"/>
                    <a:pt x="308" y="62"/>
                    <a:pt x="308" y="61"/>
                  </a:cubicBezTo>
                  <a:cubicBezTo>
                    <a:pt x="309" y="61"/>
                    <a:pt x="310" y="61"/>
                    <a:pt x="311" y="61"/>
                  </a:cubicBezTo>
                  <a:cubicBezTo>
                    <a:pt x="312" y="61"/>
                    <a:pt x="313" y="61"/>
                    <a:pt x="314" y="61"/>
                  </a:cubicBezTo>
                  <a:cubicBezTo>
                    <a:pt x="315" y="62"/>
                    <a:pt x="316" y="62"/>
                    <a:pt x="316" y="62"/>
                  </a:cubicBezTo>
                  <a:cubicBezTo>
                    <a:pt x="317" y="62"/>
                    <a:pt x="317" y="61"/>
                    <a:pt x="318" y="61"/>
                  </a:cubicBezTo>
                  <a:cubicBezTo>
                    <a:pt x="319" y="60"/>
                    <a:pt x="320" y="58"/>
                    <a:pt x="321" y="56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11" y="25"/>
                    <a:pt x="311" y="25"/>
                    <a:pt x="311" y="25"/>
                  </a:cubicBezTo>
                  <a:cubicBezTo>
                    <a:pt x="311" y="24"/>
                    <a:pt x="311" y="23"/>
                    <a:pt x="310" y="22"/>
                  </a:cubicBezTo>
                  <a:cubicBezTo>
                    <a:pt x="309" y="21"/>
                    <a:pt x="309" y="20"/>
                    <a:pt x="308" y="20"/>
                  </a:cubicBezTo>
                  <a:cubicBezTo>
                    <a:pt x="308" y="20"/>
                    <a:pt x="307" y="19"/>
                    <a:pt x="305" y="19"/>
                  </a:cubicBezTo>
                  <a:cubicBezTo>
                    <a:pt x="306" y="19"/>
                    <a:pt x="306" y="19"/>
                    <a:pt x="306" y="19"/>
                  </a:cubicBezTo>
                  <a:close/>
                  <a:moveTo>
                    <a:pt x="379" y="18"/>
                  </a:moveTo>
                  <a:cubicBezTo>
                    <a:pt x="383" y="18"/>
                    <a:pt x="387" y="20"/>
                    <a:pt x="391" y="24"/>
                  </a:cubicBezTo>
                  <a:cubicBezTo>
                    <a:pt x="393" y="27"/>
                    <a:pt x="395" y="31"/>
                    <a:pt x="395" y="35"/>
                  </a:cubicBezTo>
                  <a:cubicBezTo>
                    <a:pt x="395" y="39"/>
                    <a:pt x="394" y="41"/>
                    <a:pt x="393" y="45"/>
                  </a:cubicBezTo>
                  <a:cubicBezTo>
                    <a:pt x="391" y="48"/>
                    <a:pt x="389" y="50"/>
                    <a:pt x="387" y="52"/>
                  </a:cubicBezTo>
                  <a:cubicBezTo>
                    <a:pt x="385" y="53"/>
                    <a:pt x="382" y="54"/>
                    <a:pt x="379" y="54"/>
                  </a:cubicBezTo>
                  <a:cubicBezTo>
                    <a:pt x="374" y="54"/>
                    <a:pt x="370" y="52"/>
                    <a:pt x="367" y="48"/>
                  </a:cubicBezTo>
                  <a:cubicBezTo>
                    <a:pt x="365" y="45"/>
                    <a:pt x="363" y="41"/>
                    <a:pt x="363" y="37"/>
                  </a:cubicBezTo>
                  <a:cubicBezTo>
                    <a:pt x="363" y="33"/>
                    <a:pt x="364" y="30"/>
                    <a:pt x="366" y="27"/>
                  </a:cubicBezTo>
                  <a:cubicBezTo>
                    <a:pt x="367" y="24"/>
                    <a:pt x="369" y="22"/>
                    <a:pt x="372" y="21"/>
                  </a:cubicBezTo>
                  <a:cubicBezTo>
                    <a:pt x="373" y="19"/>
                    <a:pt x="376" y="18"/>
                    <a:pt x="379" y="18"/>
                  </a:cubicBezTo>
                  <a:close/>
                  <a:moveTo>
                    <a:pt x="377" y="20"/>
                  </a:moveTo>
                  <a:cubicBezTo>
                    <a:pt x="376" y="20"/>
                    <a:pt x="375" y="21"/>
                    <a:pt x="373" y="21"/>
                  </a:cubicBezTo>
                  <a:cubicBezTo>
                    <a:pt x="372" y="22"/>
                    <a:pt x="371" y="23"/>
                    <a:pt x="370" y="25"/>
                  </a:cubicBezTo>
                  <a:cubicBezTo>
                    <a:pt x="369" y="27"/>
                    <a:pt x="369" y="30"/>
                    <a:pt x="369" y="33"/>
                  </a:cubicBezTo>
                  <a:cubicBezTo>
                    <a:pt x="369" y="38"/>
                    <a:pt x="370" y="42"/>
                    <a:pt x="372" y="46"/>
                  </a:cubicBezTo>
                  <a:cubicBezTo>
                    <a:pt x="374" y="49"/>
                    <a:pt x="376" y="51"/>
                    <a:pt x="379" y="51"/>
                  </a:cubicBezTo>
                  <a:cubicBezTo>
                    <a:pt x="382" y="51"/>
                    <a:pt x="384" y="50"/>
                    <a:pt x="385" y="48"/>
                  </a:cubicBezTo>
                  <a:cubicBezTo>
                    <a:pt x="387" y="46"/>
                    <a:pt x="387" y="43"/>
                    <a:pt x="387" y="38"/>
                  </a:cubicBezTo>
                  <a:cubicBezTo>
                    <a:pt x="387" y="32"/>
                    <a:pt x="386" y="27"/>
                    <a:pt x="384" y="24"/>
                  </a:cubicBezTo>
                  <a:cubicBezTo>
                    <a:pt x="382" y="21"/>
                    <a:pt x="380" y="20"/>
                    <a:pt x="377" y="20"/>
                  </a:cubicBezTo>
                  <a:close/>
                  <a:moveTo>
                    <a:pt x="415" y="21"/>
                  </a:moveTo>
                  <a:cubicBezTo>
                    <a:pt x="415" y="44"/>
                    <a:pt x="415" y="44"/>
                    <a:pt x="415" y="44"/>
                  </a:cubicBezTo>
                  <a:cubicBezTo>
                    <a:pt x="415" y="47"/>
                    <a:pt x="416" y="49"/>
                    <a:pt x="416" y="50"/>
                  </a:cubicBezTo>
                  <a:cubicBezTo>
                    <a:pt x="417" y="51"/>
                    <a:pt x="418" y="51"/>
                    <a:pt x="420" y="51"/>
                  </a:cubicBezTo>
                  <a:cubicBezTo>
                    <a:pt x="423" y="51"/>
                    <a:pt x="423" y="51"/>
                    <a:pt x="423" y="51"/>
                  </a:cubicBezTo>
                  <a:cubicBezTo>
                    <a:pt x="423" y="53"/>
                    <a:pt x="423" y="53"/>
                    <a:pt x="423" y="53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5" y="51"/>
                    <a:pt x="405" y="51"/>
                    <a:pt x="405" y="51"/>
                  </a:cubicBezTo>
                  <a:cubicBezTo>
                    <a:pt x="406" y="51"/>
                    <a:pt x="407" y="51"/>
                    <a:pt x="408" y="51"/>
                  </a:cubicBezTo>
                  <a:cubicBezTo>
                    <a:pt x="409" y="50"/>
                    <a:pt x="409" y="49"/>
                    <a:pt x="409" y="49"/>
                  </a:cubicBezTo>
                  <a:cubicBezTo>
                    <a:pt x="410" y="48"/>
                    <a:pt x="410" y="46"/>
                    <a:pt x="410" y="44"/>
                  </a:cubicBezTo>
                  <a:cubicBezTo>
                    <a:pt x="410" y="21"/>
                    <a:pt x="410" y="21"/>
                    <a:pt x="410" y="21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10" y="19"/>
                    <a:pt x="410" y="19"/>
                    <a:pt x="410" y="19"/>
                  </a:cubicBezTo>
                  <a:cubicBezTo>
                    <a:pt x="410" y="16"/>
                    <a:pt x="410" y="16"/>
                    <a:pt x="410" y="16"/>
                  </a:cubicBezTo>
                  <a:cubicBezTo>
                    <a:pt x="410" y="13"/>
                    <a:pt x="410" y="10"/>
                    <a:pt x="411" y="7"/>
                  </a:cubicBezTo>
                  <a:cubicBezTo>
                    <a:pt x="413" y="5"/>
                    <a:pt x="414" y="3"/>
                    <a:pt x="416" y="2"/>
                  </a:cubicBezTo>
                  <a:cubicBezTo>
                    <a:pt x="418" y="0"/>
                    <a:pt x="421" y="0"/>
                    <a:pt x="423" y="0"/>
                  </a:cubicBezTo>
                  <a:cubicBezTo>
                    <a:pt x="426" y="0"/>
                    <a:pt x="428" y="1"/>
                    <a:pt x="430" y="2"/>
                  </a:cubicBezTo>
                  <a:cubicBezTo>
                    <a:pt x="431" y="3"/>
                    <a:pt x="432" y="5"/>
                    <a:pt x="432" y="6"/>
                  </a:cubicBezTo>
                  <a:cubicBezTo>
                    <a:pt x="432" y="7"/>
                    <a:pt x="432" y="7"/>
                    <a:pt x="431" y="8"/>
                  </a:cubicBezTo>
                  <a:cubicBezTo>
                    <a:pt x="431" y="9"/>
                    <a:pt x="430" y="9"/>
                    <a:pt x="429" y="9"/>
                  </a:cubicBezTo>
                  <a:cubicBezTo>
                    <a:pt x="429" y="9"/>
                    <a:pt x="428" y="8"/>
                    <a:pt x="428" y="8"/>
                  </a:cubicBezTo>
                  <a:cubicBezTo>
                    <a:pt x="427" y="7"/>
                    <a:pt x="427" y="7"/>
                    <a:pt x="425" y="5"/>
                  </a:cubicBezTo>
                  <a:cubicBezTo>
                    <a:pt x="425" y="4"/>
                    <a:pt x="424" y="3"/>
                    <a:pt x="423" y="2"/>
                  </a:cubicBezTo>
                  <a:cubicBezTo>
                    <a:pt x="422" y="2"/>
                    <a:pt x="421" y="1"/>
                    <a:pt x="421" y="1"/>
                  </a:cubicBezTo>
                  <a:cubicBezTo>
                    <a:pt x="419" y="1"/>
                    <a:pt x="419" y="2"/>
                    <a:pt x="418" y="2"/>
                  </a:cubicBezTo>
                  <a:cubicBezTo>
                    <a:pt x="417" y="3"/>
                    <a:pt x="417" y="4"/>
                    <a:pt x="416" y="5"/>
                  </a:cubicBezTo>
                  <a:cubicBezTo>
                    <a:pt x="416" y="6"/>
                    <a:pt x="416" y="9"/>
                    <a:pt x="416" y="15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24" y="17"/>
                    <a:pt x="424" y="17"/>
                    <a:pt x="424" y="17"/>
                  </a:cubicBezTo>
                  <a:cubicBezTo>
                    <a:pt x="424" y="21"/>
                    <a:pt x="424" y="21"/>
                    <a:pt x="424" y="21"/>
                  </a:cubicBezTo>
                  <a:cubicBezTo>
                    <a:pt x="415" y="21"/>
                    <a:pt x="415" y="21"/>
                    <a:pt x="415" y="21"/>
                  </a:cubicBezTo>
                  <a:close/>
                  <a:moveTo>
                    <a:pt x="477" y="1"/>
                  </a:moveTo>
                  <a:cubicBezTo>
                    <a:pt x="477" y="19"/>
                    <a:pt x="477" y="19"/>
                    <a:pt x="477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5"/>
                    <a:pt x="474" y="13"/>
                    <a:pt x="473" y="11"/>
                  </a:cubicBezTo>
                  <a:cubicBezTo>
                    <a:pt x="472" y="9"/>
                    <a:pt x="470" y="7"/>
                    <a:pt x="468" y="6"/>
                  </a:cubicBezTo>
                  <a:cubicBezTo>
                    <a:pt x="466" y="5"/>
                    <a:pt x="464" y="4"/>
                    <a:pt x="462" y="4"/>
                  </a:cubicBezTo>
                  <a:cubicBezTo>
                    <a:pt x="459" y="4"/>
                    <a:pt x="457" y="5"/>
                    <a:pt x="456" y="7"/>
                  </a:cubicBezTo>
                  <a:cubicBezTo>
                    <a:pt x="454" y="8"/>
                    <a:pt x="453" y="10"/>
                    <a:pt x="453" y="12"/>
                  </a:cubicBezTo>
                  <a:cubicBezTo>
                    <a:pt x="453" y="13"/>
                    <a:pt x="454" y="15"/>
                    <a:pt x="455" y="16"/>
                  </a:cubicBezTo>
                  <a:cubicBezTo>
                    <a:pt x="457" y="18"/>
                    <a:pt x="460" y="20"/>
                    <a:pt x="465" y="23"/>
                  </a:cubicBezTo>
                  <a:cubicBezTo>
                    <a:pt x="470" y="26"/>
                    <a:pt x="473" y="28"/>
                    <a:pt x="475" y="29"/>
                  </a:cubicBezTo>
                  <a:cubicBezTo>
                    <a:pt x="476" y="31"/>
                    <a:pt x="477" y="32"/>
                    <a:pt x="479" y="34"/>
                  </a:cubicBezTo>
                  <a:cubicBezTo>
                    <a:pt x="479" y="36"/>
                    <a:pt x="480" y="38"/>
                    <a:pt x="480" y="40"/>
                  </a:cubicBezTo>
                  <a:cubicBezTo>
                    <a:pt x="480" y="44"/>
                    <a:pt x="478" y="47"/>
                    <a:pt x="475" y="50"/>
                  </a:cubicBezTo>
                  <a:cubicBezTo>
                    <a:pt x="473" y="53"/>
                    <a:pt x="469" y="54"/>
                    <a:pt x="465" y="54"/>
                  </a:cubicBezTo>
                  <a:cubicBezTo>
                    <a:pt x="463" y="54"/>
                    <a:pt x="462" y="54"/>
                    <a:pt x="461" y="53"/>
                  </a:cubicBezTo>
                  <a:cubicBezTo>
                    <a:pt x="460" y="53"/>
                    <a:pt x="458" y="53"/>
                    <a:pt x="456" y="52"/>
                  </a:cubicBezTo>
                  <a:cubicBezTo>
                    <a:pt x="454" y="51"/>
                    <a:pt x="453" y="51"/>
                    <a:pt x="452" y="51"/>
                  </a:cubicBezTo>
                  <a:cubicBezTo>
                    <a:pt x="451" y="51"/>
                    <a:pt x="451" y="51"/>
                    <a:pt x="450" y="51"/>
                  </a:cubicBezTo>
                  <a:cubicBezTo>
                    <a:pt x="450" y="52"/>
                    <a:pt x="450" y="53"/>
                    <a:pt x="449" y="54"/>
                  </a:cubicBezTo>
                  <a:cubicBezTo>
                    <a:pt x="448" y="54"/>
                    <a:pt x="448" y="54"/>
                    <a:pt x="448" y="54"/>
                  </a:cubicBezTo>
                  <a:cubicBezTo>
                    <a:pt x="448" y="37"/>
                    <a:pt x="448" y="37"/>
                    <a:pt x="448" y="37"/>
                  </a:cubicBezTo>
                  <a:cubicBezTo>
                    <a:pt x="449" y="37"/>
                    <a:pt x="449" y="37"/>
                    <a:pt x="449" y="37"/>
                  </a:cubicBezTo>
                  <a:cubicBezTo>
                    <a:pt x="450" y="40"/>
                    <a:pt x="451" y="43"/>
                    <a:pt x="452" y="45"/>
                  </a:cubicBezTo>
                  <a:cubicBezTo>
                    <a:pt x="453" y="46"/>
                    <a:pt x="455" y="48"/>
                    <a:pt x="457" y="49"/>
                  </a:cubicBezTo>
                  <a:cubicBezTo>
                    <a:pt x="459" y="50"/>
                    <a:pt x="461" y="51"/>
                    <a:pt x="464" y="51"/>
                  </a:cubicBezTo>
                  <a:cubicBezTo>
                    <a:pt x="467" y="51"/>
                    <a:pt x="469" y="50"/>
                    <a:pt x="471" y="48"/>
                  </a:cubicBezTo>
                  <a:cubicBezTo>
                    <a:pt x="473" y="47"/>
                    <a:pt x="473" y="45"/>
                    <a:pt x="473" y="43"/>
                  </a:cubicBezTo>
                  <a:cubicBezTo>
                    <a:pt x="473" y="41"/>
                    <a:pt x="473" y="40"/>
                    <a:pt x="473" y="39"/>
                  </a:cubicBezTo>
                  <a:cubicBezTo>
                    <a:pt x="472" y="38"/>
                    <a:pt x="471" y="37"/>
                    <a:pt x="469" y="35"/>
                  </a:cubicBezTo>
                  <a:cubicBezTo>
                    <a:pt x="469" y="35"/>
                    <a:pt x="466" y="33"/>
                    <a:pt x="462" y="31"/>
                  </a:cubicBezTo>
                  <a:cubicBezTo>
                    <a:pt x="458" y="28"/>
                    <a:pt x="455" y="26"/>
                    <a:pt x="453" y="25"/>
                  </a:cubicBezTo>
                  <a:cubicBezTo>
                    <a:pt x="451" y="23"/>
                    <a:pt x="450" y="22"/>
                    <a:pt x="449" y="20"/>
                  </a:cubicBezTo>
                  <a:cubicBezTo>
                    <a:pt x="448" y="19"/>
                    <a:pt x="448" y="17"/>
                    <a:pt x="448" y="15"/>
                  </a:cubicBezTo>
                  <a:cubicBezTo>
                    <a:pt x="448" y="11"/>
                    <a:pt x="449" y="8"/>
                    <a:pt x="452" y="5"/>
                  </a:cubicBezTo>
                  <a:cubicBezTo>
                    <a:pt x="455" y="3"/>
                    <a:pt x="458" y="1"/>
                    <a:pt x="462" y="1"/>
                  </a:cubicBezTo>
                  <a:cubicBezTo>
                    <a:pt x="464" y="1"/>
                    <a:pt x="467" y="2"/>
                    <a:pt x="470" y="3"/>
                  </a:cubicBezTo>
                  <a:cubicBezTo>
                    <a:pt x="471" y="4"/>
                    <a:pt x="472" y="4"/>
                    <a:pt x="473" y="4"/>
                  </a:cubicBezTo>
                  <a:cubicBezTo>
                    <a:pt x="473" y="4"/>
                    <a:pt x="474" y="4"/>
                    <a:pt x="474" y="4"/>
                  </a:cubicBezTo>
                  <a:cubicBezTo>
                    <a:pt x="475" y="3"/>
                    <a:pt x="475" y="3"/>
                    <a:pt x="475" y="1"/>
                  </a:cubicBezTo>
                  <a:cubicBezTo>
                    <a:pt x="477" y="1"/>
                    <a:pt x="477" y="1"/>
                    <a:pt x="477" y="1"/>
                  </a:cubicBezTo>
                  <a:close/>
                  <a:moveTo>
                    <a:pt x="517" y="40"/>
                  </a:moveTo>
                  <a:cubicBezTo>
                    <a:pt x="517" y="44"/>
                    <a:pt x="515" y="48"/>
                    <a:pt x="512" y="50"/>
                  </a:cubicBezTo>
                  <a:cubicBezTo>
                    <a:pt x="510" y="53"/>
                    <a:pt x="507" y="54"/>
                    <a:pt x="504" y="54"/>
                  </a:cubicBezTo>
                  <a:cubicBezTo>
                    <a:pt x="500" y="54"/>
                    <a:pt x="497" y="52"/>
                    <a:pt x="494" y="49"/>
                  </a:cubicBezTo>
                  <a:cubicBezTo>
                    <a:pt x="491" y="46"/>
                    <a:pt x="490" y="41"/>
                    <a:pt x="490" y="36"/>
                  </a:cubicBezTo>
                  <a:cubicBezTo>
                    <a:pt x="490" y="31"/>
                    <a:pt x="492" y="26"/>
                    <a:pt x="495" y="23"/>
                  </a:cubicBezTo>
                  <a:cubicBezTo>
                    <a:pt x="498" y="19"/>
                    <a:pt x="501" y="17"/>
                    <a:pt x="506" y="17"/>
                  </a:cubicBezTo>
                  <a:cubicBezTo>
                    <a:pt x="509" y="17"/>
                    <a:pt x="512" y="18"/>
                    <a:pt x="514" y="20"/>
                  </a:cubicBezTo>
                  <a:cubicBezTo>
                    <a:pt x="516" y="22"/>
                    <a:pt x="517" y="24"/>
                    <a:pt x="517" y="26"/>
                  </a:cubicBezTo>
                  <a:cubicBezTo>
                    <a:pt x="517" y="27"/>
                    <a:pt x="517" y="27"/>
                    <a:pt x="516" y="28"/>
                  </a:cubicBezTo>
                  <a:cubicBezTo>
                    <a:pt x="516" y="29"/>
                    <a:pt x="515" y="29"/>
                    <a:pt x="514" y="29"/>
                  </a:cubicBezTo>
                  <a:cubicBezTo>
                    <a:pt x="512" y="29"/>
                    <a:pt x="511" y="29"/>
                    <a:pt x="511" y="27"/>
                  </a:cubicBezTo>
                  <a:cubicBezTo>
                    <a:pt x="510" y="27"/>
                    <a:pt x="510" y="26"/>
                    <a:pt x="510" y="25"/>
                  </a:cubicBezTo>
                  <a:cubicBezTo>
                    <a:pt x="510" y="23"/>
                    <a:pt x="509" y="22"/>
                    <a:pt x="508" y="21"/>
                  </a:cubicBezTo>
                  <a:cubicBezTo>
                    <a:pt x="507" y="21"/>
                    <a:pt x="506" y="20"/>
                    <a:pt x="505" y="20"/>
                  </a:cubicBezTo>
                  <a:cubicBezTo>
                    <a:pt x="502" y="20"/>
                    <a:pt x="500" y="21"/>
                    <a:pt x="499" y="23"/>
                  </a:cubicBezTo>
                  <a:cubicBezTo>
                    <a:pt x="497" y="25"/>
                    <a:pt x="496" y="29"/>
                    <a:pt x="496" y="33"/>
                  </a:cubicBezTo>
                  <a:cubicBezTo>
                    <a:pt x="496" y="37"/>
                    <a:pt x="497" y="40"/>
                    <a:pt x="499" y="43"/>
                  </a:cubicBezTo>
                  <a:cubicBezTo>
                    <a:pt x="501" y="47"/>
                    <a:pt x="503" y="48"/>
                    <a:pt x="507" y="48"/>
                  </a:cubicBezTo>
                  <a:cubicBezTo>
                    <a:pt x="509" y="48"/>
                    <a:pt x="511" y="47"/>
                    <a:pt x="513" y="46"/>
                  </a:cubicBezTo>
                  <a:cubicBezTo>
                    <a:pt x="514" y="45"/>
                    <a:pt x="515" y="43"/>
                    <a:pt x="517" y="40"/>
                  </a:cubicBezTo>
                  <a:cubicBezTo>
                    <a:pt x="517" y="40"/>
                    <a:pt x="517" y="40"/>
                    <a:pt x="517" y="40"/>
                  </a:cubicBezTo>
                  <a:close/>
                  <a:moveTo>
                    <a:pt x="534" y="0"/>
                  </a:moveTo>
                  <a:cubicBezTo>
                    <a:pt x="535" y="0"/>
                    <a:pt x="536" y="0"/>
                    <a:pt x="537" y="1"/>
                  </a:cubicBezTo>
                  <a:cubicBezTo>
                    <a:pt x="537" y="2"/>
                    <a:pt x="538" y="3"/>
                    <a:pt x="538" y="4"/>
                  </a:cubicBezTo>
                  <a:cubicBezTo>
                    <a:pt x="538" y="5"/>
                    <a:pt x="537" y="6"/>
                    <a:pt x="537" y="7"/>
                  </a:cubicBezTo>
                  <a:cubicBezTo>
                    <a:pt x="536" y="7"/>
                    <a:pt x="535" y="8"/>
                    <a:pt x="534" y="8"/>
                  </a:cubicBezTo>
                  <a:cubicBezTo>
                    <a:pt x="533" y="8"/>
                    <a:pt x="532" y="7"/>
                    <a:pt x="532" y="7"/>
                  </a:cubicBezTo>
                  <a:cubicBezTo>
                    <a:pt x="531" y="6"/>
                    <a:pt x="531" y="5"/>
                    <a:pt x="531" y="4"/>
                  </a:cubicBezTo>
                  <a:cubicBezTo>
                    <a:pt x="531" y="3"/>
                    <a:pt x="531" y="2"/>
                    <a:pt x="532" y="1"/>
                  </a:cubicBezTo>
                  <a:cubicBezTo>
                    <a:pt x="532" y="0"/>
                    <a:pt x="533" y="0"/>
                    <a:pt x="534" y="0"/>
                  </a:cubicBezTo>
                  <a:close/>
                  <a:moveTo>
                    <a:pt x="537" y="18"/>
                  </a:moveTo>
                  <a:cubicBezTo>
                    <a:pt x="537" y="45"/>
                    <a:pt x="537" y="45"/>
                    <a:pt x="537" y="45"/>
                  </a:cubicBezTo>
                  <a:cubicBezTo>
                    <a:pt x="537" y="47"/>
                    <a:pt x="537" y="49"/>
                    <a:pt x="537" y="49"/>
                  </a:cubicBezTo>
                  <a:cubicBezTo>
                    <a:pt x="538" y="50"/>
                    <a:pt x="538" y="51"/>
                    <a:pt x="539" y="51"/>
                  </a:cubicBezTo>
                  <a:cubicBezTo>
                    <a:pt x="539" y="51"/>
                    <a:pt x="540" y="51"/>
                    <a:pt x="542" y="51"/>
                  </a:cubicBezTo>
                  <a:cubicBezTo>
                    <a:pt x="542" y="53"/>
                    <a:pt x="542" y="53"/>
                    <a:pt x="542" y="53"/>
                  </a:cubicBezTo>
                  <a:cubicBezTo>
                    <a:pt x="526" y="53"/>
                    <a:pt x="526" y="53"/>
                    <a:pt x="526" y="53"/>
                  </a:cubicBezTo>
                  <a:cubicBezTo>
                    <a:pt x="526" y="51"/>
                    <a:pt x="526" y="51"/>
                    <a:pt x="526" y="51"/>
                  </a:cubicBezTo>
                  <a:cubicBezTo>
                    <a:pt x="527" y="51"/>
                    <a:pt x="529" y="51"/>
                    <a:pt x="529" y="51"/>
                  </a:cubicBezTo>
                  <a:cubicBezTo>
                    <a:pt x="529" y="51"/>
                    <a:pt x="530" y="50"/>
                    <a:pt x="530" y="49"/>
                  </a:cubicBezTo>
                  <a:cubicBezTo>
                    <a:pt x="531" y="49"/>
                    <a:pt x="531" y="47"/>
                    <a:pt x="531" y="45"/>
                  </a:cubicBezTo>
                  <a:cubicBezTo>
                    <a:pt x="531" y="32"/>
                    <a:pt x="531" y="32"/>
                    <a:pt x="531" y="32"/>
                  </a:cubicBezTo>
                  <a:cubicBezTo>
                    <a:pt x="531" y="28"/>
                    <a:pt x="531" y="26"/>
                    <a:pt x="530" y="25"/>
                  </a:cubicBezTo>
                  <a:cubicBezTo>
                    <a:pt x="530" y="24"/>
                    <a:pt x="530" y="23"/>
                    <a:pt x="529" y="23"/>
                  </a:cubicBezTo>
                  <a:cubicBezTo>
                    <a:pt x="529" y="23"/>
                    <a:pt x="529" y="23"/>
                    <a:pt x="528" y="23"/>
                  </a:cubicBezTo>
                  <a:cubicBezTo>
                    <a:pt x="527" y="23"/>
                    <a:pt x="526" y="23"/>
                    <a:pt x="525" y="23"/>
                  </a:cubicBezTo>
                  <a:cubicBezTo>
                    <a:pt x="525" y="22"/>
                    <a:pt x="525" y="22"/>
                    <a:pt x="525" y="22"/>
                  </a:cubicBezTo>
                  <a:cubicBezTo>
                    <a:pt x="535" y="18"/>
                    <a:pt x="535" y="18"/>
                    <a:pt x="535" y="18"/>
                  </a:cubicBezTo>
                  <a:cubicBezTo>
                    <a:pt x="537" y="18"/>
                    <a:pt x="537" y="18"/>
                    <a:pt x="537" y="18"/>
                  </a:cubicBezTo>
                  <a:close/>
                  <a:moveTo>
                    <a:pt x="555" y="31"/>
                  </a:moveTo>
                  <a:cubicBezTo>
                    <a:pt x="555" y="37"/>
                    <a:pt x="557" y="40"/>
                    <a:pt x="559" y="43"/>
                  </a:cubicBezTo>
                  <a:cubicBezTo>
                    <a:pt x="561" y="46"/>
                    <a:pt x="564" y="48"/>
                    <a:pt x="567" y="48"/>
                  </a:cubicBezTo>
                  <a:cubicBezTo>
                    <a:pt x="569" y="48"/>
                    <a:pt x="571" y="47"/>
                    <a:pt x="573" y="46"/>
                  </a:cubicBezTo>
                  <a:cubicBezTo>
                    <a:pt x="575" y="45"/>
                    <a:pt x="576" y="43"/>
                    <a:pt x="577" y="39"/>
                  </a:cubicBezTo>
                  <a:cubicBezTo>
                    <a:pt x="578" y="40"/>
                    <a:pt x="578" y="40"/>
                    <a:pt x="578" y="40"/>
                  </a:cubicBezTo>
                  <a:cubicBezTo>
                    <a:pt x="578" y="43"/>
                    <a:pt x="576" y="47"/>
                    <a:pt x="574" y="49"/>
                  </a:cubicBezTo>
                  <a:cubicBezTo>
                    <a:pt x="571" y="52"/>
                    <a:pt x="568" y="53"/>
                    <a:pt x="565" y="53"/>
                  </a:cubicBezTo>
                  <a:cubicBezTo>
                    <a:pt x="561" y="53"/>
                    <a:pt x="557" y="52"/>
                    <a:pt x="555" y="49"/>
                  </a:cubicBezTo>
                  <a:cubicBezTo>
                    <a:pt x="552" y="45"/>
                    <a:pt x="551" y="41"/>
                    <a:pt x="551" y="36"/>
                  </a:cubicBezTo>
                  <a:cubicBezTo>
                    <a:pt x="551" y="30"/>
                    <a:pt x="552" y="25"/>
                    <a:pt x="555" y="22"/>
                  </a:cubicBezTo>
                  <a:cubicBezTo>
                    <a:pt x="558" y="19"/>
                    <a:pt x="561" y="17"/>
                    <a:pt x="566" y="17"/>
                  </a:cubicBezTo>
                  <a:cubicBezTo>
                    <a:pt x="569" y="17"/>
                    <a:pt x="573" y="19"/>
                    <a:pt x="575" y="21"/>
                  </a:cubicBezTo>
                  <a:cubicBezTo>
                    <a:pt x="577" y="23"/>
                    <a:pt x="579" y="27"/>
                    <a:pt x="579" y="31"/>
                  </a:cubicBezTo>
                  <a:cubicBezTo>
                    <a:pt x="555" y="31"/>
                    <a:pt x="555" y="31"/>
                    <a:pt x="555" y="31"/>
                  </a:cubicBezTo>
                  <a:close/>
                  <a:moveTo>
                    <a:pt x="555" y="29"/>
                  </a:moveTo>
                  <a:cubicBezTo>
                    <a:pt x="571" y="29"/>
                    <a:pt x="571" y="29"/>
                    <a:pt x="571" y="29"/>
                  </a:cubicBezTo>
                  <a:cubicBezTo>
                    <a:pt x="571" y="27"/>
                    <a:pt x="570" y="26"/>
                    <a:pt x="570" y="25"/>
                  </a:cubicBezTo>
                  <a:cubicBezTo>
                    <a:pt x="569" y="24"/>
                    <a:pt x="568" y="23"/>
                    <a:pt x="567" y="22"/>
                  </a:cubicBezTo>
                  <a:cubicBezTo>
                    <a:pt x="566" y="21"/>
                    <a:pt x="565" y="21"/>
                    <a:pt x="563" y="21"/>
                  </a:cubicBezTo>
                  <a:cubicBezTo>
                    <a:pt x="561" y="21"/>
                    <a:pt x="560" y="21"/>
                    <a:pt x="558" y="23"/>
                  </a:cubicBezTo>
                  <a:cubicBezTo>
                    <a:pt x="557" y="24"/>
                    <a:pt x="555" y="27"/>
                    <a:pt x="555" y="29"/>
                  </a:cubicBezTo>
                  <a:close/>
                  <a:moveTo>
                    <a:pt x="595" y="25"/>
                  </a:moveTo>
                  <a:cubicBezTo>
                    <a:pt x="599" y="20"/>
                    <a:pt x="603" y="18"/>
                    <a:pt x="606" y="18"/>
                  </a:cubicBezTo>
                  <a:cubicBezTo>
                    <a:pt x="608" y="18"/>
                    <a:pt x="609" y="18"/>
                    <a:pt x="611" y="19"/>
                  </a:cubicBezTo>
                  <a:cubicBezTo>
                    <a:pt x="612" y="20"/>
                    <a:pt x="613" y="21"/>
                    <a:pt x="614" y="23"/>
                  </a:cubicBezTo>
                  <a:cubicBezTo>
                    <a:pt x="615" y="25"/>
                    <a:pt x="615" y="27"/>
                    <a:pt x="615" y="30"/>
                  </a:cubicBezTo>
                  <a:cubicBezTo>
                    <a:pt x="615" y="45"/>
                    <a:pt x="615" y="45"/>
                    <a:pt x="615" y="45"/>
                  </a:cubicBezTo>
                  <a:cubicBezTo>
                    <a:pt x="615" y="47"/>
                    <a:pt x="615" y="48"/>
                    <a:pt x="615" y="49"/>
                  </a:cubicBezTo>
                  <a:cubicBezTo>
                    <a:pt x="616" y="50"/>
                    <a:pt x="616" y="50"/>
                    <a:pt x="617" y="51"/>
                  </a:cubicBezTo>
                  <a:cubicBezTo>
                    <a:pt x="617" y="51"/>
                    <a:pt x="618" y="51"/>
                    <a:pt x="620" y="51"/>
                  </a:cubicBezTo>
                  <a:cubicBezTo>
                    <a:pt x="620" y="52"/>
                    <a:pt x="620" y="52"/>
                    <a:pt x="620" y="52"/>
                  </a:cubicBezTo>
                  <a:cubicBezTo>
                    <a:pt x="604" y="52"/>
                    <a:pt x="604" y="52"/>
                    <a:pt x="604" y="52"/>
                  </a:cubicBezTo>
                  <a:cubicBezTo>
                    <a:pt x="604" y="51"/>
                    <a:pt x="604" y="51"/>
                    <a:pt x="604" y="51"/>
                  </a:cubicBezTo>
                  <a:cubicBezTo>
                    <a:pt x="605" y="51"/>
                    <a:pt x="605" y="51"/>
                    <a:pt x="605" y="51"/>
                  </a:cubicBezTo>
                  <a:cubicBezTo>
                    <a:pt x="606" y="51"/>
                    <a:pt x="607" y="51"/>
                    <a:pt x="608" y="50"/>
                  </a:cubicBezTo>
                  <a:cubicBezTo>
                    <a:pt x="609" y="50"/>
                    <a:pt x="609" y="49"/>
                    <a:pt x="609" y="48"/>
                  </a:cubicBezTo>
                  <a:cubicBezTo>
                    <a:pt x="609" y="48"/>
                    <a:pt x="609" y="47"/>
                    <a:pt x="609" y="45"/>
                  </a:cubicBezTo>
                  <a:cubicBezTo>
                    <a:pt x="609" y="31"/>
                    <a:pt x="609" y="31"/>
                    <a:pt x="609" y="31"/>
                  </a:cubicBezTo>
                  <a:cubicBezTo>
                    <a:pt x="609" y="27"/>
                    <a:pt x="609" y="25"/>
                    <a:pt x="608" y="24"/>
                  </a:cubicBezTo>
                  <a:cubicBezTo>
                    <a:pt x="607" y="23"/>
                    <a:pt x="606" y="22"/>
                    <a:pt x="604" y="22"/>
                  </a:cubicBezTo>
                  <a:cubicBezTo>
                    <a:pt x="601" y="22"/>
                    <a:pt x="598" y="23"/>
                    <a:pt x="595" y="27"/>
                  </a:cubicBezTo>
                  <a:cubicBezTo>
                    <a:pt x="595" y="45"/>
                    <a:pt x="595" y="45"/>
                    <a:pt x="595" y="45"/>
                  </a:cubicBezTo>
                  <a:cubicBezTo>
                    <a:pt x="595" y="47"/>
                    <a:pt x="595" y="48"/>
                    <a:pt x="596" y="49"/>
                  </a:cubicBezTo>
                  <a:cubicBezTo>
                    <a:pt x="596" y="50"/>
                    <a:pt x="597" y="50"/>
                    <a:pt x="597" y="51"/>
                  </a:cubicBezTo>
                  <a:cubicBezTo>
                    <a:pt x="597" y="51"/>
                    <a:pt x="599" y="51"/>
                    <a:pt x="601" y="51"/>
                  </a:cubicBezTo>
                  <a:cubicBezTo>
                    <a:pt x="601" y="52"/>
                    <a:pt x="601" y="52"/>
                    <a:pt x="601" y="52"/>
                  </a:cubicBezTo>
                  <a:cubicBezTo>
                    <a:pt x="585" y="52"/>
                    <a:pt x="585" y="52"/>
                    <a:pt x="585" y="52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5" y="51"/>
                    <a:pt x="585" y="51"/>
                    <a:pt x="585" y="51"/>
                  </a:cubicBezTo>
                  <a:cubicBezTo>
                    <a:pt x="587" y="51"/>
                    <a:pt x="588" y="51"/>
                    <a:pt x="589" y="50"/>
                  </a:cubicBezTo>
                  <a:cubicBezTo>
                    <a:pt x="589" y="49"/>
                    <a:pt x="589" y="47"/>
                    <a:pt x="589" y="45"/>
                  </a:cubicBezTo>
                  <a:cubicBezTo>
                    <a:pt x="589" y="32"/>
                    <a:pt x="589" y="32"/>
                    <a:pt x="589" y="32"/>
                  </a:cubicBezTo>
                  <a:cubicBezTo>
                    <a:pt x="589" y="28"/>
                    <a:pt x="589" y="25"/>
                    <a:pt x="589" y="24"/>
                  </a:cubicBezTo>
                  <a:cubicBezTo>
                    <a:pt x="589" y="23"/>
                    <a:pt x="589" y="23"/>
                    <a:pt x="588" y="22"/>
                  </a:cubicBezTo>
                  <a:cubicBezTo>
                    <a:pt x="588" y="22"/>
                    <a:pt x="587" y="22"/>
                    <a:pt x="587" y="22"/>
                  </a:cubicBezTo>
                  <a:cubicBezTo>
                    <a:pt x="586" y="22"/>
                    <a:pt x="585" y="22"/>
                    <a:pt x="584" y="22"/>
                  </a:cubicBezTo>
                  <a:cubicBezTo>
                    <a:pt x="584" y="21"/>
                    <a:pt x="584" y="21"/>
                    <a:pt x="584" y="21"/>
                  </a:cubicBezTo>
                  <a:cubicBezTo>
                    <a:pt x="594" y="17"/>
                    <a:pt x="594" y="17"/>
                    <a:pt x="594" y="17"/>
                  </a:cubicBezTo>
                  <a:cubicBezTo>
                    <a:pt x="595" y="17"/>
                    <a:pt x="595" y="17"/>
                    <a:pt x="595" y="17"/>
                  </a:cubicBezTo>
                  <a:cubicBezTo>
                    <a:pt x="595" y="25"/>
                    <a:pt x="595" y="25"/>
                    <a:pt x="595" y="25"/>
                  </a:cubicBezTo>
                  <a:close/>
                  <a:moveTo>
                    <a:pt x="654" y="40"/>
                  </a:moveTo>
                  <a:cubicBezTo>
                    <a:pt x="653" y="44"/>
                    <a:pt x="651" y="48"/>
                    <a:pt x="649" y="50"/>
                  </a:cubicBezTo>
                  <a:cubicBezTo>
                    <a:pt x="646" y="53"/>
                    <a:pt x="643" y="54"/>
                    <a:pt x="640" y="54"/>
                  </a:cubicBezTo>
                  <a:cubicBezTo>
                    <a:pt x="637" y="54"/>
                    <a:pt x="633" y="52"/>
                    <a:pt x="631" y="49"/>
                  </a:cubicBezTo>
                  <a:cubicBezTo>
                    <a:pt x="628" y="46"/>
                    <a:pt x="627" y="41"/>
                    <a:pt x="627" y="36"/>
                  </a:cubicBezTo>
                  <a:cubicBezTo>
                    <a:pt x="627" y="31"/>
                    <a:pt x="628" y="26"/>
                    <a:pt x="631" y="23"/>
                  </a:cubicBezTo>
                  <a:cubicBezTo>
                    <a:pt x="634" y="19"/>
                    <a:pt x="638" y="17"/>
                    <a:pt x="642" y="17"/>
                  </a:cubicBezTo>
                  <a:cubicBezTo>
                    <a:pt x="645" y="17"/>
                    <a:pt x="648" y="18"/>
                    <a:pt x="650" y="20"/>
                  </a:cubicBezTo>
                  <a:cubicBezTo>
                    <a:pt x="652" y="22"/>
                    <a:pt x="653" y="24"/>
                    <a:pt x="653" y="26"/>
                  </a:cubicBezTo>
                  <a:cubicBezTo>
                    <a:pt x="653" y="27"/>
                    <a:pt x="653" y="27"/>
                    <a:pt x="653" y="28"/>
                  </a:cubicBezTo>
                  <a:cubicBezTo>
                    <a:pt x="652" y="29"/>
                    <a:pt x="651" y="29"/>
                    <a:pt x="650" y="29"/>
                  </a:cubicBezTo>
                  <a:cubicBezTo>
                    <a:pt x="649" y="29"/>
                    <a:pt x="648" y="29"/>
                    <a:pt x="647" y="27"/>
                  </a:cubicBezTo>
                  <a:cubicBezTo>
                    <a:pt x="647" y="27"/>
                    <a:pt x="646" y="26"/>
                    <a:pt x="646" y="25"/>
                  </a:cubicBezTo>
                  <a:cubicBezTo>
                    <a:pt x="646" y="23"/>
                    <a:pt x="645" y="22"/>
                    <a:pt x="645" y="21"/>
                  </a:cubicBezTo>
                  <a:cubicBezTo>
                    <a:pt x="644" y="21"/>
                    <a:pt x="643" y="20"/>
                    <a:pt x="641" y="20"/>
                  </a:cubicBezTo>
                  <a:cubicBezTo>
                    <a:pt x="639" y="20"/>
                    <a:pt x="637" y="21"/>
                    <a:pt x="635" y="23"/>
                  </a:cubicBezTo>
                  <a:cubicBezTo>
                    <a:pt x="633" y="25"/>
                    <a:pt x="633" y="29"/>
                    <a:pt x="633" y="33"/>
                  </a:cubicBezTo>
                  <a:cubicBezTo>
                    <a:pt x="633" y="37"/>
                    <a:pt x="633" y="40"/>
                    <a:pt x="635" y="43"/>
                  </a:cubicBezTo>
                  <a:cubicBezTo>
                    <a:pt x="637" y="47"/>
                    <a:pt x="640" y="48"/>
                    <a:pt x="643" y="48"/>
                  </a:cubicBezTo>
                  <a:cubicBezTo>
                    <a:pt x="645" y="48"/>
                    <a:pt x="647" y="47"/>
                    <a:pt x="649" y="46"/>
                  </a:cubicBezTo>
                  <a:cubicBezTo>
                    <a:pt x="651" y="45"/>
                    <a:pt x="652" y="43"/>
                    <a:pt x="654" y="40"/>
                  </a:cubicBezTo>
                  <a:cubicBezTo>
                    <a:pt x="654" y="40"/>
                    <a:pt x="654" y="40"/>
                    <a:pt x="654" y="40"/>
                  </a:cubicBezTo>
                  <a:close/>
                  <a:moveTo>
                    <a:pt x="668" y="31"/>
                  </a:moveTo>
                  <a:cubicBezTo>
                    <a:pt x="668" y="37"/>
                    <a:pt x="669" y="40"/>
                    <a:pt x="671" y="43"/>
                  </a:cubicBezTo>
                  <a:cubicBezTo>
                    <a:pt x="674" y="46"/>
                    <a:pt x="677" y="48"/>
                    <a:pt x="680" y="48"/>
                  </a:cubicBezTo>
                  <a:cubicBezTo>
                    <a:pt x="682" y="48"/>
                    <a:pt x="684" y="47"/>
                    <a:pt x="685" y="46"/>
                  </a:cubicBezTo>
                  <a:cubicBezTo>
                    <a:pt x="687" y="45"/>
                    <a:pt x="688" y="43"/>
                    <a:pt x="689" y="39"/>
                  </a:cubicBezTo>
                  <a:cubicBezTo>
                    <a:pt x="691" y="40"/>
                    <a:pt x="691" y="40"/>
                    <a:pt x="691" y="40"/>
                  </a:cubicBezTo>
                  <a:cubicBezTo>
                    <a:pt x="690" y="43"/>
                    <a:pt x="689" y="47"/>
                    <a:pt x="686" y="49"/>
                  </a:cubicBezTo>
                  <a:cubicBezTo>
                    <a:pt x="684" y="52"/>
                    <a:pt x="681" y="53"/>
                    <a:pt x="677" y="53"/>
                  </a:cubicBezTo>
                  <a:cubicBezTo>
                    <a:pt x="673" y="53"/>
                    <a:pt x="670" y="52"/>
                    <a:pt x="667" y="49"/>
                  </a:cubicBezTo>
                  <a:cubicBezTo>
                    <a:pt x="664" y="45"/>
                    <a:pt x="663" y="41"/>
                    <a:pt x="663" y="36"/>
                  </a:cubicBezTo>
                  <a:cubicBezTo>
                    <a:pt x="663" y="30"/>
                    <a:pt x="665" y="25"/>
                    <a:pt x="667" y="22"/>
                  </a:cubicBezTo>
                  <a:cubicBezTo>
                    <a:pt x="670" y="19"/>
                    <a:pt x="674" y="17"/>
                    <a:pt x="678" y="17"/>
                  </a:cubicBezTo>
                  <a:cubicBezTo>
                    <a:pt x="682" y="17"/>
                    <a:pt x="685" y="19"/>
                    <a:pt x="687" y="21"/>
                  </a:cubicBezTo>
                  <a:cubicBezTo>
                    <a:pt x="690" y="23"/>
                    <a:pt x="691" y="27"/>
                    <a:pt x="691" y="31"/>
                  </a:cubicBezTo>
                  <a:cubicBezTo>
                    <a:pt x="668" y="31"/>
                    <a:pt x="668" y="31"/>
                    <a:pt x="668" y="31"/>
                  </a:cubicBezTo>
                  <a:close/>
                  <a:moveTo>
                    <a:pt x="668" y="29"/>
                  </a:moveTo>
                  <a:cubicBezTo>
                    <a:pt x="683" y="29"/>
                    <a:pt x="683" y="29"/>
                    <a:pt x="683" y="29"/>
                  </a:cubicBezTo>
                  <a:cubicBezTo>
                    <a:pt x="683" y="27"/>
                    <a:pt x="683" y="26"/>
                    <a:pt x="682" y="25"/>
                  </a:cubicBezTo>
                  <a:cubicBezTo>
                    <a:pt x="682" y="24"/>
                    <a:pt x="681" y="23"/>
                    <a:pt x="679" y="22"/>
                  </a:cubicBezTo>
                  <a:cubicBezTo>
                    <a:pt x="678" y="21"/>
                    <a:pt x="677" y="21"/>
                    <a:pt x="676" y="21"/>
                  </a:cubicBezTo>
                  <a:cubicBezTo>
                    <a:pt x="674" y="21"/>
                    <a:pt x="672" y="21"/>
                    <a:pt x="671" y="23"/>
                  </a:cubicBezTo>
                  <a:cubicBezTo>
                    <a:pt x="669" y="24"/>
                    <a:pt x="668" y="27"/>
                    <a:pt x="668" y="29"/>
                  </a:cubicBezTo>
                  <a:close/>
                  <a:moveTo>
                    <a:pt x="731" y="48"/>
                  </a:moveTo>
                  <a:cubicBezTo>
                    <a:pt x="728" y="51"/>
                    <a:pt x="726" y="52"/>
                    <a:pt x="725" y="53"/>
                  </a:cubicBezTo>
                  <a:cubicBezTo>
                    <a:pt x="724" y="53"/>
                    <a:pt x="722" y="53"/>
                    <a:pt x="721" y="53"/>
                  </a:cubicBezTo>
                  <a:cubicBezTo>
                    <a:pt x="719" y="53"/>
                    <a:pt x="717" y="53"/>
                    <a:pt x="715" y="51"/>
                  </a:cubicBezTo>
                  <a:cubicBezTo>
                    <a:pt x="714" y="49"/>
                    <a:pt x="713" y="47"/>
                    <a:pt x="713" y="45"/>
                  </a:cubicBezTo>
                  <a:cubicBezTo>
                    <a:pt x="713" y="43"/>
                    <a:pt x="714" y="41"/>
                    <a:pt x="715" y="40"/>
                  </a:cubicBezTo>
                  <a:cubicBezTo>
                    <a:pt x="715" y="39"/>
                    <a:pt x="717" y="37"/>
                    <a:pt x="720" y="35"/>
                  </a:cubicBezTo>
                  <a:cubicBezTo>
                    <a:pt x="722" y="34"/>
                    <a:pt x="726" y="32"/>
                    <a:pt x="732" y="30"/>
                  </a:cubicBezTo>
                  <a:cubicBezTo>
                    <a:pt x="732" y="29"/>
                    <a:pt x="732" y="29"/>
                    <a:pt x="732" y="29"/>
                  </a:cubicBezTo>
                  <a:cubicBezTo>
                    <a:pt x="732" y="25"/>
                    <a:pt x="731" y="23"/>
                    <a:pt x="730" y="22"/>
                  </a:cubicBezTo>
                  <a:cubicBezTo>
                    <a:pt x="729" y="21"/>
                    <a:pt x="728" y="20"/>
                    <a:pt x="726" y="20"/>
                  </a:cubicBezTo>
                  <a:cubicBezTo>
                    <a:pt x="724" y="20"/>
                    <a:pt x="723" y="20"/>
                    <a:pt x="722" y="21"/>
                  </a:cubicBezTo>
                  <a:cubicBezTo>
                    <a:pt x="721" y="22"/>
                    <a:pt x="721" y="23"/>
                    <a:pt x="721" y="24"/>
                  </a:cubicBezTo>
                  <a:cubicBezTo>
                    <a:pt x="721" y="26"/>
                    <a:pt x="721" y="26"/>
                    <a:pt x="721" y="26"/>
                  </a:cubicBezTo>
                  <a:cubicBezTo>
                    <a:pt x="721" y="27"/>
                    <a:pt x="721" y="28"/>
                    <a:pt x="720" y="29"/>
                  </a:cubicBezTo>
                  <a:cubicBezTo>
                    <a:pt x="720" y="29"/>
                    <a:pt x="719" y="29"/>
                    <a:pt x="718" y="29"/>
                  </a:cubicBezTo>
                  <a:cubicBezTo>
                    <a:pt x="717" y="29"/>
                    <a:pt x="717" y="29"/>
                    <a:pt x="716" y="29"/>
                  </a:cubicBezTo>
                  <a:cubicBezTo>
                    <a:pt x="716" y="28"/>
                    <a:pt x="715" y="27"/>
                    <a:pt x="715" y="26"/>
                  </a:cubicBezTo>
                  <a:cubicBezTo>
                    <a:pt x="715" y="24"/>
                    <a:pt x="717" y="22"/>
                    <a:pt x="719" y="20"/>
                  </a:cubicBezTo>
                  <a:cubicBezTo>
                    <a:pt x="721" y="18"/>
                    <a:pt x="724" y="17"/>
                    <a:pt x="727" y="17"/>
                  </a:cubicBezTo>
                  <a:cubicBezTo>
                    <a:pt x="730" y="17"/>
                    <a:pt x="733" y="17"/>
                    <a:pt x="735" y="19"/>
                  </a:cubicBezTo>
                  <a:cubicBezTo>
                    <a:pt x="736" y="19"/>
                    <a:pt x="737" y="21"/>
                    <a:pt x="738" y="22"/>
                  </a:cubicBezTo>
                  <a:cubicBezTo>
                    <a:pt x="738" y="23"/>
                    <a:pt x="739" y="25"/>
                    <a:pt x="739" y="29"/>
                  </a:cubicBezTo>
                  <a:cubicBezTo>
                    <a:pt x="739" y="40"/>
                    <a:pt x="739" y="40"/>
                    <a:pt x="739" y="40"/>
                  </a:cubicBezTo>
                  <a:cubicBezTo>
                    <a:pt x="739" y="43"/>
                    <a:pt x="739" y="45"/>
                    <a:pt x="739" y="46"/>
                  </a:cubicBezTo>
                  <a:cubicBezTo>
                    <a:pt x="739" y="47"/>
                    <a:pt x="739" y="47"/>
                    <a:pt x="739" y="48"/>
                  </a:cubicBezTo>
                  <a:cubicBezTo>
                    <a:pt x="739" y="48"/>
                    <a:pt x="739" y="48"/>
                    <a:pt x="740" y="48"/>
                  </a:cubicBezTo>
                  <a:cubicBezTo>
                    <a:pt x="740" y="48"/>
                    <a:pt x="741" y="48"/>
                    <a:pt x="741" y="48"/>
                  </a:cubicBezTo>
                  <a:cubicBezTo>
                    <a:pt x="741" y="47"/>
                    <a:pt x="743" y="47"/>
                    <a:pt x="744" y="45"/>
                  </a:cubicBezTo>
                  <a:cubicBezTo>
                    <a:pt x="744" y="47"/>
                    <a:pt x="744" y="47"/>
                    <a:pt x="744" y="47"/>
                  </a:cubicBezTo>
                  <a:cubicBezTo>
                    <a:pt x="741" y="51"/>
                    <a:pt x="739" y="53"/>
                    <a:pt x="736" y="53"/>
                  </a:cubicBezTo>
                  <a:cubicBezTo>
                    <a:pt x="735" y="53"/>
                    <a:pt x="734" y="52"/>
                    <a:pt x="733" y="51"/>
                  </a:cubicBezTo>
                  <a:cubicBezTo>
                    <a:pt x="732" y="51"/>
                    <a:pt x="731" y="50"/>
                    <a:pt x="731" y="48"/>
                  </a:cubicBezTo>
                  <a:close/>
                  <a:moveTo>
                    <a:pt x="731" y="45"/>
                  </a:moveTo>
                  <a:cubicBezTo>
                    <a:pt x="731" y="33"/>
                    <a:pt x="731" y="33"/>
                    <a:pt x="731" y="33"/>
                  </a:cubicBezTo>
                  <a:cubicBezTo>
                    <a:pt x="728" y="34"/>
                    <a:pt x="725" y="35"/>
                    <a:pt x="725" y="36"/>
                  </a:cubicBezTo>
                  <a:cubicBezTo>
                    <a:pt x="723" y="37"/>
                    <a:pt x="721" y="38"/>
                    <a:pt x="721" y="39"/>
                  </a:cubicBezTo>
                  <a:cubicBezTo>
                    <a:pt x="720" y="41"/>
                    <a:pt x="719" y="42"/>
                    <a:pt x="719" y="43"/>
                  </a:cubicBezTo>
                  <a:cubicBezTo>
                    <a:pt x="719" y="45"/>
                    <a:pt x="720" y="47"/>
                    <a:pt x="721" y="48"/>
                  </a:cubicBezTo>
                  <a:cubicBezTo>
                    <a:pt x="722" y="49"/>
                    <a:pt x="723" y="49"/>
                    <a:pt x="725" y="49"/>
                  </a:cubicBezTo>
                  <a:cubicBezTo>
                    <a:pt x="726" y="49"/>
                    <a:pt x="729" y="48"/>
                    <a:pt x="731" y="45"/>
                  </a:cubicBezTo>
                  <a:close/>
                  <a:moveTo>
                    <a:pt x="759" y="25"/>
                  </a:moveTo>
                  <a:cubicBezTo>
                    <a:pt x="763" y="20"/>
                    <a:pt x="766" y="18"/>
                    <a:pt x="769" y="18"/>
                  </a:cubicBezTo>
                  <a:cubicBezTo>
                    <a:pt x="771" y="18"/>
                    <a:pt x="773" y="18"/>
                    <a:pt x="774" y="19"/>
                  </a:cubicBezTo>
                  <a:cubicBezTo>
                    <a:pt x="775" y="20"/>
                    <a:pt x="777" y="21"/>
                    <a:pt x="777" y="23"/>
                  </a:cubicBezTo>
                  <a:cubicBezTo>
                    <a:pt x="778" y="25"/>
                    <a:pt x="778" y="27"/>
                    <a:pt x="778" y="30"/>
                  </a:cubicBezTo>
                  <a:cubicBezTo>
                    <a:pt x="778" y="45"/>
                    <a:pt x="778" y="45"/>
                    <a:pt x="778" y="45"/>
                  </a:cubicBezTo>
                  <a:cubicBezTo>
                    <a:pt x="778" y="47"/>
                    <a:pt x="778" y="48"/>
                    <a:pt x="779" y="49"/>
                  </a:cubicBezTo>
                  <a:cubicBezTo>
                    <a:pt x="779" y="50"/>
                    <a:pt x="779" y="50"/>
                    <a:pt x="780" y="51"/>
                  </a:cubicBezTo>
                  <a:cubicBezTo>
                    <a:pt x="780" y="51"/>
                    <a:pt x="781" y="51"/>
                    <a:pt x="783" y="51"/>
                  </a:cubicBezTo>
                  <a:cubicBezTo>
                    <a:pt x="783" y="52"/>
                    <a:pt x="783" y="52"/>
                    <a:pt x="783" y="52"/>
                  </a:cubicBezTo>
                  <a:cubicBezTo>
                    <a:pt x="767" y="52"/>
                    <a:pt x="767" y="52"/>
                    <a:pt x="767" y="52"/>
                  </a:cubicBezTo>
                  <a:cubicBezTo>
                    <a:pt x="767" y="51"/>
                    <a:pt x="767" y="51"/>
                    <a:pt x="767" y="51"/>
                  </a:cubicBezTo>
                  <a:cubicBezTo>
                    <a:pt x="768" y="51"/>
                    <a:pt x="768" y="51"/>
                    <a:pt x="768" y="51"/>
                  </a:cubicBezTo>
                  <a:cubicBezTo>
                    <a:pt x="769" y="51"/>
                    <a:pt x="770" y="51"/>
                    <a:pt x="771" y="50"/>
                  </a:cubicBezTo>
                  <a:cubicBezTo>
                    <a:pt x="772" y="50"/>
                    <a:pt x="772" y="49"/>
                    <a:pt x="772" y="48"/>
                  </a:cubicBezTo>
                  <a:cubicBezTo>
                    <a:pt x="772" y="48"/>
                    <a:pt x="772" y="47"/>
                    <a:pt x="772" y="45"/>
                  </a:cubicBezTo>
                  <a:cubicBezTo>
                    <a:pt x="772" y="31"/>
                    <a:pt x="772" y="31"/>
                    <a:pt x="772" y="31"/>
                  </a:cubicBezTo>
                  <a:cubicBezTo>
                    <a:pt x="772" y="27"/>
                    <a:pt x="772" y="25"/>
                    <a:pt x="771" y="24"/>
                  </a:cubicBezTo>
                  <a:cubicBezTo>
                    <a:pt x="770" y="23"/>
                    <a:pt x="769" y="22"/>
                    <a:pt x="767" y="22"/>
                  </a:cubicBezTo>
                  <a:cubicBezTo>
                    <a:pt x="764" y="22"/>
                    <a:pt x="761" y="23"/>
                    <a:pt x="759" y="27"/>
                  </a:cubicBezTo>
                  <a:cubicBezTo>
                    <a:pt x="759" y="45"/>
                    <a:pt x="759" y="45"/>
                    <a:pt x="759" y="45"/>
                  </a:cubicBezTo>
                  <a:cubicBezTo>
                    <a:pt x="759" y="47"/>
                    <a:pt x="759" y="48"/>
                    <a:pt x="759" y="49"/>
                  </a:cubicBezTo>
                  <a:cubicBezTo>
                    <a:pt x="759" y="50"/>
                    <a:pt x="760" y="50"/>
                    <a:pt x="760" y="51"/>
                  </a:cubicBezTo>
                  <a:cubicBezTo>
                    <a:pt x="761" y="51"/>
                    <a:pt x="762" y="51"/>
                    <a:pt x="764" y="51"/>
                  </a:cubicBezTo>
                  <a:cubicBezTo>
                    <a:pt x="764" y="52"/>
                    <a:pt x="764" y="52"/>
                    <a:pt x="764" y="52"/>
                  </a:cubicBezTo>
                  <a:cubicBezTo>
                    <a:pt x="748" y="52"/>
                    <a:pt x="748" y="52"/>
                    <a:pt x="748" y="52"/>
                  </a:cubicBezTo>
                  <a:cubicBezTo>
                    <a:pt x="748" y="51"/>
                    <a:pt x="748" y="51"/>
                    <a:pt x="748" y="51"/>
                  </a:cubicBezTo>
                  <a:cubicBezTo>
                    <a:pt x="749" y="51"/>
                    <a:pt x="749" y="51"/>
                    <a:pt x="749" y="51"/>
                  </a:cubicBezTo>
                  <a:cubicBezTo>
                    <a:pt x="750" y="51"/>
                    <a:pt x="751" y="51"/>
                    <a:pt x="752" y="50"/>
                  </a:cubicBezTo>
                  <a:cubicBezTo>
                    <a:pt x="752" y="49"/>
                    <a:pt x="753" y="47"/>
                    <a:pt x="753" y="45"/>
                  </a:cubicBezTo>
                  <a:cubicBezTo>
                    <a:pt x="753" y="32"/>
                    <a:pt x="753" y="32"/>
                    <a:pt x="753" y="32"/>
                  </a:cubicBezTo>
                  <a:cubicBezTo>
                    <a:pt x="753" y="28"/>
                    <a:pt x="753" y="25"/>
                    <a:pt x="752" y="24"/>
                  </a:cubicBezTo>
                  <a:cubicBezTo>
                    <a:pt x="752" y="23"/>
                    <a:pt x="752" y="23"/>
                    <a:pt x="751" y="22"/>
                  </a:cubicBezTo>
                  <a:cubicBezTo>
                    <a:pt x="751" y="22"/>
                    <a:pt x="751" y="22"/>
                    <a:pt x="750" y="22"/>
                  </a:cubicBezTo>
                  <a:cubicBezTo>
                    <a:pt x="749" y="22"/>
                    <a:pt x="748" y="22"/>
                    <a:pt x="747" y="22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57" y="17"/>
                    <a:pt x="757" y="17"/>
                    <a:pt x="757" y="17"/>
                  </a:cubicBezTo>
                  <a:cubicBezTo>
                    <a:pt x="759" y="17"/>
                    <a:pt x="759" y="17"/>
                    <a:pt x="759" y="17"/>
                  </a:cubicBezTo>
                  <a:cubicBezTo>
                    <a:pt x="759" y="25"/>
                    <a:pt x="759" y="25"/>
                    <a:pt x="759" y="25"/>
                  </a:cubicBezTo>
                  <a:close/>
                  <a:moveTo>
                    <a:pt x="812" y="49"/>
                  </a:moveTo>
                  <a:cubicBezTo>
                    <a:pt x="811" y="51"/>
                    <a:pt x="809" y="52"/>
                    <a:pt x="807" y="53"/>
                  </a:cubicBezTo>
                  <a:cubicBezTo>
                    <a:pt x="806" y="53"/>
                    <a:pt x="804" y="54"/>
                    <a:pt x="803" y="54"/>
                  </a:cubicBezTo>
                  <a:cubicBezTo>
                    <a:pt x="799" y="54"/>
                    <a:pt x="796" y="52"/>
                    <a:pt x="793" y="49"/>
                  </a:cubicBezTo>
                  <a:cubicBezTo>
                    <a:pt x="791" y="46"/>
                    <a:pt x="789" y="42"/>
                    <a:pt x="789" y="37"/>
                  </a:cubicBezTo>
                  <a:cubicBezTo>
                    <a:pt x="789" y="32"/>
                    <a:pt x="791" y="28"/>
                    <a:pt x="794" y="24"/>
                  </a:cubicBezTo>
                  <a:cubicBezTo>
                    <a:pt x="797" y="20"/>
                    <a:pt x="801" y="18"/>
                    <a:pt x="805" y="18"/>
                  </a:cubicBezTo>
                  <a:cubicBezTo>
                    <a:pt x="808" y="18"/>
                    <a:pt x="810" y="19"/>
                    <a:pt x="812" y="21"/>
                  </a:cubicBezTo>
                  <a:cubicBezTo>
                    <a:pt x="812" y="14"/>
                    <a:pt x="812" y="14"/>
                    <a:pt x="812" y="14"/>
                  </a:cubicBezTo>
                  <a:cubicBezTo>
                    <a:pt x="812" y="10"/>
                    <a:pt x="812" y="8"/>
                    <a:pt x="812" y="7"/>
                  </a:cubicBezTo>
                  <a:cubicBezTo>
                    <a:pt x="812" y="6"/>
                    <a:pt x="811" y="5"/>
                    <a:pt x="811" y="5"/>
                  </a:cubicBezTo>
                  <a:cubicBezTo>
                    <a:pt x="811" y="5"/>
                    <a:pt x="810" y="5"/>
                    <a:pt x="809" y="5"/>
                  </a:cubicBezTo>
                  <a:cubicBezTo>
                    <a:pt x="809" y="5"/>
                    <a:pt x="808" y="5"/>
                    <a:pt x="807" y="5"/>
                  </a:cubicBezTo>
                  <a:cubicBezTo>
                    <a:pt x="807" y="4"/>
                    <a:pt x="807" y="4"/>
                    <a:pt x="807" y="4"/>
                  </a:cubicBezTo>
                  <a:cubicBezTo>
                    <a:pt x="816" y="0"/>
                    <a:pt x="816" y="0"/>
                    <a:pt x="816" y="0"/>
                  </a:cubicBezTo>
                  <a:cubicBezTo>
                    <a:pt x="818" y="0"/>
                    <a:pt x="818" y="0"/>
                    <a:pt x="818" y="0"/>
                  </a:cubicBezTo>
                  <a:cubicBezTo>
                    <a:pt x="818" y="39"/>
                    <a:pt x="818" y="39"/>
                    <a:pt x="818" y="39"/>
                  </a:cubicBezTo>
                  <a:cubicBezTo>
                    <a:pt x="818" y="43"/>
                    <a:pt x="818" y="45"/>
                    <a:pt x="818" y="46"/>
                  </a:cubicBezTo>
                  <a:cubicBezTo>
                    <a:pt x="818" y="47"/>
                    <a:pt x="819" y="48"/>
                    <a:pt x="819" y="48"/>
                  </a:cubicBezTo>
                  <a:cubicBezTo>
                    <a:pt x="819" y="49"/>
                    <a:pt x="820" y="49"/>
                    <a:pt x="820" y="49"/>
                  </a:cubicBezTo>
                  <a:cubicBezTo>
                    <a:pt x="821" y="49"/>
                    <a:pt x="822" y="48"/>
                    <a:pt x="823" y="48"/>
                  </a:cubicBezTo>
                  <a:cubicBezTo>
                    <a:pt x="823" y="49"/>
                    <a:pt x="823" y="49"/>
                    <a:pt x="823" y="49"/>
                  </a:cubicBezTo>
                  <a:cubicBezTo>
                    <a:pt x="813" y="53"/>
                    <a:pt x="813" y="53"/>
                    <a:pt x="813" y="53"/>
                  </a:cubicBezTo>
                  <a:cubicBezTo>
                    <a:pt x="812" y="53"/>
                    <a:pt x="812" y="53"/>
                    <a:pt x="812" y="53"/>
                  </a:cubicBezTo>
                  <a:cubicBezTo>
                    <a:pt x="812" y="49"/>
                    <a:pt x="812" y="49"/>
                    <a:pt x="812" y="49"/>
                  </a:cubicBezTo>
                  <a:close/>
                  <a:moveTo>
                    <a:pt x="812" y="46"/>
                  </a:moveTo>
                  <a:cubicBezTo>
                    <a:pt x="812" y="29"/>
                    <a:pt x="812" y="29"/>
                    <a:pt x="812" y="29"/>
                  </a:cubicBezTo>
                  <a:cubicBezTo>
                    <a:pt x="812" y="27"/>
                    <a:pt x="812" y="25"/>
                    <a:pt x="811" y="24"/>
                  </a:cubicBezTo>
                  <a:cubicBezTo>
                    <a:pt x="810" y="23"/>
                    <a:pt x="809" y="22"/>
                    <a:pt x="808" y="21"/>
                  </a:cubicBezTo>
                  <a:cubicBezTo>
                    <a:pt x="807" y="20"/>
                    <a:pt x="806" y="20"/>
                    <a:pt x="805" y="20"/>
                  </a:cubicBezTo>
                  <a:cubicBezTo>
                    <a:pt x="803" y="20"/>
                    <a:pt x="801" y="21"/>
                    <a:pt x="799" y="23"/>
                  </a:cubicBezTo>
                  <a:cubicBezTo>
                    <a:pt x="797" y="25"/>
                    <a:pt x="796" y="29"/>
                    <a:pt x="796" y="34"/>
                  </a:cubicBezTo>
                  <a:cubicBezTo>
                    <a:pt x="796" y="39"/>
                    <a:pt x="797" y="43"/>
                    <a:pt x="799" y="45"/>
                  </a:cubicBezTo>
                  <a:cubicBezTo>
                    <a:pt x="801" y="48"/>
                    <a:pt x="803" y="49"/>
                    <a:pt x="806" y="49"/>
                  </a:cubicBezTo>
                  <a:cubicBezTo>
                    <a:pt x="808" y="50"/>
                    <a:pt x="810" y="49"/>
                    <a:pt x="812" y="46"/>
                  </a:cubicBezTo>
                  <a:close/>
                  <a:moveTo>
                    <a:pt x="883" y="3"/>
                  </a:moveTo>
                  <a:cubicBezTo>
                    <a:pt x="883" y="14"/>
                    <a:pt x="883" y="14"/>
                    <a:pt x="883" y="14"/>
                  </a:cubicBezTo>
                  <a:cubicBezTo>
                    <a:pt x="882" y="14"/>
                    <a:pt x="882" y="14"/>
                    <a:pt x="882" y="14"/>
                  </a:cubicBezTo>
                  <a:cubicBezTo>
                    <a:pt x="882" y="12"/>
                    <a:pt x="881" y="11"/>
                    <a:pt x="881" y="10"/>
                  </a:cubicBezTo>
                  <a:cubicBezTo>
                    <a:pt x="880" y="8"/>
                    <a:pt x="879" y="7"/>
                    <a:pt x="878" y="7"/>
                  </a:cubicBezTo>
                  <a:cubicBezTo>
                    <a:pt x="877" y="6"/>
                    <a:pt x="875" y="5"/>
                    <a:pt x="873" y="5"/>
                  </a:cubicBezTo>
                  <a:cubicBezTo>
                    <a:pt x="867" y="5"/>
                    <a:pt x="867" y="5"/>
                    <a:pt x="867" y="5"/>
                  </a:cubicBezTo>
                  <a:cubicBezTo>
                    <a:pt x="867" y="44"/>
                    <a:pt x="867" y="44"/>
                    <a:pt x="867" y="44"/>
                  </a:cubicBezTo>
                  <a:cubicBezTo>
                    <a:pt x="867" y="47"/>
                    <a:pt x="867" y="49"/>
                    <a:pt x="867" y="49"/>
                  </a:cubicBezTo>
                  <a:cubicBezTo>
                    <a:pt x="868" y="51"/>
                    <a:pt x="870" y="51"/>
                    <a:pt x="871" y="51"/>
                  </a:cubicBezTo>
                  <a:cubicBezTo>
                    <a:pt x="873" y="51"/>
                    <a:pt x="873" y="51"/>
                    <a:pt x="873" y="51"/>
                  </a:cubicBezTo>
                  <a:cubicBezTo>
                    <a:pt x="873" y="52"/>
                    <a:pt x="873" y="52"/>
                    <a:pt x="873" y="52"/>
                  </a:cubicBezTo>
                  <a:cubicBezTo>
                    <a:pt x="853" y="52"/>
                    <a:pt x="853" y="52"/>
                    <a:pt x="853" y="52"/>
                  </a:cubicBezTo>
                  <a:cubicBezTo>
                    <a:pt x="853" y="51"/>
                    <a:pt x="853" y="51"/>
                    <a:pt x="853" y="51"/>
                  </a:cubicBezTo>
                  <a:cubicBezTo>
                    <a:pt x="854" y="51"/>
                    <a:pt x="854" y="51"/>
                    <a:pt x="854" y="51"/>
                  </a:cubicBezTo>
                  <a:cubicBezTo>
                    <a:pt x="856" y="51"/>
                    <a:pt x="858" y="50"/>
                    <a:pt x="859" y="49"/>
                  </a:cubicBezTo>
                  <a:cubicBezTo>
                    <a:pt x="859" y="48"/>
                    <a:pt x="859" y="47"/>
                    <a:pt x="859" y="43"/>
                  </a:cubicBezTo>
                  <a:cubicBezTo>
                    <a:pt x="859" y="5"/>
                    <a:pt x="859" y="5"/>
                    <a:pt x="859" y="5"/>
                  </a:cubicBezTo>
                  <a:cubicBezTo>
                    <a:pt x="853" y="5"/>
                    <a:pt x="853" y="5"/>
                    <a:pt x="853" y="5"/>
                  </a:cubicBezTo>
                  <a:cubicBezTo>
                    <a:pt x="851" y="5"/>
                    <a:pt x="849" y="5"/>
                    <a:pt x="849" y="6"/>
                  </a:cubicBezTo>
                  <a:cubicBezTo>
                    <a:pt x="847" y="6"/>
                    <a:pt x="846" y="7"/>
                    <a:pt x="845" y="9"/>
                  </a:cubicBezTo>
                  <a:cubicBezTo>
                    <a:pt x="845" y="10"/>
                    <a:pt x="844" y="12"/>
                    <a:pt x="844" y="14"/>
                  </a:cubicBezTo>
                  <a:cubicBezTo>
                    <a:pt x="843" y="14"/>
                    <a:pt x="843" y="14"/>
                    <a:pt x="843" y="14"/>
                  </a:cubicBezTo>
                  <a:cubicBezTo>
                    <a:pt x="843" y="3"/>
                    <a:pt x="843" y="3"/>
                    <a:pt x="843" y="3"/>
                  </a:cubicBezTo>
                  <a:cubicBezTo>
                    <a:pt x="883" y="3"/>
                    <a:pt x="883" y="3"/>
                    <a:pt x="883" y="3"/>
                  </a:cubicBezTo>
                  <a:close/>
                  <a:moveTo>
                    <a:pt x="891" y="31"/>
                  </a:moveTo>
                  <a:cubicBezTo>
                    <a:pt x="891" y="37"/>
                    <a:pt x="893" y="40"/>
                    <a:pt x="895" y="43"/>
                  </a:cubicBezTo>
                  <a:cubicBezTo>
                    <a:pt x="897" y="46"/>
                    <a:pt x="900" y="48"/>
                    <a:pt x="903" y="48"/>
                  </a:cubicBezTo>
                  <a:cubicBezTo>
                    <a:pt x="905" y="48"/>
                    <a:pt x="907" y="47"/>
                    <a:pt x="909" y="46"/>
                  </a:cubicBezTo>
                  <a:cubicBezTo>
                    <a:pt x="911" y="45"/>
                    <a:pt x="912" y="43"/>
                    <a:pt x="913" y="39"/>
                  </a:cubicBezTo>
                  <a:cubicBezTo>
                    <a:pt x="914" y="40"/>
                    <a:pt x="914" y="40"/>
                    <a:pt x="914" y="40"/>
                  </a:cubicBezTo>
                  <a:cubicBezTo>
                    <a:pt x="914" y="43"/>
                    <a:pt x="912" y="47"/>
                    <a:pt x="910" y="49"/>
                  </a:cubicBezTo>
                  <a:cubicBezTo>
                    <a:pt x="907" y="52"/>
                    <a:pt x="904" y="53"/>
                    <a:pt x="901" y="53"/>
                  </a:cubicBezTo>
                  <a:cubicBezTo>
                    <a:pt x="897" y="53"/>
                    <a:pt x="893" y="52"/>
                    <a:pt x="891" y="49"/>
                  </a:cubicBezTo>
                  <a:cubicBezTo>
                    <a:pt x="888" y="45"/>
                    <a:pt x="887" y="41"/>
                    <a:pt x="887" y="36"/>
                  </a:cubicBezTo>
                  <a:cubicBezTo>
                    <a:pt x="887" y="30"/>
                    <a:pt x="888" y="25"/>
                    <a:pt x="891" y="22"/>
                  </a:cubicBezTo>
                  <a:cubicBezTo>
                    <a:pt x="894" y="19"/>
                    <a:pt x="897" y="17"/>
                    <a:pt x="902" y="17"/>
                  </a:cubicBezTo>
                  <a:cubicBezTo>
                    <a:pt x="905" y="17"/>
                    <a:pt x="909" y="19"/>
                    <a:pt x="911" y="21"/>
                  </a:cubicBezTo>
                  <a:cubicBezTo>
                    <a:pt x="913" y="23"/>
                    <a:pt x="915" y="27"/>
                    <a:pt x="915" y="31"/>
                  </a:cubicBezTo>
                  <a:cubicBezTo>
                    <a:pt x="891" y="31"/>
                    <a:pt x="891" y="31"/>
                    <a:pt x="891" y="31"/>
                  </a:cubicBezTo>
                  <a:close/>
                  <a:moveTo>
                    <a:pt x="891" y="29"/>
                  </a:moveTo>
                  <a:cubicBezTo>
                    <a:pt x="907" y="29"/>
                    <a:pt x="907" y="29"/>
                    <a:pt x="907" y="29"/>
                  </a:cubicBezTo>
                  <a:cubicBezTo>
                    <a:pt x="907" y="27"/>
                    <a:pt x="906" y="26"/>
                    <a:pt x="906" y="25"/>
                  </a:cubicBezTo>
                  <a:cubicBezTo>
                    <a:pt x="905" y="24"/>
                    <a:pt x="904" y="23"/>
                    <a:pt x="903" y="22"/>
                  </a:cubicBezTo>
                  <a:cubicBezTo>
                    <a:pt x="902" y="21"/>
                    <a:pt x="901" y="21"/>
                    <a:pt x="899" y="21"/>
                  </a:cubicBezTo>
                  <a:cubicBezTo>
                    <a:pt x="897" y="21"/>
                    <a:pt x="896" y="21"/>
                    <a:pt x="894" y="23"/>
                  </a:cubicBezTo>
                  <a:cubicBezTo>
                    <a:pt x="893" y="24"/>
                    <a:pt x="892" y="27"/>
                    <a:pt x="89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35"/>
            <p:cNvSpPr>
              <a:spLocks noEditPoints="1"/>
            </p:cNvSpPr>
            <p:nvPr userDrawn="1"/>
          </p:nvSpPr>
          <p:spPr bwMode="auto">
            <a:xfrm>
              <a:off x="10679175" y="4943779"/>
              <a:ext cx="873125" cy="103188"/>
            </a:xfrm>
            <a:custGeom>
              <a:avLst/>
              <a:gdLst>
                <a:gd name="T0" fmla="*/ 23 w 586"/>
                <a:gd name="T1" fmla="*/ 21 h 69"/>
                <a:gd name="T2" fmla="*/ 8 w 586"/>
                <a:gd name="T3" fmla="*/ 24 h 69"/>
                <a:gd name="T4" fmla="*/ 45 w 586"/>
                <a:gd name="T5" fmla="*/ 26 h 69"/>
                <a:gd name="T6" fmla="*/ 66 w 586"/>
                <a:gd name="T7" fmla="*/ 52 h 69"/>
                <a:gd name="T8" fmla="*/ 58 w 586"/>
                <a:gd name="T9" fmla="*/ 46 h 69"/>
                <a:gd name="T10" fmla="*/ 46 w 586"/>
                <a:gd name="T11" fmla="*/ 50 h 69"/>
                <a:gd name="T12" fmla="*/ 40 w 586"/>
                <a:gd name="T13" fmla="*/ 46 h 69"/>
                <a:gd name="T14" fmla="*/ 45 w 586"/>
                <a:gd name="T15" fmla="*/ 1 h 69"/>
                <a:gd name="T16" fmla="*/ 106 w 586"/>
                <a:gd name="T17" fmla="*/ 52 h 69"/>
                <a:gd name="T18" fmla="*/ 98 w 586"/>
                <a:gd name="T19" fmla="*/ 46 h 69"/>
                <a:gd name="T20" fmla="*/ 90 w 586"/>
                <a:gd name="T21" fmla="*/ 52 h 69"/>
                <a:gd name="T22" fmla="*/ 78 w 586"/>
                <a:gd name="T23" fmla="*/ 25 h 69"/>
                <a:gd name="T24" fmla="*/ 132 w 586"/>
                <a:gd name="T25" fmla="*/ 19 h 69"/>
                <a:gd name="T26" fmla="*/ 118 w 586"/>
                <a:gd name="T27" fmla="*/ 28 h 69"/>
                <a:gd name="T28" fmla="*/ 133 w 586"/>
                <a:gd name="T29" fmla="*/ 52 h 69"/>
                <a:gd name="T30" fmla="*/ 169 w 586"/>
                <a:gd name="T31" fmla="*/ 52 h 69"/>
                <a:gd name="T32" fmla="*/ 161 w 586"/>
                <a:gd name="T33" fmla="*/ 15 h 69"/>
                <a:gd name="T34" fmla="*/ 167 w 586"/>
                <a:gd name="T35" fmla="*/ 1 h 69"/>
                <a:gd name="T36" fmla="*/ 181 w 586"/>
                <a:gd name="T37" fmla="*/ 38 h 69"/>
                <a:gd name="T38" fmla="*/ 189 w 586"/>
                <a:gd name="T39" fmla="*/ 47 h 69"/>
                <a:gd name="T40" fmla="*/ 222 w 586"/>
                <a:gd name="T41" fmla="*/ 31 h 69"/>
                <a:gd name="T42" fmla="*/ 252 w 586"/>
                <a:gd name="T43" fmla="*/ 24 h 69"/>
                <a:gd name="T44" fmla="*/ 228 w 586"/>
                <a:gd name="T45" fmla="*/ 44 h 69"/>
                <a:gd name="T46" fmla="*/ 249 w 586"/>
                <a:gd name="T47" fmla="*/ 64 h 69"/>
                <a:gd name="T48" fmla="*/ 223 w 586"/>
                <a:gd name="T49" fmla="*/ 48 h 69"/>
                <a:gd name="T50" fmla="*/ 240 w 586"/>
                <a:gd name="T51" fmla="*/ 39 h 69"/>
                <a:gd name="T52" fmla="*/ 238 w 586"/>
                <a:gd name="T53" fmla="*/ 66 h 69"/>
                <a:gd name="T54" fmla="*/ 274 w 586"/>
                <a:gd name="T55" fmla="*/ 21 h 69"/>
                <a:gd name="T56" fmla="*/ 286 w 586"/>
                <a:gd name="T57" fmla="*/ 21 h 69"/>
                <a:gd name="T58" fmla="*/ 290 w 586"/>
                <a:gd name="T59" fmla="*/ 25 h 69"/>
                <a:gd name="T60" fmla="*/ 267 w 586"/>
                <a:gd name="T61" fmla="*/ 62 h 69"/>
                <a:gd name="T62" fmla="*/ 258 w 586"/>
                <a:gd name="T63" fmla="*/ 20 h 69"/>
                <a:gd name="T64" fmla="*/ 319 w 586"/>
                <a:gd name="T65" fmla="*/ 49 h 69"/>
                <a:gd name="T66" fmla="*/ 322 w 586"/>
                <a:gd name="T67" fmla="*/ 34 h 69"/>
                <a:gd name="T68" fmla="*/ 368 w 586"/>
                <a:gd name="T69" fmla="*/ 45 h 69"/>
                <a:gd name="T70" fmla="*/ 360 w 586"/>
                <a:gd name="T71" fmla="*/ 52 h 69"/>
                <a:gd name="T72" fmla="*/ 364 w 586"/>
                <a:gd name="T73" fmla="*/ 8 h 69"/>
                <a:gd name="T74" fmla="*/ 378 w 586"/>
                <a:gd name="T75" fmla="*/ 6 h 69"/>
                <a:gd name="T76" fmla="*/ 377 w 586"/>
                <a:gd name="T77" fmla="*/ 22 h 69"/>
                <a:gd name="T78" fmla="*/ 408 w 586"/>
                <a:gd name="T79" fmla="*/ 16 h 69"/>
                <a:gd name="T80" fmla="*/ 433 w 586"/>
                <a:gd name="T81" fmla="*/ 52 h 69"/>
                <a:gd name="T82" fmla="*/ 435 w 586"/>
                <a:gd name="T83" fmla="*/ 6 h 69"/>
                <a:gd name="T84" fmla="*/ 476 w 586"/>
                <a:gd name="T85" fmla="*/ 20 h 69"/>
                <a:gd name="T86" fmla="*/ 468 w 586"/>
                <a:gd name="T87" fmla="*/ 54 h 69"/>
                <a:gd name="T88" fmla="*/ 472 w 586"/>
                <a:gd name="T89" fmla="*/ 24 h 69"/>
                <a:gd name="T90" fmla="*/ 466 w 586"/>
                <a:gd name="T91" fmla="*/ 54 h 69"/>
                <a:gd name="T92" fmla="*/ 454 w 586"/>
                <a:gd name="T93" fmla="*/ 6 h 69"/>
                <a:gd name="T94" fmla="*/ 502 w 586"/>
                <a:gd name="T95" fmla="*/ 5 h 69"/>
                <a:gd name="T96" fmla="*/ 502 w 586"/>
                <a:gd name="T97" fmla="*/ 46 h 69"/>
                <a:gd name="T98" fmla="*/ 495 w 586"/>
                <a:gd name="T99" fmla="*/ 50 h 69"/>
                <a:gd name="T100" fmla="*/ 500 w 586"/>
                <a:gd name="T101" fmla="*/ 19 h 69"/>
                <a:gd name="T102" fmla="*/ 544 w 586"/>
                <a:gd name="T103" fmla="*/ 50 h 69"/>
                <a:gd name="T104" fmla="*/ 538 w 586"/>
                <a:gd name="T105" fmla="*/ 49 h 69"/>
                <a:gd name="T106" fmla="*/ 526 w 586"/>
                <a:gd name="T107" fmla="*/ 52 h 69"/>
                <a:gd name="T108" fmla="*/ 518 w 586"/>
                <a:gd name="T109" fmla="*/ 33 h 69"/>
                <a:gd name="T110" fmla="*/ 524 w 586"/>
                <a:gd name="T111" fmla="*/ 26 h 69"/>
                <a:gd name="T112" fmla="*/ 574 w 586"/>
                <a:gd name="T113" fmla="*/ 31 h 69"/>
                <a:gd name="T114" fmla="*/ 560 w 586"/>
                <a:gd name="T115" fmla="*/ 30 h 69"/>
                <a:gd name="T116" fmla="*/ 580 w 586"/>
                <a:gd name="T117" fmla="*/ 41 h 69"/>
                <a:gd name="T118" fmla="*/ 575 w 586"/>
                <a:gd name="T119" fmla="*/ 52 h 69"/>
                <a:gd name="T120" fmla="*/ 566 w 586"/>
                <a:gd name="T121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6" h="69">
                  <a:moveTo>
                    <a:pt x="27" y="41"/>
                  </a:moveTo>
                  <a:cubicBezTo>
                    <a:pt x="26" y="45"/>
                    <a:pt x="24" y="49"/>
                    <a:pt x="22" y="51"/>
                  </a:cubicBezTo>
                  <a:cubicBezTo>
                    <a:pt x="19" y="54"/>
                    <a:pt x="16" y="55"/>
                    <a:pt x="13" y="55"/>
                  </a:cubicBezTo>
                  <a:cubicBezTo>
                    <a:pt x="10" y="55"/>
                    <a:pt x="6" y="53"/>
                    <a:pt x="4" y="50"/>
                  </a:cubicBezTo>
                  <a:cubicBezTo>
                    <a:pt x="1" y="47"/>
                    <a:pt x="0" y="42"/>
                    <a:pt x="0" y="37"/>
                  </a:cubicBezTo>
                  <a:cubicBezTo>
                    <a:pt x="0" y="32"/>
                    <a:pt x="1" y="27"/>
                    <a:pt x="4" y="24"/>
                  </a:cubicBezTo>
                  <a:cubicBezTo>
                    <a:pt x="7" y="20"/>
                    <a:pt x="11" y="18"/>
                    <a:pt x="15" y="18"/>
                  </a:cubicBezTo>
                  <a:cubicBezTo>
                    <a:pt x="18" y="18"/>
                    <a:pt x="21" y="19"/>
                    <a:pt x="23" y="21"/>
                  </a:cubicBezTo>
                  <a:cubicBezTo>
                    <a:pt x="25" y="23"/>
                    <a:pt x="26" y="25"/>
                    <a:pt x="26" y="27"/>
                  </a:cubicBezTo>
                  <a:cubicBezTo>
                    <a:pt x="26" y="28"/>
                    <a:pt x="26" y="28"/>
                    <a:pt x="26" y="29"/>
                  </a:cubicBezTo>
                  <a:cubicBezTo>
                    <a:pt x="25" y="30"/>
                    <a:pt x="24" y="30"/>
                    <a:pt x="23" y="30"/>
                  </a:cubicBezTo>
                  <a:cubicBezTo>
                    <a:pt x="22" y="30"/>
                    <a:pt x="21" y="30"/>
                    <a:pt x="20" y="28"/>
                  </a:cubicBezTo>
                  <a:cubicBezTo>
                    <a:pt x="20" y="28"/>
                    <a:pt x="19" y="27"/>
                    <a:pt x="19" y="26"/>
                  </a:cubicBezTo>
                  <a:cubicBezTo>
                    <a:pt x="19" y="24"/>
                    <a:pt x="18" y="23"/>
                    <a:pt x="18" y="22"/>
                  </a:cubicBezTo>
                  <a:cubicBezTo>
                    <a:pt x="17" y="22"/>
                    <a:pt x="16" y="21"/>
                    <a:pt x="14" y="21"/>
                  </a:cubicBezTo>
                  <a:cubicBezTo>
                    <a:pt x="12" y="21"/>
                    <a:pt x="10" y="22"/>
                    <a:pt x="8" y="24"/>
                  </a:cubicBezTo>
                  <a:cubicBezTo>
                    <a:pt x="6" y="26"/>
                    <a:pt x="6" y="30"/>
                    <a:pt x="6" y="34"/>
                  </a:cubicBezTo>
                  <a:cubicBezTo>
                    <a:pt x="6" y="38"/>
                    <a:pt x="6" y="41"/>
                    <a:pt x="8" y="44"/>
                  </a:cubicBezTo>
                  <a:cubicBezTo>
                    <a:pt x="10" y="48"/>
                    <a:pt x="13" y="49"/>
                    <a:pt x="16" y="49"/>
                  </a:cubicBezTo>
                  <a:cubicBezTo>
                    <a:pt x="18" y="49"/>
                    <a:pt x="20" y="48"/>
                    <a:pt x="22" y="47"/>
                  </a:cubicBezTo>
                  <a:cubicBezTo>
                    <a:pt x="24" y="46"/>
                    <a:pt x="25" y="44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lose/>
                  <a:moveTo>
                    <a:pt x="45" y="1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8" y="22"/>
                    <a:pt x="50" y="21"/>
                    <a:pt x="51" y="20"/>
                  </a:cubicBezTo>
                  <a:cubicBezTo>
                    <a:pt x="53" y="19"/>
                    <a:pt x="54" y="18"/>
                    <a:pt x="56" y="18"/>
                  </a:cubicBezTo>
                  <a:cubicBezTo>
                    <a:pt x="58" y="18"/>
                    <a:pt x="60" y="19"/>
                    <a:pt x="61" y="20"/>
                  </a:cubicBezTo>
                  <a:cubicBezTo>
                    <a:pt x="62" y="21"/>
                    <a:pt x="63" y="23"/>
                    <a:pt x="64" y="25"/>
                  </a:cubicBezTo>
                  <a:cubicBezTo>
                    <a:pt x="64" y="27"/>
                    <a:pt x="64" y="30"/>
                    <a:pt x="64" y="3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8"/>
                    <a:pt x="64" y="50"/>
                    <a:pt x="65" y="50"/>
                  </a:cubicBezTo>
                  <a:cubicBezTo>
                    <a:pt x="65" y="51"/>
                    <a:pt x="66" y="52"/>
                    <a:pt x="66" y="52"/>
                  </a:cubicBezTo>
                  <a:cubicBezTo>
                    <a:pt x="66" y="52"/>
                    <a:pt x="68" y="52"/>
                    <a:pt x="69" y="52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6" y="52"/>
                    <a:pt x="56" y="52"/>
                    <a:pt x="57" y="52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49"/>
                    <a:pt x="58" y="48"/>
                    <a:pt x="58" y="46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0"/>
                    <a:pt x="58" y="28"/>
                    <a:pt x="58" y="27"/>
                  </a:cubicBezTo>
                  <a:cubicBezTo>
                    <a:pt x="58" y="26"/>
                    <a:pt x="57" y="25"/>
                    <a:pt x="56" y="24"/>
                  </a:cubicBezTo>
                  <a:cubicBezTo>
                    <a:pt x="56" y="24"/>
                    <a:pt x="55" y="23"/>
                    <a:pt x="54" y="23"/>
                  </a:cubicBezTo>
                  <a:cubicBezTo>
                    <a:pt x="52" y="23"/>
                    <a:pt x="51" y="24"/>
                    <a:pt x="50" y="24"/>
                  </a:cubicBezTo>
                  <a:cubicBezTo>
                    <a:pt x="49" y="25"/>
                    <a:pt x="47" y="26"/>
                    <a:pt x="46" y="28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8"/>
                    <a:pt x="46" y="50"/>
                    <a:pt x="46" y="50"/>
                  </a:cubicBezTo>
                  <a:cubicBezTo>
                    <a:pt x="46" y="51"/>
                    <a:pt x="47" y="52"/>
                    <a:pt x="47" y="52"/>
                  </a:cubicBezTo>
                  <a:cubicBezTo>
                    <a:pt x="48" y="52"/>
                    <a:pt x="49" y="52"/>
                    <a:pt x="51" y="52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6" y="52"/>
                    <a:pt x="37" y="52"/>
                    <a:pt x="38" y="52"/>
                  </a:cubicBezTo>
                  <a:cubicBezTo>
                    <a:pt x="38" y="51"/>
                    <a:pt x="39" y="51"/>
                    <a:pt x="39" y="50"/>
                  </a:cubicBezTo>
                  <a:cubicBezTo>
                    <a:pt x="40" y="49"/>
                    <a:pt x="40" y="48"/>
                    <a:pt x="40" y="4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1"/>
                    <a:pt x="40" y="8"/>
                    <a:pt x="39" y="8"/>
                  </a:cubicBezTo>
                  <a:cubicBezTo>
                    <a:pt x="39" y="7"/>
                    <a:pt x="39" y="6"/>
                    <a:pt x="38" y="6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6" y="5"/>
                    <a:pt x="36" y="5"/>
                    <a:pt x="34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1"/>
                    <a:pt x="45" y="1"/>
                    <a:pt x="45" y="1"/>
                  </a:cubicBezTo>
                  <a:close/>
                  <a:moveTo>
                    <a:pt x="85" y="26"/>
                  </a:moveTo>
                  <a:cubicBezTo>
                    <a:pt x="89" y="21"/>
                    <a:pt x="92" y="19"/>
                    <a:pt x="96" y="19"/>
                  </a:cubicBezTo>
                  <a:cubicBezTo>
                    <a:pt x="97" y="19"/>
                    <a:pt x="99" y="19"/>
                    <a:pt x="100" y="20"/>
                  </a:cubicBezTo>
                  <a:cubicBezTo>
                    <a:pt x="102" y="21"/>
                    <a:pt x="103" y="22"/>
                    <a:pt x="104" y="24"/>
                  </a:cubicBezTo>
                  <a:cubicBezTo>
                    <a:pt x="104" y="26"/>
                    <a:pt x="104" y="28"/>
                    <a:pt x="104" y="31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104" y="48"/>
                    <a:pt x="104" y="49"/>
                    <a:pt x="105" y="50"/>
                  </a:cubicBezTo>
                  <a:cubicBezTo>
                    <a:pt x="105" y="51"/>
                    <a:pt x="106" y="51"/>
                    <a:pt x="106" y="52"/>
                  </a:cubicBezTo>
                  <a:cubicBezTo>
                    <a:pt x="106" y="52"/>
                    <a:pt x="108" y="52"/>
                    <a:pt x="109" y="52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2"/>
                    <a:pt x="96" y="52"/>
                    <a:pt x="97" y="51"/>
                  </a:cubicBezTo>
                  <a:cubicBezTo>
                    <a:pt x="98" y="51"/>
                    <a:pt x="98" y="50"/>
                    <a:pt x="98" y="49"/>
                  </a:cubicBezTo>
                  <a:cubicBezTo>
                    <a:pt x="98" y="49"/>
                    <a:pt x="98" y="48"/>
                    <a:pt x="98" y="46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28"/>
                    <a:pt x="98" y="26"/>
                    <a:pt x="97" y="25"/>
                  </a:cubicBezTo>
                  <a:cubicBezTo>
                    <a:pt x="96" y="24"/>
                    <a:pt x="95" y="23"/>
                    <a:pt x="93" y="23"/>
                  </a:cubicBezTo>
                  <a:cubicBezTo>
                    <a:pt x="90" y="23"/>
                    <a:pt x="88" y="24"/>
                    <a:pt x="85" y="28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8"/>
                    <a:pt x="85" y="49"/>
                    <a:pt x="85" y="50"/>
                  </a:cubicBezTo>
                  <a:cubicBezTo>
                    <a:pt x="86" y="51"/>
                    <a:pt x="86" y="51"/>
                    <a:pt x="86" y="52"/>
                  </a:cubicBezTo>
                  <a:cubicBezTo>
                    <a:pt x="87" y="52"/>
                    <a:pt x="88" y="52"/>
                    <a:pt x="90" y="52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8" y="52"/>
                    <a:pt x="78" y="51"/>
                  </a:cubicBezTo>
                  <a:cubicBezTo>
                    <a:pt x="78" y="50"/>
                    <a:pt x="79" y="48"/>
                    <a:pt x="79" y="46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29"/>
                    <a:pt x="79" y="26"/>
                    <a:pt x="78" y="25"/>
                  </a:cubicBezTo>
                  <a:cubicBezTo>
                    <a:pt x="78" y="24"/>
                    <a:pt x="78" y="24"/>
                    <a:pt x="78" y="23"/>
                  </a:cubicBezTo>
                  <a:cubicBezTo>
                    <a:pt x="77" y="23"/>
                    <a:pt x="77" y="23"/>
                    <a:pt x="76" y="23"/>
                  </a:cubicBezTo>
                  <a:cubicBezTo>
                    <a:pt x="75" y="23"/>
                    <a:pt x="74" y="23"/>
                    <a:pt x="74" y="23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5" y="26"/>
                    <a:pt x="85" y="26"/>
                    <a:pt x="85" y="26"/>
                  </a:cubicBezTo>
                  <a:close/>
                  <a:moveTo>
                    <a:pt x="132" y="19"/>
                  </a:moveTo>
                  <a:cubicBezTo>
                    <a:pt x="136" y="19"/>
                    <a:pt x="140" y="21"/>
                    <a:pt x="144" y="25"/>
                  </a:cubicBezTo>
                  <a:cubicBezTo>
                    <a:pt x="146" y="28"/>
                    <a:pt x="148" y="32"/>
                    <a:pt x="148" y="36"/>
                  </a:cubicBezTo>
                  <a:cubicBezTo>
                    <a:pt x="148" y="40"/>
                    <a:pt x="147" y="42"/>
                    <a:pt x="146" y="46"/>
                  </a:cubicBezTo>
                  <a:cubicBezTo>
                    <a:pt x="144" y="49"/>
                    <a:pt x="142" y="51"/>
                    <a:pt x="140" y="53"/>
                  </a:cubicBezTo>
                  <a:cubicBezTo>
                    <a:pt x="137" y="54"/>
                    <a:pt x="134" y="55"/>
                    <a:pt x="131" y="55"/>
                  </a:cubicBezTo>
                  <a:cubicBezTo>
                    <a:pt x="126" y="55"/>
                    <a:pt x="122" y="53"/>
                    <a:pt x="120" y="49"/>
                  </a:cubicBezTo>
                  <a:cubicBezTo>
                    <a:pt x="117" y="46"/>
                    <a:pt x="116" y="42"/>
                    <a:pt x="116" y="38"/>
                  </a:cubicBezTo>
                  <a:cubicBezTo>
                    <a:pt x="116" y="34"/>
                    <a:pt x="117" y="31"/>
                    <a:pt x="118" y="28"/>
                  </a:cubicBezTo>
                  <a:cubicBezTo>
                    <a:pt x="120" y="26"/>
                    <a:pt x="122" y="23"/>
                    <a:pt x="124" y="22"/>
                  </a:cubicBezTo>
                  <a:cubicBezTo>
                    <a:pt x="126" y="20"/>
                    <a:pt x="129" y="19"/>
                    <a:pt x="132" y="19"/>
                  </a:cubicBezTo>
                  <a:close/>
                  <a:moveTo>
                    <a:pt x="130" y="21"/>
                  </a:moveTo>
                  <a:cubicBezTo>
                    <a:pt x="129" y="21"/>
                    <a:pt x="128" y="22"/>
                    <a:pt x="127" y="22"/>
                  </a:cubicBezTo>
                  <a:cubicBezTo>
                    <a:pt x="126" y="23"/>
                    <a:pt x="124" y="24"/>
                    <a:pt x="124" y="26"/>
                  </a:cubicBezTo>
                  <a:cubicBezTo>
                    <a:pt x="123" y="28"/>
                    <a:pt x="122" y="31"/>
                    <a:pt x="122" y="34"/>
                  </a:cubicBezTo>
                  <a:cubicBezTo>
                    <a:pt x="122" y="39"/>
                    <a:pt x="123" y="43"/>
                    <a:pt x="125" y="47"/>
                  </a:cubicBezTo>
                  <a:cubicBezTo>
                    <a:pt x="127" y="50"/>
                    <a:pt x="130" y="52"/>
                    <a:pt x="133" y="52"/>
                  </a:cubicBezTo>
                  <a:cubicBezTo>
                    <a:pt x="135" y="52"/>
                    <a:pt x="137" y="51"/>
                    <a:pt x="138" y="49"/>
                  </a:cubicBezTo>
                  <a:cubicBezTo>
                    <a:pt x="140" y="47"/>
                    <a:pt x="141" y="44"/>
                    <a:pt x="141" y="39"/>
                  </a:cubicBezTo>
                  <a:cubicBezTo>
                    <a:pt x="141" y="33"/>
                    <a:pt x="140" y="28"/>
                    <a:pt x="137" y="25"/>
                  </a:cubicBezTo>
                  <a:cubicBezTo>
                    <a:pt x="135" y="22"/>
                    <a:pt x="133" y="21"/>
                    <a:pt x="130" y="21"/>
                  </a:cubicBezTo>
                  <a:close/>
                  <a:moveTo>
                    <a:pt x="167" y="1"/>
                  </a:moveTo>
                  <a:cubicBezTo>
                    <a:pt x="167" y="46"/>
                    <a:pt x="167" y="46"/>
                    <a:pt x="167" y="46"/>
                  </a:cubicBezTo>
                  <a:cubicBezTo>
                    <a:pt x="167" y="48"/>
                    <a:pt x="167" y="50"/>
                    <a:pt x="168" y="50"/>
                  </a:cubicBezTo>
                  <a:cubicBezTo>
                    <a:pt x="168" y="51"/>
                    <a:pt x="168" y="52"/>
                    <a:pt x="169" y="52"/>
                  </a:cubicBezTo>
                  <a:cubicBezTo>
                    <a:pt x="170" y="52"/>
                    <a:pt x="170" y="52"/>
                    <a:pt x="172" y="52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58" y="52"/>
                    <a:pt x="159" y="52"/>
                    <a:pt x="160" y="52"/>
                  </a:cubicBezTo>
                  <a:cubicBezTo>
                    <a:pt x="160" y="52"/>
                    <a:pt x="160" y="51"/>
                    <a:pt x="161" y="50"/>
                  </a:cubicBezTo>
                  <a:cubicBezTo>
                    <a:pt x="161" y="50"/>
                    <a:pt x="161" y="48"/>
                    <a:pt x="161" y="46"/>
                  </a:cubicBezTo>
                  <a:cubicBezTo>
                    <a:pt x="161" y="15"/>
                    <a:pt x="161" y="15"/>
                    <a:pt x="161" y="15"/>
                  </a:cubicBezTo>
                  <a:cubicBezTo>
                    <a:pt x="161" y="11"/>
                    <a:pt x="161" y="9"/>
                    <a:pt x="161" y="8"/>
                  </a:cubicBezTo>
                  <a:cubicBezTo>
                    <a:pt x="161" y="7"/>
                    <a:pt x="160" y="6"/>
                    <a:pt x="160" y="6"/>
                  </a:cubicBezTo>
                  <a:cubicBezTo>
                    <a:pt x="160" y="6"/>
                    <a:pt x="159" y="6"/>
                    <a:pt x="158" y="6"/>
                  </a:cubicBezTo>
                  <a:cubicBezTo>
                    <a:pt x="158" y="6"/>
                    <a:pt x="157" y="6"/>
                    <a:pt x="156" y="6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7" y="1"/>
                    <a:pt x="167" y="1"/>
                    <a:pt x="167" y="1"/>
                  </a:cubicBezTo>
                  <a:cubicBezTo>
                    <a:pt x="167" y="1"/>
                    <a:pt x="167" y="1"/>
                    <a:pt x="167" y="1"/>
                  </a:cubicBezTo>
                  <a:close/>
                  <a:moveTo>
                    <a:pt x="196" y="19"/>
                  </a:moveTo>
                  <a:cubicBezTo>
                    <a:pt x="201" y="19"/>
                    <a:pt x="205" y="21"/>
                    <a:pt x="208" y="25"/>
                  </a:cubicBezTo>
                  <a:cubicBezTo>
                    <a:pt x="210" y="28"/>
                    <a:pt x="212" y="32"/>
                    <a:pt x="212" y="36"/>
                  </a:cubicBezTo>
                  <a:cubicBezTo>
                    <a:pt x="212" y="40"/>
                    <a:pt x="211" y="42"/>
                    <a:pt x="210" y="46"/>
                  </a:cubicBezTo>
                  <a:cubicBezTo>
                    <a:pt x="209" y="49"/>
                    <a:pt x="207" y="51"/>
                    <a:pt x="204" y="53"/>
                  </a:cubicBezTo>
                  <a:cubicBezTo>
                    <a:pt x="202" y="54"/>
                    <a:pt x="199" y="55"/>
                    <a:pt x="196" y="55"/>
                  </a:cubicBezTo>
                  <a:cubicBezTo>
                    <a:pt x="191" y="55"/>
                    <a:pt x="187" y="53"/>
                    <a:pt x="184" y="49"/>
                  </a:cubicBezTo>
                  <a:cubicBezTo>
                    <a:pt x="182" y="46"/>
                    <a:pt x="181" y="42"/>
                    <a:pt x="181" y="38"/>
                  </a:cubicBezTo>
                  <a:cubicBezTo>
                    <a:pt x="181" y="34"/>
                    <a:pt x="182" y="31"/>
                    <a:pt x="183" y="28"/>
                  </a:cubicBezTo>
                  <a:cubicBezTo>
                    <a:pt x="185" y="26"/>
                    <a:pt x="187" y="23"/>
                    <a:pt x="189" y="22"/>
                  </a:cubicBezTo>
                  <a:cubicBezTo>
                    <a:pt x="190" y="20"/>
                    <a:pt x="193" y="19"/>
                    <a:pt x="196" y="19"/>
                  </a:cubicBezTo>
                  <a:close/>
                  <a:moveTo>
                    <a:pt x="195" y="21"/>
                  </a:moveTo>
                  <a:cubicBezTo>
                    <a:pt x="194" y="21"/>
                    <a:pt x="192" y="22"/>
                    <a:pt x="191" y="22"/>
                  </a:cubicBezTo>
                  <a:cubicBezTo>
                    <a:pt x="190" y="23"/>
                    <a:pt x="188" y="24"/>
                    <a:pt x="188" y="26"/>
                  </a:cubicBezTo>
                  <a:cubicBezTo>
                    <a:pt x="187" y="28"/>
                    <a:pt x="186" y="31"/>
                    <a:pt x="186" y="34"/>
                  </a:cubicBezTo>
                  <a:cubicBezTo>
                    <a:pt x="186" y="39"/>
                    <a:pt x="187" y="43"/>
                    <a:pt x="189" y="47"/>
                  </a:cubicBezTo>
                  <a:cubicBezTo>
                    <a:pt x="191" y="50"/>
                    <a:pt x="194" y="52"/>
                    <a:pt x="197" y="52"/>
                  </a:cubicBezTo>
                  <a:cubicBezTo>
                    <a:pt x="199" y="52"/>
                    <a:pt x="201" y="51"/>
                    <a:pt x="202" y="49"/>
                  </a:cubicBezTo>
                  <a:cubicBezTo>
                    <a:pt x="204" y="47"/>
                    <a:pt x="205" y="44"/>
                    <a:pt x="205" y="39"/>
                  </a:cubicBezTo>
                  <a:cubicBezTo>
                    <a:pt x="205" y="33"/>
                    <a:pt x="204" y="28"/>
                    <a:pt x="201" y="25"/>
                  </a:cubicBezTo>
                  <a:cubicBezTo>
                    <a:pt x="200" y="22"/>
                    <a:pt x="197" y="21"/>
                    <a:pt x="195" y="21"/>
                  </a:cubicBezTo>
                  <a:close/>
                  <a:moveTo>
                    <a:pt x="229" y="41"/>
                  </a:moveTo>
                  <a:cubicBezTo>
                    <a:pt x="227" y="40"/>
                    <a:pt x="225" y="39"/>
                    <a:pt x="224" y="37"/>
                  </a:cubicBezTo>
                  <a:cubicBezTo>
                    <a:pt x="223" y="35"/>
                    <a:pt x="222" y="33"/>
                    <a:pt x="222" y="31"/>
                  </a:cubicBezTo>
                  <a:cubicBezTo>
                    <a:pt x="222" y="28"/>
                    <a:pt x="224" y="24"/>
                    <a:pt x="226" y="22"/>
                  </a:cubicBezTo>
                  <a:cubicBezTo>
                    <a:pt x="228" y="20"/>
                    <a:pt x="232" y="18"/>
                    <a:pt x="235" y="18"/>
                  </a:cubicBezTo>
                  <a:cubicBezTo>
                    <a:pt x="238" y="18"/>
                    <a:pt x="241" y="19"/>
                    <a:pt x="243" y="21"/>
                  </a:cubicBezTo>
                  <a:cubicBezTo>
                    <a:pt x="250" y="21"/>
                    <a:pt x="250" y="21"/>
                    <a:pt x="250" y="21"/>
                  </a:cubicBezTo>
                  <a:cubicBezTo>
                    <a:pt x="251" y="21"/>
                    <a:pt x="252" y="21"/>
                    <a:pt x="252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2" y="22"/>
                    <a:pt x="252" y="22"/>
                    <a:pt x="252" y="22"/>
                  </a:cubicBezTo>
                  <a:cubicBezTo>
                    <a:pt x="252" y="23"/>
                    <a:pt x="252" y="24"/>
                    <a:pt x="252" y="24"/>
                  </a:cubicBezTo>
                  <a:cubicBezTo>
                    <a:pt x="252" y="24"/>
                    <a:pt x="252" y="24"/>
                    <a:pt x="252" y="24"/>
                  </a:cubicBezTo>
                  <a:cubicBezTo>
                    <a:pt x="252" y="24"/>
                    <a:pt x="251" y="24"/>
                    <a:pt x="250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7" y="26"/>
                    <a:pt x="248" y="28"/>
                    <a:pt x="248" y="31"/>
                  </a:cubicBezTo>
                  <a:cubicBezTo>
                    <a:pt x="248" y="34"/>
                    <a:pt x="246" y="37"/>
                    <a:pt x="244" y="39"/>
                  </a:cubicBezTo>
                  <a:cubicBezTo>
                    <a:pt x="242" y="41"/>
                    <a:pt x="238" y="42"/>
                    <a:pt x="235" y="42"/>
                  </a:cubicBezTo>
                  <a:cubicBezTo>
                    <a:pt x="233" y="42"/>
                    <a:pt x="232" y="42"/>
                    <a:pt x="230" y="41"/>
                  </a:cubicBezTo>
                  <a:cubicBezTo>
                    <a:pt x="229" y="42"/>
                    <a:pt x="228" y="43"/>
                    <a:pt x="228" y="44"/>
                  </a:cubicBezTo>
                  <a:cubicBezTo>
                    <a:pt x="228" y="44"/>
                    <a:pt x="228" y="45"/>
                    <a:pt x="228" y="45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28" y="47"/>
                    <a:pt x="229" y="47"/>
                    <a:pt x="230" y="47"/>
                  </a:cubicBezTo>
                  <a:cubicBezTo>
                    <a:pt x="231" y="47"/>
                    <a:pt x="233" y="47"/>
                    <a:pt x="236" y="48"/>
                  </a:cubicBezTo>
                  <a:cubicBezTo>
                    <a:pt x="240" y="48"/>
                    <a:pt x="244" y="48"/>
                    <a:pt x="245" y="48"/>
                  </a:cubicBezTo>
                  <a:cubicBezTo>
                    <a:pt x="248" y="48"/>
                    <a:pt x="249" y="49"/>
                    <a:pt x="250" y="50"/>
                  </a:cubicBezTo>
                  <a:cubicBezTo>
                    <a:pt x="252" y="52"/>
                    <a:pt x="252" y="54"/>
                    <a:pt x="252" y="56"/>
                  </a:cubicBezTo>
                  <a:cubicBezTo>
                    <a:pt x="252" y="58"/>
                    <a:pt x="251" y="61"/>
                    <a:pt x="249" y="64"/>
                  </a:cubicBezTo>
                  <a:cubicBezTo>
                    <a:pt x="245" y="67"/>
                    <a:pt x="240" y="69"/>
                    <a:pt x="234" y="69"/>
                  </a:cubicBezTo>
                  <a:cubicBezTo>
                    <a:pt x="230" y="69"/>
                    <a:pt x="226" y="68"/>
                    <a:pt x="223" y="66"/>
                  </a:cubicBezTo>
                  <a:cubicBezTo>
                    <a:pt x="221" y="65"/>
                    <a:pt x="220" y="64"/>
                    <a:pt x="220" y="62"/>
                  </a:cubicBezTo>
                  <a:cubicBezTo>
                    <a:pt x="220" y="62"/>
                    <a:pt x="220" y="61"/>
                    <a:pt x="220" y="60"/>
                  </a:cubicBezTo>
                  <a:cubicBezTo>
                    <a:pt x="221" y="60"/>
                    <a:pt x="222" y="58"/>
                    <a:pt x="223" y="56"/>
                  </a:cubicBezTo>
                  <a:cubicBezTo>
                    <a:pt x="223" y="56"/>
                    <a:pt x="224" y="55"/>
                    <a:pt x="226" y="52"/>
                  </a:cubicBezTo>
                  <a:cubicBezTo>
                    <a:pt x="225" y="52"/>
                    <a:pt x="224" y="51"/>
                    <a:pt x="224" y="50"/>
                  </a:cubicBezTo>
                  <a:cubicBezTo>
                    <a:pt x="223" y="50"/>
                    <a:pt x="223" y="49"/>
                    <a:pt x="223" y="48"/>
                  </a:cubicBezTo>
                  <a:cubicBezTo>
                    <a:pt x="223" y="48"/>
                    <a:pt x="223" y="46"/>
                    <a:pt x="224" y="45"/>
                  </a:cubicBezTo>
                  <a:cubicBezTo>
                    <a:pt x="225" y="45"/>
                    <a:pt x="226" y="44"/>
                    <a:pt x="229" y="41"/>
                  </a:cubicBezTo>
                  <a:close/>
                  <a:moveTo>
                    <a:pt x="235" y="20"/>
                  </a:moveTo>
                  <a:cubicBezTo>
                    <a:pt x="233" y="20"/>
                    <a:pt x="232" y="21"/>
                    <a:pt x="230" y="22"/>
                  </a:cubicBezTo>
                  <a:cubicBezTo>
                    <a:pt x="229" y="24"/>
                    <a:pt x="229" y="26"/>
                    <a:pt x="229" y="29"/>
                  </a:cubicBezTo>
                  <a:cubicBezTo>
                    <a:pt x="229" y="33"/>
                    <a:pt x="230" y="36"/>
                    <a:pt x="231" y="38"/>
                  </a:cubicBezTo>
                  <a:cubicBezTo>
                    <a:pt x="232" y="40"/>
                    <a:pt x="234" y="41"/>
                    <a:pt x="236" y="41"/>
                  </a:cubicBezTo>
                  <a:cubicBezTo>
                    <a:pt x="238" y="41"/>
                    <a:pt x="239" y="40"/>
                    <a:pt x="240" y="39"/>
                  </a:cubicBezTo>
                  <a:cubicBezTo>
                    <a:pt x="242" y="37"/>
                    <a:pt x="242" y="35"/>
                    <a:pt x="242" y="32"/>
                  </a:cubicBezTo>
                  <a:cubicBezTo>
                    <a:pt x="242" y="28"/>
                    <a:pt x="241" y="25"/>
                    <a:pt x="240" y="23"/>
                  </a:cubicBezTo>
                  <a:cubicBezTo>
                    <a:pt x="238" y="21"/>
                    <a:pt x="237" y="20"/>
                    <a:pt x="235" y="20"/>
                  </a:cubicBezTo>
                  <a:close/>
                  <a:moveTo>
                    <a:pt x="228" y="54"/>
                  </a:moveTo>
                  <a:cubicBezTo>
                    <a:pt x="227" y="55"/>
                    <a:pt x="226" y="56"/>
                    <a:pt x="226" y="57"/>
                  </a:cubicBezTo>
                  <a:cubicBezTo>
                    <a:pt x="226" y="58"/>
                    <a:pt x="225" y="59"/>
                    <a:pt x="225" y="60"/>
                  </a:cubicBezTo>
                  <a:cubicBezTo>
                    <a:pt x="225" y="62"/>
                    <a:pt x="226" y="63"/>
                    <a:pt x="227" y="64"/>
                  </a:cubicBezTo>
                  <a:cubicBezTo>
                    <a:pt x="230" y="65"/>
                    <a:pt x="233" y="66"/>
                    <a:pt x="238" y="66"/>
                  </a:cubicBezTo>
                  <a:cubicBezTo>
                    <a:pt x="242" y="66"/>
                    <a:pt x="245" y="65"/>
                    <a:pt x="247" y="64"/>
                  </a:cubicBezTo>
                  <a:cubicBezTo>
                    <a:pt x="249" y="62"/>
                    <a:pt x="250" y="60"/>
                    <a:pt x="250" y="58"/>
                  </a:cubicBezTo>
                  <a:cubicBezTo>
                    <a:pt x="250" y="57"/>
                    <a:pt x="250" y="56"/>
                    <a:pt x="248" y="56"/>
                  </a:cubicBezTo>
                  <a:cubicBezTo>
                    <a:pt x="247" y="55"/>
                    <a:pt x="245" y="55"/>
                    <a:pt x="241" y="55"/>
                  </a:cubicBezTo>
                  <a:cubicBezTo>
                    <a:pt x="236" y="54"/>
                    <a:pt x="231" y="54"/>
                    <a:pt x="228" y="54"/>
                  </a:cubicBezTo>
                  <a:close/>
                  <a:moveTo>
                    <a:pt x="258" y="20"/>
                  </a:moveTo>
                  <a:cubicBezTo>
                    <a:pt x="274" y="20"/>
                    <a:pt x="274" y="20"/>
                    <a:pt x="274" y="20"/>
                  </a:cubicBezTo>
                  <a:cubicBezTo>
                    <a:pt x="274" y="21"/>
                    <a:pt x="274" y="21"/>
                    <a:pt x="274" y="21"/>
                  </a:cubicBezTo>
                  <a:cubicBezTo>
                    <a:pt x="273" y="21"/>
                    <a:pt x="273" y="21"/>
                    <a:pt x="273" y="21"/>
                  </a:cubicBezTo>
                  <a:cubicBezTo>
                    <a:pt x="272" y="21"/>
                    <a:pt x="271" y="21"/>
                    <a:pt x="270" y="22"/>
                  </a:cubicBezTo>
                  <a:cubicBezTo>
                    <a:pt x="270" y="22"/>
                    <a:pt x="270" y="23"/>
                    <a:pt x="270" y="23"/>
                  </a:cubicBezTo>
                  <a:cubicBezTo>
                    <a:pt x="270" y="24"/>
                    <a:pt x="270" y="26"/>
                    <a:pt x="271" y="27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86" y="26"/>
                    <a:pt x="286" y="26"/>
                    <a:pt x="286" y="26"/>
                  </a:cubicBezTo>
                  <a:cubicBezTo>
                    <a:pt x="286" y="24"/>
                    <a:pt x="287" y="24"/>
                    <a:pt x="287" y="22"/>
                  </a:cubicBezTo>
                  <a:cubicBezTo>
                    <a:pt x="287" y="22"/>
                    <a:pt x="287" y="22"/>
                    <a:pt x="286" y="21"/>
                  </a:cubicBezTo>
                  <a:cubicBezTo>
                    <a:pt x="286" y="21"/>
                    <a:pt x="286" y="21"/>
                    <a:pt x="286" y="20"/>
                  </a:cubicBezTo>
                  <a:cubicBezTo>
                    <a:pt x="285" y="20"/>
                    <a:pt x="284" y="20"/>
                    <a:pt x="284" y="20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4" y="20"/>
                    <a:pt x="293" y="20"/>
                    <a:pt x="292" y="20"/>
                  </a:cubicBezTo>
                  <a:cubicBezTo>
                    <a:pt x="292" y="21"/>
                    <a:pt x="292" y="21"/>
                    <a:pt x="291" y="22"/>
                  </a:cubicBezTo>
                  <a:cubicBezTo>
                    <a:pt x="290" y="22"/>
                    <a:pt x="290" y="23"/>
                    <a:pt x="290" y="25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75" y="62"/>
                    <a:pt x="274" y="64"/>
                    <a:pt x="271" y="66"/>
                  </a:cubicBezTo>
                  <a:cubicBezTo>
                    <a:pt x="269" y="68"/>
                    <a:pt x="267" y="69"/>
                    <a:pt x="265" y="69"/>
                  </a:cubicBezTo>
                  <a:cubicBezTo>
                    <a:pt x="264" y="69"/>
                    <a:pt x="263" y="68"/>
                    <a:pt x="262" y="68"/>
                  </a:cubicBezTo>
                  <a:cubicBezTo>
                    <a:pt x="261" y="67"/>
                    <a:pt x="260" y="66"/>
                    <a:pt x="260" y="65"/>
                  </a:cubicBezTo>
                  <a:cubicBezTo>
                    <a:pt x="260" y="64"/>
                    <a:pt x="261" y="63"/>
                    <a:pt x="261" y="62"/>
                  </a:cubicBezTo>
                  <a:cubicBezTo>
                    <a:pt x="262" y="62"/>
                    <a:pt x="263" y="62"/>
                    <a:pt x="264" y="62"/>
                  </a:cubicBezTo>
                  <a:cubicBezTo>
                    <a:pt x="265" y="62"/>
                    <a:pt x="266" y="62"/>
                    <a:pt x="267" y="62"/>
                  </a:cubicBezTo>
                  <a:cubicBezTo>
                    <a:pt x="268" y="63"/>
                    <a:pt x="269" y="63"/>
                    <a:pt x="269" y="63"/>
                  </a:cubicBezTo>
                  <a:cubicBezTo>
                    <a:pt x="270" y="63"/>
                    <a:pt x="270" y="62"/>
                    <a:pt x="271" y="62"/>
                  </a:cubicBezTo>
                  <a:cubicBezTo>
                    <a:pt x="272" y="61"/>
                    <a:pt x="273" y="59"/>
                    <a:pt x="274" y="57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4" y="25"/>
                    <a:pt x="264" y="24"/>
                    <a:pt x="263" y="23"/>
                  </a:cubicBezTo>
                  <a:cubicBezTo>
                    <a:pt x="262" y="22"/>
                    <a:pt x="262" y="21"/>
                    <a:pt x="261" y="21"/>
                  </a:cubicBezTo>
                  <a:cubicBezTo>
                    <a:pt x="261" y="21"/>
                    <a:pt x="260" y="20"/>
                    <a:pt x="258" y="20"/>
                  </a:cubicBezTo>
                  <a:cubicBezTo>
                    <a:pt x="258" y="20"/>
                    <a:pt x="258" y="20"/>
                    <a:pt x="258" y="20"/>
                  </a:cubicBezTo>
                  <a:close/>
                  <a:moveTo>
                    <a:pt x="331" y="19"/>
                  </a:moveTo>
                  <a:cubicBezTo>
                    <a:pt x="336" y="19"/>
                    <a:pt x="340" y="21"/>
                    <a:pt x="343" y="25"/>
                  </a:cubicBezTo>
                  <a:cubicBezTo>
                    <a:pt x="346" y="28"/>
                    <a:pt x="347" y="32"/>
                    <a:pt x="347" y="36"/>
                  </a:cubicBezTo>
                  <a:cubicBezTo>
                    <a:pt x="347" y="40"/>
                    <a:pt x="346" y="42"/>
                    <a:pt x="345" y="46"/>
                  </a:cubicBezTo>
                  <a:cubicBezTo>
                    <a:pt x="344" y="49"/>
                    <a:pt x="342" y="51"/>
                    <a:pt x="339" y="53"/>
                  </a:cubicBezTo>
                  <a:cubicBezTo>
                    <a:pt x="336" y="54"/>
                    <a:pt x="334" y="55"/>
                    <a:pt x="331" y="55"/>
                  </a:cubicBezTo>
                  <a:cubicBezTo>
                    <a:pt x="326" y="55"/>
                    <a:pt x="322" y="53"/>
                    <a:pt x="319" y="49"/>
                  </a:cubicBezTo>
                  <a:cubicBezTo>
                    <a:pt x="317" y="46"/>
                    <a:pt x="316" y="42"/>
                    <a:pt x="316" y="38"/>
                  </a:cubicBezTo>
                  <a:cubicBezTo>
                    <a:pt x="316" y="34"/>
                    <a:pt x="316" y="31"/>
                    <a:pt x="318" y="28"/>
                  </a:cubicBezTo>
                  <a:cubicBezTo>
                    <a:pt x="320" y="26"/>
                    <a:pt x="322" y="23"/>
                    <a:pt x="324" y="22"/>
                  </a:cubicBezTo>
                  <a:cubicBezTo>
                    <a:pt x="326" y="20"/>
                    <a:pt x="328" y="19"/>
                    <a:pt x="331" y="19"/>
                  </a:cubicBezTo>
                  <a:close/>
                  <a:moveTo>
                    <a:pt x="330" y="21"/>
                  </a:moveTo>
                  <a:cubicBezTo>
                    <a:pt x="329" y="21"/>
                    <a:pt x="328" y="22"/>
                    <a:pt x="326" y="22"/>
                  </a:cubicBezTo>
                  <a:cubicBezTo>
                    <a:pt x="325" y="23"/>
                    <a:pt x="324" y="24"/>
                    <a:pt x="323" y="26"/>
                  </a:cubicBezTo>
                  <a:cubicBezTo>
                    <a:pt x="322" y="28"/>
                    <a:pt x="322" y="31"/>
                    <a:pt x="322" y="34"/>
                  </a:cubicBezTo>
                  <a:cubicBezTo>
                    <a:pt x="322" y="39"/>
                    <a:pt x="323" y="43"/>
                    <a:pt x="325" y="47"/>
                  </a:cubicBezTo>
                  <a:cubicBezTo>
                    <a:pt x="327" y="50"/>
                    <a:pt x="329" y="52"/>
                    <a:pt x="332" y="52"/>
                  </a:cubicBezTo>
                  <a:cubicBezTo>
                    <a:pt x="335" y="52"/>
                    <a:pt x="337" y="51"/>
                    <a:pt x="338" y="49"/>
                  </a:cubicBezTo>
                  <a:cubicBezTo>
                    <a:pt x="340" y="47"/>
                    <a:pt x="340" y="44"/>
                    <a:pt x="340" y="39"/>
                  </a:cubicBezTo>
                  <a:cubicBezTo>
                    <a:pt x="340" y="33"/>
                    <a:pt x="339" y="28"/>
                    <a:pt x="337" y="25"/>
                  </a:cubicBezTo>
                  <a:cubicBezTo>
                    <a:pt x="335" y="22"/>
                    <a:pt x="332" y="21"/>
                    <a:pt x="330" y="21"/>
                  </a:cubicBezTo>
                  <a:close/>
                  <a:moveTo>
                    <a:pt x="368" y="22"/>
                  </a:moveTo>
                  <a:cubicBezTo>
                    <a:pt x="368" y="45"/>
                    <a:pt x="368" y="45"/>
                    <a:pt x="368" y="45"/>
                  </a:cubicBezTo>
                  <a:cubicBezTo>
                    <a:pt x="368" y="48"/>
                    <a:pt x="368" y="50"/>
                    <a:pt x="369" y="51"/>
                  </a:cubicBezTo>
                  <a:cubicBezTo>
                    <a:pt x="370" y="52"/>
                    <a:pt x="371" y="52"/>
                    <a:pt x="373" y="52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6" y="54"/>
                    <a:pt x="376" y="54"/>
                    <a:pt x="376" y="54"/>
                  </a:cubicBezTo>
                  <a:cubicBezTo>
                    <a:pt x="356" y="54"/>
                    <a:pt x="356" y="54"/>
                    <a:pt x="356" y="54"/>
                  </a:cubicBezTo>
                  <a:cubicBezTo>
                    <a:pt x="356" y="52"/>
                    <a:pt x="356" y="52"/>
                    <a:pt x="356" y="52"/>
                  </a:cubicBezTo>
                  <a:cubicBezTo>
                    <a:pt x="358" y="52"/>
                    <a:pt x="358" y="52"/>
                    <a:pt x="358" y="52"/>
                  </a:cubicBezTo>
                  <a:cubicBezTo>
                    <a:pt x="358" y="52"/>
                    <a:pt x="360" y="52"/>
                    <a:pt x="360" y="52"/>
                  </a:cubicBezTo>
                  <a:cubicBezTo>
                    <a:pt x="361" y="51"/>
                    <a:pt x="362" y="50"/>
                    <a:pt x="362" y="50"/>
                  </a:cubicBezTo>
                  <a:cubicBezTo>
                    <a:pt x="362" y="49"/>
                    <a:pt x="362" y="47"/>
                    <a:pt x="362" y="45"/>
                  </a:cubicBezTo>
                  <a:cubicBezTo>
                    <a:pt x="362" y="22"/>
                    <a:pt x="362" y="22"/>
                    <a:pt x="362" y="22"/>
                  </a:cubicBezTo>
                  <a:cubicBezTo>
                    <a:pt x="356" y="22"/>
                    <a:pt x="356" y="22"/>
                    <a:pt x="356" y="22"/>
                  </a:cubicBezTo>
                  <a:cubicBezTo>
                    <a:pt x="356" y="20"/>
                    <a:pt x="356" y="20"/>
                    <a:pt x="356" y="20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2" y="14"/>
                    <a:pt x="363" y="11"/>
                    <a:pt x="364" y="8"/>
                  </a:cubicBezTo>
                  <a:cubicBezTo>
                    <a:pt x="365" y="6"/>
                    <a:pt x="367" y="4"/>
                    <a:pt x="369" y="3"/>
                  </a:cubicBezTo>
                  <a:cubicBezTo>
                    <a:pt x="371" y="2"/>
                    <a:pt x="373" y="1"/>
                    <a:pt x="376" y="1"/>
                  </a:cubicBezTo>
                  <a:cubicBezTo>
                    <a:pt x="378" y="1"/>
                    <a:pt x="381" y="2"/>
                    <a:pt x="383" y="3"/>
                  </a:cubicBezTo>
                  <a:cubicBezTo>
                    <a:pt x="384" y="4"/>
                    <a:pt x="385" y="6"/>
                    <a:pt x="385" y="7"/>
                  </a:cubicBezTo>
                  <a:cubicBezTo>
                    <a:pt x="385" y="8"/>
                    <a:pt x="384" y="8"/>
                    <a:pt x="384" y="9"/>
                  </a:cubicBezTo>
                  <a:cubicBezTo>
                    <a:pt x="383" y="10"/>
                    <a:pt x="383" y="10"/>
                    <a:pt x="382" y="10"/>
                  </a:cubicBezTo>
                  <a:cubicBezTo>
                    <a:pt x="382" y="10"/>
                    <a:pt x="381" y="9"/>
                    <a:pt x="380" y="9"/>
                  </a:cubicBezTo>
                  <a:cubicBezTo>
                    <a:pt x="380" y="8"/>
                    <a:pt x="379" y="8"/>
                    <a:pt x="378" y="6"/>
                  </a:cubicBezTo>
                  <a:cubicBezTo>
                    <a:pt x="377" y="5"/>
                    <a:pt x="376" y="4"/>
                    <a:pt x="376" y="3"/>
                  </a:cubicBezTo>
                  <a:cubicBezTo>
                    <a:pt x="375" y="3"/>
                    <a:pt x="374" y="2"/>
                    <a:pt x="373" y="2"/>
                  </a:cubicBezTo>
                  <a:cubicBezTo>
                    <a:pt x="372" y="2"/>
                    <a:pt x="371" y="3"/>
                    <a:pt x="370" y="3"/>
                  </a:cubicBezTo>
                  <a:cubicBezTo>
                    <a:pt x="370" y="4"/>
                    <a:pt x="369" y="5"/>
                    <a:pt x="369" y="6"/>
                  </a:cubicBezTo>
                  <a:cubicBezTo>
                    <a:pt x="368" y="7"/>
                    <a:pt x="368" y="10"/>
                    <a:pt x="368" y="16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77" y="18"/>
                    <a:pt x="377" y="18"/>
                    <a:pt x="377" y="18"/>
                  </a:cubicBezTo>
                  <a:cubicBezTo>
                    <a:pt x="377" y="22"/>
                    <a:pt x="377" y="22"/>
                    <a:pt x="377" y="22"/>
                  </a:cubicBezTo>
                  <a:cubicBezTo>
                    <a:pt x="368" y="22"/>
                    <a:pt x="368" y="22"/>
                    <a:pt x="368" y="22"/>
                  </a:cubicBezTo>
                  <a:close/>
                  <a:moveTo>
                    <a:pt x="440" y="2"/>
                  </a:moveTo>
                  <a:cubicBezTo>
                    <a:pt x="441" y="20"/>
                    <a:pt x="441" y="20"/>
                    <a:pt x="441" y="20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38" y="14"/>
                    <a:pt x="436" y="11"/>
                    <a:pt x="433" y="8"/>
                  </a:cubicBezTo>
                  <a:cubicBezTo>
                    <a:pt x="430" y="6"/>
                    <a:pt x="427" y="5"/>
                    <a:pt x="423" y="5"/>
                  </a:cubicBezTo>
                  <a:cubicBezTo>
                    <a:pt x="420" y="5"/>
                    <a:pt x="417" y="6"/>
                    <a:pt x="414" y="8"/>
                  </a:cubicBezTo>
                  <a:cubicBezTo>
                    <a:pt x="412" y="9"/>
                    <a:pt x="410" y="12"/>
                    <a:pt x="408" y="16"/>
                  </a:cubicBezTo>
                  <a:cubicBezTo>
                    <a:pt x="407" y="19"/>
                    <a:pt x="406" y="24"/>
                    <a:pt x="406" y="30"/>
                  </a:cubicBezTo>
                  <a:cubicBezTo>
                    <a:pt x="406" y="34"/>
                    <a:pt x="407" y="38"/>
                    <a:pt x="408" y="42"/>
                  </a:cubicBezTo>
                  <a:cubicBezTo>
                    <a:pt x="409" y="45"/>
                    <a:pt x="412" y="48"/>
                    <a:pt x="414" y="49"/>
                  </a:cubicBezTo>
                  <a:cubicBezTo>
                    <a:pt x="417" y="51"/>
                    <a:pt x="420" y="52"/>
                    <a:pt x="424" y="52"/>
                  </a:cubicBezTo>
                  <a:cubicBezTo>
                    <a:pt x="427" y="52"/>
                    <a:pt x="430" y="51"/>
                    <a:pt x="432" y="50"/>
                  </a:cubicBezTo>
                  <a:cubicBezTo>
                    <a:pt x="435" y="49"/>
                    <a:pt x="438" y="46"/>
                    <a:pt x="440" y="42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39" y="47"/>
                    <a:pt x="436" y="50"/>
                    <a:pt x="433" y="52"/>
                  </a:cubicBezTo>
                  <a:cubicBezTo>
                    <a:pt x="430" y="54"/>
                    <a:pt x="426" y="56"/>
                    <a:pt x="422" y="56"/>
                  </a:cubicBezTo>
                  <a:cubicBezTo>
                    <a:pt x="414" y="56"/>
                    <a:pt x="407" y="52"/>
                    <a:pt x="403" y="46"/>
                  </a:cubicBezTo>
                  <a:cubicBezTo>
                    <a:pt x="400" y="42"/>
                    <a:pt x="398" y="36"/>
                    <a:pt x="398" y="30"/>
                  </a:cubicBezTo>
                  <a:cubicBezTo>
                    <a:pt x="398" y="25"/>
                    <a:pt x="399" y="20"/>
                    <a:pt x="401" y="16"/>
                  </a:cubicBezTo>
                  <a:cubicBezTo>
                    <a:pt x="403" y="12"/>
                    <a:pt x="406" y="8"/>
                    <a:pt x="410" y="6"/>
                  </a:cubicBezTo>
                  <a:cubicBezTo>
                    <a:pt x="414" y="4"/>
                    <a:pt x="418" y="3"/>
                    <a:pt x="422" y="3"/>
                  </a:cubicBezTo>
                  <a:cubicBezTo>
                    <a:pt x="426" y="3"/>
                    <a:pt x="429" y="4"/>
                    <a:pt x="433" y="6"/>
                  </a:cubicBezTo>
                  <a:cubicBezTo>
                    <a:pt x="434" y="6"/>
                    <a:pt x="434" y="6"/>
                    <a:pt x="435" y="6"/>
                  </a:cubicBezTo>
                  <a:cubicBezTo>
                    <a:pt x="436" y="6"/>
                    <a:pt x="436" y="6"/>
                    <a:pt x="436" y="6"/>
                  </a:cubicBezTo>
                  <a:cubicBezTo>
                    <a:pt x="437" y="5"/>
                    <a:pt x="438" y="4"/>
                    <a:pt x="438" y="3"/>
                  </a:cubicBezTo>
                  <a:cubicBezTo>
                    <a:pt x="440" y="2"/>
                    <a:pt x="440" y="2"/>
                    <a:pt x="440" y="2"/>
                  </a:cubicBezTo>
                  <a:close/>
                  <a:moveTo>
                    <a:pt x="460" y="1"/>
                  </a:moveTo>
                  <a:cubicBezTo>
                    <a:pt x="460" y="26"/>
                    <a:pt x="460" y="26"/>
                    <a:pt x="460" y="26"/>
                  </a:cubicBezTo>
                  <a:cubicBezTo>
                    <a:pt x="463" y="22"/>
                    <a:pt x="465" y="21"/>
                    <a:pt x="466" y="20"/>
                  </a:cubicBezTo>
                  <a:cubicBezTo>
                    <a:pt x="468" y="19"/>
                    <a:pt x="470" y="18"/>
                    <a:pt x="471" y="18"/>
                  </a:cubicBezTo>
                  <a:cubicBezTo>
                    <a:pt x="473" y="18"/>
                    <a:pt x="475" y="19"/>
                    <a:pt x="476" y="20"/>
                  </a:cubicBezTo>
                  <a:cubicBezTo>
                    <a:pt x="477" y="21"/>
                    <a:pt x="478" y="23"/>
                    <a:pt x="479" y="25"/>
                  </a:cubicBezTo>
                  <a:cubicBezTo>
                    <a:pt x="479" y="27"/>
                    <a:pt x="480" y="30"/>
                    <a:pt x="480" y="34"/>
                  </a:cubicBezTo>
                  <a:cubicBezTo>
                    <a:pt x="480" y="46"/>
                    <a:pt x="480" y="46"/>
                    <a:pt x="480" y="46"/>
                  </a:cubicBezTo>
                  <a:cubicBezTo>
                    <a:pt x="480" y="48"/>
                    <a:pt x="480" y="50"/>
                    <a:pt x="480" y="50"/>
                  </a:cubicBezTo>
                  <a:cubicBezTo>
                    <a:pt x="480" y="51"/>
                    <a:pt x="481" y="52"/>
                    <a:pt x="481" y="52"/>
                  </a:cubicBezTo>
                  <a:cubicBezTo>
                    <a:pt x="482" y="52"/>
                    <a:pt x="483" y="52"/>
                    <a:pt x="484" y="52"/>
                  </a:cubicBezTo>
                  <a:cubicBezTo>
                    <a:pt x="484" y="54"/>
                    <a:pt x="484" y="54"/>
                    <a:pt x="484" y="54"/>
                  </a:cubicBezTo>
                  <a:cubicBezTo>
                    <a:pt x="468" y="54"/>
                    <a:pt x="468" y="54"/>
                    <a:pt x="468" y="54"/>
                  </a:cubicBezTo>
                  <a:cubicBezTo>
                    <a:pt x="468" y="52"/>
                    <a:pt x="468" y="52"/>
                    <a:pt x="468" y="52"/>
                  </a:cubicBezTo>
                  <a:cubicBezTo>
                    <a:pt x="469" y="52"/>
                    <a:pt x="469" y="52"/>
                    <a:pt x="469" y="52"/>
                  </a:cubicBezTo>
                  <a:cubicBezTo>
                    <a:pt x="471" y="52"/>
                    <a:pt x="472" y="52"/>
                    <a:pt x="472" y="52"/>
                  </a:cubicBezTo>
                  <a:cubicBezTo>
                    <a:pt x="473" y="51"/>
                    <a:pt x="474" y="50"/>
                    <a:pt x="474" y="50"/>
                  </a:cubicBezTo>
                  <a:cubicBezTo>
                    <a:pt x="474" y="49"/>
                    <a:pt x="474" y="48"/>
                    <a:pt x="474" y="46"/>
                  </a:cubicBezTo>
                  <a:cubicBezTo>
                    <a:pt x="474" y="34"/>
                    <a:pt x="474" y="34"/>
                    <a:pt x="474" y="34"/>
                  </a:cubicBezTo>
                  <a:cubicBezTo>
                    <a:pt x="474" y="30"/>
                    <a:pt x="474" y="28"/>
                    <a:pt x="473" y="27"/>
                  </a:cubicBezTo>
                  <a:cubicBezTo>
                    <a:pt x="473" y="26"/>
                    <a:pt x="472" y="25"/>
                    <a:pt x="472" y="24"/>
                  </a:cubicBezTo>
                  <a:cubicBezTo>
                    <a:pt x="471" y="24"/>
                    <a:pt x="470" y="23"/>
                    <a:pt x="469" y="23"/>
                  </a:cubicBezTo>
                  <a:cubicBezTo>
                    <a:pt x="468" y="23"/>
                    <a:pt x="466" y="24"/>
                    <a:pt x="465" y="24"/>
                  </a:cubicBezTo>
                  <a:cubicBezTo>
                    <a:pt x="464" y="25"/>
                    <a:pt x="462" y="26"/>
                    <a:pt x="461" y="28"/>
                  </a:cubicBezTo>
                  <a:cubicBezTo>
                    <a:pt x="461" y="46"/>
                    <a:pt x="461" y="46"/>
                    <a:pt x="461" y="46"/>
                  </a:cubicBezTo>
                  <a:cubicBezTo>
                    <a:pt x="461" y="48"/>
                    <a:pt x="461" y="50"/>
                    <a:pt x="461" y="50"/>
                  </a:cubicBezTo>
                  <a:cubicBezTo>
                    <a:pt x="462" y="51"/>
                    <a:pt x="462" y="52"/>
                    <a:pt x="462" y="52"/>
                  </a:cubicBezTo>
                  <a:cubicBezTo>
                    <a:pt x="463" y="52"/>
                    <a:pt x="464" y="52"/>
                    <a:pt x="466" y="52"/>
                  </a:cubicBezTo>
                  <a:cubicBezTo>
                    <a:pt x="466" y="54"/>
                    <a:pt x="466" y="54"/>
                    <a:pt x="466" y="54"/>
                  </a:cubicBezTo>
                  <a:cubicBezTo>
                    <a:pt x="450" y="54"/>
                    <a:pt x="450" y="54"/>
                    <a:pt x="450" y="54"/>
                  </a:cubicBezTo>
                  <a:cubicBezTo>
                    <a:pt x="450" y="52"/>
                    <a:pt x="450" y="52"/>
                    <a:pt x="450" y="52"/>
                  </a:cubicBezTo>
                  <a:cubicBezTo>
                    <a:pt x="451" y="52"/>
                    <a:pt x="452" y="52"/>
                    <a:pt x="453" y="52"/>
                  </a:cubicBezTo>
                  <a:cubicBezTo>
                    <a:pt x="454" y="51"/>
                    <a:pt x="454" y="51"/>
                    <a:pt x="454" y="50"/>
                  </a:cubicBezTo>
                  <a:cubicBezTo>
                    <a:pt x="455" y="49"/>
                    <a:pt x="455" y="48"/>
                    <a:pt x="455" y="46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1"/>
                    <a:pt x="455" y="8"/>
                    <a:pt x="454" y="8"/>
                  </a:cubicBezTo>
                  <a:cubicBezTo>
                    <a:pt x="454" y="7"/>
                    <a:pt x="454" y="6"/>
                    <a:pt x="454" y="6"/>
                  </a:cubicBezTo>
                  <a:cubicBezTo>
                    <a:pt x="453" y="5"/>
                    <a:pt x="453" y="5"/>
                    <a:pt x="452" y="5"/>
                  </a:cubicBezTo>
                  <a:cubicBezTo>
                    <a:pt x="452" y="5"/>
                    <a:pt x="451" y="5"/>
                    <a:pt x="450" y="6"/>
                  </a:cubicBezTo>
                  <a:cubicBezTo>
                    <a:pt x="449" y="4"/>
                    <a:pt x="449" y="4"/>
                    <a:pt x="449" y="4"/>
                  </a:cubicBezTo>
                  <a:cubicBezTo>
                    <a:pt x="459" y="0"/>
                    <a:pt x="459" y="0"/>
                    <a:pt x="459" y="0"/>
                  </a:cubicBezTo>
                  <a:cubicBezTo>
                    <a:pt x="460" y="1"/>
                    <a:pt x="460" y="1"/>
                    <a:pt x="460" y="1"/>
                  </a:cubicBezTo>
                  <a:close/>
                  <a:moveTo>
                    <a:pt x="499" y="1"/>
                  </a:moveTo>
                  <a:cubicBezTo>
                    <a:pt x="500" y="1"/>
                    <a:pt x="501" y="1"/>
                    <a:pt x="501" y="2"/>
                  </a:cubicBezTo>
                  <a:cubicBezTo>
                    <a:pt x="502" y="3"/>
                    <a:pt x="502" y="4"/>
                    <a:pt x="502" y="5"/>
                  </a:cubicBezTo>
                  <a:cubicBezTo>
                    <a:pt x="502" y="6"/>
                    <a:pt x="502" y="7"/>
                    <a:pt x="501" y="8"/>
                  </a:cubicBezTo>
                  <a:cubicBezTo>
                    <a:pt x="500" y="8"/>
                    <a:pt x="500" y="9"/>
                    <a:pt x="499" y="9"/>
                  </a:cubicBezTo>
                  <a:cubicBezTo>
                    <a:pt x="498" y="9"/>
                    <a:pt x="497" y="8"/>
                    <a:pt x="496" y="8"/>
                  </a:cubicBezTo>
                  <a:cubicBezTo>
                    <a:pt x="496" y="7"/>
                    <a:pt x="495" y="6"/>
                    <a:pt x="495" y="5"/>
                  </a:cubicBezTo>
                  <a:cubicBezTo>
                    <a:pt x="495" y="4"/>
                    <a:pt x="496" y="3"/>
                    <a:pt x="496" y="2"/>
                  </a:cubicBezTo>
                  <a:cubicBezTo>
                    <a:pt x="497" y="1"/>
                    <a:pt x="498" y="1"/>
                    <a:pt x="499" y="1"/>
                  </a:cubicBezTo>
                  <a:close/>
                  <a:moveTo>
                    <a:pt x="502" y="19"/>
                  </a:moveTo>
                  <a:cubicBezTo>
                    <a:pt x="502" y="46"/>
                    <a:pt x="502" y="46"/>
                    <a:pt x="502" y="46"/>
                  </a:cubicBezTo>
                  <a:cubicBezTo>
                    <a:pt x="502" y="48"/>
                    <a:pt x="502" y="50"/>
                    <a:pt x="502" y="50"/>
                  </a:cubicBezTo>
                  <a:cubicBezTo>
                    <a:pt x="503" y="51"/>
                    <a:pt x="503" y="52"/>
                    <a:pt x="504" y="52"/>
                  </a:cubicBezTo>
                  <a:cubicBezTo>
                    <a:pt x="504" y="52"/>
                    <a:pt x="505" y="52"/>
                    <a:pt x="507" y="52"/>
                  </a:cubicBezTo>
                  <a:cubicBezTo>
                    <a:pt x="507" y="54"/>
                    <a:pt x="507" y="54"/>
                    <a:pt x="507" y="54"/>
                  </a:cubicBezTo>
                  <a:cubicBezTo>
                    <a:pt x="491" y="54"/>
                    <a:pt x="491" y="54"/>
                    <a:pt x="491" y="54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2" y="52"/>
                    <a:pt x="494" y="52"/>
                    <a:pt x="494" y="52"/>
                  </a:cubicBezTo>
                  <a:cubicBezTo>
                    <a:pt x="494" y="52"/>
                    <a:pt x="495" y="51"/>
                    <a:pt x="495" y="50"/>
                  </a:cubicBezTo>
                  <a:cubicBezTo>
                    <a:pt x="496" y="50"/>
                    <a:pt x="496" y="48"/>
                    <a:pt x="496" y="46"/>
                  </a:cubicBezTo>
                  <a:cubicBezTo>
                    <a:pt x="496" y="33"/>
                    <a:pt x="496" y="33"/>
                    <a:pt x="496" y="33"/>
                  </a:cubicBezTo>
                  <a:cubicBezTo>
                    <a:pt x="496" y="29"/>
                    <a:pt x="496" y="27"/>
                    <a:pt x="495" y="26"/>
                  </a:cubicBezTo>
                  <a:cubicBezTo>
                    <a:pt x="495" y="25"/>
                    <a:pt x="495" y="24"/>
                    <a:pt x="494" y="24"/>
                  </a:cubicBezTo>
                  <a:cubicBezTo>
                    <a:pt x="494" y="24"/>
                    <a:pt x="494" y="24"/>
                    <a:pt x="493" y="24"/>
                  </a:cubicBezTo>
                  <a:cubicBezTo>
                    <a:pt x="492" y="24"/>
                    <a:pt x="491" y="24"/>
                    <a:pt x="490" y="24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500" y="19"/>
                    <a:pt x="500" y="19"/>
                    <a:pt x="500" y="19"/>
                  </a:cubicBezTo>
                  <a:cubicBezTo>
                    <a:pt x="502" y="19"/>
                    <a:pt x="502" y="19"/>
                    <a:pt x="502" y="19"/>
                  </a:cubicBezTo>
                  <a:close/>
                  <a:moveTo>
                    <a:pt x="524" y="26"/>
                  </a:moveTo>
                  <a:cubicBezTo>
                    <a:pt x="528" y="21"/>
                    <a:pt x="532" y="19"/>
                    <a:pt x="535" y="19"/>
                  </a:cubicBezTo>
                  <a:cubicBezTo>
                    <a:pt x="536" y="19"/>
                    <a:pt x="538" y="19"/>
                    <a:pt x="540" y="20"/>
                  </a:cubicBezTo>
                  <a:cubicBezTo>
                    <a:pt x="541" y="21"/>
                    <a:pt x="542" y="22"/>
                    <a:pt x="543" y="24"/>
                  </a:cubicBezTo>
                  <a:cubicBezTo>
                    <a:pt x="543" y="26"/>
                    <a:pt x="544" y="28"/>
                    <a:pt x="544" y="31"/>
                  </a:cubicBezTo>
                  <a:cubicBezTo>
                    <a:pt x="544" y="46"/>
                    <a:pt x="544" y="46"/>
                    <a:pt x="544" y="46"/>
                  </a:cubicBezTo>
                  <a:cubicBezTo>
                    <a:pt x="544" y="48"/>
                    <a:pt x="544" y="49"/>
                    <a:pt x="544" y="50"/>
                  </a:cubicBezTo>
                  <a:cubicBezTo>
                    <a:pt x="544" y="51"/>
                    <a:pt x="545" y="51"/>
                    <a:pt x="545" y="52"/>
                  </a:cubicBezTo>
                  <a:cubicBezTo>
                    <a:pt x="546" y="52"/>
                    <a:pt x="547" y="52"/>
                    <a:pt x="548" y="52"/>
                  </a:cubicBezTo>
                  <a:cubicBezTo>
                    <a:pt x="548" y="53"/>
                    <a:pt x="548" y="53"/>
                    <a:pt x="548" y="53"/>
                  </a:cubicBezTo>
                  <a:cubicBezTo>
                    <a:pt x="532" y="53"/>
                    <a:pt x="532" y="53"/>
                    <a:pt x="532" y="53"/>
                  </a:cubicBezTo>
                  <a:cubicBezTo>
                    <a:pt x="532" y="52"/>
                    <a:pt x="532" y="52"/>
                    <a:pt x="532" y="52"/>
                  </a:cubicBezTo>
                  <a:cubicBezTo>
                    <a:pt x="533" y="52"/>
                    <a:pt x="533" y="52"/>
                    <a:pt x="533" y="52"/>
                  </a:cubicBezTo>
                  <a:cubicBezTo>
                    <a:pt x="535" y="52"/>
                    <a:pt x="536" y="52"/>
                    <a:pt x="536" y="51"/>
                  </a:cubicBezTo>
                  <a:cubicBezTo>
                    <a:pt x="537" y="51"/>
                    <a:pt x="538" y="50"/>
                    <a:pt x="538" y="49"/>
                  </a:cubicBezTo>
                  <a:cubicBezTo>
                    <a:pt x="538" y="49"/>
                    <a:pt x="538" y="48"/>
                    <a:pt x="538" y="46"/>
                  </a:cubicBezTo>
                  <a:cubicBezTo>
                    <a:pt x="538" y="32"/>
                    <a:pt x="538" y="32"/>
                    <a:pt x="538" y="32"/>
                  </a:cubicBezTo>
                  <a:cubicBezTo>
                    <a:pt x="538" y="28"/>
                    <a:pt x="537" y="26"/>
                    <a:pt x="536" y="25"/>
                  </a:cubicBezTo>
                  <a:cubicBezTo>
                    <a:pt x="536" y="24"/>
                    <a:pt x="534" y="23"/>
                    <a:pt x="532" y="23"/>
                  </a:cubicBezTo>
                  <a:cubicBezTo>
                    <a:pt x="530" y="23"/>
                    <a:pt x="527" y="24"/>
                    <a:pt x="524" y="28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8"/>
                    <a:pt x="524" y="49"/>
                    <a:pt x="524" y="50"/>
                  </a:cubicBezTo>
                  <a:cubicBezTo>
                    <a:pt x="525" y="51"/>
                    <a:pt x="525" y="51"/>
                    <a:pt x="526" y="52"/>
                  </a:cubicBezTo>
                  <a:cubicBezTo>
                    <a:pt x="526" y="52"/>
                    <a:pt x="527" y="52"/>
                    <a:pt x="529" y="52"/>
                  </a:cubicBezTo>
                  <a:cubicBezTo>
                    <a:pt x="529" y="53"/>
                    <a:pt x="529" y="53"/>
                    <a:pt x="529" y="53"/>
                  </a:cubicBezTo>
                  <a:cubicBezTo>
                    <a:pt x="513" y="53"/>
                    <a:pt x="513" y="53"/>
                    <a:pt x="513" y="53"/>
                  </a:cubicBezTo>
                  <a:cubicBezTo>
                    <a:pt x="513" y="52"/>
                    <a:pt x="513" y="52"/>
                    <a:pt x="513" y="52"/>
                  </a:cubicBezTo>
                  <a:cubicBezTo>
                    <a:pt x="514" y="52"/>
                    <a:pt x="514" y="52"/>
                    <a:pt x="514" y="52"/>
                  </a:cubicBezTo>
                  <a:cubicBezTo>
                    <a:pt x="516" y="52"/>
                    <a:pt x="517" y="52"/>
                    <a:pt x="517" y="51"/>
                  </a:cubicBezTo>
                  <a:cubicBezTo>
                    <a:pt x="518" y="50"/>
                    <a:pt x="518" y="48"/>
                    <a:pt x="518" y="46"/>
                  </a:cubicBezTo>
                  <a:cubicBezTo>
                    <a:pt x="518" y="33"/>
                    <a:pt x="518" y="33"/>
                    <a:pt x="518" y="33"/>
                  </a:cubicBezTo>
                  <a:cubicBezTo>
                    <a:pt x="518" y="29"/>
                    <a:pt x="518" y="26"/>
                    <a:pt x="518" y="25"/>
                  </a:cubicBezTo>
                  <a:cubicBezTo>
                    <a:pt x="518" y="24"/>
                    <a:pt x="517" y="24"/>
                    <a:pt x="517" y="23"/>
                  </a:cubicBezTo>
                  <a:cubicBezTo>
                    <a:pt x="516" y="23"/>
                    <a:pt x="516" y="23"/>
                    <a:pt x="515" y="23"/>
                  </a:cubicBezTo>
                  <a:cubicBezTo>
                    <a:pt x="514" y="23"/>
                    <a:pt x="514" y="23"/>
                    <a:pt x="513" y="23"/>
                  </a:cubicBezTo>
                  <a:cubicBezTo>
                    <a:pt x="512" y="22"/>
                    <a:pt x="512" y="22"/>
                    <a:pt x="512" y="22"/>
                  </a:cubicBezTo>
                  <a:cubicBezTo>
                    <a:pt x="522" y="18"/>
                    <a:pt x="522" y="18"/>
                    <a:pt x="522" y="18"/>
                  </a:cubicBezTo>
                  <a:cubicBezTo>
                    <a:pt x="524" y="18"/>
                    <a:pt x="524" y="18"/>
                    <a:pt x="524" y="18"/>
                  </a:cubicBezTo>
                  <a:cubicBezTo>
                    <a:pt x="524" y="26"/>
                    <a:pt x="524" y="26"/>
                    <a:pt x="524" y="26"/>
                  </a:cubicBezTo>
                  <a:close/>
                  <a:moveTo>
                    <a:pt x="573" y="49"/>
                  </a:moveTo>
                  <a:cubicBezTo>
                    <a:pt x="570" y="52"/>
                    <a:pt x="568" y="53"/>
                    <a:pt x="567" y="54"/>
                  </a:cubicBezTo>
                  <a:cubicBezTo>
                    <a:pt x="566" y="54"/>
                    <a:pt x="564" y="54"/>
                    <a:pt x="563" y="54"/>
                  </a:cubicBezTo>
                  <a:cubicBezTo>
                    <a:pt x="560" y="54"/>
                    <a:pt x="559" y="54"/>
                    <a:pt x="557" y="52"/>
                  </a:cubicBezTo>
                  <a:cubicBezTo>
                    <a:pt x="556" y="50"/>
                    <a:pt x="555" y="48"/>
                    <a:pt x="555" y="46"/>
                  </a:cubicBezTo>
                  <a:cubicBezTo>
                    <a:pt x="555" y="44"/>
                    <a:pt x="556" y="42"/>
                    <a:pt x="556" y="41"/>
                  </a:cubicBezTo>
                  <a:cubicBezTo>
                    <a:pt x="557" y="40"/>
                    <a:pt x="559" y="38"/>
                    <a:pt x="562" y="36"/>
                  </a:cubicBezTo>
                  <a:cubicBezTo>
                    <a:pt x="564" y="35"/>
                    <a:pt x="568" y="33"/>
                    <a:pt x="574" y="31"/>
                  </a:cubicBezTo>
                  <a:cubicBezTo>
                    <a:pt x="574" y="30"/>
                    <a:pt x="574" y="30"/>
                    <a:pt x="574" y="30"/>
                  </a:cubicBezTo>
                  <a:cubicBezTo>
                    <a:pt x="574" y="26"/>
                    <a:pt x="573" y="24"/>
                    <a:pt x="572" y="23"/>
                  </a:cubicBezTo>
                  <a:cubicBezTo>
                    <a:pt x="571" y="22"/>
                    <a:pt x="570" y="21"/>
                    <a:pt x="568" y="21"/>
                  </a:cubicBezTo>
                  <a:cubicBezTo>
                    <a:pt x="566" y="21"/>
                    <a:pt x="565" y="21"/>
                    <a:pt x="564" y="22"/>
                  </a:cubicBezTo>
                  <a:cubicBezTo>
                    <a:pt x="563" y="23"/>
                    <a:pt x="563" y="24"/>
                    <a:pt x="563" y="25"/>
                  </a:cubicBezTo>
                  <a:cubicBezTo>
                    <a:pt x="563" y="27"/>
                    <a:pt x="563" y="27"/>
                    <a:pt x="563" y="27"/>
                  </a:cubicBezTo>
                  <a:cubicBezTo>
                    <a:pt x="563" y="28"/>
                    <a:pt x="562" y="29"/>
                    <a:pt x="562" y="30"/>
                  </a:cubicBezTo>
                  <a:cubicBezTo>
                    <a:pt x="562" y="30"/>
                    <a:pt x="561" y="30"/>
                    <a:pt x="560" y="30"/>
                  </a:cubicBezTo>
                  <a:cubicBezTo>
                    <a:pt x="559" y="30"/>
                    <a:pt x="558" y="30"/>
                    <a:pt x="558" y="30"/>
                  </a:cubicBezTo>
                  <a:cubicBezTo>
                    <a:pt x="558" y="29"/>
                    <a:pt x="557" y="28"/>
                    <a:pt x="557" y="27"/>
                  </a:cubicBezTo>
                  <a:cubicBezTo>
                    <a:pt x="557" y="25"/>
                    <a:pt x="558" y="23"/>
                    <a:pt x="560" y="21"/>
                  </a:cubicBezTo>
                  <a:cubicBezTo>
                    <a:pt x="562" y="19"/>
                    <a:pt x="566" y="18"/>
                    <a:pt x="569" y="18"/>
                  </a:cubicBezTo>
                  <a:cubicBezTo>
                    <a:pt x="572" y="18"/>
                    <a:pt x="574" y="18"/>
                    <a:pt x="576" y="20"/>
                  </a:cubicBezTo>
                  <a:cubicBezTo>
                    <a:pt x="578" y="20"/>
                    <a:pt x="579" y="22"/>
                    <a:pt x="580" y="23"/>
                  </a:cubicBezTo>
                  <a:cubicBezTo>
                    <a:pt x="580" y="24"/>
                    <a:pt x="580" y="26"/>
                    <a:pt x="580" y="30"/>
                  </a:cubicBezTo>
                  <a:cubicBezTo>
                    <a:pt x="580" y="41"/>
                    <a:pt x="580" y="41"/>
                    <a:pt x="580" y="41"/>
                  </a:cubicBezTo>
                  <a:cubicBezTo>
                    <a:pt x="580" y="44"/>
                    <a:pt x="580" y="46"/>
                    <a:pt x="580" y="47"/>
                  </a:cubicBezTo>
                  <a:cubicBezTo>
                    <a:pt x="580" y="48"/>
                    <a:pt x="581" y="48"/>
                    <a:pt x="581" y="49"/>
                  </a:cubicBezTo>
                  <a:cubicBezTo>
                    <a:pt x="581" y="49"/>
                    <a:pt x="581" y="49"/>
                    <a:pt x="582" y="49"/>
                  </a:cubicBezTo>
                  <a:cubicBezTo>
                    <a:pt x="582" y="49"/>
                    <a:pt x="582" y="49"/>
                    <a:pt x="583" y="49"/>
                  </a:cubicBezTo>
                  <a:cubicBezTo>
                    <a:pt x="583" y="48"/>
                    <a:pt x="584" y="48"/>
                    <a:pt x="586" y="46"/>
                  </a:cubicBezTo>
                  <a:cubicBezTo>
                    <a:pt x="586" y="48"/>
                    <a:pt x="586" y="48"/>
                    <a:pt x="586" y="48"/>
                  </a:cubicBezTo>
                  <a:cubicBezTo>
                    <a:pt x="583" y="52"/>
                    <a:pt x="580" y="54"/>
                    <a:pt x="578" y="54"/>
                  </a:cubicBezTo>
                  <a:cubicBezTo>
                    <a:pt x="577" y="54"/>
                    <a:pt x="576" y="53"/>
                    <a:pt x="575" y="52"/>
                  </a:cubicBezTo>
                  <a:cubicBezTo>
                    <a:pt x="574" y="52"/>
                    <a:pt x="573" y="51"/>
                    <a:pt x="573" y="49"/>
                  </a:cubicBezTo>
                  <a:close/>
                  <a:moveTo>
                    <a:pt x="573" y="46"/>
                  </a:moveTo>
                  <a:cubicBezTo>
                    <a:pt x="573" y="34"/>
                    <a:pt x="573" y="34"/>
                    <a:pt x="573" y="34"/>
                  </a:cubicBezTo>
                  <a:cubicBezTo>
                    <a:pt x="570" y="35"/>
                    <a:pt x="567" y="36"/>
                    <a:pt x="566" y="37"/>
                  </a:cubicBezTo>
                  <a:cubicBezTo>
                    <a:pt x="564" y="38"/>
                    <a:pt x="563" y="39"/>
                    <a:pt x="562" y="40"/>
                  </a:cubicBezTo>
                  <a:cubicBezTo>
                    <a:pt x="562" y="42"/>
                    <a:pt x="561" y="43"/>
                    <a:pt x="561" y="44"/>
                  </a:cubicBezTo>
                  <a:cubicBezTo>
                    <a:pt x="561" y="46"/>
                    <a:pt x="562" y="48"/>
                    <a:pt x="563" y="49"/>
                  </a:cubicBezTo>
                  <a:cubicBezTo>
                    <a:pt x="564" y="50"/>
                    <a:pt x="565" y="50"/>
                    <a:pt x="566" y="50"/>
                  </a:cubicBezTo>
                  <a:cubicBezTo>
                    <a:pt x="568" y="50"/>
                    <a:pt x="570" y="49"/>
                    <a:pt x="5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36"/>
            <p:cNvSpPr>
              <a:spLocks noEditPoints="1"/>
            </p:cNvSpPr>
            <p:nvPr userDrawn="1"/>
          </p:nvSpPr>
          <p:spPr bwMode="auto">
            <a:xfrm>
              <a:off x="9304400" y="4596116"/>
              <a:ext cx="2255838" cy="300038"/>
            </a:xfrm>
            <a:custGeom>
              <a:avLst/>
              <a:gdLst>
                <a:gd name="T0" fmla="*/ 1465 w 1513"/>
                <a:gd name="T1" fmla="*/ 107 h 200"/>
                <a:gd name="T2" fmla="*/ 1416 w 1513"/>
                <a:gd name="T3" fmla="*/ 130 h 200"/>
                <a:gd name="T4" fmla="*/ 1450 w 1513"/>
                <a:gd name="T5" fmla="*/ 47 h 200"/>
                <a:gd name="T6" fmla="*/ 1458 w 1513"/>
                <a:gd name="T7" fmla="*/ 70 h 200"/>
                <a:gd name="T8" fmla="*/ 1467 w 1513"/>
                <a:gd name="T9" fmla="*/ 146 h 200"/>
                <a:gd name="T10" fmla="*/ 1410 w 1513"/>
                <a:gd name="T11" fmla="*/ 171 h 200"/>
                <a:gd name="T12" fmla="*/ 1408 w 1513"/>
                <a:gd name="T13" fmla="*/ 153 h 200"/>
                <a:gd name="T14" fmla="*/ 1272 w 1513"/>
                <a:gd name="T15" fmla="*/ 125 h 200"/>
                <a:gd name="T16" fmla="*/ 1257 w 1513"/>
                <a:gd name="T17" fmla="*/ 79 h 200"/>
                <a:gd name="T18" fmla="*/ 1298 w 1513"/>
                <a:gd name="T19" fmla="*/ 59 h 200"/>
                <a:gd name="T20" fmla="*/ 1220 w 1513"/>
                <a:gd name="T21" fmla="*/ 139 h 200"/>
                <a:gd name="T22" fmla="*/ 1112 w 1513"/>
                <a:gd name="T23" fmla="*/ 16 h 200"/>
                <a:gd name="T24" fmla="*/ 1064 w 1513"/>
                <a:gd name="T25" fmla="*/ 107 h 200"/>
                <a:gd name="T26" fmla="*/ 1074 w 1513"/>
                <a:gd name="T27" fmla="*/ 95 h 200"/>
                <a:gd name="T28" fmla="*/ 1096 w 1513"/>
                <a:gd name="T29" fmla="*/ 49 h 200"/>
                <a:gd name="T30" fmla="*/ 1098 w 1513"/>
                <a:gd name="T31" fmla="*/ 84 h 200"/>
                <a:gd name="T32" fmla="*/ 1101 w 1513"/>
                <a:gd name="T33" fmla="*/ 154 h 200"/>
                <a:gd name="T34" fmla="*/ 1038 w 1513"/>
                <a:gd name="T35" fmla="*/ 172 h 200"/>
                <a:gd name="T36" fmla="*/ 862 w 1513"/>
                <a:gd name="T37" fmla="*/ 136 h 200"/>
                <a:gd name="T38" fmla="*/ 895 w 1513"/>
                <a:gd name="T39" fmla="*/ 103 h 200"/>
                <a:gd name="T40" fmla="*/ 856 w 1513"/>
                <a:gd name="T41" fmla="*/ 83 h 200"/>
                <a:gd name="T42" fmla="*/ 873 w 1513"/>
                <a:gd name="T43" fmla="*/ 80 h 200"/>
                <a:gd name="T44" fmla="*/ 905 w 1513"/>
                <a:gd name="T45" fmla="*/ 38 h 200"/>
                <a:gd name="T46" fmla="*/ 908 w 1513"/>
                <a:gd name="T47" fmla="*/ 83 h 200"/>
                <a:gd name="T48" fmla="*/ 874 w 1513"/>
                <a:gd name="T49" fmla="*/ 168 h 200"/>
                <a:gd name="T50" fmla="*/ 809 w 1513"/>
                <a:gd name="T51" fmla="*/ 149 h 200"/>
                <a:gd name="T52" fmla="*/ 704 w 1513"/>
                <a:gd name="T53" fmla="*/ 45 h 200"/>
                <a:gd name="T54" fmla="*/ 658 w 1513"/>
                <a:gd name="T55" fmla="*/ 45 h 200"/>
                <a:gd name="T56" fmla="*/ 694 w 1513"/>
                <a:gd name="T57" fmla="*/ 50 h 200"/>
                <a:gd name="T58" fmla="*/ 705 w 1513"/>
                <a:gd name="T59" fmla="*/ 55 h 200"/>
                <a:gd name="T60" fmla="*/ 697 w 1513"/>
                <a:gd name="T61" fmla="*/ 139 h 200"/>
                <a:gd name="T62" fmla="*/ 662 w 1513"/>
                <a:gd name="T63" fmla="*/ 179 h 200"/>
                <a:gd name="T64" fmla="*/ 686 w 1513"/>
                <a:gd name="T65" fmla="*/ 141 h 200"/>
                <a:gd name="T66" fmla="*/ 720 w 1513"/>
                <a:gd name="T67" fmla="*/ 90 h 200"/>
                <a:gd name="T68" fmla="*/ 540 w 1513"/>
                <a:gd name="T69" fmla="*/ 92 h 200"/>
                <a:gd name="T70" fmla="*/ 491 w 1513"/>
                <a:gd name="T71" fmla="*/ 115 h 200"/>
                <a:gd name="T72" fmla="*/ 466 w 1513"/>
                <a:gd name="T73" fmla="*/ 70 h 200"/>
                <a:gd name="T74" fmla="*/ 444 w 1513"/>
                <a:gd name="T75" fmla="*/ 90 h 200"/>
                <a:gd name="T76" fmla="*/ 426 w 1513"/>
                <a:gd name="T77" fmla="*/ 96 h 200"/>
                <a:gd name="T78" fmla="*/ 414 w 1513"/>
                <a:gd name="T79" fmla="*/ 90 h 200"/>
                <a:gd name="T80" fmla="*/ 502 w 1513"/>
                <a:gd name="T81" fmla="*/ 43 h 200"/>
                <a:gd name="T82" fmla="*/ 560 w 1513"/>
                <a:gd name="T83" fmla="*/ 85 h 200"/>
                <a:gd name="T84" fmla="*/ 520 w 1513"/>
                <a:gd name="T85" fmla="*/ 187 h 200"/>
                <a:gd name="T86" fmla="*/ 465 w 1513"/>
                <a:gd name="T87" fmla="*/ 119 h 200"/>
                <a:gd name="T88" fmla="*/ 442 w 1513"/>
                <a:gd name="T89" fmla="*/ 153 h 200"/>
                <a:gd name="T90" fmla="*/ 282 w 1513"/>
                <a:gd name="T91" fmla="*/ 98 h 200"/>
                <a:gd name="T92" fmla="*/ 259 w 1513"/>
                <a:gd name="T93" fmla="*/ 93 h 200"/>
                <a:gd name="T94" fmla="*/ 226 w 1513"/>
                <a:gd name="T95" fmla="*/ 158 h 200"/>
                <a:gd name="T96" fmla="*/ 307 w 1513"/>
                <a:gd name="T97" fmla="*/ 43 h 200"/>
                <a:gd name="T98" fmla="*/ 290 w 1513"/>
                <a:gd name="T99" fmla="*/ 120 h 200"/>
                <a:gd name="T100" fmla="*/ 234 w 1513"/>
                <a:gd name="T101" fmla="*/ 93 h 200"/>
                <a:gd name="T102" fmla="*/ 205 w 1513"/>
                <a:gd name="T103" fmla="*/ 107 h 200"/>
                <a:gd name="T104" fmla="*/ 226 w 1513"/>
                <a:gd name="T105" fmla="*/ 171 h 200"/>
                <a:gd name="T106" fmla="*/ 101 w 1513"/>
                <a:gd name="T107" fmla="*/ 63 h 200"/>
                <a:gd name="T108" fmla="*/ 32 w 1513"/>
                <a:gd name="T109" fmla="*/ 94 h 200"/>
                <a:gd name="T110" fmla="*/ 58 w 1513"/>
                <a:gd name="T111" fmla="*/ 7 h 200"/>
                <a:gd name="T112" fmla="*/ 104 w 1513"/>
                <a:gd name="T113" fmla="*/ 90 h 200"/>
                <a:gd name="T114" fmla="*/ 48 w 1513"/>
                <a:gd name="T115" fmla="*/ 152 h 200"/>
                <a:gd name="T116" fmla="*/ 3 w 1513"/>
                <a:gd name="T117" fmla="*/ 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3" h="200">
                  <a:moveTo>
                    <a:pt x="1410" y="31"/>
                  </a:moveTo>
                  <a:cubicBezTo>
                    <a:pt x="1410" y="28"/>
                    <a:pt x="1410" y="26"/>
                    <a:pt x="1410" y="23"/>
                  </a:cubicBezTo>
                  <a:cubicBezTo>
                    <a:pt x="1418" y="21"/>
                    <a:pt x="1413" y="3"/>
                    <a:pt x="1421" y="0"/>
                  </a:cubicBezTo>
                  <a:cubicBezTo>
                    <a:pt x="1424" y="0"/>
                    <a:pt x="1424" y="0"/>
                    <a:pt x="1424" y="0"/>
                  </a:cubicBezTo>
                  <a:cubicBezTo>
                    <a:pt x="1425" y="3"/>
                    <a:pt x="1427" y="7"/>
                    <a:pt x="1428" y="11"/>
                  </a:cubicBezTo>
                  <a:cubicBezTo>
                    <a:pt x="1428" y="13"/>
                    <a:pt x="1428" y="15"/>
                    <a:pt x="1428" y="17"/>
                  </a:cubicBezTo>
                  <a:cubicBezTo>
                    <a:pt x="1431" y="30"/>
                    <a:pt x="1429" y="36"/>
                    <a:pt x="1427" y="47"/>
                  </a:cubicBezTo>
                  <a:cubicBezTo>
                    <a:pt x="1414" y="49"/>
                    <a:pt x="1415" y="38"/>
                    <a:pt x="1410" y="31"/>
                  </a:cubicBezTo>
                  <a:close/>
                  <a:moveTo>
                    <a:pt x="1442" y="122"/>
                  </a:moveTo>
                  <a:cubicBezTo>
                    <a:pt x="1442" y="107"/>
                    <a:pt x="1454" y="110"/>
                    <a:pt x="1465" y="107"/>
                  </a:cubicBezTo>
                  <a:cubicBezTo>
                    <a:pt x="1470" y="105"/>
                    <a:pt x="1478" y="101"/>
                    <a:pt x="1482" y="97"/>
                  </a:cubicBezTo>
                  <a:cubicBezTo>
                    <a:pt x="1484" y="95"/>
                    <a:pt x="1484" y="93"/>
                    <a:pt x="1486" y="91"/>
                  </a:cubicBezTo>
                  <a:cubicBezTo>
                    <a:pt x="1485" y="90"/>
                    <a:pt x="1485" y="88"/>
                    <a:pt x="1484" y="87"/>
                  </a:cubicBezTo>
                  <a:cubicBezTo>
                    <a:pt x="1482" y="86"/>
                    <a:pt x="1479" y="83"/>
                    <a:pt x="1477" y="83"/>
                  </a:cubicBezTo>
                  <a:cubicBezTo>
                    <a:pt x="1474" y="81"/>
                    <a:pt x="1470" y="82"/>
                    <a:pt x="1468" y="81"/>
                  </a:cubicBezTo>
                  <a:cubicBezTo>
                    <a:pt x="1452" y="83"/>
                    <a:pt x="1429" y="95"/>
                    <a:pt x="1424" y="105"/>
                  </a:cubicBezTo>
                  <a:cubicBezTo>
                    <a:pt x="1424" y="108"/>
                    <a:pt x="1424" y="111"/>
                    <a:pt x="1424" y="113"/>
                  </a:cubicBezTo>
                  <a:cubicBezTo>
                    <a:pt x="1426" y="115"/>
                    <a:pt x="1428" y="117"/>
                    <a:pt x="1430" y="119"/>
                  </a:cubicBezTo>
                  <a:cubicBezTo>
                    <a:pt x="1430" y="126"/>
                    <a:pt x="1430" y="134"/>
                    <a:pt x="1422" y="135"/>
                  </a:cubicBezTo>
                  <a:cubicBezTo>
                    <a:pt x="1420" y="133"/>
                    <a:pt x="1418" y="132"/>
                    <a:pt x="1416" y="130"/>
                  </a:cubicBezTo>
                  <a:cubicBezTo>
                    <a:pt x="1414" y="132"/>
                    <a:pt x="1413" y="133"/>
                    <a:pt x="1409" y="132"/>
                  </a:cubicBezTo>
                  <a:cubicBezTo>
                    <a:pt x="1407" y="128"/>
                    <a:pt x="1397" y="105"/>
                    <a:pt x="1398" y="102"/>
                  </a:cubicBezTo>
                  <a:cubicBezTo>
                    <a:pt x="1399" y="99"/>
                    <a:pt x="1405" y="97"/>
                    <a:pt x="1408" y="96"/>
                  </a:cubicBezTo>
                  <a:cubicBezTo>
                    <a:pt x="1414" y="93"/>
                    <a:pt x="1418" y="86"/>
                    <a:pt x="1423" y="82"/>
                  </a:cubicBezTo>
                  <a:cubicBezTo>
                    <a:pt x="1426" y="80"/>
                    <a:pt x="1430" y="80"/>
                    <a:pt x="1433" y="79"/>
                  </a:cubicBezTo>
                  <a:cubicBezTo>
                    <a:pt x="1441" y="75"/>
                    <a:pt x="1447" y="65"/>
                    <a:pt x="1454" y="59"/>
                  </a:cubicBezTo>
                  <a:cubicBezTo>
                    <a:pt x="1462" y="51"/>
                    <a:pt x="1472" y="50"/>
                    <a:pt x="1478" y="41"/>
                  </a:cubicBezTo>
                  <a:cubicBezTo>
                    <a:pt x="1478" y="41"/>
                    <a:pt x="1478" y="41"/>
                    <a:pt x="1478" y="40"/>
                  </a:cubicBezTo>
                  <a:cubicBezTo>
                    <a:pt x="1477" y="40"/>
                    <a:pt x="1477" y="40"/>
                    <a:pt x="1477" y="40"/>
                  </a:cubicBezTo>
                  <a:cubicBezTo>
                    <a:pt x="1472" y="45"/>
                    <a:pt x="1459" y="54"/>
                    <a:pt x="1450" y="47"/>
                  </a:cubicBezTo>
                  <a:cubicBezTo>
                    <a:pt x="1446" y="45"/>
                    <a:pt x="1447" y="40"/>
                    <a:pt x="1444" y="37"/>
                  </a:cubicBezTo>
                  <a:cubicBezTo>
                    <a:pt x="1443" y="35"/>
                    <a:pt x="1440" y="34"/>
                    <a:pt x="1440" y="31"/>
                  </a:cubicBezTo>
                  <a:cubicBezTo>
                    <a:pt x="1440" y="29"/>
                    <a:pt x="1441" y="28"/>
                    <a:pt x="1441" y="27"/>
                  </a:cubicBezTo>
                  <a:cubicBezTo>
                    <a:pt x="1447" y="27"/>
                    <a:pt x="1459" y="35"/>
                    <a:pt x="1462" y="38"/>
                  </a:cubicBezTo>
                  <a:cubicBezTo>
                    <a:pt x="1471" y="35"/>
                    <a:pt x="1480" y="33"/>
                    <a:pt x="1488" y="28"/>
                  </a:cubicBezTo>
                  <a:cubicBezTo>
                    <a:pt x="1491" y="26"/>
                    <a:pt x="1496" y="30"/>
                    <a:pt x="1498" y="29"/>
                  </a:cubicBezTo>
                  <a:cubicBezTo>
                    <a:pt x="1502" y="32"/>
                    <a:pt x="1508" y="48"/>
                    <a:pt x="1500" y="52"/>
                  </a:cubicBezTo>
                  <a:cubicBezTo>
                    <a:pt x="1496" y="53"/>
                    <a:pt x="1490" y="53"/>
                    <a:pt x="1486" y="54"/>
                  </a:cubicBezTo>
                  <a:cubicBezTo>
                    <a:pt x="1476" y="56"/>
                    <a:pt x="1464" y="63"/>
                    <a:pt x="1457" y="69"/>
                  </a:cubicBezTo>
                  <a:cubicBezTo>
                    <a:pt x="1457" y="69"/>
                    <a:pt x="1458" y="69"/>
                    <a:pt x="1458" y="70"/>
                  </a:cubicBezTo>
                  <a:cubicBezTo>
                    <a:pt x="1458" y="70"/>
                    <a:pt x="1458" y="70"/>
                    <a:pt x="1458" y="70"/>
                  </a:cubicBezTo>
                  <a:cubicBezTo>
                    <a:pt x="1462" y="71"/>
                    <a:pt x="1469" y="68"/>
                    <a:pt x="1474" y="71"/>
                  </a:cubicBezTo>
                  <a:cubicBezTo>
                    <a:pt x="1485" y="76"/>
                    <a:pt x="1500" y="81"/>
                    <a:pt x="1500" y="99"/>
                  </a:cubicBezTo>
                  <a:cubicBezTo>
                    <a:pt x="1497" y="100"/>
                    <a:pt x="1496" y="102"/>
                    <a:pt x="1494" y="103"/>
                  </a:cubicBezTo>
                  <a:cubicBezTo>
                    <a:pt x="1488" y="105"/>
                    <a:pt x="1482" y="105"/>
                    <a:pt x="1477" y="108"/>
                  </a:cubicBezTo>
                  <a:cubicBezTo>
                    <a:pt x="1477" y="109"/>
                    <a:pt x="1477" y="109"/>
                    <a:pt x="1477" y="110"/>
                  </a:cubicBezTo>
                  <a:cubicBezTo>
                    <a:pt x="1478" y="112"/>
                    <a:pt x="1479" y="113"/>
                    <a:pt x="1479" y="118"/>
                  </a:cubicBezTo>
                  <a:cubicBezTo>
                    <a:pt x="1477" y="119"/>
                    <a:pt x="1478" y="122"/>
                    <a:pt x="1476" y="123"/>
                  </a:cubicBezTo>
                  <a:cubicBezTo>
                    <a:pt x="1472" y="130"/>
                    <a:pt x="1465" y="135"/>
                    <a:pt x="1463" y="142"/>
                  </a:cubicBezTo>
                  <a:cubicBezTo>
                    <a:pt x="1464" y="143"/>
                    <a:pt x="1466" y="145"/>
                    <a:pt x="1467" y="146"/>
                  </a:cubicBezTo>
                  <a:cubicBezTo>
                    <a:pt x="1476" y="149"/>
                    <a:pt x="1513" y="129"/>
                    <a:pt x="1508" y="151"/>
                  </a:cubicBezTo>
                  <a:cubicBezTo>
                    <a:pt x="1507" y="154"/>
                    <a:pt x="1505" y="156"/>
                    <a:pt x="1504" y="158"/>
                  </a:cubicBezTo>
                  <a:cubicBezTo>
                    <a:pt x="1500" y="158"/>
                    <a:pt x="1498" y="157"/>
                    <a:pt x="1495" y="157"/>
                  </a:cubicBezTo>
                  <a:cubicBezTo>
                    <a:pt x="1490" y="155"/>
                    <a:pt x="1472" y="161"/>
                    <a:pt x="1469" y="163"/>
                  </a:cubicBezTo>
                  <a:cubicBezTo>
                    <a:pt x="1470" y="169"/>
                    <a:pt x="1471" y="175"/>
                    <a:pt x="1471" y="182"/>
                  </a:cubicBezTo>
                  <a:cubicBezTo>
                    <a:pt x="1469" y="183"/>
                    <a:pt x="1469" y="185"/>
                    <a:pt x="1468" y="186"/>
                  </a:cubicBezTo>
                  <a:cubicBezTo>
                    <a:pt x="1465" y="188"/>
                    <a:pt x="1462" y="187"/>
                    <a:pt x="1458" y="189"/>
                  </a:cubicBezTo>
                  <a:cubicBezTo>
                    <a:pt x="1456" y="190"/>
                    <a:pt x="1453" y="193"/>
                    <a:pt x="1450" y="193"/>
                  </a:cubicBezTo>
                  <a:cubicBezTo>
                    <a:pt x="1432" y="200"/>
                    <a:pt x="1414" y="183"/>
                    <a:pt x="1410" y="171"/>
                  </a:cubicBezTo>
                  <a:cubicBezTo>
                    <a:pt x="1410" y="171"/>
                    <a:pt x="1410" y="171"/>
                    <a:pt x="1410" y="171"/>
                  </a:cubicBezTo>
                  <a:cubicBezTo>
                    <a:pt x="1416" y="171"/>
                    <a:pt x="1423" y="177"/>
                    <a:pt x="1428" y="179"/>
                  </a:cubicBezTo>
                  <a:cubicBezTo>
                    <a:pt x="1430" y="179"/>
                    <a:pt x="1433" y="179"/>
                    <a:pt x="1435" y="179"/>
                  </a:cubicBezTo>
                  <a:cubicBezTo>
                    <a:pt x="1449" y="179"/>
                    <a:pt x="1457" y="174"/>
                    <a:pt x="1463" y="165"/>
                  </a:cubicBezTo>
                  <a:cubicBezTo>
                    <a:pt x="1463" y="164"/>
                    <a:pt x="1463" y="163"/>
                    <a:pt x="1463" y="162"/>
                  </a:cubicBezTo>
                  <a:cubicBezTo>
                    <a:pt x="1462" y="162"/>
                    <a:pt x="1461" y="161"/>
                    <a:pt x="1460" y="161"/>
                  </a:cubicBezTo>
                  <a:cubicBezTo>
                    <a:pt x="1453" y="158"/>
                    <a:pt x="1440" y="165"/>
                    <a:pt x="1434" y="166"/>
                  </a:cubicBezTo>
                  <a:cubicBezTo>
                    <a:pt x="1428" y="167"/>
                    <a:pt x="1413" y="167"/>
                    <a:pt x="1408" y="164"/>
                  </a:cubicBezTo>
                  <a:cubicBezTo>
                    <a:pt x="1406" y="163"/>
                    <a:pt x="1405" y="161"/>
                    <a:pt x="1404" y="160"/>
                  </a:cubicBezTo>
                  <a:cubicBezTo>
                    <a:pt x="1404" y="159"/>
                    <a:pt x="1404" y="157"/>
                    <a:pt x="1404" y="156"/>
                  </a:cubicBezTo>
                  <a:cubicBezTo>
                    <a:pt x="1406" y="155"/>
                    <a:pt x="1407" y="154"/>
                    <a:pt x="1408" y="153"/>
                  </a:cubicBezTo>
                  <a:cubicBezTo>
                    <a:pt x="1418" y="153"/>
                    <a:pt x="1426" y="153"/>
                    <a:pt x="1436" y="153"/>
                  </a:cubicBezTo>
                  <a:cubicBezTo>
                    <a:pt x="1438" y="152"/>
                    <a:pt x="1442" y="149"/>
                    <a:pt x="1444" y="149"/>
                  </a:cubicBezTo>
                  <a:cubicBezTo>
                    <a:pt x="1448" y="147"/>
                    <a:pt x="1452" y="148"/>
                    <a:pt x="1455" y="147"/>
                  </a:cubicBezTo>
                  <a:cubicBezTo>
                    <a:pt x="1456" y="146"/>
                    <a:pt x="1456" y="146"/>
                    <a:pt x="1457" y="145"/>
                  </a:cubicBezTo>
                  <a:cubicBezTo>
                    <a:pt x="1456" y="143"/>
                    <a:pt x="1454" y="139"/>
                    <a:pt x="1456" y="136"/>
                  </a:cubicBezTo>
                  <a:cubicBezTo>
                    <a:pt x="1458" y="129"/>
                    <a:pt x="1460" y="125"/>
                    <a:pt x="1464" y="118"/>
                  </a:cubicBezTo>
                  <a:cubicBezTo>
                    <a:pt x="1463" y="117"/>
                    <a:pt x="1462" y="117"/>
                    <a:pt x="1461" y="117"/>
                  </a:cubicBezTo>
                  <a:cubicBezTo>
                    <a:pt x="1455" y="118"/>
                    <a:pt x="1451" y="121"/>
                    <a:pt x="1442" y="122"/>
                  </a:cubicBezTo>
                  <a:close/>
                  <a:moveTo>
                    <a:pt x="1272" y="127"/>
                  </a:moveTo>
                  <a:cubicBezTo>
                    <a:pt x="1272" y="125"/>
                    <a:pt x="1271" y="126"/>
                    <a:pt x="1272" y="125"/>
                  </a:cubicBezTo>
                  <a:cubicBezTo>
                    <a:pt x="1274" y="119"/>
                    <a:pt x="1285" y="115"/>
                    <a:pt x="1292" y="119"/>
                  </a:cubicBezTo>
                  <a:cubicBezTo>
                    <a:pt x="1301" y="125"/>
                    <a:pt x="1318" y="137"/>
                    <a:pt x="1316" y="154"/>
                  </a:cubicBezTo>
                  <a:cubicBezTo>
                    <a:pt x="1310" y="157"/>
                    <a:pt x="1309" y="164"/>
                    <a:pt x="1298" y="164"/>
                  </a:cubicBezTo>
                  <a:cubicBezTo>
                    <a:pt x="1298" y="161"/>
                    <a:pt x="1294" y="159"/>
                    <a:pt x="1293" y="157"/>
                  </a:cubicBezTo>
                  <a:cubicBezTo>
                    <a:pt x="1292" y="155"/>
                    <a:pt x="1292" y="152"/>
                    <a:pt x="1291" y="149"/>
                  </a:cubicBezTo>
                  <a:cubicBezTo>
                    <a:pt x="1288" y="143"/>
                    <a:pt x="1279" y="128"/>
                    <a:pt x="1272" y="127"/>
                  </a:cubicBezTo>
                  <a:close/>
                  <a:moveTo>
                    <a:pt x="1216" y="87"/>
                  </a:moveTo>
                  <a:cubicBezTo>
                    <a:pt x="1216" y="86"/>
                    <a:pt x="1217" y="85"/>
                    <a:pt x="1217" y="84"/>
                  </a:cubicBezTo>
                  <a:cubicBezTo>
                    <a:pt x="1222" y="85"/>
                    <a:pt x="1227" y="86"/>
                    <a:pt x="1232" y="87"/>
                  </a:cubicBezTo>
                  <a:cubicBezTo>
                    <a:pt x="1237" y="89"/>
                    <a:pt x="1256" y="82"/>
                    <a:pt x="1257" y="79"/>
                  </a:cubicBezTo>
                  <a:cubicBezTo>
                    <a:pt x="1260" y="74"/>
                    <a:pt x="1260" y="41"/>
                    <a:pt x="1257" y="36"/>
                  </a:cubicBezTo>
                  <a:cubicBezTo>
                    <a:pt x="1255" y="31"/>
                    <a:pt x="1252" y="30"/>
                    <a:pt x="1252" y="23"/>
                  </a:cubicBezTo>
                  <a:cubicBezTo>
                    <a:pt x="1256" y="21"/>
                    <a:pt x="1256" y="20"/>
                    <a:pt x="1264" y="20"/>
                  </a:cubicBezTo>
                  <a:cubicBezTo>
                    <a:pt x="1272" y="26"/>
                    <a:pt x="1273" y="39"/>
                    <a:pt x="1273" y="54"/>
                  </a:cubicBezTo>
                  <a:cubicBezTo>
                    <a:pt x="1273" y="59"/>
                    <a:pt x="1271" y="74"/>
                    <a:pt x="1272" y="74"/>
                  </a:cubicBezTo>
                  <a:cubicBezTo>
                    <a:pt x="1276" y="75"/>
                    <a:pt x="1290" y="70"/>
                    <a:pt x="1293" y="68"/>
                  </a:cubicBezTo>
                  <a:cubicBezTo>
                    <a:pt x="1293" y="63"/>
                    <a:pt x="1292" y="61"/>
                    <a:pt x="1288" y="58"/>
                  </a:cubicBezTo>
                  <a:cubicBezTo>
                    <a:pt x="1288" y="57"/>
                    <a:pt x="1288" y="55"/>
                    <a:pt x="1288" y="53"/>
                  </a:cubicBezTo>
                  <a:cubicBezTo>
                    <a:pt x="1289" y="53"/>
                    <a:pt x="1290" y="54"/>
                    <a:pt x="1290" y="54"/>
                  </a:cubicBezTo>
                  <a:cubicBezTo>
                    <a:pt x="1293" y="55"/>
                    <a:pt x="1295" y="59"/>
                    <a:pt x="1298" y="59"/>
                  </a:cubicBezTo>
                  <a:cubicBezTo>
                    <a:pt x="1306" y="62"/>
                    <a:pt x="1314" y="60"/>
                    <a:pt x="1321" y="63"/>
                  </a:cubicBezTo>
                  <a:cubicBezTo>
                    <a:pt x="1322" y="64"/>
                    <a:pt x="1322" y="63"/>
                    <a:pt x="1322" y="65"/>
                  </a:cubicBezTo>
                  <a:cubicBezTo>
                    <a:pt x="1322" y="67"/>
                    <a:pt x="1322" y="69"/>
                    <a:pt x="1322" y="71"/>
                  </a:cubicBezTo>
                  <a:cubicBezTo>
                    <a:pt x="1321" y="71"/>
                    <a:pt x="1320" y="74"/>
                    <a:pt x="1319" y="75"/>
                  </a:cubicBezTo>
                  <a:cubicBezTo>
                    <a:pt x="1317" y="76"/>
                    <a:pt x="1310" y="75"/>
                    <a:pt x="1308" y="76"/>
                  </a:cubicBezTo>
                  <a:cubicBezTo>
                    <a:pt x="1301" y="79"/>
                    <a:pt x="1273" y="90"/>
                    <a:pt x="1268" y="95"/>
                  </a:cubicBezTo>
                  <a:cubicBezTo>
                    <a:pt x="1264" y="99"/>
                    <a:pt x="1266" y="105"/>
                    <a:pt x="1264" y="110"/>
                  </a:cubicBezTo>
                  <a:cubicBezTo>
                    <a:pt x="1260" y="123"/>
                    <a:pt x="1250" y="153"/>
                    <a:pt x="1232" y="145"/>
                  </a:cubicBezTo>
                  <a:cubicBezTo>
                    <a:pt x="1230" y="145"/>
                    <a:pt x="1229" y="145"/>
                    <a:pt x="1228" y="145"/>
                  </a:cubicBezTo>
                  <a:cubicBezTo>
                    <a:pt x="1225" y="143"/>
                    <a:pt x="1223" y="141"/>
                    <a:pt x="1220" y="139"/>
                  </a:cubicBezTo>
                  <a:cubicBezTo>
                    <a:pt x="1220" y="138"/>
                    <a:pt x="1220" y="137"/>
                    <a:pt x="1220" y="135"/>
                  </a:cubicBezTo>
                  <a:cubicBezTo>
                    <a:pt x="1222" y="135"/>
                    <a:pt x="1225" y="131"/>
                    <a:pt x="1227" y="130"/>
                  </a:cubicBezTo>
                  <a:cubicBezTo>
                    <a:pt x="1232" y="128"/>
                    <a:pt x="1236" y="129"/>
                    <a:pt x="1240" y="127"/>
                  </a:cubicBezTo>
                  <a:cubicBezTo>
                    <a:pt x="1246" y="125"/>
                    <a:pt x="1256" y="107"/>
                    <a:pt x="1254" y="101"/>
                  </a:cubicBezTo>
                  <a:cubicBezTo>
                    <a:pt x="1246" y="100"/>
                    <a:pt x="1236" y="101"/>
                    <a:pt x="1228" y="101"/>
                  </a:cubicBezTo>
                  <a:cubicBezTo>
                    <a:pt x="1225" y="98"/>
                    <a:pt x="1222" y="96"/>
                    <a:pt x="1219" y="93"/>
                  </a:cubicBezTo>
                  <a:cubicBezTo>
                    <a:pt x="1217" y="91"/>
                    <a:pt x="1217" y="88"/>
                    <a:pt x="1216" y="87"/>
                  </a:cubicBezTo>
                  <a:close/>
                  <a:moveTo>
                    <a:pt x="1110" y="21"/>
                  </a:moveTo>
                  <a:cubicBezTo>
                    <a:pt x="1110" y="20"/>
                    <a:pt x="1110" y="19"/>
                    <a:pt x="1110" y="17"/>
                  </a:cubicBezTo>
                  <a:cubicBezTo>
                    <a:pt x="1110" y="17"/>
                    <a:pt x="1111" y="16"/>
                    <a:pt x="1112" y="16"/>
                  </a:cubicBezTo>
                  <a:cubicBezTo>
                    <a:pt x="1124" y="17"/>
                    <a:pt x="1148" y="19"/>
                    <a:pt x="1147" y="35"/>
                  </a:cubicBezTo>
                  <a:cubicBezTo>
                    <a:pt x="1142" y="43"/>
                    <a:pt x="1140" y="49"/>
                    <a:pt x="1128" y="45"/>
                  </a:cubicBezTo>
                  <a:cubicBezTo>
                    <a:pt x="1127" y="43"/>
                    <a:pt x="1126" y="41"/>
                    <a:pt x="1124" y="39"/>
                  </a:cubicBezTo>
                  <a:cubicBezTo>
                    <a:pt x="1123" y="38"/>
                    <a:pt x="1121" y="38"/>
                    <a:pt x="1119" y="37"/>
                  </a:cubicBezTo>
                  <a:cubicBezTo>
                    <a:pt x="1119" y="31"/>
                    <a:pt x="1113" y="23"/>
                    <a:pt x="1110" y="21"/>
                  </a:cubicBezTo>
                  <a:close/>
                  <a:moveTo>
                    <a:pt x="1055" y="126"/>
                  </a:moveTo>
                  <a:cubicBezTo>
                    <a:pt x="1058" y="127"/>
                    <a:pt x="1062" y="127"/>
                    <a:pt x="1064" y="125"/>
                  </a:cubicBezTo>
                  <a:cubicBezTo>
                    <a:pt x="1066" y="124"/>
                    <a:pt x="1068" y="125"/>
                    <a:pt x="1070" y="123"/>
                  </a:cubicBezTo>
                  <a:cubicBezTo>
                    <a:pt x="1074" y="119"/>
                    <a:pt x="1070" y="109"/>
                    <a:pt x="1066" y="107"/>
                  </a:cubicBezTo>
                  <a:cubicBezTo>
                    <a:pt x="1066" y="107"/>
                    <a:pt x="1064" y="107"/>
                    <a:pt x="1064" y="107"/>
                  </a:cubicBezTo>
                  <a:cubicBezTo>
                    <a:pt x="1056" y="125"/>
                    <a:pt x="1056" y="125"/>
                    <a:pt x="1056" y="125"/>
                  </a:cubicBezTo>
                  <a:cubicBezTo>
                    <a:pt x="1056" y="125"/>
                    <a:pt x="1056" y="126"/>
                    <a:pt x="1055" y="126"/>
                  </a:cubicBezTo>
                  <a:close/>
                  <a:moveTo>
                    <a:pt x="1021" y="158"/>
                  </a:moveTo>
                  <a:cubicBezTo>
                    <a:pt x="1021" y="153"/>
                    <a:pt x="1024" y="148"/>
                    <a:pt x="1024" y="143"/>
                  </a:cubicBezTo>
                  <a:cubicBezTo>
                    <a:pt x="1025" y="140"/>
                    <a:pt x="1023" y="136"/>
                    <a:pt x="1024" y="133"/>
                  </a:cubicBezTo>
                  <a:cubicBezTo>
                    <a:pt x="1031" y="132"/>
                    <a:pt x="1042" y="114"/>
                    <a:pt x="1048" y="108"/>
                  </a:cubicBezTo>
                  <a:cubicBezTo>
                    <a:pt x="1051" y="106"/>
                    <a:pt x="1056" y="103"/>
                    <a:pt x="1059" y="102"/>
                  </a:cubicBezTo>
                  <a:cubicBezTo>
                    <a:pt x="1060" y="102"/>
                    <a:pt x="1062" y="102"/>
                    <a:pt x="1063" y="103"/>
                  </a:cubicBezTo>
                  <a:cubicBezTo>
                    <a:pt x="1068" y="104"/>
                    <a:pt x="1072" y="102"/>
                    <a:pt x="1075" y="101"/>
                  </a:cubicBezTo>
                  <a:cubicBezTo>
                    <a:pt x="1075" y="99"/>
                    <a:pt x="1075" y="97"/>
                    <a:pt x="1074" y="95"/>
                  </a:cubicBezTo>
                  <a:cubicBezTo>
                    <a:pt x="1074" y="95"/>
                    <a:pt x="1072" y="92"/>
                    <a:pt x="1072" y="93"/>
                  </a:cubicBezTo>
                  <a:cubicBezTo>
                    <a:pt x="1069" y="93"/>
                    <a:pt x="1067" y="96"/>
                    <a:pt x="1065" y="97"/>
                  </a:cubicBezTo>
                  <a:cubicBezTo>
                    <a:pt x="1064" y="97"/>
                    <a:pt x="1062" y="97"/>
                    <a:pt x="1060" y="97"/>
                  </a:cubicBezTo>
                  <a:cubicBezTo>
                    <a:pt x="1051" y="97"/>
                    <a:pt x="1045" y="88"/>
                    <a:pt x="1047" y="79"/>
                  </a:cubicBezTo>
                  <a:cubicBezTo>
                    <a:pt x="1056" y="81"/>
                    <a:pt x="1069" y="81"/>
                    <a:pt x="1076" y="76"/>
                  </a:cubicBezTo>
                  <a:cubicBezTo>
                    <a:pt x="1078" y="64"/>
                    <a:pt x="1079" y="47"/>
                    <a:pt x="1083" y="37"/>
                  </a:cubicBezTo>
                  <a:cubicBezTo>
                    <a:pt x="1085" y="34"/>
                    <a:pt x="1081" y="25"/>
                    <a:pt x="1084" y="18"/>
                  </a:cubicBezTo>
                  <a:cubicBezTo>
                    <a:pt x="1085" y="18"/>
                    <a:pt x="1087" y="18"/>
                    <a:pt x="1089" y="18"/>
                  </a:cubicBezTo>
                  <a:cubicBezTo>
                    <a:pt x="1090" y="19"/>
                    <a:pt x="1091" y="21"/>
                    <a:pt x="1092" y="22"/>
                  </a:cubicBezTo>
                  <a:cubicBezTo>
                    <a:pt x="1092" y="24"/>
                    <a:pt x="1097" y="47"/>
                    <a:pt x="1096" y="49"/>
                  </a:cubicBezTo>
                  <a:cubicBezTo>
                    <a:pt x="1095" y="53"/>
                    <a:pt x="1090" y="67"/>
                    <a:pt x="1092" y="70"/>
                  </a:cubicBezTo>
                  <a:cubicBezTo>
                    <a:pt x="1092" y="71"/>
                    <a:pt x="1092" y="71"/>
                    <a:pt x="1093" y="71"/>
                  </a:cubicBezTo>
                  <a:cubicBezTo>
                    <a:pt x="1099" y="71"/>
                    <a:pt x="1107" y="67"/>
                    <a:pt x="1109" y="62"/>
                  </a:cubicBezTo>
                  <a:cubicBezTo>
                    <a:pt x="1110" y="58"/>
                    <a:pt x="1107" y="56"/>
                    <a:pt x="1108" y="54"/>
                  </a:cubicBezTo>
                  <a:cubicBezTo>
                    <a:pt x="1108" y="54"/>
                    <a:pt x="1109" y="54"/>
                    <a:pt x="1109" y="54"/>
                  </a:cubicBezTo>
                  <a:cubicBezTo>
                    <a:pt x="1113" y="56"/>
                    <a:pt x="1126" y="58"/>
                    <a:pt x="1132" y="59"/>
                  </a:cubicBezTo>
                  <a:cubicBezTo>
                    <a:pt x="1132" y="61"/>
                    <a:pt x="1132" y="63"/>
                    <a:pt x="1132" y="65"/>
                  </a:cubicBezTo>
                  <a:cubicBezTo>
                    <a:pt x="1131" y="65"/>
                    <a:pt x="1130" y="66"/>
                    <a:pt x="1130" y="66"/>
                  </a:cubicBezTo>
                  <a:cubicBezTo>
                    <a:pt x="1129" y="66"/>
                    <a:pt x="1129" y="65"/>
                    <a:pt x="1129" y="65"/>
                  </a:cubicBezTo>
                  <a:cubicBezTo>
                    <a:pt x="1120" y="68"/>
                    <a:pt x="1100" y="77"/>
                    <a:pt x="1098" y="84"/>
                  </a:cubicBezTo>
                  <a:cubicBezTo>
                    <a:pt x="1096" y="84"/>
                    <a:pt x="1093" y="83"/>
                    <a:pt x="1092" y="85"/>
                  </a:cubicBezTo>
                  <a:cubicBezTo>
                    <a:pt x="1085" y="89"/>
                    <a:pt x="1090" y="98"/>
                    <a:pt x="1088" y="106"/>
                  </a:cubicBezTo>
                  <a:cubicBezTo>
                    <a:pt x="1087" y="109"/>
                    <a:pt x="1086" y="112"/>
                    <a:pt x="1087" y="115"/>
                  </a:cubicBezTo>
                  <a:cubicBezTo>
                    <a:pt x="1088" y="115"/>
                    <a:pt x="1089" y="116"/>
                    <a:pt x="1090" y="116"/>
                  </a:cubicBezTo>
                  <a:cubicBezTo>
                    <a:pt x="1095" y="108"/>
                    <a:pt x="1106" y="105"/>
                    <a:pt x="1114" y="111"/>
                  </a:cubicBezTo>
                  <a:cubicBezTo>
                    <a:pt x="1122" y="117"/>
                    <a:pt x="1116" y="123"/>
                    <a:pt x="1119" y="131"/>
                  </a:cubicBezTo>
                  <a:cubicBezTo>
                    <a:pt x="1120" y="136"/>
                    <a:pt x="1126" y="139"/>
                    <a:pt x="1128" y="145"/>
                  </a:cubicBezTo>
                  <a:cubicBezTo>
                    <a:pt x="1128" y="145"/>
                    <a:pt x="1128" y="147"/>
                    <a:pt x="1129" y="146"/>
                  </a:cubicBezTo>
                  <a:cubicBezTo>
                    <a:pt x="1134" y="161"/>
                    <a:pt x="1113" y="161"/>
                    <a:pt x="1105" y="160"/>
                  </a:cubicBezTo>
                  <a:cubicBezTo>
                    <a:pt x="1104" y="158"/>
                    <a:pt x="1102" y="156"/>
                    <a:pt x="1101" y="154"/>
                  </a:cubicBezTo>
                  <a:cubicBezTo>
                    <a:pt x="1098" y="145"/>
                    <a:pt x="1098" y="133"/>
                    <a:pt x="1090" y="130"/>
                  </a:cubicBezTo>
                  <a:cubicBezTo>
                    <a:pt x="1076" y="139"/>
                    <a:pt x="1092" y="160"/>
                    <a:pt x="1085" y="177"/>
                  </a:cubicBezTo>
                  <a:cubicBezTo>
                    <a:pt x="1085" y="177"/>
                    <a:pt x="1085" y="177"/>
                    <a:pt x="1085" y="177"/>
                  </a:cubicBezTo>
                  <a:cubicBezTo>
                    <a:pt x="1083" y="175"/>
                    <a:pt x="1080" y="175"/>
                    <a:pt x="1079" y="173"/>
                  </a:cubicBezTo>
                  <a:cubicBezTo>
                    <a:pt x="1075" y="170"/>
                    <a:pt x="1072" y="163"/>
                    <a:pt x="1070" y="156"/>
                  </a:cubicBezTo>
                  <a:cubicBezTo>
                    <a:pt x="1068" y="149"/>
                    <a:pt x="1074" y="143"/>
                    <a:pt x="1072" y="139"/>
                  </a:cubicBezTo>
                  <a:cubicBezTo>
                    <a:pt x="1071" y="139"/>
                    <a:pt x="1071" y="138"/>
                    <a:pt x="1070" y="137"/>
                  </a:cubicBezTo>
                  <a:cubicBezTo>
                    <a:pt x="1065" y="137"/>
                    <a:pt x="1056" y="139"/>
                    <a:pt x="1054" y="144"/>
                  </a:cubicBezTo>
                  <a:cubicBezTo>
                    <a:pt x="1053" y="147"/>
                    <a:pt x="1054" y="149"/>
                    <a:pt x="1053" y="151"/>
                  </a:cubicBezTo>
                  <a:cubicBezTo>
                    <a:pt x="1050" y="156"/>
                    <a:pt x="1042" y="170"/>
                    <a:pt x="1038" y="172"/>
                  </a:cubicBezTo>
                  <a:cubicBezTo>
                    <a:pt x="1034" y="173"/>
                    <a:pt x="1030" y="171"/>
                    <a:pt x="1027" y="169"/>
                  </a:cubicBezTo>
                  <a:cubicBezTo>
                    <a:pt x="1028" y="163"/>
                    <a:pt x="1024" y="158"/>
                    <a:pt x="1021" y="158"/>
                  </a:cubicBezTo>
                  <a:close/>
                  <a:moveTo>
                    <a:pt x="913" y="65"/>
                  </a:moveTo>
                  <a:cubicBezTo>
                    <a:pt x="914" y="65"/>
                    <a:pt x="913" y="65"/>
                    <a:pt x="915" y="65"/>
                  </a:cubicBezTo>
                  <a:cubicBezTo>
                    <a:pt x="919" y="64"/>
                    <a:pt x="929" y="61"/>
                    <a:pt x="931" y="58"/>
                  </a:cubicBezTo>
                  <a:cubicBezTo>
                    <a:pt x="931" y="57"/>
                    <a:pt x="931" y="55"/>
                    <a:pt x="931" y="54"/>
                  </a:cubicBezTo>
                  <a:cubicBezTo>
                    <a:pt x="929" y="49"/>
                    <a:pt x="924" y="45"/>
                    <a:pt x="920" y="43"/>
                  </a:cubicBezTo>
                  <a:cubicBezTo>
                    <a:pt x="920" y="43"/>
                    <a:pt x="920" y="43"/>
                    <a:pt x="919" y="43"/>
                  </a:cubicBezTo>
                  <a:cubicBezTo>
                    <a:pt x="917" y="47"/>
                    <a:pt x="913" y="58"/>
                    <a:pt x="913" y="65"/>
                  </a:cubicBezTo>
                  <a:close/>
                  <a:moveTo>
                    <a:pt x="862" y="136"/>
                  </a:moveTo>
                  <a:cubicBezTo>
                    <a:pt x="863" y="139"/>
                    <a:pt x="864" y="143"/>
                    <a:pt x="865" y="147"/>
                  </a:cubicBezTo>
                  <a:cubicBezTo>
                    <a:pt x="870" y="155"/>
                    <a:pt x="887" y="161"/>
                    <a:pt x="898" y="154"/>
                  </a:cubicBezTo>
                  <a:cubicBezTo>
                    <a:pt x="900" y="149"/>
                    <a:pt x="886" y="129"/>
                    <a:pt x="882" y="126"/>
                  </a:cubicBezTo>
                  <a:cubicBezTo>
                    <a:pt x="886" y="126"/>
                    <a:pt x="890" y="126"/>
                    <a:pt x="894" y="126"/>
                  </a:cubicBezTo>
                  <a:cubicBezTo>
                    <a:pt x="896" y="127"/>
                    <a:pt x="913" y="133"/>
                    <a:pt x="914" y="132"/>
                  </a:cubicBezTo>
                  <a:cubicBezTo>
                    <a:pt x="918" y="129"/>
                    <a:pt x="918" y="106"/>
                    <a:pt x="916" y="105"/>
                  </a:cubicBezTo>
                  <a:cubicBezTo>
                    <a:pt x="914" y="104"/>
                    <a:pt x="913" y="104"/>
                    <a:pt x="912" y="104"/>
                  </a:cubicBezTo>
                  <a:cubicBezTo>
                    <a:pt x="910" y="107"/>
                    <a:pt x="907" y="113"/>
                    <a:pt x="904" y="116"/>
                  </a:cubicBezTo>
                  <a:cubicBezTo>
                    <a:pt x="903" y="116"/>
                    <a:pt x="902" y="116"/>
                    <a:pt x="902" y="116"/>
                  </a:cubicBezTo>
                  <a:cubicBezTo>
                    <a:pt x="900" y="112"/>
                    <a:pt x="897" y="108"/>
                    <a:pt x="895" y="103"/>
                  </a:cubicBezTo>
                  <a:cubicBezTo>
                    <a:pt x="893" y="99"/>
                    <a:pt x="896" y="91"/>
                    <a:pt x="894" y="87"/>
                  </a:cubicBezTo>
                  <a:cubicBezTo>
                    <a:pt x="881" y="85"/>
                    <a:pt x="881" y="95"/>
                    <a:pt x="876" y="101"/>
                  </a:cubicBezTo>
                  <a:cubicBezTo>
                    <a:pt x="869" y="111"/>
                    <a:pt x="862" y="119"/>
                    <a:pt x="862" y="136"/>
                  </a:cubicBezTo>
                  <a:close/>
                  <a:moveTo>
                    <a:pt x="801" y="141"/>
                  </a:moveTo>
                  <a:cubicBezTo>
                    <a:pt x="801" y="139"/>
                    <a:pt x="801" y="137"/>
                    <a:pt x="801" y="134"/>
                  </a:cubicBezTo>
                  <a:cubicBezTo>
                    <a:pt x="804" y="132"/>
                    <a:pt x="806" y="128"/>
                    <a:pt x="810" y="126"/>
                  </a:cubicBezTo>
                  <a:cubicBezTo>
                    <a:pt x="808" y="123"/>
                    <a:pt x="808" y="120"/>
                    <a:pt x="808" y="116"/>
                  </a:cubicBezTo>
                  <a:cubicBezTo>
                    <a:pt x="811" y="116"/>
                    <a:pt x="820" y="118"/>
                    <a:pt x="825" y="116"/>
                  </a:cubicBezTo>
                  <a:cubicBezTo>
                    <a:pt x="830" y="115"/>
                    <a:pt x="851" y="107"/>
                    <a:pt x="854" y="104"/>
                  </a:cubicBezTo>
                  <a:cubicBezTo>
                    <a:pt x="856" y="100"/>
                    <a:pt x="854" y="87"/>
                    <a:pt x="856" y="83"/>
                  </a:cubicBezTo>
                  <a:cubicBezTo>
                    <a:pt x="857" y="81"/>
                    <a:pt x="863" y="72"/>
                    <a:pt x="861" y="69"/>
                  </a:cubicBezTo>
                  <a:cubicBezTo>
                    <a:pt x="856" y="62"/>
                    <a:pt x="835" y="75"/>
                    <a:pt x="835" y="59"/>
                  </a:cubicBezTo>
                  <a:cubicBezTo>
                    <a:pt x="836" y="59"/>
                    <a:pt x="836" y="59"/>
                    <a:pt x="837" y="58"/>
                  </a:cubicBezTo>
                  <a:cubicBezTo>
                    <a:pt x="840" y="58"/>
                    <a:pt x="843" y="59"/>
                    <a:pt x="845" y="60"/>
                  </a:cubicBezTo>
                  <a:cubicBezTo>
                    <a:pt x="850" y="57"/>
                    <a:pt x="865" y="52"/>
                    <a:pt x="868" y="47"/>
                  </a:cubicBezTo>
                  <a:cubicBezTo>
                    <a:pt x="873" y="39"/>
                    <a:pt x="871" y="30"/>
                    <a:pt x="878" y="23"/>
                  </a:cubicBezTo>
                  <a:cubicBezTo>
                    <a:pt x="884" y="23"/>
                    <a:pt x="888" y="24"/>
                    <a:pt x="893" y="26"/>
                  </a:cubicBezTo>
                  <a:cubicBezTo>
                    <a:pt x="890" y="36"/>
                    <a:pt x="882" y="41"/>
                    <a:pt x="878" y="49"/>
                  </a:cubicBezTo>
                  <a:cubicBezTo>
                    <a:pt x="875" y="56"/>
                    <a:pt x="874" y="68"/>
                    <a:pt x="873" y="74"/>
                  </a:cubicBezTo>
                  <a:cubicBezTo>
                    <a:pt x="873" y="76"/>
                    <a:pt x="873" y="78"/>
                    <a:pt x="873" y="80"/>
                  </a:cubicBezTo>
                  <a:cubicBezTo>
                    <a:pt x="872" y="80"/>
                    <a:pt x="870" y="88"/>
                    <a:pt x="870" y="90"/>
                  </a:cubicBezTo>
                  <a:cubicBezTo>
                    <a:pt x="871" y="90"/>
                    <a:pt x="871" y="91"/>
                    <a:pt x="871" y="91"/>
                  </a:cubicBezTo>
                  <a:cubicBezTo>
                    <a:pt x="872" y="91"/>
                    <a:pt x="872" y="90"/>
                    <a:pt x="873" y="90"/>
                  </a:cubicBezTo>
                  <a:cubicBezTo>
                    <a:pt x="873" y="90"/>
                    <a:pt x="873" y="90"/>
                    <a:pt x="874" y="90"/>
                  </a:cubicBezTo>
                  <a:cubicBezTo>
                    <a:pt x="875" y="89"/>
                    <a:pt x="877" y="87"/>
                    <a:pt x="877" y="85"/>
                  </a:cubicBezTo>
                  <a:cubicBezTo>
                    <a:pt x="877" y="84"/>
                    <a:pt x="877" y="83"/>
                    <a:pt x="877" y="82"/>
                  </a:cubicBezTo>
                  <a:cubicBezTo>
                    <a:pt x="878" y="80"/>
                    <a:pt x="880" y="79"/>
                    <a:pt x="881" y="77"/>
                  </a:cubicBezTo>
                  <a:cubicBezTo>
                    <a:pt x="887" y="77"/>
                    <a:pt x="895" y="75"/>
                    <a:pt x="897" y="72"/>
                  </a:cubicBezTo>
                  <a:cubicBezTo>
                    <a:pt x="899" y="67"/>
                    <a:pt x="897" y="58"/>
                    <a:pt x="899" y="55"/>
                  </a:cubicBezTo>
                  <a:cubicBezTo>
                    <a:pt x="901" y="51"/>
                    <a:pt x="904" y="42"/>
                    <a:pt x="905" y="38"/>
                  </a:cubicBezTo>
                  <a:cubicBezTo>
                    <a:pt x="907" y="29"/>
                    <a:pt x="898" y="22"/>
                    <a:pt x="903" y="17"/>
                  </a:cubicBezTo>
                  <a:cubicBezTo>
                    <a:pt x="907" y="13"/>
                    <a:pt x="915" y="19"/>
                    <a:pt x="917" y="21"/>
                  </a:cubicBezTo>
                  <a:cubicBezTo>
                    <a:pt x="921" y="25"/>
                    <a:pt x="916" y="31"/>
                    <a:pt x="918" y="36"/>
                  </a:cubicBezTo>
                  <a:cubicBezTo>
                    <a:pt x="920" y="41"/>
                    <a:pt x="930" y="45"/>
                    <a:pt x="934" y="47"/>
                  </a:cubicBezTo>
                  <a:cubicBezTo>
                    <a:pt x="938" y="48"/>
                    <a:pt x="943" y="48"/>
                    <a:pt x="948" y="49"/>
                  </a:cubicBezTo>
                  <a:cubicBezTo>
                    <a:pt x="948" y="49"/>
                    <a:pt x="949" y="50"/>
                    <a:pt x="949" y="50"/>
                  </a:cubicBezTo>
                  <a:cubicBezTo>
                    <a:pt x="949" y="51"/>
                    <a:pt x="948" y="53"/>
                    <a:pt x="948" y="54"/>
                  </a:cubicBezTo>
                  <a:cubicBezTo>
                    <a:pt x="945" y="60"/>
                    <a:pt x="935" y="64"/>
                    <a:pt x="930" y="67"/>
                  </a:cubicBezTo>
                  <a:cubicBezTo>
                    <a:pt x="926" y="70"/>
                    <a:pt x="924" y="75"/>
                    <a:pt x="921" y="77"/>
                  </a:cubicBezTo>
                  <a:cubicBezTo>
                    <a:pt x="916" y="80"/>
                    <a:pt x="910" y="79"/>
                    <a:pt x="908" y="83"/>
                  </a:cubicBezTo>
                  <a:cubicBezTo>
                    <a:pt x="908" y="85"/>
                    <a:pt x="907" y="85"/>
                    <a:pt x="907" y="87"/>
                  </a:cubicBezTo>
                  <a:cubicBezTo>
                    <a:pt x="905" y="86"/>
                    <a:pt x="906" y="90"/>
                    <a:pt x="906" y="91"/>
                  </a:cubicBezTo>
                  <a:cubicBezTo>
                    <a:pt x="910" y="93"/>
                    <a:pt x="924" y="95"/>
                    <a:pt x="926" y="99"/>
                  </a:cubicBezTo>
                  <a:cubicBezTo>
                    <a:pt x="930" y="105"/>
                    <a:pt x="930" y="119"/>
                    <a:pt x="928" y="129"/>
                  </a:cubicBezTo>
                  <a:cubicBezTo>
                    <a:pt x="927" y="131"/>
                    <a:pt x="926" y="134"/>
                    <a:pt x="927" y="138"/>
                  </a:cubicBezTo>
                  <a:cubicBezTo>
                    <a:pt x="944" y="144"/>
                    <a:pt x="968" y="157"/>
                    <a:pt x="946" y="175"/>
                  </a:cubicBezTo>
                  <a:cubicBezTo>
                    <a:pt x="930" y="175"/>
                    <a:pt x="930" y="166"/>
                    <a:pt x="917" y="161"/>
                  </a:cubicBezTo>
                  <a:cubicBezTo>
                    <a:pt x="915" y="161"/>
                    <a:pt x="906" y="165"/>
                    <a:pt x="905" y="165"/>
                  </a:cubicBezTo>
                  <a:cubicBezTo>
                    <a:pt x="903" y="165"/>
                    <a:pt x="901" y="165"/>
                    <a:pt x="899" y="165"/>
                  </a:cubicBezTo>
                  <a:cubicBezTo>
                    <a:pt x="892" y="168"/>
                    <a:pt x="882" y="170"/>
                    <a:pt x="874" y="168"/>
                  </a:cubicBezTo>
                  <a:cubicBezTo>
                    <a:pt x="872" y="163"/>
                    <a:pt x="867" y="157"/>
                    <a:pt x="863" y="153"/>
                  </a:cubicBezTo>
                  <a:cubicBezTo>
                    <a:pt x="863" y="153"/>
                    <a:pt x="863" y="153"/>
                    <a:pt x="863" y="153"/>
                  </a:cubicBezTo>
                  <a:cubicBezTo>
                    <a:pt x="862" y="154"/>
                    <a:pt x="862" y="154"/>
                    <a:pt x="862" y="154"/>
                  </a:cubicBezTo>
                  <a:cubicBezTo>
                    <a:pt x="862" y="162"/>
                    <a:pt x="869" y="172"/>
                    <a:pt x="864" y="179"/>
                  </a:cubicBezTo>
                  <a:cubicBezTo>
                    <a:pt x="863" y="179"/>
                    <a:pt x="861" y="179"/>
                    <a:pt x="859" y="178"/>
                  </a:cubicBezTo>
                  <a:cubicBezTo>
                    <a:pt x="855" y="176"/>
                    <a:pt x="854" y="171"/>
                    <a:pt x="851" y="167"/>
                  </a:cubicBezTo>
                  <a:cubicBezTo>
                    <a:pt x="850" y="165"/>
                    <a:pt x="850" y="163"/>
                    <a:pt x="849" y="161"/>
                  </a:cubicBezTo>
                  <a:cubicBezTo>
                    <a:pt x="846" y="159"/>
                    <a:pt x="844" y="156"/>
                    <a:pt x="841" y="153"/>
                  </a:cubicBezTo>
                  <a:cubicBezTo>
                    <a:pt x="839" y="151"/>
                    <a:pt x="840" y="146"/>
                    <a:pt x="837" y="144"/>
                  </a:cubicBezTo>
                  <a:cubicBezTo>
                    <a:pt x="834" y="141"/>
                    <a:pt x="817" y="153"/>
                    <a:pt x="809" y="149"/>
                  </a:cubicBezTo>
                  <a:cubicBezTo>
                    <a:pt x="806" y="147"/>
                    <a:pt x="803" y="144"/>
                    <a:pt x="801" y="141"/>
                  </a:cubicBezTo>
                  <a:close/>
                  <a:moveTo>
                    <a:pt x="704" y="44"/>
                  </a:moveTo>
                  <a:cubicBezTo>
                    <a:pt x="705" y="43"/>
                    <a:pt x="706" y="43"/>
                    <a:pt x="707" y="42"/>
                  </a:cubicBezTo>
                  <a:cubicBezTo>
                    <a:pt x="707" y="41"/>
                    <a:pt x="707" y="41"/>
                    <a:pt x="706" y="40"/>
                  </a:cubicBezTo>
                  <a:cubicBezTo>
                    <a:pt x="706" y="40"/>
                    <a:pt x="706" y="40"/>
                    <a:pt x="706" y="40"/>
                  </a:cubicBezTo>
                  <a:cubicBezTo>
                    <a:pt x="706" y="40"/>
                    <a:pt x="706" y="40"/>
                    <a:pt x="705" y="40"/>
                  </a:cubicBezTo>
                  <a:cubicBezTo>
                    <a:pt x="705" y="41"/>
                    <a:pt x="705" y="43"/>
                    <a:pt x="704" y="44"/>
                  </a:cubicBezTo>
                  <a:close/>
                  <a:moveTo>
                    <a:pt x="702" y="45"/>
                  </a:moveTo>
                  <a:cubicBezTo>
                    <a:pt x="702" y="46"/>
                    <a:pt x="703" y="46"/>
                    <a:pt x="703" y="46"/>
                  </a:cubicBezTo>
                  <a:cubicBezTo>
                    <a:pt x="704" y="46"/>
                    <a:pt x="704" y="46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4"/>
                    <a:pt x="704" y="44"/>
                  </a:cubicBezTo>
                  <a:cubicBezTo>
                    <a:pt x="704" y="44"/>
                    <a:pt x="703" y="43"/>
                    <a:pt x="703" y="43"/>
                  </a:cubicBezTo>
                  <a:cubicBezTo>
                    <a:pt x="703" y="43"/>
                    <a:pt x="703" y="44"/>
                    <a:pt x="702" y="44"/>
                  </a:cubicBezTo>
                  <a:cubicBezTo>
                    <a:pt x="702" y="45"/>
                    <a:pt x="702" y="45"/>
                    <a:pt x="702" y="45"/>
                  </a:cubicBezTo>
                  <a:close/>
                  <a:moveTo>
                    <a:pt x="637" y="47"/>
                  </a:moveTo>
                  <a:cubicBezTo>
                    <a:pt x="637" y="41"/>
                    <a:pt x="637" y="35"/>
                    <a:pt x="639" y="30"/>
                  </a:cubicBezTo>
                  <a:cubicBezTo>
                    <a:pt x="639" y="27"/>
                    <a:pt x="639" y="25"/>
                    <a:pt x="638" y="23"/>
                  </a:cubicBezTo>
                  <a:cubicBezTo>
                    <a:pt x="640" y="23"/>
                    <a:pt x="647" y="21"/>
                    <a:pt x="647" y="21"/>
                  </a:cubicBezTo>
                  <a:cubicBezTo>
                    <a:pt x="652" y="29"/>
                    <a:pt x="651" y="39"/>
                    <a:pt x="658" y="45"/>
                  </a:cubicBezTo>
                  <a:cubicBezTo>
                    <a:pt x="658" y="48"/>
                    <a:pt x="658" y="51"/>
                    <a:pt x="658" y="55"/>
                  </a:cubicBezTo>
                  <a:cubicBezTo>
                    <a:pt x="656" y="55"/>
                    <a:pt x="654" y="58"/>
                    <a:pt x="653" y="59"/>
                  </a:cubicBezTo>
                  <a:cubicBezTo>
                    <a:pt x="643" y="59"/>
                    <a:pt x="640" y="53"/>
                    <a:pt x="637" y="47"/>
                  </a:cubicBezTo>
                  <a:close/>
                  <a:moveTo>
                    <a:pt x="621" y="118"/>
                  </a:moveTo>
                  <a:cubicBezTo>
                    <a:pt x="621" y="113"/>
                    <a:pt x="621" y="109"/>
                    <a:pt x="621" y="105"/>
                  </a:cubicBezTo>
                  <a:cubicBezTo>
                    <a:pt x="628" y="104"/>
                    <a:pt x="632" y="97"/>
                    <a:pt x="636" y="92"/>
                  </a:cubicBezTo>
                  <a:cubicBezTo>
                    <a:pt x="640" y="85"/>
                    <a:pt x="652" y="76"/>
                    <a:pt x="660" y="71"/>
                  </a:cubicBezTo>
                  <a:cubicBezTo>
                    <a:pt x="663" y="70"/>
                    <a:pt x="678" y="62"/>
                    <a:pt x="677" y="61"/>
                  </a:cubicBezTo>
                  <a:cubicBezTo>
                    <a:pt x="680" y="60"/>
                    <a:pt x="693" y="54"/>
                    <a:pt x="694" y="51"/>
                  </a:cubicBezTo>
                  <a:cubicBezTo>
                    <a:pt x="694" y="50"/>
                    <a:pt x="694" y="50"/>
                    <a:pt x="694" y="50"/>
                  </a:cubicBezTo>
                  <a:cubicBezTo>
                    <a:pt x="692" y="49"/>
                    <a:pt x="681" y="45"/>
                    <a:pt x="680" y="44"/>
                  </a:cubicBezTo>
                  <a:cubicBezTo>
                    <a:pt x="678" y="43"/>
                    <a:pt x="676" y="39"/>
                    <a:pt x="675" y="39"/>
                  </a:cubicBezTo>
                  <a:cubicBezTo>
                    <a:pt x="675" y="38"/>
                    <a:pt x="675" y="37"/>
                    <a:pt x="675" y="37"/>
                  </a:cubicBezTo>
                  <a:cubicBezTo>
                    <a:pt x="684" y="39"/>
                    <a:pt x="702" y="36"/>
                    <a:pt x="707" y="33"/>
                  </a:cubicBezTo>
                  <a:cubicBezTo>
                    <a:pt x="709" y="31"/>
                    <a:pt x="712" y="28"/>
                    <a:pt x="716" y="27"/>
                  </a:cubicBezTo>
                  <a:cubicBezTo>
                    <a:pt x="721" y="26"/>
                    <a:pt x="736" y="34"/>
                    <a:pt x="739" y="36"/>
                  </a:cubicBezTo>
                  <a:cubicBezTo>
                    <a:pt x="739" y="38"/>
                    <a:pt x="738" y="39"/>
                    <a:pt x="738" y="41"/>
                  </a:cubicBezTo>
                  <a:cubicBezTo>
                    <a:pt x="736" y="42"/>
                    <a:pt x="734" y="44"/>
                    <a:pt x="732" y="45"/>
                  </a:cubicBezTo>
                  <a:cubicBezTo>
                    <a:pt x="731" y="45"/>
                    <a:pt x="730" y="45"/>
                    <a:pt x="730" y="45"/>
                  </a:cubicBezTo>
                  <a:cubicBezTo>
                    <a:pt x="724" y="47"/>
                    <a:pt x="709" y="51"/>
                    <a:pt x="705" y="55"/>
                  </a:cubicBezTo>
                  <a:cubicBezTo>
                    <a:pt x="706" y="56"/>
                    <a:pt x="706" y="57"/>
                    <a:pt x="706" y="58"/>
                  </a:cubicBezTo>
                  <a:cubicBezTo>
                    <a:pt x="708" y="59"/>
                    <a:pt x="710" y="60"/>
                    <a:pt x="712" y="61"/>
                  </a:cubicBezTo>
                  <a:cubicBezTo>
                    <a:pt x="713" y="61"/>
                    <a:pt x="715" y="61"/>
                    <a:pt x="717" y="61"/>
                  </a:cubicBezTo>
                  <a:cubicBezTo>
                    <a:pt x="724" y="65"/>
                    <a:pt x="744" y="92"/>
                    <a:pt x="730" y="103"/>
                  </a:cubicBezTo>
                  <a:cubicBezTo>
                    <a:pt x="728" y="104"/>
                    <a:pt x="716" y="108"/>
                    <a:pt x="717" y="108"/>
                  </a:cubicBezTo>
                  <a:cubicBezTo>
                    <a:pt x="711" y="111"/>
                    <a:pt x="705" y="106"/>
                    <a:pt x="702" y="111"/>
                  </a:cubicBezTo>
                  <a:cubicBezTo>
                    <a:pt x="702" y="114"/>
                    <a:pt x="702" y="117"/>
                    <a:pt x="702" y="120"/>
                  </a:cubicBezTo>
                  <a:cubicBezTo>
                    <a:pt x="699" y="125"/>
                    <a:pt x="694" y="130"/>
                    <a:pt x="690" y="134"/>
                  </a:cubicBezTo>
                  <a:cubicBezTo>
                    <a:pt x="690" y="136"/>
                    <a:pt x="690" y="137"/>
                    <a:pt x="691" y="137"/>
                  </a:cubicBezTo>
                  <a:cubicBezTo>
                    <a:pt x="692" y="139"/>
                    <a:pt x="695" y="139"/>
                    <a:pt x="697" y="139"/>
                  </a:cubicBezTo>
                  <a:cubicBezTo>
                    <a:pt x="698" y="138"/>
                    <a:pt x="699" y="137"/>
                    <a:pt x="700" y="134"/>
                  </a:cubicBezTo>
                  <a:cubicBezTo>
                    <a:pt x="711" y="134"/>
                    <a:pt x="716" y="138"/>
                    <a:pt x="726" y="140"/>
                  </a:cubicBezTo>
                  <a:cubicBezTo>
                    <a:pt x="727" y="143"/>
                    <a:pt x="730" y="149"/>
                    <a:pt x="729" y="151"/>
                  </a:cubicBezTo>
                  <a:cubicBezTo>
                    <a:pt x="728" y="152"/>
                    <a:pt x="727" y="154"/>
                    <a:pt x="725" y="155"/>
                  </a:cubicBezTo>
                  <a:cubicBezTo>
                    <a:pt x="716" y="158"/>
                    <a:pt x="712" y="149"/>
                    <a:pt x="705" y="150"/>
                  </a:cubicBezTo>
                  <a:cubicBezTo>
                    <a:pt x="704" y="149"/>
                    <a:pt x="700" y="153"/>
                    <a:pt x="699" y="155"/>
                  </a:cubicBezTo>
                  <a:cubicBezTo>
                    <a:pt x="698" y="157"/>
                    <a:pt x="700" y="159"/>
                    <a:pt x="700" y="160"/>
                  </a:cubicBezTo>
                  <a:cubicBezTo>
                    <a:pt x="700" y="162"/>
                    <a:pt x="700" y="164"/>
                    <a:pt x="700" y="166"/>
                  </a:cubicBezTo>
                  <a:cubicBezTo>
                    <a:pt x="702" y="174"/>
                    <a:pt x="698" y="180"/>
                    <a:pt x="692" y="183"/>
                  </a:cubicBezTo>
                  <a:cubicBezTo>
                    <a:pt x="685" y="187"/>
                    <a:pt x="666" y="181"/>
                    <a:pt x="662" y="179"/>
                  </a:cubicBezTo>
                  <a:cubicBezTo>
                    <a:pt x="662" y="177"/>
                    <a:pt x="653" y="173"/>
                    <a:pt x="651" y="173"/>
                  </a:cubicBezTo>
                  <a:cubicBezTo>
                    <a:pt x="651" y="172"/>
                    <a:pt x="652" y="172"/>
                    <a:pt x="652" y="172"/>
                  </a:cubicBezTo>
                  <a:cubicBezTo>
                    <a:pt x="660" y="170"/>
                    <a:pt x="676" y="168"/>
                    <a:pt x="683" y="163"/>
                  </a:cubicBezTo>
                  <a:cubicBezTo>
                    <a:pt x="685" y="162"/>
                    <a:pt x="692" y="157"/>
                    <a:pt x="689" y="155"/>
                  </a:cubicBezTo>
                  <a:cubicBezTo>
                    <a:pt x="685" y="154"/>
                    <a:pt x="675" y="155"/>
                    <a:pt x="672" y="157"/>
                  </a:cubicBezTo>
                  <a:cubicBezTo>
                    <a:pt x="668" y="159"/>
                    <a:pt x="653" y="154"/>
                    <a:pt x="652" y="153"/>
                  </a:cubicBezTo>
                  <a:cubicBezTo>
                    <a:pt x="650" y="152"/>
                    <a:pt x="650" y="151"/>
                    <a:pt x="649" y="149"/>
                  </a:cubicBezTo>
                  <a:cubicBezTo>
                    <a:pt x="649" y="148"/>
                    <a:pt x="649" y="148"/>
                    <a:pt x="650" y="147"/>
                  </a:cubicBezTo>
                  <a:cubicBezTo>
                    <a:pt x="660" y="147"/>
                    <a:pt x="674" y="146"/>
                    <a:pt x="684" y="144"/>
                  </a:cubicBezTo>
                  <a:cubicBezTo>
                    <a:pt x="685" y="143"/>
                    <a:pt x="685" y="142"/>
                    <a:pt x="686" y="141"/>
                  </a:cubicBezTo>
                  <a:cubicBezTo>
                    <a:pt x="686" y="141"/>
                    <a:pt x="686" y="141"/>
                    <a:pt x="686" y="140"/>
                  </a:cubicBezTo>
                  <a:cubicBezTo>
                    <a:pt x="684" y="139"/>
                    <a:pt x="684" y="138"/>
                    <a:pt x="682" y="137"/>
                  </a:cubicBezTo>
                  <a:cubicBezTo>
                    <a:pt x="682" y="133"/>
                    <a:pt x="681" y="129"/>
                    <a:pt x="683" y="125"/>
                  </a:cubicBezTo>
                  <a:cubicBezTo>
                    <a:pt x="685" y="122"/>
                    <a:pt x="691" y="115"/>
                    <a:pt x="690" y="111"/>
                  </a:cubicBezTo>
                  <a:cubicBezTo>
                    <a:pt x="690" y="109"/>
                    <a:pt x="689" y="109"/>
                    <a:pt x="688" y="109"/>
                  </a:cubicBezTo>
                  <a:cubicBezTo>
                    <a:pt x="680" y="105"/>
                    <a:pt x="670" y="123"/>
                    <a:pt x="665" y="118"/>
                  </a:cubicBezTo>
                  <a:cubicBezTo>
                    <a:pt x="666" y="112"/>
                    <a:pt x="667" y="106"/>
                    <a:pt x="670" y="102"/>
                  </a:cubicBezTo>
                  <a:cubicBezTo>
                    <a:pt x="675" y="96"/>
                    <a:pt x="690" y="97"/>
                    <a:pt x="695" y="102"/>
                  </a:cubicBezTo>
                  <a:cubicBezTo>
                    <a:pt x="701" y="102"/>
                    <a:pt x="703" y="100"/>
                    <a:pt x="707" y="98"/>
                  </a:cubicBezTo>
                  <a:cubicBezTo>
                    <a:pt x="711" y="95"/>
                    <a:pt x="717" y="94"/>
                    <a:pt x="720" y="90"/>
                  </a:cubicBezTo>
                  <a:cubicBezTo>
                    <a:pt x="720" y="89"/>
                    <a:pt x="720" y="88"/>
                    <a:pt x="720" y="89"/>
                  </a:cubicBezTo>
                  <a:cubicBezTo>
                    <a:pt x="726" y="78"/>
                    <a:pt x="710" y="68"/>
                    <a:pt x="705" y="66"/>
                  </a:cubicBezTo>
                  <a:cubicBezTo>
                    <a:pt x="694" y="63"/>
                    <a:pt x="681" y="76"/>
                    <a:pt x="678" y="81"/>
                  </a:cubicBezTo>
                  <a:cubicBezTo>
                    <a:pt x="670" y="91"/>
                    <a:pt x="657" y="97"/>
                    <a:pt x="649" y="107"/>
                  </a:cubicBezTo>
                  <a:cubicBezTo>
                    <a:pt x="645" y="112"/>
                    <a:pt x="646" y="118"/>
                    <a:pt x="644" y="123"/>
                  </a:cubicBezTo>
                  <a:cubicBezTo>
                    <a:pt x="643" y="127"/>
                    <a:pt x="640" y="131"/>
                    <a:pt x="639" y="133"/>
                  </a:cubicBezTo>
                  <a:cubicBezTo>
                    <a:pt x="632" y="134"/>
                    <a:pt x="625" y="130"/>
                    <a:pt x="623" y="125"/>
                  </a:cubicBezTo>
                  <a:cubicBezTo>
                    <a:pt x="621" y="123"/>
                    <a:pt x="623" y="120"/>
                    <a:pt x="621" y="118"/>
                  </a:cubicBezTo>
                  <a:close/>
                  <a:moveTo>
                    <a:pt x="537" y="94"/>
                  </a:moveTo>
                  <a:cubicBezTo>
                    <a:pt x="538" y="94"/>
                    <a:pt x="540" y="93"/>
                    <a:pt x="540" y="92"/>
                  </a:cubicBezTo>
                  <a:cubicBezTo>
                    <a:pt x="541" y="91"/>
                    <a:pt x="540" y="90"/>
                    <a:pt x="540" y="89"/>
                  </a:cubicBezTo>
                  <a:cubicBezTo>
                    <a:pt x="539" y="90"/>
                    <a:pt x="539" y="90"/>
                    <a:pt x="539" y="90"/>
                  </a:cubicBezTo>
                  <a:cubicBezTo>
                    <a:pt x="538" y="91"/>
                    <a:pt x="538" y="93"/>
                    <a:pt x="537" y="94"/>
                  </a:cubicBezTo>
                  <a:close/>
                  <a:moveTo>
                    <a:pt x="503" y="79"/>
                  </a:moveTo>
                  <a:cubicBezTo>
                    <a:pt x="504" y="80"/>
                    <a:pt x="505" y="81"/>
                    <a:pt x="507" y="79"/>
                  </a:cubicBezTo>
                  <a:cubicBezTo>
                    <a:pt x="507" y="77"/>
                    <a:pt x="508" y="77"/>
                    <a:pt x="508" y="75"/>
                  </a:cubicBezTo>
                  <a:cubicBezTo>
                    <a:pt x="508" y="75"/>
                    <a:pt x="507" y="75"/>
                    <a:pt x="507" y="74"/>
                  </a:cubicBezTo>
                  <a:cubicBezTo>
                    <a:pt x="506" y="75"/>
                    <a:pt x="505" y="75"/>
                    <a:pt x="504" y="75"/>
                  </a:cubicBezTo>
                  <a:cubicBezTo>
                    <a:pt x="504" y="77"/>
                    <a:pt x="504" y="77"/>
                    <a:pt x="503" y="79"/>
                  </a:cubicBezTo>
                  <a:close/>
                  <a:moveTo>
                    <a:pt x="491" y="115"/>
                  </a:moveTo>
                  <a:cubicBezTo>
                    <a:pt x="496" y="117"/>
                    <a:pt x="504" y="111"/>
                    <a:pt x="507" y="108"/>
                  </a:cubicBezTo>
                  <a:cubicBezTo>
                    <a:pt x="506" y="107"/>
                    <a:pt x="506" y="105"/>
                    <a:pt x="506" y="104"/>
                  </a:cubicBezTo>
                  <a:cubicBezTo>
                    <a:pt x="505" y="104"/>
                    <a:pt x="505" y="103"/>
                    <a:pt x="504" y="103"/>
                  </a:cubicBezTo>
                  <a:cubicBezTo>
                    <a:pt x="501" y="105"/>
                    <a:pt x="494" y="109"/>
                    <a:pt x="491" y="113"/>
                  </a:cubicBezTo>
                  <a:cubicBezTo>
                    <a:pt x="491" y="113"/>
                    <a:pt x="491" y="114"/>
                    <a:pt x="491" y="115"/>
                  </a:cubicBezTo>
                  <a:close/>
                  <a:moveTo>
                    <a:pt x="460" y="78"/>
                  </a:moveTo>
                  <a:cubicBezTo>
                    <a:pt x="461" y="79"/>
                    <a:pt x="462" y="79"/>
                    <a:pt x="463" y="79"/>
                  </a:cubicBezTo>
                  <a:cubicBezTo>
                    <a:pt x="466" y="77"/>
                    <a:pt x="468" y="75"/>
                    <a:pt x="470" y="73"/>
                  </a:cubicBezTo>
                  <a:cubicBezTo>
                    <a:pt x="470" y="71"/>
                    <a:pt x="470" y="71"/>
                    <a:pt x="470" y="69"/>
                  </a:cubicBezTo>
                  <a:cubicBezTo>
                    <a:pt x="468" y="69"/>
                    <a:pt x="467" y="70"/>
                    <a:pt x="466" y="70"/>
                  </a:cubicBezTo>
                  <a:cubicBezTo>
                    <a:pt x="464" y="71"/>
                    <a:pt x="461" y="74"/>
                    <a:pt x="460" y="78"/>
                  </a:cubicBezTo>
                  <a:close/>
                  <a:moveTo>
                    <a:pt x="453" y="106"/>
                  </a:moveTo>
                  <a:cubicBezTo>
                    <a:pt x="454" y="106"/>
                    <a:pt x="454" y="106"/>
                    <a:pt x="455" y="106"/>
                  </a:cubicBezTo>
                  <a:cubicBezTo>
                    <a:pt x="457" y="103"/>
                    <a:pt x="473" y="90"/>
                    <a:pt x="469" y="87"/>
                  </a:cubicBezTo>
                  <a:cubicBezTo>
                    <a:pt x="458" y="82"/>
                    <a:pt x="453" y="96"/>
                    <a:pt x="453" y="106"/>
                  </a:cubicBezTo>
                  <a:close/>
                  <a:moveTo>
                    <a:pt x="438" y="93"/>
                  </a:moveTo>
                  <a:cubicBezTo>
                    <a:pt x="439" y="93"/>
                    <a:pt x="440" y="94"/>
                    <a:pt x="440" y="95"/>
                  </a:cubicBezTo>
                  <a:cubicBezTo>
                    <a:pt x="442" y="95"/>
                    <a:pt x="443" y="95"/>
                    <a:pt x="444" y="95"/>
                  </a:cubicBezTo>
                  <a:cubicBezTo>
                    <a:pt x="445" y="94"/>
                    <a:pt x="446" y="93"/>
                    <a:pt x="446" y="92"/>
                  </a:cubicBezTo>
                  <a:cubicBezTo>
                    <a:pt x="445" y="91"/>
                    <a:pt x="444" y="91"/>
                    <a:pt x="444" y="90"/>
                  </a:cubicBezTo>
                  <a:cubicBezTo>
                    <a:pt x="444" y="91"/>
                    <a:pt x="439" y="91"/>
                    <a:pt x="438" y="92"/>
                  </a:cubicBezTo>
                  <a:cubicBezTo>
                    <a:pt x="438" y="92"/>
                    <a:pt x="438" y="92"/>
                    <a:pt x="438" y="93"/>
                  </a:cubicBezTo>
                  <a:close/>
                  <a:moveTo>
                    <a:pt x="425" y="130"/>
                  </a:moveTo>
                  <a:cubicBezTo>
                    <a:pt x="429" y="129"/>
                    <a:pt x="448" y="117"/>
                    <a:pt x="439" y="112"/>
                  </a:cubicBezTo>
                  <a:cubicBezTo>
                    <a:pt x="438" y="112"/>
                    <a:pt x="438" y="112"/>
                    <a:pt x="437" y="112"/>
                  </a:cubicBezTo>
                  <a:cubicBezTo>
                    <a:pt x="435" y="119"/>
                    <a:pt x="428" y="123"/>
                    <a:pt x="425" y="130"/>
                  </a:cubicBezTo>
                  <a:close/>
                  <a:moveTo>
                    <a:pt x="398" y="150"/>
                  </a:moveTo>
                  <a:cubicBezTo>
                    <a:pt x="398" y="144"/>
                    <a:pt x="399" y="138"/>
                    <a:pt x="399" y="133"/>
                  </a:cubicBezTo>
                  <a:cubicBezTo>
                    <a:pt x="403" y="131"/>
                    <a:pt x="426" y="102"/>
                    <a:pt x="429" y="97"/>
                  </a:cubicBezTo>
                  <a:cubicBezTo>
                    <a:pt x="428" y="96"/>
                    <a:pt x="428" y="96"/>
                    <a:pt x="426" y="96"/>
                  </a:cubicBezTo>
                  <a:cubicBezTo>
                    <a:pt x="424" y="97"/>
                    <a:pt x="405" y="104"/>
                    <a:pt x="401" y="101"/>
                  </a:cubicBezTo>
                  <a:cubicBezTo>
                    <a:pt x="400" y="100"/>
                    <a:pt x="400" y="100"/>
                    <a:pt x="400" y="100"/>
                  </a:cubicBezTo>
                  <a:cubicBezTo>
                    <a:pt x="400" y="86"/>
                    <a:pt x="411" y="79"/>
                    <a:pt x="418" y="74"/>
                  </a:cubicBezTo>
                  <a:cubicBezTo>
                    <a:pt x="424" y="70"/>
                    <a:pt x="428" y="65"/>
                    <a:pt x="432" y="60"/>
                  </a:cubicBezTo>
                  <a:cubicBezTo>
                    <a:pt x="437" y="54"/>
                    <a:pt x="450" y="45"/>
                    <a:pt x="453" y="38"/>
                  </a:cubicBezTo>
                  <a:cubicBezTo>
                    <a:pt x="454" y="34"/>
                    <a:pt x="454" y="29"/>
                    <a:pt x="454" y="25"/>
                  </a:cubicBezTo>
                  <a:cubicBezTo>
                    <a:pt x="462" y="22"/>
                    <a:pt x="468" y="24"/>
                    <a:pt x="473" y="28"/>
                  </a:cubicBezTo>
                  <a:cubicBezTo>
                    <a:pt x="468" y="46"/>
                    <a:pt x="437" y="68"/>
                    <a:pt x="423" y="81"/>
                  </a:cubicBezTo>
                  <a:cubicBezTo>
                    <a:pt x="420" y="84"/>
                    <a:pt x="416" y="86"/>
                    <a:pt x="413" y="89"/>
                  </a:cubicBezTo>
                  <a:cubicBezTo>
                    <a:pt x="413" y="90"/>
                    <a:pt x="413" y="90"/>
                    <a:pt x="414" y="90"/>
                  </a:cubicBezTo>
                  <a:cubicBezTo>
                    <a:pt x="419" y="90"/>
                    <a:pt x="426" y="88"/>
                    <a:pt x="430" y="86"/>
                  </a:cubicBezTo>
                  <a:cubicBezTo>
                    <a:pt x="436" y="85"/>
                    <a:pt x="441" y="85"/>
                    <a:pt x="447" y="84"/>
                  </a:cubicBezTo>
                  <a:cubicBezTo>
                    <a:pt x="451" y="81"/>
                    <a:pt x="451" y="77"/>
                    <a:pt x="453" y="73"/>
                  </a:cubicBezTo>
                  <a:cubicBezTo>
                    <a:pt x="457" y="67"/>
                    <a:pt x="460" y="60"/>
                    <a:pt x="466" y="55"/>
                  </a:cubicBezTo>
                  <a:cubicBezTo>
                    <a:pt x="469" y="55"/>
                    <a:pt x="472" y="55"/>
                    <a:pt x="474" y="55"/>
                  </a:cubicBezTo>
                  <a:cubicBezTo>
                    <a:pt x="475" y="57"/>
                    <a:pt x="477" y="58"/>
                    <a:pt x="478" y="59"/>
                  </a:cubicBezTo>
                  <a:cubicBezTo>
                    <a:pt x="481" y="63"/>
                    <a:pt x="483" y="67"/>
                    <a:pt x="485" y="71"/>
                  </a:cubicBezTo>
                  <a:cubicBezTo>
                    <a:pt x="488" y="69"/>
                    <a:pt x="495" y="62"/>
                    <a:pt x="492" y="57"/>
                  </a:cubicBezTo>
                  <a:cubicBezTo>
                    <a:pt x="491" y="54"/>
                    <a:pt x="488" y="53"/>
                    <a:pt x="490" y="49"/>
                  </a:cubicBezTo>
                  <a:cubicBezTo>
                    <a:pt x="490" y="46"/>
                    <a:pt x="498" y="42"/>
                    <a:pt x="502" y="43"/>
                  </a:cubicBezTo>
                  <a:cubicBezTo>
                    <a:pt x="502" y="47"/>
                    <a:pt x="506" y="51"/>
                    <a:pt x="508" y="53"/>
                  </a:cubicBezTo>
                  <a:cubicBezTo>
                    <a:pt x="515" y="55"/>
                    <a:pt x="513" y="47"/>
                    <a:pt x="514" y="43"/>
                  </a:cubicBezTo>
                  <a:cubicBezTo>
                    <a:pt x="517" y="34"/>
                    <a:pt x="512" y="13"/>
                    <a:pt x="524" y="13"/>
                  </a:cubicBezTo>
                  <a:cubicBezTo>
                    <a:pt x="525" y="15"/>
                    <a:pt x="530" y="19"/>
                    <a:pt x="532" y="21"/>
                  </a:cubicBezTo>
                  <a:cubicBezTo>
                    <a:pt x="532" y="21"/>
                    <a:pt x="532" y="21"/>
                    <a:pt x="533" y="21"/>
                  </a:cubicBezTo>
                  <a:cubicBezTo>
                    <a:pt x="535" y="25"/>
                    <a:pt x="536" y="27"/>
                    <a:pt x="539" y="30"/>
                  </a:cubicBezTo>
                  <a:cubicBezTo>
                    <a:pt x="541" y="34"/>
                    <a:pt x="544" y="42"/>
                    <a:pt x="545" y="47"/>
                  </a:cubicBezTo>
                  <a:cubicBezTo>
                    <a:pt x="546" y="51"/>
                    <a:pt x="542" y="54"/>
                    <a:pt x="543" y="59"/>
                  </a:cubicBezTo>
                  <a:cubicBezTo>
                    <a:pt x="546" y="65"/>
                    <a:pt x="553" y="69"/>
                    <a:pt x="556" y="75"/>
                  </a:cubicBezTo>
                  <a:cubicBezTo>
                    <a:pt x="558" y="79"/>
                    <a:pt x="558" y="83"/>
                    <a:pt x="560" y="85"/>
                  </a:cubicBezTo>
                  <a:cubicBezTo>
                    <a:pt x="564" y="89"/>
                    <a:pt x="570" y="91"/>
                    <a:pt x="574" y="95"/>
                  </a:cubicBezTo>
                  <a:cubicBezTo>
                    <a:pt x="574" y="97"/>
                    <a:pt x="574" y="98"/>
                    <a:pt x="574" y="99"/>
                  </a:cubicBezTo>
                  <a:cubicBezTo>
                    <a:pt x="572" y="100"/>
                    <a:pt x="570" y="102"/>
                    <a:pt x="568" y="103"/>
                  </a:cubicBezTo>
                  <a:cubicBezTo>
                    <a:pt x="565" y="105"/>
                    <a:pt x="561" y="104"/>
                    <a:pt x="559" y="105"/>
                  </a:cubicBezTo>
                  <a:cubicBezTo>
                    <a:pt x="552" y="106"/>
                    <a:pt x="543" y="109"/>
                    <a:pt x="539" y="114"/>
                  </a:cubicBezTo>
                  <a:cubicBezTo>
                    <a:pt x="536" y="117"/>
                    <a:pt x="536" y="135"/>
                    <a:pt x="535" y="141"/>
                  </a:cubicBezTo>
                  <a:cubicBezTo>
                    <a:pt x="535" y="143"/>
                    <a:pt x="534" y="145"/>
                    <a:pt x="534" y="148"/>
                  </a:cubicBezTo>
                  <a:cubicBezTo>
                    <a:pt x="532" y="152"/>
                    <a:pt x="531" y="158"/>
                    <a:pt x="530" y="163"/>
                  </a:cubicBezTo>
                  <a:cubicBezTo>
                    <a:pt x="530" y="164"/>
                    <a:pt x="530" y="165"/>
                    <a:pt x="530" y="166"/>
                  </a:cubicBezTo>
                  <a:cubicBezTo>
                    <a:pt x="526" y="174"/>
                    <a:pt x="524" y="181"/>
                    <a:pt x="520" y="187"/>
                  </a:cubicBezTo>
                  <a:cubicBezTo>
                    <a:pt x="520" y="190"/>
                    <a:pt x="520" y="193"/>
                    <a:pt x="520" y="195"/>
                  </a:cubicBezTo>
                  <a:cubicBezTo>
                    <a:pt x="519" y="195"/>
                    <a:pt x="519" y="195"/>
                    <a:pt x="519" y="195"/>
                  </a:cubicBezTo>
                  <a:cubicBezTo>
                    <a:pt x="518" y="193"/>
                    <a:pt x="515" y="191"/>
                    <a:pt x="514" y="189"/>
                  </a:cubicBezTo>
                  <a:cubicBezTo>
                    <a:pt x="511" y="185"/>
                    <a:pt x="511" y="181"/>
                    <a:pt x="509" y="177"/>
                  </a:cubicBezTo>
                  <a:cubicBezTo>
                    <a:pt x="509" y="175"/>
                    <a:pt x="509" y="173"/>
                    <a:pt x="509" y="171"/>
                  </a:cubicBezTo>
                  <a:cubicBezTo>
                    <a:pt x="507" y="163"/>
                    <a:pt x="509" y="147"/>
                    <a:pt x="508" y="135"/>
                  </a:cubicBezTo>
                  <a:cubicBezTo>
                    <a:pt x="507" y="135"/>
                    <a:pt x="506" y="135"/>
                    <a:pt x="507" y="134"/>
                  </a:cubicBezTo>
                  <a:cubicBezTo>
                    <a:pt x="497" y="136"/>
                    <a:pt x="489" y="139"/>
                    <a:pt x="481" y="142"/>
                  </a:cubicBezTo>
                  <a:cubicBezTo>
                    <a:pt x="476" y="142"/>
                    <a:pt x="472" y="143"/>
                    <a:pt x="467" y="143"/>
                  </a:cubicBezTo>
                  <a:cubicBezTo>
                    <a:pt x="462" y="138"/>
                    <a:pt x="463" y="125"/>
                    <a:pt x="465" y="119"/>
                  </a:cubicBezTo>
                  <a:cubicBezTo>
                    <a:pt x="470" y="117"/>
                    <a:pt x="476" y="112"/>
                    <a:pt x="478" y="108"/>
                  </a:cubicBezTo>
                  <a:cubicBezTo>
                    <a:pt x="478" y="107"/>
                    <a:pt x="478" y="105"/>
                    <a:pt x="478" y="104"/>
                  </a:cubicBezTo>
                  <a:cubicBezTo>
                    <a:pt x="484" y="97"/>
                    <a:pt x="492" y="90"/>
                    <a:pt x="488" y="77"/>
                  </a:cubicBezTo>
                  <a:cubicBezTo>
                    <a:pt x="488" y="77"/>
                    <a:pt x="488" y="77"/>
                    <a:pt x="487" y="77"/>
                  </a:cubicBezTo>
                  <a:cubicBezTo>
                    <a:pt x="473" y="87"/>
                    <a:pt x="476" y="96"/>
                    <a:pt x="467" y="109"/>
                  </a:cubicBezTo>
                  <a:cubicBezTo>
                    <a:pt x="461" y="117"/>
                    <a:pt x="456" y="117"/>
                    <a:pt x="452" y="129"/>
                  </a:cubicBezTo>
                  <a:cubicBezTo>
                    <a:pt x="448" y="140"/>
                    <a:pt x="457" y="156"/>
                    <a:pt x="457" y="165"/>
                  </a:cubicBezTo>
                  <a:cubicBezTo>
                    <a:pt x="455" y="165"/>
                    <a:pt x="455" y="167"/>
                    <a:pt x="454" y="167"/>
                  </a:cubicBezTo>
                  <a:cubicBezTo>
                    <a:pt x="452" y="167"/>
                    <a:pt x="452" y="167"/>
                    <a:pt x="450" y="167"/>
                  </a:cubicBezTo>
                  <a:cubicBezTo>
                    <a:pt x="447" y="163"/>
                    <a:pt x="444" y="159"/>
                    <a:pt x="442" y="153"/>
                  </a:cubicBezTo>
                  <a:cubicBezTo>
                    <a:pt x="440" y="149"/>
                    <a:pt x="441" y="145"/>
                    <a:pt x="439" y="141"/>
                  </a:cubicBezTo>
                  <a:cubicBezTo>
                    <a:pt x="438" y="141"/>
                    <a:pt x="438" y="141"/>
                    <a:pt x="437" y="141"/>
                  </a:cubicBezTo>
                  <a:cubicBezTo>
                    <a:pt x="431" y="151"/>
                    <a:pt x="418" y="157"/>
                    <a:pt x="402" y="157"/>
                  </a:cubicBezTo>
                  <a:cubicBezTo>
                    <a:pt x="402" y="156"/>
                    <a:pt x="400" y="155"/>
                    <a:pt x="400" y="155"/>
                  </a:cubicBezTo>
                  <a:cubicBezTo>
                    <a:pt x="398" y="153"/>
                    <a:pt x="398" y="151"/>
                    <a:pt x="398" y="150"/>
                  </a:cubicBezTo>
                  <a:close/>
                  <a:moveTo>
                    <a:pt x="278" y="104"/>
                  </a:moveTo>
                  <a:cubicBezTo>
                    <a:pt x="279" y="106"/>
                    <a:pt x="280" y="109"/>
                    <a:pt x="281" y="111"/>
                  </a:cubicBezTo>
                  <a:cubicBezTo>
                    <a:pt x="282" y="111"/>
                    <a:pt x="282" y="111"/>
                    <a:pt x="282" y="111"/>
                  </a:cubicBezTo>
                  <a:cubicBezTo>
                    <a:pt x="283" y="108"/>
                    <a:pt x="286" y="101"/>
                    <a:pt x="283" y="99"/>
                  </a:cubicBezTo>
                  <a:cubicBezTo>
                    <a:pt x="283" y="99"/>
                    <a:pt x="282" y="99"/>
                    <a:pt x="282" y="98"/>
                  </a:cubicBezTo>
                  <a:cubicBezTo>
                    <a:pt x="281" y="98"/>
                    <a:pt x="280" y="98"/>
                    <a:pt x="279" y="99"/>
                  </a:cubicBezTo>
                  <a:cubicBezTo>
                    <a:pt x="279" y="102"/>
                    <a:pt x="278" y="101"/>
                    <a:pt x="278" y="104"/>
                  </a:cubicBezTo>
                  <a:close/>
                  <a:moveTo>
                    <a:pt x="257" y="97"/>
                  </a:moveTo>
                  <a:cubicBezTo>
                    <a:pt x="257" y="97"/>
                    <a:pt x="257" y="98"/>
                    <a:pt x="257" y="99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8" y="99"/>
                    <a:pt x="259" y="99"/>
                    <a:pt x="259" y="99"/>
                  </a:cubicBezTo>
                  <a:cubicBezTo>
                    <a:pt x="260" y="98"/>
                    <a:pt x="260" y="97"/>
                    <a:pt x="261" y="97"/>
                  </a:cubicBezTo>
                  <a:cubicBezTo>
                    <a:pt x="261" y="95"/>
                    <a:pt x="261" y="95"/>
                    <a:pt x="260" y="93"/>
                  </a:cubicBezTo>
                  <a:cubicBezTo>
                    <a:pt x="260" y="93"/>
                    <a:pt x="260" y="93"/>
                    <a:pt x="260" y="93"/>
                  </a:cubicBezTo>
                  <a:cubicBezTo>
                    <a:pt x="259" y="93"/>
                    <a:pt x="259" y="93"/>
                    <a:pt x="259" y="93"/>
                  </a:cubicBezTo>
                  <a:cubicBezTo>
                    <a:pt x="258" y="94"/>
                    <a:pt x="258" y="95"/>
                    <a:pt x="257" y="97"/>
                  </a:cubicBezTo>
                  <a:close/>
                  <a:moveTo>
                    <a:pt x="236" y="104"/>
                  </a:moveTo>
                  <a:cubicBezTo>
                    <a:pt x="236" y="105"/>
                    <a:pt x="237" y="105"/>
                    <a:pt x="238" y="105"/>
                  </a:cubicBezTo>
                  <a:cubicBezTo>
                    <a:pt x="241" y="104"/>
                    <a:pt x="242" y="102"/>
                    <a:pt x="245" y="100"/>
                  </a:cubicBezTo>
                  <a:cubicBezTo>
                    <a:pt x="245" y="99"/>
                    <a:pt x="245" y="98"/>
                    <a:pt x="245" y="97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243" y="97"/>
                    <a:pt x="242" y="97"/>
                  </a:cubicBezTo>
                  <a:cubicBezTo>
                    <a:pt x="240" y="99"/>
                    <a:pt x="238" y="101"/>
                    <a:pt x="236" y="104"/>
                  </a:cubicBezTo>
                  <a:close/>
                  <a:moveTo>
                    <a:pt x="216" y="151"/>
                  </a:moveTo>
                  <a:cubicBezTo>
                    <a:pt x="217" y="152"/>
                    <a:pt x="225" y="157"/>
                    <a:pt x="226" y="158"/>
                  </a:cubicBezTo>
                  <a:cubicBezTo>
                    <a:pt x="230" y="159"/>
                    <a:pt x="253" y="155"/>
                    <a:pt x="254" y="154"/>
                  </a:cubicBezTo>
                  <a:cubicBezTo>
                    <a:pt x="254" y="153"/>
                    <a:pt x="253" y="151"/>
                    <a:pt x="252" y="149"/>
                  </a:cubicBezTo>
                  <a:cubicBezTo>
                    <a:pt x="253" y="149"/>
                    <a:pt x="253" y="149"/>
                    <a:pt x="253" y="149"/>
                  </a:cubicBezTo>
                  <a:cubicBezTo>
                    <a:pt x="259" y="147"/>
                    <a:pt x="266" y="162"/>
                    <a:pt x="274" y="147"/>
                  </a:cubicBezTo>
                  <a:cubicBezTo>
                    <a:pt x="280" y="149"/>
                    <a:pt x="289" y="157"/>
                    <a:pt x="296" y="153"/>
                  </a:cubicBezTo>
                  <a:cubicBezTo>
                    <a:pt x="309" y="147"/>
                    <a:pt x="312" y="126"/>
                    <a:pt x="312" y="104"/>
                  </a:cubicBezTo>
                  <a:cubicBezTo>
                    <a:pt x="312" y="97"/>
                    <a:pt x="313" y="86"/>
                    <a:pt x="310" y="81"/>
                  </a:cubicBezTo>
                  <a:cubicBezTo>
                    <a:pt x="310" y="78"/>
                    <a:pt x="310" y="75"/>
                    <a:pt x="310" y="73"/>
                  </a:cubicBezTo>
                  <a:cubicBezTo>
                    <a:pt x="310" y="67"/>
                    <a:pt x="310" y="56"/>
                    <a:pt x="308" y="51"/>
                  </a:cubicBezTo>
                  <a:cubicBezTo>
                    <a:pt x="308" y="49"/>
                    <a:pt x="307" y="45"/>
                    <a:pt x="307" y="43"/>
                  </a:cubicBezTo>
                  <a:cubicBezTo>
                    <a:pt x="305" y="35"/>
                    <a:pt x="304" y="27"/>
                    <a:pt x="301" y="21"/>
                  </a:cubicBezTo>
                  <a:cubicBezTo>
                    <a:pt x="270" y="17"/>
                    <a:pt x="248" y="27"/>
                    <a:pt x="235" y="46"/>
                  </a:cubicBezTo>
                  <a:cubicBezTo>
                    <a:pt x="232" y="50"/>
                    <a:pt x="222" y="63"/>
                    <a:pt x="225" y="70"/>
                  </a:cubicBezTo>
                  <a:cubicBezTo>
                    <a:pt x="233" y="70"/>
                    <a:pt x="243" y="58"/>
                    <a:pt x="249" y="54"/>
                  </a:cubicBezTo>
                  <a:cubicBezTo>
                    <a:pt x="250" y="54"/>
                    <a:pt x="254" y="53"/>
                    <a:pt x="254" y="53"/>
                  </a:cubicBezTo>
                  <a:cubicBezTo>
                    <a:pt x="280" y="51"/>
                    <a:pt x="264" y="71"/>
                    <a:pt x="264" y="83"/>
                  </a:cubicBezTo>
                  <a:cubicBezTo>
                    <a:pt x="268" y="85"/>
                    <a:pt x="278" y="95"/>
                    <a:pt x="284" y="92"/>
                  </a:cubicBezTo>
                  <a:cubicBezTo>
                    <a:pt x="284" y="91"/>
                    <a:pt x="285" y="90"/>
                    <a:pt x="286" y="90"/>
                  </a:cubicBezTo>
                  <a:cubicBezTo>
                    <a:pt x="293" y="90"/>
                    <a:pt x="311" y="103"/>
                    <a:pt x="302" y="112"/>
                  </a:cubicBezTo>
                  <a:cubicBezTo>
                    <a:pt x="299" y="115"/>
                    <a:pt x="294" y="117"/>
                    <a:pt x="290" y="120"/>
                  </a:cubicBezTo>
                  <a:cubicBezTo>
                    <a:pt x="285" y="123"/>
                    <a:pt x="280" y="129"/>
                    <a:pt x="274" y="133"/>
                  </a:cubicBezTo>
                  <a:cubicBezTo>
                    <a:pt x="274" y="133"/>
                    <a:pt x="272" y="133"/>
                    <a:pt x="273" y="134"/>
                  </a:cubicBezTo>
                  <a:cubicBezTo>
                    <a:pt x="268" y="137"/>
                    <a:pt x="260" y="139"/>
                    <a:pt x="254" y="143"/>
                  </a:cubicBezTo>
                  <a:cubicBezTo>
                    <a:pt x="251" y="145"/>
                    <a:pt x="243" y="143"/>
                    <a:pt x="240" y="143"/>
                  </a:cubicBezTo>
                  <a:cubicBezTo>
                    <a:pt x="238" y="140"/>
                    <a:pt x="232" y="133"/>
                    <a:pt x="236" y="127"/>
                  </a:cubicBezTo>
                  <a:cubicBezTo>
                    <a:pt x="237" y="124"/>
                    <a:pt x="242" y="120"/>
                    <a:pt x="244" y="119"/>
                  </a:cubicBezTo>
                  <a:cubicBezTo>
                    <a:pt x="244" y="116"/>
                    <a:pt x="243" y="116"/>
                    <a:pt x="241" y="116"/>
                  </a:cubicBezTo>
                  <a:cubicBezTo>
                    <a:pt x="238" y="121"/>
                    <a:pt x="227" y="110"/>
                    <a:pt x="226" y="108"/>
                  </a:cubicBezTo>
                  <a:cubicBezTo>
                    <a:pt x="226" y="105"/>
                    <a:pt x="226" y="102"/>
                    <a:pt x="226" y="99"/>
                  </a:cubicBezTo>
                  <a:cubicBezTo>
                    <a:pt x="229" y="98"/>
                    <a:pt x="231" y="95"/>
                    <a:pt x="234" y="93"/>
                  </a:cubicBezTo>
                  <a:cubicBezTo>
                    <a:pt x="242" y="89"/>
                    <a:pt x="256" y="87"/>
                    <a:pt x="252" y="74"/>
                  </a:cubicBezTo>
                  <a:cubicBezTo>
                    <a:pt x="252" y="74"/>
                    <a:pt x="251" y="74"/>
                    <a:pt x="250" y="74"/>
                  </a:cubicBezTo>
                  <a:cubicBezTo>
                    <a:pt x="246" y="78"/>
                    <a:pt x="227" y="77"/>
                    <a:pt x="223" y="83"/>
                  </a:cubicBezTo>
                  <a:cubicBezTo>
                    <a:pt x="220" y="86"/>
                    <a:pt x="223" y="93"/>
                    <a:pt x="221" y="97"/>
                  </a:cubicBezTo>
                  <a:cubicBezTo>
                    <a:pt x="219" y="97"/>
                    <a:pt x="220" y="103"/>
                    <a:pt x="218" y="105"/>
                  </a:cubicBezTo>
                  <a:cubicBezTo>
                    <a:pt x="214" y="114"/>
                    <a:pt x="219" y="132"/>
                    <a:pt x="217" y="141"/>
                  </a:cubicBezTo>
                  <a:cubicBezTo>
                    <a:pt x="217" y="144"/>
                    <a:pt x="216" y="149"/>
                    <a:pt x="216" y="151"/>
                  </a:cubicBezTo>
                  <a:close/>
                  <a:moveTo>
                    <a:pt x="197" y="154"/>
                  </a:moveTo>
                  <a:cubicBezTo>
                    <a:pt x="197" y="141"/>
                    <a:pt x="202" y="127"/>
                    <a:pt x="205" y="115"/>
                  </a:cubicBezTo>
                  <a:cubicBezTo>
                    <a:pt x="205" y="113"/>
                    <a:pt x="205" y="110"/>
                    <a:pt x="205" y="107"/>
                  </a:cubicBezTo>
                  <a:cubicBezTo>
                    <a:pt x="205" y="93"/>
                    <a:pt x="199" y="79"/>
                    <a:pt x="201" y="66"/>
                  </a:cubicBezTo>
                  <a:cubicBezTo>
                    <a:pt x="205" y="39"/>
                    <a:pt x="229" y="25"/>
                    <a:pt x="252" y="17"/>
                  </a:cubicBezTo>
                  <a:cubicBezTo>
                    <a:pt x="261" y="15"/>
                    <a:pt x="289" y="6"/>
                    <a:pt x="300" y="13"/>
                  </a:cubicBezTo>
                  <a:cubicBezTo>
                    <a:pt x="302" y="13"/>
                    <a:pt x="306" y="13"/>
                    <a:pt x="308" y="15"/>
                  </a:cubicBezTo>
                  <a:cubicBezTo>
                    <a:pt x="330" y="29"/>
                    <a:pt x="324" y="79"/>
                    <a:pt x="325" y="113"/>
                  </a:cubicBezTo>
                  <a:cubicBezTo>
                    <a:pt x="325" y="129"/>
                    <a:pt x="328" y="154"/>
                    <a:pt x="320" y="163"/>
                  </a:cubicBezTo>
                  <a:cubicBezTo>
                    <a:pt x="318" y="166"/>
                    <a:pt x="294" y="183"/>
                    <a:pt x="287" y="179"/>
                  </a:cubicBezTo>
                  <a:cubicBezTo>
                    <a:pt x="280" y="175"/>
                    <a:pt x="274" y="165"/>
                    <a:pt x="264" y="164"/>
                  </a:cubicBezTo>
                  <a:cubicBezTo>
                    <a:pt x="261" y="163"/>
                    <a:pt x="257" y="167"/>
                    <a:pt x="254" y="168"/>
                  </a:cubicBezTo>
                  <a:cubicBezTo>
                    <a:pt x="252" y="169"/>
                    <a:pt x="230" y="173"/>
                    <a:pt x="226" y="171"/>
                  </a:cubicBezTo>
                  <a:cubicBezTo>
                    <a:pt x="221" y="170"/>
                    <a:pt x="220" y="167"/>
                    <a:pt x="216" y="164"/>
                  </a:cubicBezTo>
                  <a:cubicBezTo>
                    <a:pt x="216" y="164"/>
                    <a:pt x="216" y="164"/>
                    <a:pt x="216" y="164"/>
                  </a:cubicBezTo>
                  <a:cubicBezTo>
                    <a:pt x="213" y="166"/>
                    <a:pt x="211" y="170"/>
                    <a:pt x="206" y="170"/>
                  </a:cubicBezTo>
                  <a:cubicBezTo>
                    <a:pt x="204" y="168"/>
                    <a:pt x="202" y="166"/>
                    <a:pt x="201" y="164"/>
                  </a:cubicBezTo>
                  <a:cubicBezTo>
                    <a:pt x="199" y="161"/>
                    <a:pt x="199" y="158"/>
                    <a:pt x="197" y="154"/>
                  </a:cubicBezTo>
                  <a:close/>
                  <a:moveTo>
                    <a:pt x="83" y="79"/>
                  </a:moveTo>
                  <a:cubicBezTo>
                    <a:pt x="84" y="83"/>
                    <a:pt x="84" y="85"/>
                    <a:pt x="85" y="87"/>
                  </a:cubicBezTo>
                  <a:cubicBezTo>
                    <a:pt x="92" y="84"/>
                    <a:pt x="115" y="69"/>
                    <a:pt x="116" y="62"/>
                  </a:cubicBezTo>
                  <a:cubicBezTo>
                    <a:pt x="116" y="62"/>
                    <a:pt x="116" y="62"/>
                    <a:pt x="115" y="62"/>
                  </a:cubicBezTo>
                  <a:cubicBezTo>
                    <a:pt x="111" y="60"/>
                    <a:pt x="105" y="62"/>
                    <a:pt x="101" y="63"/>
                  </a:cubicBezTo>
                  <a:cubicBezTo>
                    <a:pt x="98" y="63"/>
                    <a:pt x="96" y="63"/>
                    <a:pt x="93" y="63"/>
                  </a:cubicBezTo>
                  <a:cubicBezTo>
                    <a:pt x="84" y="65"/>
                    <a:pt x="82" y="70"/>
                    <a:pt x="83" y="79"/>
                  </a:cubicBezTo>
                  <a:close/>
                  <a:moveTo>
                    <a:pt x="32" y="97"/>
                  </a:moveTo>
                  <a:cubicBezTo>
                    <a:pt x="36" y="101"/>
                    <a:pt x="36" y="104"/>
                    <a:pt x="36" y="112"/>
                  </a:cubicBezTo>
                  <a:cubicBezTo>
                    <a:pt x="38" y="113"/>
                    <a:pt x="38" y="113"/>
                    <a:pt x="38" y="114"/>
                  </a:cubicBezTo>
                  <a:cubicBezTo>
                    <a:pt x="41" y="114"/>
                    <a:pt x="44" y="114"/>
                    <a:pt x="46" y="113"/>
                  </a:cubicBezTo>
                  <a:cubicBezTo>
                    <a:pt x="47" y="111"/>
                    <a:pt x="50" y="108"/>
                    <a:pt x="50" y="106"/>
                  </a:cubicBezTo>
                  <a:cubicBezTo>
                    <a:pt x="52" y="100"/>
                    <a:pt x="53" y="86"/>
                    <a:pt x="49" y="83"/>
                  </a:cubicBezTo>
                  <a:cubicBezTo>
                    <a:pt x="49" y="83"/>
                    <a:pt x="49" y="82"/>
                    <a:pt x="48" y="82"/>
                  </a:cubicBezTo>
                  <a:cubicBezTo>
                    <a:pt x="42" y="82"/>
                    <a:pt x="34" y="89"/>
                    <a:pt x="32" y="94"/>
                  </a:cubicBezTo>
                  <a:cubicBezTo>
                    <a:pt x="32" y="95"/>
                    <a:pt x="32" y="96"/>
                    <a:pt x="32" y="97"/>
                  </a:cubicBezTo>
                  <a:close/>
                  <a:moveTo>
                    <a:pt x="3" y="66"/>
                  </a:moveTo>
                  <a:cubicBezTo>
                    <a:pt x="9" y="66"/>
                    <a:pt x="12" y="70"/>
                    <a:pt x="14" y="73"/>
                  </a:cubicBezTo>
                  <a:cubicBezTo>
                    <a:pt x="16" y="73"/>
                    <a:pt x="18" y="73"/>
                    <a:pt x="19" y="73"/>
                  </a:cubicBezTo>
                  <a:cubicBezTo>
                    <a:pt x="22" y="71"/>
                    <a:pt x="24" y="69"/>
                    <a:pt x="26" y="67"/>
                  </a:cubicBezTo>
                  <a:cubicBezTo>
                    <a:pt x="31" y="64"/>
                    <a:pt x="38" y="63"/>
                    <a:pt x="44" y="60"/>
                  </a:cubicBezTo>
                  <a:cubicBezTo>
                    <a:pt x="48" y="57"/>
                    <a:pt x="51" y="59"/>
                    <a:pt x="54" y="55"/>
                  </a:cubicBezTo>
                  <a:cubicBezTo>
                    <a:pt x="57" y="47"/>
                    <a:pt x="51" y="40"/>
                    <a:pt x="54" y="31"/>
                  </a:cubicBezTo>
                  <a:cubicBezTo>
                    <a:pt x="55" y="26"/>
                    <a:pt x="56" y="23"/>
                    <a:pt x="57" y="17"/>
                  </a:cubicBezTo>
                  <a:cubicBezTo>
                    <a:pt x="57" y="17"/>
                    <a:pt x="56" y="5"/>
                    <a:pt x="58" y="7"/>
                  </a:cubicBezTo>
                  <a:cubicBezTo>
                    <a:pt x="58" y="6"/>
                    <a:pt x="58" y="6"/>
                    <a:pt x="59" y="6"/>
                  </a:cubicBezTo>
                  <a:cubicBezTo>
                    <a:pt x="69" y="5"/>
                    <a:pt x="83" y="21"/>
                    <a:pt x="92" y="27"/>
                  </a:cubicBezTo>
                  <a:cubicBezTo>
                    <a:pt x="92" y="35"/>
                    <a:pt x="89" y="43"/>
                    <a:pt x="90" y="51"/>
                  </a:cubicBezTo>
                  <a:cubicBezTo>
                    <a:pt x="100" y="55"/>
                    <a:pt x="115" y="50"/>
                    <a:pt x="126" y="48"/>
                  </a:cubicBezTo>
                  <a:cubicBezTo>
                    <a:pt x="130" y="48"/>
                    <a:pt x="134" y="48"/>
                    <a:pt x="138" y="49"/>
                  </a:cubicBezTo>
                  <a:cubicBezTo>
                    <a:pt x="140" y="50"/>
                    <a:pt x="142" y="53"/>
                    <a:pt x="144" y="53"/>
                  </a:cubicBezTo>
                  <a:cubicBezTo>
                    <a:pt x="144" y="53"/>
                    <a:pt x="144" y="55"/>
                    <a:pt x="144" y="55"/>
                  </a:cubicBezTo>
                  <a:cubicBezTo>
                    <a:pt x="140" y="59"/>
                    <a:pt x="136" y="64"/>
                    <a:pt x="133" y="68"/>
                  </a:cubicBezTo>
                  <a:cubicBezTo>
                    <a:pt x="130" y="71"/>
                    <a:pt x="120" y="76"/>
                    <a:pt x="114" y="79"/>
                  </a:cubicBezTo>
                  <a:cubicBezTo>
                    <a:pt x="110" y="82"/>
                    <a:pt x="104" y="83"/>
                    <a:pt x="104" y="90"/>
                  </a:cubicBezTo>
                  <a:cubicBezTo>
                    <a:pt x="105" y="91"/>
                    <a:pt x="106" y="91"/>
                    <a:pt x="106" y="92"/>
                  </a:cubicBezTo>
                  <a:cubicBezTo>
                    <a:pt x="114" y="95"/>
                    <a:pt x="125" y="91"/>
                    <a:pt x="128" y="99"/>
                  </a:cubicBezTo>
                  <a:cubicBezTo>
                    <a:pt x="129" y="101"/>
                    <a:pt x="130" y="103"/>
                    <a:pt x="129" y="105"/>
                  </a:cubicBezTo>
                  <a:cubicBezTo>
                    <a:pt x="124" y="112"/>
                    <a:pt x="112" y="106"/>
                    <a:pt x="105" y="111"/>
                  </a:cubicBezTo>
                  <a:cubicBezTo>
                    <a:pt x="99" y="115"/>
                    <a:pt x="94" y="120"/>
                    <a:pt x="89" y="124"/>
                  </a:cubicBezTo>
                  <a:cubicBezTo>
                    <a:pt x="84" y="127"/>
                    <a:pt x="79" y="125"/>
                    <a:pt x="76" y="130"/>
                  </a:cubicBezTo>
                  <a:cubicBezTo>
                    <a:pt x="72" y="136"/>
                    <a:pt x="76" y="147"/>
                    <a:pt x="74" y="153"/>
                  </a:cubicBezTo>
                  <a:cubicBezTo>
                    <a:pt x="74" y="155"/>
                    <a:pt x="73" y="156"/>
                    <a:pt x="73" y="157"/>
                  </a:cubicBezTo>
                  <a:cubicBezTo>
                    <a:pt x="64" y="159"/>
                    <a:pt x="66" y="177"/>
                    <a:pt x="59" y="183"/>
                  </a:cubicBezTo>
                  <a:cubicBezTo>
                    <a:pt x="57" y="172"/>
                    <a:pt x="50" y="162"/>
                    <a:pt x="48" y="152"/>
                  </a:cubicBezTo>
                  <a:cubicBezTo>
                    <a:pt x="48" y="147"/>
                    <a:pt x="50" y="142"/>
                    <a:pt x="46" y="139"/>
                  </a:cubicBezTo>
                  <a:cubicBezTo>
                    <a:pt x="44" y="138"/>
                    <a:pt x="40" y="139"/>
                    <a:pt x="38" y="138"/>
                  </a:cubicBezTo>
                  <a:cubicBezTo>
                    <a:pt x="36" y="132"/>
                    <a:pt x="34" y="123"/>
                    <a:pt x="26" y="121"/>
                  </a:cubicBezTo>
                  <a:cubicBezTo>
                    <a:pt x="23" y="120"/>
                    <a:pt x="22" y="122"/>
                    <a:pt x="17" y="122"/>
                  </a:cubicBezTo>
                  <a:cubicBezTo>
                    <a:pt x="16" y="120"/>
                    <a:pt x="15" y="116"/>
                    <a:pt x="14" y="114"/>
                  </a:cubicBezTo>
                  <a:cubicBezTo>
                    <a:pt x="12" y="111"/>
                    <a:pt x="7" y="110"/>
                    <a:pt x="5" y="107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2"/>
                    <a:pt x="5" y="99"/>
                    <a:pt x="4" y="96"/>
                  </a:cubicBezTo>
                  <a:cubicBezTo>
                    <a:pt x="4" y="94"/>
                    <a:pt x="1" y="93"/>
                    <a:pt x="0" y="90"/>
                  </a:cubicBezTo>
                  <a:cubicBezTo>
                    <a:pt x="4" y="85"/>
                    <a:pt x="3" y="76"/>
                    <a:pt x="3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37"/>
            <p:cNvSpPr>
              <a:spLocks noEditPoints="1"/>
            </p:cNvSpPr>
            <p:nvPr userDrawn="1"/>
          </p:nvSpPr>
          <p:spPr bwMode="auto">
            <a:xfrm>
              <a:off x="8797988" y="4643741"/>
              <a:ext cx="334963" cy="325438"/>
            </a:xfrm>
            <a:custGeom>
              <a:avLst/>
              <a:gdLst>
                <a:gd name="T0" fmla="*/ 218 w 225"/>
                <a:gd name="T1" fmla="*/ 76 h 216"/>
                <a:gd name="T2" fmla="*/ 170 w 225"/>
                <a:gd name="T3" fmla="*/ 32 h 216"/>
                <a:gd name="T4" fmla="*/ 113 w 225"/>
                <a:gd name="T5" fmla="*/ 0 h 216"/>
                <a:gd name="T6" fmla="*/ 56 w 225"/>
                <a:gd name="T7" fmla="*/ 32 h 216"/>
                <a:gd name="T8" fmla="*/ 8 w 225"/>
                <a:gd name="T9" fmla="*/ 76 h 216"/>
                <a:gd name="T10" fmla="*/ 21 w 225"/>
                <a:gd name="T11" fmla="*/ 140 h 216"/>
                <a:gd name="T12" fmla="*/ 48 w 225"/>
                <a:gd name="T13" fmla="*/ 200 h 216"/>
                <a:gd name="T14" fmla="*/ 112 w 225"/>
                <a:gd name="T15" fmla="*/ 207 h 216"/>
                <a:gd name="T16" fmla="*/ 177 w 225"/>
                <a:gd name="T17" fmla="*/ 200 h 216"/>
                <a:gd name="T18" fmla="*/ 204 w 225"/>
                <a:gd name="T19" fmla="*/ 140 h 216"/>
                <a:gd name="T20" fmla="*/ 218 w 225"/>
                <a:gd name="T21" fmla="*/ 76 h 216"/>
                <a:gd name="T22" fmla="*/ 113 w 225"/>
                <a:gd name="T23" fmla="*/ 201 h 216"/>
                <a:gd name="T24" fmla="*/ 22 w 225"/>
                <a:gd name="T25" fmla="*/ 110 h 216"/>
                <a:gd name="T26" fmla="*/ 113 w 225"/>
                <a:gd name="T27" fmla="*/ 20 h 216"/>
                <a:gd name="T28" fmla="*/ 204 w 225"/>
                <a:gd name="T29" fmla="*/ 111 h 216"/>
                <a:gd name="T30" fmla="*/ 113 w 225"/>
                <a:gd name="T31" fmla="*/ 20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5" h="216">
                  <a:moveTo>
                    <a:pt x="218" y="76"/>
                  </a:moveTo>
                  <a:cubicBezTo>
                    <a:pt x="210" y="53"/>
                    <a:pt x="191" y="37"/>
                    <a:pt x="170" y="32"/>
                  </a:cubicBezTo>
                  <a:cubicBezTo>
                    <a:pt x="158" y="13"/>
                    <a:pt x="137" y="0"/>
                    <a:pt x="113" y="0"/>
                  </a:cubicBezTo>
                  <a:cubicBezTo>
                    <a:pt x="89" y="0"/>
                    <a:pt x="68" y="13"/>
                    <a:pt x="56" y="32"/>
                  </a:cubicBezTo>
                  <a:cubicBezTo>
                    <a:pt x="34" y="37"/>
                    <a:pt x="15" y="53"/>
                    <a:pt x="8" y="76"/>
                  </a:cubicBezTo>
                  <a:cubicBezTo>
                    <a:pt x="0" y="99"/>
                    <a:pt x="6" y="123"/>
                    <a:pt x="21" y="140"/>
                  </a:cubicBezTo>
                  <a:cubicBezTo>
                    <a:pt x="18" y="163"/>
                    <a:pt x="28" y="185"/>
                    <a:pt x="48" y="200"/>
                  </a:cubicBezTo>
                  <a:cubicBezTo>
                    <a:pt x="67" y="214"/>
                    <a:pt x="92" y="216"/>
                    <a:pt x="112" y="207"/>
                  </a:cubicBezTo>
                  <a:cubicBezTo>
                    <a:pt x="133" y="216"/>
                    <a:pt x="158" y="214"/>
                    <a:pt x="177" y="200"/>
                  </a:cubicBezTo>
                  <a:cubicBezTo>
                    <a:pt x="197" y="186"/>
                    <a:pt x="206" y="163"/>
                    <a:pt x="204" y="140"/>
                  </a:cubicBezTo>
                  <a:cubicBezTo>
                    <a:pt x="220" y="123"/>
                    <a:pt x="225" y="99"/>
                    <a:pt x="218" y="76"/>
                  </a:cubicBezTo>
                  <a:close/>
                  <a:moveTo>
                    <a:pt x="113" y="201"/>
                  </a:moveTo>
                  <a:cubicBezTo>
                    <a:pt x="63" y="201"/>
                    <a:pt x="22" y="160"/>
                    <a:pt x="22" y="110"/>
                  </a:cubicBezTo>
                  <a:cubicBezTo>
                    <a:pt x="22" y="60"/>
                    <a:pt x="62" y="20"/>
                    <a:pt x="113" y="20"/>
                  </a:cubicBezTo>
                  <a:cubicBezTo>
                    <a:pt x="163" y="20"/>
                    <a:pt x="204" y="61"/>
                    <a:pt x="204" y="111"/>
                  </a:cubicBezTo>
                  <a:cubicBezTo>
                    <a:pt x="204" y="161"/>
                    <a:pt x="163" y="201"/>
                    <a:pt x="113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38"/>
            <p:cNvSpPr>
              <a:spLocks noEditPoints="1"/>
            </p:cNvSpPr>
            <p:nvPr userDrawn="1"/>
          </p:nvSpPr>
          <p:spPr bwMode="auto">
            <a:xfrm>
              <a:off x="8872600" y="4775504"/>
              <a:ext cx="84138" cy="26988"/>
            </a:xfrm>
            <a:custGeom>
              <a:avLst/>
              <a:gdLst>
                <a:gd name="T0" fmla="*/ 4 w 56"/>
                <a:gd name="T1" fmla="*/ 17 h 18"/>
                <a:gd name="T2" fmla="*/ 0 w 56"/>
                <a:gd name="T3" fmla="*/ 7 h 18"/>
                <a:gd name="T4" fmla="*/ 3 w 56"/>
                <a:gd name="T5" fmla="*/ 2 h 18"/>
                <a:gd name="T6" fmla="*/ 8 w 56"/>
                <a:gd name="T7" fmla="*/ 0 h 18"/>
                <a:gd name="T8" fmla="*/ 15 w 56"/>
                <a:gd name="T9" fmla="*/ 13 h 18"/>
                <a:gd name="T10" fmla="*/ 19 w 56"/>
                <a:gd name="T11" fmla="*/ 14 h 18"/>
                <a:gd name="T12" fmla="*/ 22 w 56"/>
                <a:gd name="T13" fmla="*/ 14 h 18"/>
                <a:gd name="T14" fmla="*/ 20 w 56"/>
                <a:gd name="T15" fmla="*/ 12 h 18"/>
                <a:gd name="T16" fmla="*/ 14 w 56"/>
                <a:gd name="T17" fmla="*/ 6 h 18"/>
                <a:gd name="T18" fmla="*/ 20 w 56"/>
                <a:gd name="T19" fmla="*/ 0 h 18"/>
                <a:gd name="T20" fmla="*/ 26 w 56"/>
                <a:gd name="T21" fmla="*/ 8 h 18"/>
                <a:gd name="T22" fmla="*/ 19 w 56"/>
                <a:gd name="T23" fmla="*/ 18 h 18"/>
                <a:gd name="T24" fmla="*/ 15 w 56"/>
                <a:gd name="T25" fmla="*/ 13 h 18"/>
                <a:gd name="T26" fmla="*/ 22 w 56"/>
                <a:gd name="T27" fmla="*/ 3 h 18"/>
                <a:gd name="T28" fmla="*/ 18 w 56"/>
                <a:gd name="T29" fmla="*/ 3 h 18"/>
                <a:gd name="T30" fmla="*/ 18 w 56"/>
                <a:gd name="T31" fmla="*/ 8 h 18"/>
                <a:gd name="T32" fmla="*/ 22 w 56"/>
                <a:gd name="T33" fmla="*/ 8 h 18"/>
                <a:gd name="T34" fmla="*/ 30 w 56"/>
                <a:gd name="T35" fmla="*/ 13 h 18"/>
                <a:gd name="T36" fmla="*/ 34 w 56"/>
                <a:gd name="T37" fmla="*/ 14 h 18"/>
                <a:gd name="T38" fmla="*/ 38 w 56"/>
                <a:gd name="T39" fmla="*/ 14 h 18"/>
                <a:gd name="T40" fmla="*/ 38 w 56"/>
                <a:gd name="T41" fmla="*/ 9 h 18"/>
                <a:gd name="T42" fmla="*/ 33 w 56"/>
                <a:gd name="T43" fmla="*/ 10 h 18"/>
                <a:gd name="T44" fmla="*/ 32 w 56"/>
                <a:gd name="T45" fmla="*/ 0 h 18"/>
                <a:gd name="T46" fmla="*/ 41 w 56"/>
                <a:gd name="T47" fmla="*/ 3 h 18"/>
                <a:gd name="T48" fmla="*/ 34 w 56"/>
                <a:gd name="T49" fmla="*/ 6 h 18"/>
                <a:gd name="T50" fmla="*/ 41 w 56"/>
                <a:gd name="T51" fmla="*/ 8 h 18"/>
                <a:gd name="T52" fmla="*/ 41 w 56"/>
                <a:gd name="T53" fmla="*/ 16 h 18"/>
                <a:gd name="T54" fmla="*/ 32 w 56"/>
                <a:gd name="T55" fmla="*/ 17 h 18"/>
                <a:gd name="T56" fmla="*/ 48 w 56"/>
                <a:gd name="T57" fmla="*/ 8 h 18"/>
                <a:gd name="T58" fmla="*/ 45 w 56"/>
                <a:gd name="T59" fmla="*/ 4 h 18"/>
                <a:gd name="T60" fmla="*/ 50 w 56"/>
                <a:gd name="T61" fmla="*/ 0 h 18"/>
                <a:gd name="T62" fmla="*/ 56 w 56"/>
                <a:gd name="T63" fmla="*/ 4 h 18"/>
                <a:gd name="T64" fmla="*/ 53 w 56"/>
                <a:gd name="T65" fmla="*/ 8 h 18"/>
                <a:gd name="T66" fmla="*/ 56 w 56"/>
                <a:gd name="T67" fmla="*/ 12 h 18"/>
                <a:gd name="T68" fmla="*/ 50 w 56"/>
                <a:gd name="T69" fmla="*/ 18 h 18"/>
                <a:gd name="T70" fmla="*/ 44 w 56"/>
                <a:gd name="T71" fmla="*/ 13 h 18"/>
                <a:gd name="T72" fmla="*/ 48 w 56"/>
                <a:gd name="T73" fmla="*/ 8 h 18"/>
                <a:gd name="T74" fmla="*/ 49 w 56"/>
                <a:gd name="T75" fmla="*/ 6 h 18"/>
                <a:gd name="T76" fmla="*/ 52 w 56"/>
                <a:gd name="T77" fmla="*/ 6 h 18"/>
                <a:gd name="T78" fmla="*/ 52 w 56"/>
                <a:gd name="T79" fmla="*/ 3 h 18"/>
                <a:gd name="T80" fmla="*/ 49 w 56"/>
                <a:gd name="T81" fmla="*/ 3 h 18"/>
                <a:gd name="T82" fmla="*/ 48 w 56"/>
                <a:gd name="T83" fmla="*/ 12 h 18"/>
                <a:gd name="T84" fmla="*/ 51 w 56"/>
                <a:gd name="T85" fmla="*/ 15 h 18"/>
                <a:gd name="T86" fmla="*/ 54 w 56"/>
                <a:gd name="T87" fmla="*/ 12 h 18"/>
                <a:gd name="T88" fmla="*/ 51 w 56"/>
                <a:gd name="T89" fmla="*/ 9 h 18"/>
                <a:gd name="T90" fmla="*/ 48 w 56"/>
                <a:gd name="T9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" h="18">
                  <a:moveTo>
                    <a:pt x="8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4" y="2"/>
                    <a:pt x="4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15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1" y="15"/>
                    <a:pt x="21" y="14"/>
                    <a:pt x="22" y="14"/>
                  </a:cubicBezTo>
                  <a:cubicBezTo>
                    <a:pt x="22" y="13"/>
                    <a:pt x="23" y="12"/>
                    <a:pt x="23" y="10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8" y="12"/>
                    <a:pt x="17" y="11"/>
                    <a:pt x="16" y="10"/>
                  </a:cubicBezTo>
                  <a:cubicBezTo>
                    <a:pt x="15" y="9"/>
                    <a:pt x="14" y="8"/>
                    <a:pt x="14" y="6"/>
                  </a:cubicBezTo>
                  <a:cubicBezTo>
                    <a:pt x="14" y="4"/>
                    <a:pt x="15" y="2"/>
                    <a:pt x="16" y="1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22" y="0"/>
                    <a:pt x="23" y="0"/>
                    <a:pt x="24" y="2"/>
                  </a:cubicBezTo>
                  <a:cubicBezTo>
                    <a:pt x="26" y="3"/>
                    <a:pt x="26" y="5"/>
                    <a:pt x="26" y="8"/>
                  </a:cubicBezTo>
                  <a:cubicBezTo>
                    <a:pt x="26" y="12"/>
                    <a:pt x="25" y="14"/>
                    <a:pt x="24" y="16"/>
                  </a:cubicBezTo>
                  <a:cubicBezTo>
                    <a:pt x="23" y="17"/>
                    <a:pt x="21" y="18"/>
                    <a:pt x="19" y="18"/>
                  </a:cubicBezTo>
                  <a:cubicBezTo>
                    <a:pt x="18" y="18"/>
                    <a:pt x="17" y="17"/>
                    <a:pt x="16" y="16"/>
                  </a:cubicBezTo>
                  <a:cubicBezTo>
                    <a:pt x="16" y="16"/>
                    <a:pt x="15" y="15"/>
                    <a:pt x="15" y="13"/>
                  </a:cubicBezTo>
                  <a:close/>
                  <a:moveTo>
                    <a:pt x="22" y="6"/>
                  </a:moveTo>
                  <a:cubicBezTo>
                    <a:pt x="22" y="4"/>
                    <a:pt x="22" y="4"/>
                    <a:pt x="22" y="3"/>
                  </a:cubicBezTo>
                  <a:cubicBezTo>
                    <a:pt x="21" y="2"/>
                    <a:pt x="21" y="2"/>
                    <a:pt x="20" y="2"/>
                  </a:cubicBezTo>
                  <a:cubicBezTo>
                    <a:pt x="19" y="2"/>
                    <a:pt x="19" y="3"/>
                    <a:pt x="18" y="3"/>
                  </a:cubicBezTo>
                  <a:cubicBezTo>
                    <a:pt x="18" y="4"/>
                    <a:pt x="18" y="4"/>
                    <a:pt x="18" y="6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20" y="9"/>
                    <a:pt x="20" y="9"/>
                  </a:cubicBezTo>
                  <a:cubicBezTo>
                    <a:pt x="21" y="9"/>
                    <a:pt x="21" y="8"/>
                    <a:pt x="22" y="8"/>
                  </a:cubicBezTo>
                  <a:cubicBezTo>
                    <a:pt x="22" y="8"/>
                    <a:pt x="22" y="7"/>
                    <a:pt x="22" y="6"/>
                  </a:cubicBezTo>
                  <a:close/>
                  <a:moveTo>
                    <a:pt x="30" y="13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7" y="15"/>
                    <a:pt x="37" y="15"/>
                    <a:pt x="38" y="14"/>
                  </a:cubicBezTo>
                  <a:cubicBezTo>
                    <a:pt x="38" y="14"/>
                    <a:pt x="39" y="13"/>
                    <a:pt x="39" y="12"/>
                  </a:cubicBezTo>
                  <a:cubicBezTo>
                    <a:pt x="39" y="10"/>
                    <a:pt x="38" y="10"/>
                    <a:pt x="38" y="9"/>
                  </a:cubicBezTo>
                  <a:cubicBezTo>
                    <a:pt x="38" y="9"/>
                    <a:pt x="37" y="8"/>
                    <a:pt x="36" y="8"/>
                  </a:cubicBezTo>
                  <a:cubicBezTo>
                    <a:pt x="35" y="8"/>
                    <a:pt x="34" y="9"/>
                    <a:pt x="33" y="10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6"/>
                    <a:pt x="36" y="6"/>
                    <a:pt x="37" y="6"/>
                  </a:cubicBezTo>
                  <a:cubicBezTo>
                    <a:pt x="38" y="6"/>
                    <a:pt x="40" y="6"/>
                    <a:pt x="41" y="8"/>
                  </a:cubicBezTo>
                  <a:cubicBezTo>
                    <a:pt x="42" y="9"/>
                    <a:pt x="42" y="10"/>
                    <a:pt x="42" y="12"/>
                  </a:cubicBezTo>
                  <a:cubicBezTo>
                    <a:pt x="42" y="14"/>
                    <a:pt x="42" y="15"/>
                    <a:pt x="41" y="16"/>
                  </a:cubicBezTo>
                  <a:cubicBezTo>
                    <a:pt x="40" y="18"/>
                    <a:pt x="38" y="18"/>
                    <a:pt x="36" y="18"/>
                  </a:cubicBezTo>
                  <a:cubicBezTo>
                    <a:pt x="35" y="18"/>
                    <a:pt x="33" y="18"/>
                    <a:pt x="32" y="17"/>
                  </a:cubicBezTo>
                  <a:cubicBezTo>
                    <a:pt x="31" y="16"/>
                    <a:pt x="30" y="14"/>
                    <a:pt x="30" y="13"/>
                  </a:cubicBezTo>
                  <a:close/>
                  <a:moveTo>
                    <a:pt x="48" y="8"/>
                  </a:moveTo>
                  <a:cubicBezTo>
                    <a:pt x="47" y="7"/>
                    <a:pt x="46" y="7"/>
                    <a:pt x="46" y="6"/>
                  </a:cubicBezTo>
                  <a:cubicBezTo>
                    <a:pt x="46" y="5"/>
                    <a:pt x="45" y="5"/>
                    <a:pt x="45" y="4"/>
                  </a:cubicBezTo>
                  <a:cubicBezTo>
                    <a:pt x="45" y="3"/>
                    <a:pt x="46" y="2"/>
                    <a:pt x="46" y="1"/>
                  </a:cubicBezTo>
                  <a:cubicBezTo>
                    <a:pt x="47" y="0"/>
                    <a:pt x="49" y="0"/>
                    <a:pt x="50" y="0"/>
                  </a:cubicBezTo>
                  <a:cubicBezTo>
                    <a:pt x="52" y="0"/>
                    <a:pt x="54" y="0"/>
                    <a:pt x="54" y="1"/>
                  </a:cubicBezTo>
                  <a:cubicBezTo>
                    <a:pt x="55" y="2"/>
                    <a:pt x="56" y="3"/>
                    <a:pt x="56" y="4"/>
                  </a:cubicBezTo>
                  <a:cubicBezTo>
                    <a:pt x="56" y="5"/>
                    <a:pt x="56" y="6"/>
                    <a:pt x="55" y="6"/>
                  </a:cubicBezTo>
                  <a:cubicBezTo>
                    <a:pt x="55" y="7"/>
                    <a:pt x="54" y="8"/>
                    <a:pt x="53" y="8"/>
                  </a:cubicBezTo>
                  <a:cubicBezTo>
                    <a:pt x="54" y="8"/>
                    <a:pt x="55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4"/>
                    <a:pt x="56" y="15"/>
                    <a:pt x="55" y="16"/>
                  </a:cubicBezTo>
                  <a:cubicBezTo>
                    <a:pt x="54" y="18"/>
                    <a:pt x="52" y="18"/>
                    <a:pt x="50" y="18"/>
                  </a:cubicBezTo>
                  <a:cubicBezTo>
                    <a:pt x="49" y="18"/>
                    <a:pt x="48" y="18"/>
                    <a:pt x="46" y="17"/>
                  </a:cubicBezTo>
                  <a:cubicBezTo>
                    <a:pt x="45" y="16"/>
                    <a:pt x="44" y="14"/>
                    <a:pt x="44" y="13"/>
                  </a:cubicBezTo>
                  <a:cubicBezTo>
                    <a:pt x="44" y="12"/>
                    <a:pt x="45" y="11"/>
                    <a:pt x="45" y="10"/>
                  </a:cubicBezTo>
                  <a:cubicBezTo>
                    <a:pt x="46" y="9"/>
                    <a:pt x="47" y="8"/>
                    <a:pt x="48" y="8"/>
                  </a:cubicBezTo>
                  <a:close/>
                  <a:moveTo>
                    <a:pt x="49" y="4"/>
                  </a:moveTo>
                  <a:cubicBezTo>
                    <a:pt x="49" y="5"/>
                    <a:pt x="49" y="6"/>
                    <a:pt x="49" y="6"/>
                  </a:cubicBezTo>
                  <a:cubicBezTo>
                    <a:pt x="50" y="6"/>
                    <a:pt x="50" y="6"/>
                    <a:pt x="51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5"/>
                    <a:pt x="53" y="4"/>
                  </a:cubicBezTo>
                  <a:cubicBezTo>
                    <a:pt x="53" y="4"/>
                    <a:pt x="53" y="3"/>
                    <a:pt x="52" y="3"/>
                  </a:cubicBezTo>
                  <a:cubicBezTo>
                    <a:pt x="52" y="2"/>
                    <a:pt x="52" y="2"/>
                    <a:pt x="51" y="2"/>
                  </a:cubicBezTo>
                  <a:cubicBezTo>
                    <a:pt x="50" y="2"/>
                    <a:pt x="50" y="2"/>
                    <a:pt x="49" y="3"/>
                  </a:cubicBezTo>
                  <a:cubicBezTo>
                    <a:pt x="49" y="3"/>
                    <a:pt x="49" y="4"/>
                    <a:pt x="49" y="4"/>
                  </a:cubicBezTo>
                  <a:close/>
                  <a:moveTo>
                    <a:pt x="48" y="12"/>
                  </a:moveTo>
                  <a:cubicBezTo>
                    <a:pt x="48" y="13"/>
                    <a:pt x="49" y="14"/>
                    <a:pt x="49" y="14"/>
                  </a:cubicBezTo>
                  <a:cubicBezTo>
                    <a:pt x="50" y="15"/>
                    <a:pt x="50" y="15"/>
                    <a:pt x="51" y="15"/>
                  </a:cubicBezTo>
                  <a:cubicBezTo>
                    <a:pt x="52" y="15"/>
                    <a:pt x="52" y="15"/>
                    <a:pt x="53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4" y="11"/>
                    <a:pt x="53" y="10"/>
                    <a:pt x="53" y="10"/>
                  </a:cubicBezTo>
                  <a:cubicBezTo>
                    <a:pt x="52" y="10"/>
                    <a:pt x="52" y="9"/>
                    <a:pt x="51" y="9"/>
                  </a:cubicBezTo>
                  <a:cubicBezTo>
                    <a:pt x="50" y="9"/>
                    <a:pt x="50" y="10"/>
                    <a:pt x="49" y="10"/>
                  </a:cubicBezTo>
                  <a:cubicBezTo>
                    <a:pt x="49" y="11"/>
                    <a:pt x="48" y="11"/>
                    <a:pt x="4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39"/>
            <p:cNvSpPr>
              <a:spLocks noEditPoints="1"/>
            </p:cNvSpPr>
            <p:nvPr userDrawn="1"/>
          </p:nvSpPr>
          <p:spPr bwMode="auto">
            <a:xfrm>
              <a:off x="8729725" y="4570716"/>
              <a:ext cx="474663" cy="477838"/>
            </a:xfrm>
            <a:custGeom>
              <a:avLst/>
              <a:gdLst>
                <a:gd name="T0" fmla="*/ 159 w 318"/>
                <a:gd name="T1" fmla="*/ 0 h 318"/>
                <a:gd name="T2" fmla="*/ 0 w 318"/>
                <a:gd name="T3" fmla="*/ 159 h 318"/>
                <a:gd name="T4" fmla="*/ 159 w 318"/>
                <a:gd name="T5" fmla="*/ 318 h 318"/>
                <a:gd name="T6" fmla="*/ 318 w 318"/>
                <a:gd name="T7" fmla="*/ 159 h 318"/>
                <a:gd name="T8" fmla="*/ 159 w 318"/>
                <a:gd name="T9" fmla="*/ 0 h 318"/>
                <a:gd name="T10" fmla="*/ 159 w 318"/>
                <a:gd name="T11" fmla="*/ 312 h 318"/>
                <a:gd name="T12" fmla="*/ 6 w 318"/>
                <a:gd name="T13" fmla="*/ 159 h 318"/>
                <a:gd name="T14" fmla="*/ 159 w 318"/>
                <a:gd name="T15" fmla="*/ 6 h 318"/>
                <a:gd name="T16" fmla="*/ 312 w 318"/>
                <a:gd name="T17" fmla="*/ 160 h 318"/>
                <a:gd name="T18" fmla="*/ 159 w 318"/>
                <a:gd name="T19" fmla="*/ 31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318">
                  <a:moveTo>
                    <a:pt x="159" y="0"/>
                  </a:moveTo>
                  <a:cubicBezTo>
                    <a:pt x="71" y="0"/>
                    <a:pt x="0" y="72"/>
                    <a:pt x="0" y="159"/>
                  </a:cubicBezTo>
                  <a:cubicBezTo>
                    <a:pt x="0" y="247"/>
                    <a:pt x="71" y="318"/>
                    <a:pt x="159" y="318"/>
                  </a:cubicBezTo>
                  <a:cubicBezTo>
                    <a:pt x="246" y="318"/>
                    <a:pt x="318" y="247"/>
                    <a:pt x="318" y="159"/>
                  </a:cubicBezTo>
                  <a:cubicBezTo>
                    <a:pt x="317" y="72"/>
                    <a:pt x="246" y="0"/>
                    <a:pt x="159" y="0"/>
                  </a:cubicBezTo>
                  <a:close/>
                  <a:moveTo>
                    <a:pt x="159" y="312"/>
                  </a:moveTo>
                  <a:cubicBezTo>
                    <a:pt x="74" y="312"/>
                    <a:pt x="6" y="244"/>
                    <a:pt x="6" y="159"/>
                  </a:cubicBezTo>
                  <a:cubicBezTo>
                    <a:pt x="6" y="75"/>
                    <a:pt x="74" y="6"/>
                    <a:pt x="159" y="6"/>
                  </a:cubicBezTo>
                  <a:cubicBezTo>
                    <a:pt x="243" y="6"/>
                    <a:pt x="312" y="75"/>
                    <a:pt x="312" y="160"/>
                  </a:cubicBezTo>
                  <a:cubicBezTo>
                    <a:pt x="312" y="244"/>
                    <a:pt x="243" y="312"/>
                    <a:pt x="159" y="3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0"/>
            <p:cNvSpPr>
              <a:spLocks noEditPoints="1"/>
            </p:cNvSpPr>
            <p:nvPr userDrawn="1"/>
          </p:nvSpPr>
          <p:spPr bwMode="auto">
            <a:xfrm>
              <a:off x="8763063" y="4810429"/>
              <a:ext cx="407988" cy="204788"/>
            </a:xfrm>
            <a:custGeom>
              <a:avLst/>
              <a:gdLst>
                <a:gd name="T0" fmla="*/ 258 w 274"/>
                <a:gd name="T1" fmla="*/ 63 h 137"/>
                <a:gd name="T2" fmla="*/ 1 w 274"/>
                <a:gd name="T3" fmla="*/ 12 h 137"/>
                <a:gd name="T4" fmla="*/ 14 w 274"/>
                <a:gd name="T5" fmla="*/ 9 h 137"/>
                <a:gd name="T6" fmla="*/ 1 w 274"/>
                <a:gd name="T7" fmla="*/ 17 h 137"/>
                <a:gd name="T8" fmla="*/ 16 w 274"/>
                <a:gd name="T9" fmla="*/ 29 h 137"/>
                <a:gd name="T10" fmla="*/ 11 w 274"/>
                <a:gd name="T11" fmla="*/ 27 h 137"/>
                <a:gd name="T12" fmla="*/ 14 w 274"/>
                <a:gd name="T13" fmla="*/ 36 h 137"/>
                <a:gd name="T14" fmla="*/ 18 w 274"/>
                <a:gd name="T15" fmla="*/ 47 h 137"/>
                <a:gd name="T16" fmla="*/ 21 w 274"/>
                <a:gd name="T17" fmla="*/ 57 h 137"/>
                <a:gd name="T18" fmla="*/ 21 w 274"/>
                <a:gd name="T19" fmla="*/ 55 h 137"/>
                <a:gd name="T20" fmla="*/ 19 w 274"/>
                <a:gd name="T21" fmla="*/ 66 h 137"/>
                <a:gd name="T22" fmla="*/ 22 w 274"/>
                <a:gd name="T23" fmla="*/ 62 h 137"/>
                <a:gd name="T24" fmla="*/ 22 w 274"/>
                <a:gd name="T25" fmla="*/ 71 h 137"/>
                <a:gd name="T26" fmla="*/ 30 w 274"/>
                <a:gd name="T27" fmla="*/ 71 h 137"/>
                <a:gd name="T28" fmla="*/ 30 w 274"/>
                <a:gd name="T29" fmla="*/ 86 h 137"/>
                <a:gd name="T30" fmla="*/ 36 w 274"/>
                <a:gd name="T31" fmla="*/ 79 h 137"/>
                <a:gd name="T32" fmla="*/ 47 w 274"/>
                <a:gd name="T33" fmla="*/ 90 h 137"/>
                <a:gd name="T34" fmla="*/ 58 w 274"/>
                <a:gd name="T35" fmla="*/ 96 h 137"/>
                <a:gd name="T36" fmla="*/ 51 w 274"/>
                <a:gd name="T37" fmla="*/ 95 h 137"/>
                <a:gd name="T38" fmla="*/ 58 w 274"/>
                <a:gd name="T39" fmla="*/ 105 h 137"/>
                <a:gd name="T40" fmla="*/ 67 w 274"/>
                <a:gd name="T41" fmla="*/ 106 h 137"/>
                <a:gd name="T42" fmla="*/ 76 w 274"/>
                <a:gd name="T43" fmla="*/ 112 h 137"/>
                <a:gd name="T44" fmla="*/ 82 w 274"/>
                <a:gd name="T45" fmla="*/ 111 h 137"/>
                <a:gd name="T46" fmla="*/ 78 w 274"/>
                <a:gd name="T47" fmla="*/ 113 h 137"/>
                <a:gd name="T48" fmla="*/ 83 w 274"/>
                <a:gd name="T49" fmla="*/ 123 h 137"/>
                <a:gd name="T50" fmla="*/ 97 w 274"/>
                <a:gd name="T51" fmla="*/ 121 h 137"/>
                <a:gd name="T52" fmla="*/ 100 w 274"/>
                <a:gd name="T53" fmla="*/ 125 h 137"/>
                <a:gd name="T54" fmla="*/ 108 w 274"/>
                <a:gd name="T55" fmla="*/ 126 h 137"/>
                <a:gd name="T56" fmla="*/ 113 w 274"/>
                <a:gd name="T57" fmla="*/ 126 h 137"/>
                <a:gd name="T58" fmla="*/ 132 w 274"/>
                <a:gd name="T59" fmla="*/ 136 h 137"/>
                <a:gd name="T60" fmla="*/ 126 w 274"/>
                <a:gd name="T61" fmla="*/ 130 h 137"/>
                <a:gd name="T62" fmla="*/ 128 w 274"/>
                <a:gd name="T63" fmla="*/ 135 h 137"/>
                <a:gd name="T64" fmla="*/ 135 w 274"/>
                <a:gd name="T65" fmla="*/ 135 h 137"/>
                <a:gd name="T66" fmla="*/ 149 w 274"/>
                <a:gd name="T67" fmla="*/ 136 h 137"/>
                <a:gd name="T68" fmla="*/ 152 w 274"/>
                <a:gd name="T69" fmla="*/ 133 h 137"/>
                <a:gd name="T70" fmla="*/ 167 w 274"/>
                <a:gd name="T71" fmla="*/ 131 h 137"/>
                <a:gd name="T72" fmla="*/ 180 w 274"/>
                <a:gd name="T73" fmla="*/ 128 h 137"/>
                <a:gd name="T74" fmla="*/ 175 w 274"/>
                <a:gd name="T75" fmla="*/ 122 h 137"/>
                <a:gd name="T76" fmla="*/ 187 w 274"/>
                <a:gd name="T77" fmla="*/ 119 h 137"/>
                <a:gd name="T78" fmla="*/ 192 w 274"/>
                <a:gd name="T79" fmla="*/ 117 h 137"/>
                <a:gd name="T80" fmla="*/ 199 w 274"/>
                <a:gd name="T81" fmla="*/ 119 h 137"/>
                <a:gd name="T82" fmla="*/ 203 w 274"/>
                <a:gd name="T83" fmla="*/ 119 h 137"/>
                <a:gd name="T84" fmla="*/ 217 w 274"/>
                <a:gd name="T85" fmla="*/ 111 h 137"/>
                <a:gd name="T86" fmla="*/ 217 w 274"/>
                <a:gd name="T87" fmla="*/ 106 h 137"/>
                <a:gd name="T88" fmla="*/ 232 w 274"/>
                <a:gd name="T89" fmla="*/ 96 h 137"/>
                <a:gd name="T90" fmla="*/ 231 w 274"/>
                <a:gd name="T91" fmla="*/ 97 h 137"/>
                <a:gd name="T92" fmla="*/ 238 w 274"/>
                <a:gd name="T93" fmla="*/ 95 h 137"/>
                <a:gd name="T94" fmla="*/ 234 w 274"/>
                <a:gd name="T95" fmla="*/ 85 h 137"/>
                <a:gd name="T96" fmla="*/ 242 w 274"/>
                <a:gd name="T97" fmla="*/ 73 h 137"/>
                <a:gd name="T98" fmla="*/ 238 w 274"/>
                <a:gd name="T99" fmla="*/ 77 h 137"/>
                <a:gd name="T100" fmla="*/ 252 w 274"/>
                <a:gd name="T101" fmla="*/ 71 h 137"/>
                <a:gd name="T102" fmla="*/ 266 w 274"/>
                <a:gd name="T103" fmla="*/ 40 h 137"/>
                <a:gd name="T104" fmla="*/ 258 w 274"/>
                <a:gd name="T105" fmla="*/ 48 h 137"/>
                <a:gd name="T106" fmla="*/ 268 w 274"/>
                <a:gd name="T107" fmla="*/ 35 h 137"/>
                <a:gd name="T108" fmla="*/ 259 w 274"/>
                <a:gd name="T109" fmla="*/ 22 h 137"/>
                <a:gd name="T110" fmla="*/ 262 w 274"/>
                <a:gd name="T111" fmla="*/ 27 h 137"/>
                <a:gd name="T112" fmla="*/ 273 w 274"/>
                <a:gd name="T113" fmla="*/ 17 h 137"/>
                <a:gd name="T114" fmla="*/ 273 w 274"/>
                <a:gd name="T115" fmla="*/ 12 h 137"/>
                <a:gd name="T116" fmla="*/ 266 w 274"/>
                <a:gd name="T117" fmla="*/ 7 h 137"/>
                <a:gd name="T118" fmla="*/ 269 w 274"/>
                <a:gd name="T119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137">
                  <a:moveTo>
                    <a:pt x="250" y="51"/>
                  </a:moveTo>
                  <a:cubicBezTo>
                    <a:pt x="250" y="51"/>
                    <a:pt x="250" y="51"/>
                    <a:pt x="250" y="51"/>
                  </a:cubicBezTo>
                  <a:cubicBezTo>
                    <a:pt x="250" y="52"/>
                    <a:pt x="250" y="52"/>
                    <a:pt x="250" y="52"/>
                  </a:cubicBezTo>
                  <a:cubicBezTo>
                    <a:pt x="250" y="53"/>
                    <a:pt x="250" y="53"/>
                    <a:pt x="249" y="53"/>
                  </a:cubicBezTo>
                  <a:cubicBezTo>
                    <a:pt x="249" y="53"/>
                    <a:pt x="248" y="53"/>
                    <a:pt x="248" y="53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8" y="54"/>
                    <a:pt x="248" y="54"/>
                    <a:pt x="249" y="55"/>
                  </a:cubicBezTo>
                  <a:cubicBezTo>
                    <a:pt x="251" y="56"/>
                    <a:pt x="251" y="56"/>
                    <a:pt x="251" y="56"/>
                  </a:cubicBezTo>
                  <a:cubicBezTo>
                    <a:pt x="252" y="53"/>
                    <a:pt x="252" y="53"/>
                    <a:pt x="252" y="53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8" y="59"/>
                    <a:pt x="258" y="59"/>
                    <a:pt x="258" y="59"/>
                  </a:cubicBezTo>
                  <a:cubicBezTo>
                    <a:pt x="258" y="60"/>
                    <a:pt x="259" y="59"/>
                    <a:pt x="260" y="58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58" y="63"/>
                    <a:pt x="258" y="63"/>
                    <a:pt x="258" y="63"/>
                  </a:cubicBezTo>
                  <a:cubicBezTo>
                    <a:pt x="257" y="63"/>
                    <a:pt x="257" y="63"/>
                    <a:pt x="257" y="63"/>
                  </a:cubicBezTo>
                  <a:cubicBezTo>
                    <a:pt x="258" y="62"/>
                    <a:pt x="258" y="62"/>
                    <a:pt x="257" y="61"/>
                  </a:cubicBezTo>
                  <a:cubicBezTo>
                    <a:pt x="251" y="58"/>
                    <a:pt x="251" y="58"/>
                    <a:pt x="251" y="58"/>
                  </a:cubicBezTo>
                  <a:cubicBezTo>
                    <a:pt x="250" y="60"/>
                    <a:pt x="250" y="60"/>
                    <a:pt x="250" y="60"/>
                  </a:cubicBezTo>
                  <a:cubicBezTo>
                    <a:pt x="250" y="59"/>
                    <a:pt x="250" y="59"/>
                    <a:pt x="250" y="59"/>
                  </a:cubicBezTo>
                  <a:cubicBezTo>
                    <a:pt x="250" y="58"/>
                    <a:pt x="250" y="58"/>
                    <a:pt x="250" y="58"/>
                  </a:cubicBezTo>
                  <a:cubicBezTo>
                    <a:pt x="250" y="57"/>
                    <a:pt x="250" y="57"/>
                    <a:pt x="250" y="57"/>
                  </a:cubicBezTo>
                  <a:cubicBezTo>
                    <a:pt x="249" y="57"/>
                    <a:pt x="248" y="56"/>
                    <a:pt x="248" y="55"/>
                  </a:cubicBezTo>
                  <a:cubicBezTo>
                    <a:pt x="247" y="54"/>
                    <a:pt x="247" y="53"/>
                    <a:pt x="248" y="52"/>
                  </a:cubicBezTo>
                  <a:cubicBezTo>
                    <a:pt x="248" y="52"/>
                    <a:pt x="249" y="51"/>
                    <a:pt x="250" y="51"/>
                  </a:cubicBezTo>
                  <a:cubicBezTo>
                    <a:pt x="250" y="51"/>
                    <a:pt x="250" y="51"/>
                    <a:pt x="250" y="51"/>
                  </a:cubicBezTo>
                  <a:close/>
                  <a:moveTo>
                    <a:pt x="14" y="15"/>
                  </a:moveTo>
                  <a:cubicBezTo>
                    <a:pt x="14" y="14"/>
                    <a:pt x="14" y="13"/>
                    <a:pt x="12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2" y="13"/>
                    <a:pt x="1" y="12"/>
                  </a:cubicBezTo>
                  <a:cubicBezTo>
                    <a:pt x="0" y="11"/>
                    <a:pt x="0" y="10"/>
                    <a:pt x="0" y="8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1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3" y="27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3" y="24"/>
                    <a:pt x="4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0" y="23"/>
                    <a:pt x="10" y="22"/>
                  </a:cubicBezTo>
                  <a:cubicBezTo>
                    <a:pt x="11" y="22"/>
                    <a:pt x="11" y="21"/>
                    <a:pt x="10" y="21"/>
                  </a:cubicBezTo>
                  <a:cubicBezTo>
                    <a:pt x="10" y="20"/>
                    <a:pt x="10" y="19"/>
                    <a:pt x="9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8"/>
                    <a:pt x="3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4"/>
                    <a:pt x="9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lose/>
                  <a:moveTo>
                    <a:pt x="16" y="29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6" y="27"/>
                    <a:pt x="16" y="27"/>
                  </a:cubicBezTo>
                  <a:cubicBezTo>
                    <a:pt x="16" y="27"/>
                    <a:pt x="16" y="27"/>
                    <a:pt x="17" y="27"/>
                  </a:cubicBezTo>
                  <a:cubicBezTo>
                    <a:pt x="17" y="27"/>
                    <a:pt x="17" y="28"/>
                    <a:pt x="17" y="28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  <a:moveTo>
                    <a:pt x="4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5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1" y="28"/>
                    <a:pt x="11" y="2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2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lose/>
                  <a:moveTo>
                    <a:pt x="16" y="42"/>
                  </a:moveTo>
                  <a:cubicBezTo>
                    <a:pt x="16" y="41"/>
                    <a:pt x="15" y="41"/>
                    <a:pt x="14" y="41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4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6"/>
                    <a:pt x="14" y="36"/>
                  </a:cubicBezTo>
                  <a:cubicBezTo>
                    <a:pt x="14" y="36"/>
                    <a:pt x="14" y="36"/>
                    <a:pt x="13" y="37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5" y="40"/>
                    <a:pt x="15" y="40"/>
                  </a:cubicBezTo>
                  <a:cubicBezTo>
                    <a:pt x="16" y="40"/>
                    <a:pt x="16" y="40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lose/>
                  <a:moveTo>
                    <a:pt x="14" y="53"/>
                  </a:moveTo>
                  <a:cubicBezTo>
                    <a:pt x="13" y="53"/>
                    <a:pt x="12" y="53"/>
                    <a:pt x="11" y="52"/>
                  </a:cubicBezTo>
                  <a:cubicBezTo>
                    <a:pt x="10" y="51"/>
                    <a:pt x="10" y="51"/>
                    <a:pt x="9" y="50"/>
                  </a:cubicBezTo>
                  <a:cubicBezTo>
                    <a:pt x="9" y="49"/>
                    <a:pt x="9" y="48"/>
                    <a:pt x="9" y="47"/>
                  </a:cubicBezTo>
                  <a:cubicBezTo>
                    <a:pt x="10" y="46"/>
                    <a:pt x="11" y="45"/>
                    <a:pt x="12" y="45"/>
                  </a:cubicBezTo>
                  <a:cubicBezTo>
                    <a:pt x="13" y="44"/>
                    <a:pt x="14" y="44"/>
                    <a:pt x="16" y="45"/>
                  </a:cubicBezTo>
                  <a:cubicBezTo>
                    <a:pt x="17" y="45"/>
                    <a:pt x="18" y="46"/>
                    <a:pt x="18" y="47"/>
                  </a:cubicBezTo>
                  <a:cubicBezTo>
                    <a:pt x="18" y="48"/>
                    <a:pt x="18" y="49"/>
                    <a:pt x="18" y="50"/>
                  </a:cubicBezTo>
                  <a:cubicBezTo>
                    <a:pt x="18" y="51"/>
                    <a:pt x="17" y="51"/>
                    <a:pt x="16" y="5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2" y="46"/>
                    <a:pt x="12" y="47"/>
                    <a:pt x="11" y="48"/>
                  </a:cubicBezTo>
                  <a:cubicBezTo>
                    <a:pt x="10" y="49"/>
                    <a:pt x="10" y="49"/>
                    <a:pt x="10" y="51"/>
                  </a:cubicBezTo>
                  <a:cubicBezTo>
                    <a:pt x="11" y="51"/>
                    <a:pt x="11" y="52"/>
                    <a:pt x="12" y="52"/>
                  </a:cubicBezTo>
                  <a:cubicBezTo>
                    <a:pt x="13" y="52"/>
                    <a:pt x="14" y="52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lose/>
                  <a:moveTo>
                    <a:pt x="16" y="49"/>
                  </a:moveTo>
                  <a:cubicBezTo>
                    <a:pt x="18" y="49"/>
                    <a:pt x="18" y="48"/>
                    <a:pt x="18" y="47"/>
                  </a:cubicBezTo>
                  <a:cubicBezTo>
                    <a:pt x="17" y="45"/>
                    <a:pt x="16" y="45"/>
                    <a:pt x="14" y="45"/>
                  </a:cubicBezTo>
                  <a:cubicBezTo>
                    <a:pt x="16" y="49"/>
                    <a:pt x="16" y="49"/>
                    <a:pt x="16" y="49"/>
                  </a:cubicBezTo>
                  <a:close/>
                  <a:moveTo>
                    <a:pt x="22" y="58"/>
                  </a:moveTo>
                  <a:cubicBezTo>
                    <a:pt x="22" y="58"/>
                    <a:pt x="21" y="58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5"/>
                    <a:pt x="21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9"/>
                    <a:pt x="14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4" y="56"/>
                    <a:pt x="14" y="56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3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2" y="55"/>
                    <a:pt x="23" y="56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8"/>
                    <a:pt x="22" y="58"/>
                    <a:pt x="22" y="58"/>
                  </a:cubicBezTo>
                  <a:close/>
                  <a:moveTo>
                    <a:pt x="21" y="67"/>
                  </a:moveTo>
                  <a:cubicBezTo>
                    <a:pt x="20" y="68"/>
                    <a:pt x="19" y="68"/>
                    <a:pt x="18" y="67"/>
                  </a:cubicBezTo>
                  <a:cubicBezTo>
                    <a:pt x="18" y="67"/>
                    <a:pt x="17" y="67"/>
                    <a:pt x="17" y="66"/>
                  </a:cubicBezTo>
                  <a:cubicBezTo>
                    <a:pt x="17" y="65"/>
                    <a:pt x="16" y="65"/>
                    <a:pt x="16" y="65"/>
                  </a:cubicBezTo>
                  <a:cubicBezTo>
                    <a:pt x="16" y="64"/>
                    <a:pt x="16" y="64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7" y="63"/>
                    <a:pt x="16" y="64"/>
                    <a:pt x="17" y="65"/>
                  </a:cubicBezTo>
                  <a:cubicBezTo>
                    <a:pt x="18" y="65"/>
                    <a:pt x="18" y="66"/>
                    <a:pt x="18" y="66"/>
                  </a:cubicBezTo>
                  <a:cubicBezTo>
                    <a:pt x="18" y="66"/>
                    <a:pt x="19" y="66"/>
                    <a:pt x="19" y="66"/>
                  </a:cubicBezTo>
                  <a:cubicBezTo>
                    <a:pt x="20" y="65"/>
                    <a:pt x="20" y="65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0"/>
                    <a:pt x="21" y="59"/>
                  </a:cubicBezTo>
                  <a:cubicBezTo>
                    <a:pt x="22" y="59"/>
                    <a:pt x="22" y="59"/>
                    <a:pt x="23" y="59"/>
                  </a:cubicBezTo>
                  <a:cubicBezTo>
                    <a:pt x="24" y="59"/>
                    <a:pt x="24" y="60"/>
                    <a:pt x="25" y="61"/>
                  </a:cubicBezTo>
                  <a:cubicBezTo>
                    <a:pt x="25" y="61"/>
                    <a:pt x="25" y="61"/>
                    <a:pt x="25" y="62"/>
                  </a:cubicBezTo>
                  <a:cubicBezTo>
                    <a:pt x="25" y="62"/>
                    <a:pt x="25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3"/>
                    <a:pt x="25" y="61"/>
                    <a:pt x="25" y="61"/>
                  </a:cubicBezTo>
                  <a:cubicBezTo>
                    <a:pt x="25" y="60"/>
                    <a:pt x="24" y="60"/>
                    <a:pt x="24" y="60"/>
                  </a:cubicBezTo>
                  <a:cubicBezTo>
                    <a:pt x="24" y="60"/>
                    <a:pt x="23" y="60"/>
                    <a:pt x="23" y="60"/>
                  </a:cubicBezTo>
                  <a:cubicBezTo>
                    <a:pt x="22" y="60"/>
                    <a:pt x="22" y="61"/>
                    <a:pt x="22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2" y="66"/>
                    <a:pt x="22" y="67"/>
                    <a:pt x="21" y="67"/>
                  </a:cubicBezTo>
                  <a:close/>
                  <a:moveTo>
                    <a:pt x="33" y="67"/>
                  </a:move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6"/>
                    <a:pt x="31" y="66"/>
                  </a:cubicBezTo>
                  <a:cubicBezTo>
                    <a:pt x="31" y="66"/>
                    <a:pt x="31" y="66"/>
                    <a:pt x="31" y="65"/>
                  </a:cubicBezTo>
                  <a:cubicBezTo>
                    <a:pt x="31" y="65"/>
                    <a:pt x="32" y="65"/>
                    <a:pt x="32" y="65"/>
                  </a:cubicBezTo>
                  <a:cubicBezTo>
                    <a:pt x="32" y="65"/>
                    <a:pt x="32" y="64"/>
                    <a:pt x="32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5"/>
                    <a:pt x="34" y="65"/>
                    <a:pt x="33" y="66"/>
                  </a:cubicBezTo>
                  <a:cubicBezTo>
                    <a:pt x="33" y="66"/>
                    <a:pt x="33" y="66"/>
                    <a:pt x="33" y="67"/>
                  </a:cubicBezTo>
                  <a:close/>
                  <a:moveTo>
                    <a:pt x="22" y="75"/>
                  </a:move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1" y="71"/>
                    <a:pt x="22" y="72"/>
                    <a:pt x="22" y="71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8"/>
                    <a:pt x="28" y="68"/>
                    <a:pt x="28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2" y="73"/>
                    <a:pt x="22" y="73"/>
                    <a:pt x="22" y="75"/>
                  </a:cubicBezTo>
                  <a:cubicBezTo>
                    <a:pt x="22" y="75"/>
                    <a:pt x="22" y="75"/>
                    <a:pt x="22" y="75"/>
                  </a:cubicBezTo>
                  <a:close/>
                  <a:moveTo>
                    <a:pt x="28" y="80"/>
                  </a:moveTo>
                  <a:cubicBezTo>
                    <a:pt x="27" y="80"/>
                    <a:pt x="26" y="80"/>
                    <a:pt x="26" y="79"/>
                  </a:cubicBezTo>
                  <a:cubicBezTo>
                    <a:pt x="26" y="79"/>
                    <a:pt x="25" y="79"/>
                    <a:pt x="25" y="79"/>
                  </a:cubicBezTo>
                  <a:cubicBezTo>
                    <a:pt x="24" y="78"/>
                    <a:pt x="24" y="77"/>
                    <a:pt x="26" y="7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1" y="72"/>
                    <a:pt x="32" y="72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6" y="78"/>
                    <a:pt x="26" y="79"/>
                    <a:pt x="26" y="79"/>
                  </a:cubicBezTo>
                  <a:cubicBezTo>
                    <a:pt x="27" y="79"/>
                    <a:pt x="27" y="79"/>
                    <a:pt x="28" y="80"/>
                  </a:cubicBezTo>
                  <a:cubicBezTo>
                    <a:pt x="28" y="80"/>
                    <a:pt x="28" y="80"/>
                    <a:pt x="28" y="80"/>
                  </a:cubicBezTo>
                  <a:close/>
                  <a:moveTo>
                    <a:pt x="40" y="84"/>
                  </a:moveTo>
                  <a:cubicBezTo>
                    <a:pt x="40" y="84"/>
                    <a:pt x="40" y="83"/>
                    <a:pt x="40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28" y="87"/>
                    <a:pt x="26" y="87"/>
                    <a:pt x="25" y="86"/>
                  </a:cubicBezTo>
                  <a:cubicBezTo>
                    <a:pt x="24" y="85"/>
                    <a:pt x="25" y="84"/>
                    <a:pt x="25" y="84"/>
                  </a:cubicBezTo>
                  <a:cubicBezTo>
                    <a:pt x="25" y="84"/>
                    <a:pt x="26" y="84"/>
                    <a:pt x="26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5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8" y="86"/>
                    <a:pt x="29" y="86"/>
                    <a:pt x="31" y="8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5" y="77"/>
                    <a:pt x="35" y="77"/>
                    <a:pt x="34" y="7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37" y="79"/>
                    <a:pt x="36" y="79"/>
                    <a:pt x="36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39" y="82"/>
                    <a:pt x="39" y="82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1"/>
                    <a:pt x="39" y="81"/>
                    <a:pt x="38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40" y="84"/>
                    <a:pt x="40" y="84"/>
                  </a:cubicBezTo>
                  <a:close/>
                  <a:moveTo>
                    <a:pt x="47" y="97"/>
                  </a:moveTo>
                  <a:cubicBezTo>
                    <a:pt x="46" y="97"/>
                    <a:pt x="45" y="98"/>
                    <a:pt x="44" y="98"/>
                  </a:cubicBezTo>
                  <a:cubicBezTo>
                    <a:pt x="42" y="98"/>
                    <a:pt x="41" y="98"/>
                    <a:pt x="40" y="97"/>
                  </a:cubicBezTo>
                  <a:cubicBezTo>
                    <a:pt x="40" y="96"/>
                    <a:pt x="39" y="95"/>
                    <a:pt x="39" y="94"/>
                  </a:cubicBezTo>
                  <a:cubicBezTo>
                    <a:pt x="39" y="93"/>
                    <a:pt x="40" y="91"/>
                    <a:pt x="41" y="91"/>
                  </a:cubicBezTo>
                  <a:cubicBezTo>
                    <a:pt x="42" y="90"/>
                    <a:pt x="43" y="89"/>
                    <a:pt x="44" y="89"/>
                  </a:cubicBezTo>
                  <a:cubicBezTo>
                    <a:pt x="45" y="89"/>
                    <a:pt x="46" y="89"/>
                    <a:pt x="47" y="90"/>
                  </a:cubicBezTo>
                  <a:cubicBezTo>
                    <a:pt x="48" y="91"/>
                    <a:pt x="49" y="92"/>
                    <a:pt x="49" y="93"/>
                  </a:cubicBezTo>
                  <a:cubicBezTo>
                    <a:pt x="49" y="95"/>
                    <a:pt x="48" y="95"/>
                    <a:pt x="47" y="97"/>
                  </a:cubicBezTo>
                  <a:close/>
                  <a:moveTo>
                    <a:pt x="45" y="96"/>
                  </a:moveTo>
                  <a:cubicBezTo>
                    <a:pt x="46" y="95"/>
                    <a:pt x="47" y="94"/>
                    <a:pt x="47" y="93"/>
                  </a:cubicBezTo>
                  <a:cubicBezTo>
                    <a:pt x="48" y="92"/>
                    <a:pt x="47" y="91"/>
                    <a:pt x="47" y="90"/>
                  </a:cubicBezTo>
                  <a:cubicBezTo>
                    <a:pt x="46" y="90"/>
                    <a:pt x="46" y="89"/>
                    <a:pt x="45" y="90"/>
                  </a:cubicBezTo>
                  <a:cubicBezTo>
                    <a:pt x="44" y="90"/>
                    <a:pt x="44" y="91"/>
                    <a:pt x="43" y="91"/>
                  </a:cubicBezTo>
                  <a:cubicBezTo>
                    <a:pt x="42" y="92"/>
                    <a:pt x="41" y="93"/>
                    <a:pt x="41" y="94"/>
                  </a:cubicBezTo>
                  <a:cubicBezTo>
                    <a:pt x="40" y="95"/>
                    <a:pt x="40" y="96"/>
                    <a:pt x="41" y="97"/>
                  </a:cubicBezTo>
                  <a:cubicBezTo>
                    <a:pt x="42" y="97"/>
                    <a:pt x="42" y="97"/>
                    <a:pt x="43" y="97"/>
                  </a:cubicBezTo>
                  <a:cubicBezTo>
                    <a:pt x="44" y="97"/>
                    <a:pt x="44" y="97"/>
                    <a:pt x="45" y="96"/>
                  </a:cubicBezTo>
                  <a:close/>
                  <a:moveTo>
                    <a:pt x="60" y="97"/>
                  </a:move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8" y="97"/>
                    <a:pt x="58" y="97"/>
                    <a:pt x="58" y="96"/>
                  </a:cubicBezTo>
                  <a:cubicBezTo>
                    <a:pt x="58" y="96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8" y="94"/>
                    <a:pt x="57" y="94"/>
                    <a:pt x="56" y="95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49" y="103"/>
                    <a:pt x="49" y="104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2"/>
                    <a:pt x="48" y="102"/>
                    <a:pt x="48" y="101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4" y="95"/>
                    <a:pt x="55" y="94"/>
                    <a:pt x="56" y="94"/>
                  </a:cubicBezTo>
                  <a:cubicBezTo>
                    <a:pt x="57" y="94"/>
                    <a:pt x="58" y="94"/>
                    <a:pt x="59" y="95"/>
                  </a:cubicBezTo>
                  <a:cubicBezTo>
                    <a:pt x="59" y="95"/>
                    <a:pt x="60" y="95"/>
                    <a:pt x="60" y="96"/>
                  </a:cubicBezTo>
                  <a:cubicBezTo>
                    <a:pt x="60" y="96"/>
                    <a:pt x="60" y="96"/>
                    <a:pt x="60" y="97"/>
                  </a:cubicBezTo>
                  <a:close/>
                  <a:moveTo>
                    <a:pt x="65" y="111"/>
                  </a:moveTo>
                  <a:cubicBezTo>
                    <a:pt x="64" y="113"/>
                    <a:pt x="63" y="113"/>
                    <a:pt x="62" y="113"/>
                  </a:cubicBezTo>
                  <a:cubicBezTo>
                    <a:pt x="61" y="113"/>
                    <a:pt x="60" y="113"/>
                    <a:pt x="59" y="112"/>
                  </a:cubicBezTo>
                  <a:cubicBezTo>
                    <a:pt x="58" y="112"/>
                    <a:pt x="58" y="111"/>
                    <a:pt x="58" y="111"/>
                  </a:cubicBezTo>
                  <a:cubicBezTo>
                    <a:pt x="57" y="111"/>
                    <a:pt x="57" y="110"/>
                    <a:pt x="57" y="110"/>
                  </a:cubicBezTo>
                  <a:cubicBezTo>
                    <a:pt x="56" y="109"/>
                    <a:pt x="56" y="110"/>
                    <a:pt x="56" y="110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8"/>
                    <a:pt x="58" y="110"/>
                    <a:pt x="59" y="111"/>
                  </a:cubicBezTo>
                  <a:cubicBezTo>
                    <a:pt x="60" y="112"/>
                    <a:pt x="60" y="112"/>
                    <a:pt x="61" y="112"/>
                  </a:cubicBezTo>
                  <a:cubicBezTo>
                    <a:pt x="62" y="112"/>
                    <a:pt x="62" y="111"/>
                    <a:pt x="62" y="111"/>
                  </a:cubicBezTo>
                  <a:cubicBezTo>
                    <a:pt x="63" y="110"/>
                    <a:pt x="63" y="109"/>
                    <a:pt x="62" y="107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4"/>
                    <a:pt x="61" y="102"/>
                    <a:pt x="62" y="101"/>
                  </a:cubicBezTo>
                  <a:cubicBezTo>
                    <a:pt x="62" y="100"/>
                    <a:pt x="63" y="100"/>
                    <a:pt x="64" y="99"/>
                  </a:cubicBezTo>
                  <a:cubicBezTo>
                    <a:pt x="65" y="99"/>
                    <a:pt x="66" y="99"/>
                    <a:pt x="67" y="100"/>
                  </a:cubicBezTo>
                  <a:cubicBezTo>
                    <a:pt x="67" y="101"/>
                    <a:pt x="68" y="101"/>
                    <a:pt x="68" y="101"/>
                  </a:cubicBezTo>
                  <a:cubicBezTo>
                    <a:pt x="68" y="102"/>
                    <a:pt x="68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8" y="104"/>
                    <a:pt x="68" y="102"/>
                    <a:pt x="66" y="101"/>
                  </a:cubicBezTo>
                  <a:cubicBezTo>
                    <a:pt x="66" y="101"/>
                    <a:pt x="65" y="101"/>
                    <a:pt x="64" y="101"/>
                  </a:cubicBezTo>
                  <a:cubicBezTo>
                    <a:pt x="64" y="101"/>
                    <a:pt x="64" y="101"/>
                    <a:pt x="63" y="101"/>
                  </a:cubicBezTo>
                  <a:cubicBezTo>
                    <a:pt x="63" y="102"/>
                    <a:pt x="63" y="102"/>
                    <a:pt x="63" y="103"/>
                  </a:cubicBezTo>
                  <a:cubicBezTo>
                    <a:pt x="63" y="103"/>
                    <a:pt x="63" y="104"/>
                    <a:pt x="64" y="10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6" y="109"/>
                    <a:pt x="66" y="111"/>
                    <a:pt x="65" y="111"/>
                  </a:cubicBezTo>
                  <a:close/>
                  <a:moveTo>
                    <a:pt x="74" y="117"/>
                  </a:moveTo>
                  <a:cubicBezTo>
                    <a:pt x="73" y="118"/>
                    <a:pt x="72" y="119"/>
                    <a:pt x="71" y="119"/>
                  </a:cubicBezTo>
                  <a:cubicBezTo>
                    <a:pt x="70" y="119"/>
                    <a:pt x="69" y="119"/>
                    <a:pt x="68" y="118"/>
                  </a:cubicBezTo>
                  <a:cubicBezTo>
                    <a:pt x="68" y="118"/>
                    <a:pt x="67" y="117"/>
                    <a:pt x="67" y="116"/>
                  </a:cubicBezTo>
                  <a:cubicBezTo>
                    <a:pt x="66" y="115"/>
                    <a:pt x="67" y="113"/>
                    <a:pt x="68" y="112"/>
                  </a:cubicBezTo>
                  <a:cubicBezTo>
                    <a:pt x="68" y="111"/>
                    <a:pt x="69" y="110"/>
                    <a:pt x="70" y="110"/>
                  </a:cubicBezTo>
                  <a:cubicBezTo>
                    <a:pt x="72" y="109"/>
                    <a:pt x="73" y="109"/>
                    <a:pt x="74" y="110"/>
                  </a:cubicBezTo>
                  <a:cubicBezTo>
                    <a:pt x="75" y="111"/>
                    <a:pt x="75" y="111"/>
                    <a:pt x="76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5" y="114"/>
                    <a:pt x="75" y="114"/>
                  </a:cubicBezTo>
                  <a:cubicBezTo>
                    <a:pt x="75" y="114"/>
                    <a:pt x="75" y="114"/>
                    <a:pt x="74" y="114"/>
                  </a:cubicBezTo>
                  <a:cubicBezTo>
                    <a:pt x="74" y="114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2"/>
                    <a:pt x="74" y="112"/>
                    <a:pt x="74" y="111"/>
                  </a:cubicBezTo>
                  <a:cubicBezTo>
                    <a:pt x="74" y="111"/>
                    <a:pt x="74" y="111"/>
                    <a:pt x="73" y="111"/>
                  </a:cubicBezTo>
                  <a:cubicBezTo>
                    <a:pt x="72" y="110"/>
                    <a:pt x="72" y="110"/>
                    <a:pt x="70" y="111"/>
                  </a:cubicBezTo>
                  <a:cubicBezTo>
                    <a:pt x="70" y="111"/>
                    <a:pt x="69" y="111"/>
                    <a:pt x="69" y="112"/>
                  </a:cubicBezTo>
                  <a:cubicBezTo>
                    <a:pt x="68" y="113"/>
                    <a:pt x="68" y="114"/>
                    <a:pt x="68" y="115"/>
                  </a:cubicBezTo>
                  <a:cubicBezTo>
                    <a:pt x="68" y="116"/>
                    <a:pt x="68" y="117"/>
                    <a:pt x="69" y="117"/>
                  </a:cubicBezTo>
                  <a:cubicBezTo>
                    <a:pt x="71" y="118"/>
                    <a:pt x="72" y="118"/>
                    <a:pt x="74" y="117"/>
                  </a:cubicBezTo>
                  <a:cubicBezTo>
                    <a:pt x="74" y="117"/>
                    <a:pt x="74" y="117"/>
                    <a:pt x="74" y="117"/>
                  </a:cubicBezTo>
                  <a:close/>
                  <a:moveTo>
                    <a:pt x="83" y="111"/>
                  </a:moveTo>
                  <a:cubicBezTo>
                    <a:pt x="83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1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1" y="109"/>
                    <a:pt x="81" y="109"/>
                    <a:pt x="82" y="109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10"/>
                    <a:pt x="83" y="110"/>
                  </a:cubicBezTo>
                  <a:cubicBezTo>
                    <a:pt x="83" y="111"/>
                    <a:pt x="83" y="111"/>
                    <a:pt x="83" y="111"/>
                  </a:cubicBezTo>
                  <a:close/>
                  <a:moveTo>
                    <a:pt x="78" y="123"/>
                  </a:moveTo>
                  <a:cubicBezTo>
                    <a:pt x="74" y="121"/>
                    <a:pt x="74" y="121"/>
                    <a:pt x="74" y="121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5" y="121"/>
                    <a:pt x="76" y="121"/>
                    <a:pt x="76" y="120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9" y="115"/>
                    <a:pt x="79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2"/>
                    <a:pt x="78" y="123"/>
                    <a:pt x="78" y="123"/>
                  </a:cubicBezTo>
                  <a:cubicBezTo>
                    <a:pt x="78" y="123"/>
                    <a:pt x="78" y="123"/>
                    <a:pt x="78" y="123"/>
                  </a:cubicBezTo>
                  <a:close/>
                  <a:moveTo>
                    <a:pt x="89" y="124"/>
                  </a:moveTo>
                  <a:cubicBezTo>
                    <a:pt x="88" y="125"/>
                    <a:pt x="87" y="125"/>
                    <a:pt x="86" y="126"/>
                  </a:cubicBezTo>
                  <a:cubicBezTo>
                    <a:pt x="85" y="126"/>
                    <a:pt x="84" y="126"/>
                    <a:pt x="84" y="126"/>
                  </a:cubicBezTo>
                  <a:cubicBezTo>
                    <a:pt x="82" y="125"/>
                    <a:pt x="82" y="125"/>
                    <a:pt x="82" y="124"/>
                  </a:cubicBezTo>
                  <a:cubicBezTo>
                    <a:pt x="81" y="123"/>
                    <a:pt x="81" y="121"/>
                    <a:pt x="82" y="120"/>
                  </a:cubicBezTo>
                  <a:cubicBezTo>
                    <a:pt x="82" y="119"/>
                    <a:pt x="83" y="118"/>
                    <a:pt x="84" y="117"/>
                  </a:cubicBezTo>
                  <a:cubicBezTo>
                    <a:pt x="85" y="117"/>
                    <a:pt x="86" y="117"/>
                    <a:pt x="87" y="117"/>
                  </a:cubicBezTo>
                  <a:cubicBezTo>
                    <a:pt x="88" y="118"/>
                    <a:pt x="89" y="119"/>
                    <a:pt x="89" y="119"/>
                  </a:cubicBezTo>
                  <a:cubicBezTo>
                    <a:pt x="90" y="120"/>
                    <a:pt x="90" y="121"/>
                    <a:pt x="89" y="122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3" y="121"/>
                    <a:pt x="83" y="122"/>
                    <a:pt x="83" y="123"/>
                  </a:cubicBezTo>
                  <a:cubicBezTo>
                    <a:pt x="83" y="124"/>
                    <a:pt x="84" y="124"/>
                    <a:pt x="84" y="125"/>
                  </a:cubicBezTo>
                  <a:cubicBezTo>
                    <a:pt x="85" y="125"/>
                    <a:pt x="86" y="125"/>
                    <a:pt x="86" y="125"/>
                  </a:cubicBezTo>
                  <a:cubicBezTo>
                    <a:pt x="88" y="125"/>
                    <a:pt x="88" y="124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lose/>
                  <a:moveTo>
                    <a:pt x="88" y="120"/>
                  </a:moveTo>
                  <a:cubicBezTo>
                    <a:pt x="88" y="119"/>
                    <a:pt x="88" y="118"/>
                    <a:pt x="87" y="117"/>
                  </a:cubicBezTo>
                  <a:cubicBezTo>
                    <a:pt x="86" y="117"/>
                    <a:pt x="84" y="117"/>
                    <a:pt x="84" y="119"/>
                  </a:cubicBezTo>
                  <a:cubicBezTo>
                    <a:pt x="88" y="120"/>
                    <a:pt x="88" y="120"/>
                    <a:pt x="88" y="120"/>
                  </a:cubicBezTo>
                  <a:close/>
                  <a:moveTo>
                    <a:pt x="98" y="131"/>
                  </a:moveTo>
                  <a:cubicBezTo>
                    <a:pt x="94" y="129"/>
                    <a:pt x="94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5" y="129"/>
                    <a:pt x="96" y="129"/>
                    <a:pt x="96" y="128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23"/>
                    <a:pt x="98" y="123"/>
                    <a:pt x="98" y="122"/>
                  </a:cubicBezTo>
                  <a:cubicBezTo>
                    <a:pt x="98" y="122"/>
                    <a:pt x="97" y="122"/>
                    <a:pt x="97" y="121"/>
                  </a:cubicBezTo>
                  <a:cubicBezTo>
                    <a:pt x="96" y="121"/>
                    <a:pt x="95" y="121"/>
                    <a:pt x="94" y="122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2" y="128"/>
                    <a:pt x="93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3" y="120"/>
                    <a:pt x="92" y="120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6" y="121"/>
                    <a:pt x="98" y="121"/>
                    <a:pt x="99" y="121"/>
                  </a:cubicBezTo>
                  <a:cubicBezTo>
                    <a:pt x="100" y="121"/>
                    <a:pt x="101" y="123"/>
                    <a:pt x="100" y="125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30"/>
                    <a:pt x="98" y="131"/>
                    <a:pt x="98" y="131"/>
                  </a:cubicBezTo>
                  <a:cubicBezTo>
                    <a:pt x="98" y="131"/>
                    <a:pt x="98" y="131"/>
                    <a:pt x="98" y="131"/>
                  </a:cubicBezTo>
                  <a:close/>
                  <a:moveTo>
                    <a:pt x="109" y="130"/>
                  </a:moveTo>
                  <a:cubicBezTo>
                    <a:pt x="108" y="131"/>
                    <a:pt x="107" y="132"/>
                    <a:pt x="107" y="132"/>
                  </a:cubicBezTo>
                  <a:cubicBezTo>
                    <a:pt x="106" y="133"/>
                    <a:pt x="105" y="133"/>
                    <a:pt x="104" y="133"/>
                  </a:cubicBezTo>
                  <a:cubicBezTo>
                    <a:pt x="103" y="132"/>
                    <a:pt x="102" y="132"/>
                    <a:pt x="102" y="131"/>
                  </a:cubicBezTo>
                  <a:cubicBezTo>
                    <a:pt x="101" y="129"/>
                    <a:pt x="101" y="128"/>
                    <a:pt x="101" y="127"/>
                  </a:cubicBezTo>
                  <a:cubicBezTo>
                    <a:pt x="102" y="126"/>
                    <a:pt x="102" y="125"/>
                    <a:pt x="103" y="124"/>
                  </a:cubicBezTo>
                  <a:cubicBezTo>
                    <a:pt x="104" y="123"/>
                    <a:pt x="106" y="123"/>
                    <a:pt x="107" y="123"/>
                  </a:cubicBezTo>
                  <a:cubicBezTo>
                    <a:pt x="108" y="123"/>
                    <a:pt x="108" y="123"/>
                    <a:pt x="109" y="124"/>
                  </a:cubicBezTo>
                  <a:cubicBezTo>
                    <a:pt x="109" y="125"/>
                    <a:pt x="110" y="125"/>
                    <a:pt x="109" y="126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5"/>
                    <a:pt x="108" y="125"/>
                    <a:pt x="108" y="125"/>
                  </a:cubicBezTo>
                  <a:cubicBezTo>
                    <a:pt x="108" y="125"/>
                    <a:pt x="108" y="124"/>
                    <a:pt x="108" y="124"/>
                  </a:cubicBezTo>
                  <a:cubicBezTo>
                    <a:pt x="107" y="123"/>
                    <a:pt x="107" y="123"/>
                    <a:pt x="107" y="123"/>
                  </a:cubicBezTo>
                  <a:cubicBezTo>
                    <a:pt x="106" y="123"/>
                    <a:pt x="105" y="123"/>
                    <a:pt x="104" y="124"/>
                  </a:cubicBezTo>
                  <a:cubicBezTo>
                    <a:pt x="104" y="124"/>
                    <a:pt x="104" y="125"/>
                    <a:pt x="103" y="126"/>
                  </a:cubicBezTo>
                  <a:cubicBezTo>
                    <a:pt x="103" y="127"/>
                    <a:pt x="103" y="128"/>
                    <a:pt x="104" y="129"/>
                  </a:cubicBezTo>
                  <a:cubicBezTo>
                    <a:pt x="104" y="129"/>
                    <a:pt x="105" y="130"/>
                    <a:pt x="106" y="130"/>
                  </a:cubicBezTo>
                  <a:cubicBezTo>
                    <a:pt x="106" y="131"/>
                    <a:pt x="107" y="131"/>
                    <a:pt x="109" y="130"/>
                  </a:cubicBezTo>
                  <a:cubicBezTo>
                    <a:pt x="109" y="130"/>
                    <a:pt x="109" y="130"/>
                    <a:pt x="109" y="130"/>
                  </a:cubicBezTo>
                  <a:close/>
                  <a:moveTo>
                    <a:pt x="119" y="132"/>
                  </a:moveTo>
                  <a:cubicBezTo>
                    <a:pt x="118" y="133"/>
                    <a:pt x="118" y="133"/>
                    <a:pt x="117" y="134"/>
                  </a:cubicBezTo>
                  <a:cubicBezTo>
                    <a:pt x="116" y="134"/>
                    <a:pt x="115" y="135"/>
                    <a:pt x="114" y="134"/>
                  </a:cubicBezTo>
                  <a:cubicBezTo>
                    <a:pt x="113" y="134"/>
                    <a:pt x="112" y="133"/>
                    <a:pt x="112" y="133"/>
                  </a:cubicBezTo>
                  <a:cubicBezTo>
                    <a:pt x="111" y="131"/>
                    <a:pt x="111" y="130"/>
                    <a:pt x="111" y="129"/>
                  </a:cubicBezTo>
                  <a:cubicBezTo>
                    <a:pt x="112" y="128"/>
                    <a:pt x="112" y="127"/>
                    <a:pt x="113" y="126"/>
                  </a:cubicBezTo>
                  <a:cubicBezTo>
                    <a:pt x="114" y="125"/>
                    <a:pt x="115" y="125"/>
                    <a:pt x="116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19" y="127"/>
                    <a:pt x="120" y="128"/>
                    <a:pt x="119" y="129"/>
                  </a:cubicBezTo>
                  <a:cubicBezTo>
                    <a:pt x="113" y="128"/>
                    <a:pt x="113" y="128"/>
                    <a:pt x="113" y="128"/>
                  </a:cubicBezTo>
                  <a:cubicBezTo>
                    <a:pt x="112" y="129"/>
                    <a:pt x="113" y="131"/>
                    <a:pt x="113" y="131"/>
                  </a:cubicBezTo>
                  <a:cubicBezTo>
                    <a:pt x="114" y="132"/>
                    <a:pt x="114" y="133"/>
                    <a:pt x="115" y="133"/>
                  </a:cubicBezTo>
                  <a:cubicBezTo>
                    <a:pt x="116" y="133"/>
                    <a:pt x="116" y="133"/>
                    <a:pt x="117" y="133"/>
                  </a:cubicBezTo>
                  <a:cubicBezTo>
                    <a:pt x="118" y="133"/>
                    <a:pt x="118" y="132"/>
                    <a:pt x="119" y="132"/>
                  </a:cubicBezTo>
                  <a:cubicBezTo>
                    <a:pt x="119" y="132"/>
                    <a:pt x="119" y="132"/>
                    <a:pt x="119" y="132"/>
                  </a:cubicBezTo>
                  <a:close/>
                  <a:moveTo>
                    <a:pt x="117" y="129"/>
                  </a:moveTo>
                  <a:cubicBezTo>
                    <a:pt x="117" y="127"/>
                    <a:pt x="116" y="126"/>
                    <a:pt x="115" y="126"/>
                  </a:cubicBezTo>
                  <a:cubicBezTo>
                    <a:pt x="114" y="125"/>
                    <a:pt x="113" y="126"/>
                    <a:pt x="112" y="128"/>
                  </a:cubicBezTo>
                  <a:cubicBezTo>
                    <a:pt x="117" y="129"/>
                    <a:pt x="117" y="129"/>
                    <a:pt x="117" y="129"/>
                  </a:cubicBezTo>
                  <a:close/>
                  <a:moveTo>
                    <a:pt x="133" y="135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37"/>
                    <a:pt x="131" y="137"/>
                    <a:pt x="131" y="137"/>
                  </a:cubicBezTo>
                  <a:cubicBezTo>
                    <a:pt x="130" y="137"/>
                    <a:pt x="130" y="136"/>
                    <a:pt x="130" y="135"/>
                  </a:cubicBezTo>
                  <a:cubicBezTo>
                    <a:pt x="130" y="135"/>
                    <a:pt x="129" y="136"/>
                    <a:pt x="128" y="136"/>
                  </a:cubicBezTo>
                  <a:cubicBezTo>
                    <a:pt x="128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5" y="135"/>
                  </a:cubicBezTo>
                  <a:cubicBezTo>
                    <a:pt x="125" y="135"/>
                    <a:pt x="125" y="135"/>
                    <a:pt x="125" y="134"/>
                  </a:cubicBezTo>
                  <a:cubicBezTo>
                    <a:pt x="125" y="133"/>
                    <a:pt x="126" y="132"/>
                    <a:pt x="127" y="131"/>
                  </a:cubicBezTo>
                  <a:cubicBezTo>
                    <a:pt x="128" y="131"/>
                    <a:pt x="129" y="130"/>
                    <a:pt x="130" y="130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0" y="128"/>
                    <a:pt x="130" y="127"/>
                    <a:pt x="129" y="127"/>
                  </a:cubicBezTo>
                  <a:cubicBezTo>
                    <a:pt x="128" y="127"/>
                    <a:pt x="128" y="127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9"/>
                    <a:pt x="128" y="129"/>
                    <a:pt x="127" y="129"/>
                  </a:cubicBezTo>
                  <a:cubicBezTo>
                    <a:pt x="127" y="130"/>
                    <a:pt x="127" y="130"/>
                    <a:pt x="126" y="130"/>
                  </a:cubicBezTo>
                  <a:cubicBezTo>
                    <a:pt x="126" y="130"/>
                    <a:pt x="126" y="130"/>
                    <a:pt x="126" y="129"/>
                  </a:cubicBezTo>
                  <a:cubicBezTo>
                    <a:pt x="125" y="129"/>
                    <a:pt x="125" y="129"/>
                    <a:pt x="126" y="129"/>
                  </a:cubicBezTo>
                  <a:cubicBezTo>
                    <a:pt x="126" y="128"/>
                    <a:pt x="126" y="128"/>
                    <a:pt x="127" y="127"/>
                  </a:cubicBezTo>
                  <a:cubicBezTo>
                    <a:pt x="128" y="127"/>
                    <a:pt x="128" y="127"/>
                    <a:pt x="129" y="127"/>
                  </a:cubicBezTo>
                  <a:cubicBezTo>
                    <a:pt x="130" y="127"/>
                    <a:pt x="131" y="127"/>
                    <a:pt x="132" y="128"/>
                  </a:cubicBezTo>
                  <a:cubicBezTo>
                    <a:pt x="132" y="128"/>
                    <a:pt x="132" y="129"/>
                    <a:pt x="132" y="130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5"/>
                    <a:pt x="132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  <a:moveTo>
                    <a:pt x="130" y="134"/>
                  </a:moveTo>
                  <a:cubicBezTo>
                    <a:pt x="130" y="131"/>
                    <a:pt x="130" y="131"/>
                    <a:pt x="130" y="131"/>
                  </a:cubicBezTo>
                  <a:cubicBezTo>
                    <a:pt x="129" y="131"/>
                    <a:pt x="128" y="131"/>
                    <a:pt x="128" y="131"/>
                  </a:cubicBezTo>
                  <a:cubicBezTo>
                    <a:pt x="127" y="132"/>
                    <a:pt x="126" y="132"/>
                    <a:pt x="126" y="133"/>
                  </a:cubicBezTo>
                  <a:cubicBezTo>
                    <a:pt x="126" y="134"/>
                    <a:pt x="127" y="135"/>
                    <a:pt x="128" y="135"/>
                  </a:cubicBezTo>
                  <a:cubicBezTo>
                    <a:pt x="128" y="135"/>
                    <a:pt x="129" y="135"/>
                    <a:pt x="130" y="134"/>
                  </a:cubicBezTo>
                  <a:close/>
                  <a:moveTo>
                    <a:pt x="144" y="136"/>
                  </a:move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0" y="136"/>
                    <a:pt x="141" y="135"/>
                    <a:pt x="141" y="135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1" y="129"/>
                    <a:pt x="141" y="129"/>
                    <a:pt x="140" y="128"/>
                  </a:cubicBezTo>
                  <a:cubicBezTo>
                    <a:pt x="140" y="128"/>
                    <a:pt x="140" y="128"/>
                    <a:pt x="139" y="128"/>
                  </a:cubicBezTo>
                  <a:cubicBezTo>
                    <a:pt x="138" y="128"/>
                    <a:pt x="138" y="128"/>
                    <a:pt x="137" y="129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5"/>
                    <a:pt x="137" y="136"/>
                    <a:pt x="138" y="136"/>
                  </a:cubicBezTo>
                  <a:cubicBezTo>
                    <a:pt x="138" y="136"/>
                    <a:pt x="138" y="136"/>
                    <a:pt x="138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6"/>
                    <a:pt x="135" y="135"/>
                    <a:pt x="135" y="135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5" y="129"/>
                    <a:pt x="135" y="128"/>
                    <a:pt x="134" y="128"/>
                  </a:cubicBezTo>
                  <a:cubicBezTo>
                    <a:pt x="134" y="128"/>
                    <a:pt x="134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7" y="127"/>
                    <a:pt x="138" y="127"/>
                    <a:pt x="140" y="127"/>
                  </a:cubicBezTo>
                  <a:cubicBezTo>
                    <a:pt x="141" y="127"/>
                    <a:pt x="142" y="127"/>
                    <a:pt x="142" y="130"/>
                  </a:cubicBezTo>
                  <a:cubicBezTo>
                    <a:pt x="142" y="135"/>
                    <a:pt x="142" y="135"/>
                    <a:pt x="142" y="135"/>
                  </a:cubicBezTo>
                  <a:cubicBezTo>
                    <a:pt x="143" y="135"/>
                    <a:pt x="143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lose/>
                  <a:moveTo>
                    <a:pt x="155" y="134"/>
                  </a:moveTo>
                  <a:cubicBezTo>
                    <a:pt x="154" y="135"/>
                    <a:pt x="153" y="135"/>
                    <a:pt x="152" y="136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1" y="135"/>
                    <a:pt x="150" y="136"/>
                    <a:pt x="149" y="136"/>
                  </a:cubicBezTo>
                  <a:cubicBezTo>
                    <a:pt x="148" y="136"/>
                    <a:pt x="148" y="136"/>
                    <a:pt x="147" y="135"/>
                  </a:cubicBezTo>
                  <a:cubicBezTo>
                    <a:pt x="146" y="134"/>
                    <a:pt x="145" y="133"/>
                    <a:pt x="145" y="131"/>
                  </a:cubicBezTo>
                  <a:cubicBezTo>
                    <a:pt x="145" y="130"/>
                    <a:pt x="146" y="129"/>
                    <a:pt x="146" y="128"/>
                  </a:cubicBezTo>
                  <a:cubicBezTo>
                    <a:pt x="146" y="127"/>
                    <a:pt x="148" y="126"/>
                    <a:pt x="149" y="126"/>
                  </a:cubicBezTo>
                  <a:cubicBezTo>
                    <a:pt x="150" y="126"/>
                    <a:pt x="150" y="126"/>
                    <a:pt x="151" y="127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50" y="123"/>
                    <a:pt x="150" y="123"/>
                    <a:pt x="149" y="123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0" y="123"/>
                    <a:pt x="150" y="122"/>
                    <a:pt x="152" y="121"/>
                  </a:cubicBezTo>
                  <a:cubicBezTo>
                    <a:pt x="153" y="133"/>
                    <a:pt x="153" y="133"/>
                    <a:pt x="153" y="133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lose/>
                  <a:moveTo>
                    <a:pt x="152" y="133"/>
                  </a:moveTo>
                  <a:cubicBezTo>
                    <a:pt x="152" y="129"/>
                    <a:pt x="152" y="129"/>
                    <a:pt x="152" y="129"/>
                  </a:cubicBezTo>
                  <a:cubicBezTo>
                    <a:pt x="152" y="128"/>
                    <a:pt x="151" y="128"/>
                    <a:pt x="151" y="127"/>
                  </a:cubicBezTo>
                  <a:cubicBezTo>
                    <a:pt x="150" y="127"/>
                    <a:pt x="150" y="127"/>
                    <a:pt x="149" y="127"/>
                  </a:cubicBezTo>
                  <a:cubicBezTo>
                    <a:pt x="148" y="127"/>
                    <a:pt x="148" y="127"/>
                    <a:pt x="147" y="128"/>
                  </a:cubicBezTo>
                  <a:cubicBezTo>
                    <a:pt x="147" y="129"/>
                    <a:pt x="147" y="130"/>
                    <a:pt x="147" y="131"/>
                  </a:cubicBezTo>
                  <a:cubicBezTo>
                    <a:pt x="147" y="132"/>
                    <a:pt x="147" y="133"/>
                    <a:pt x="148" y="134"/>
                  </a:cubicBezTo>
                  <a:cubicBezTo>
                    <a:pt x="148" y="135"/>
                    <a:pt x="149" y="135"/>
                    <a:pt x="150" y="135"/>
                  </a:cubicBezTo>
                  <a:cubicBezTo>
                    <a:pt x="150" y="135"/>
                    <a:pt x="150" y="135"/>
                    <a:pt x="151" y="135"/>
                  </a:cubicBezTo>
                  <a:cubicBezTo>
                    <a:pt x="152" y="134"/>
                    <a:pt x="152" y="134"/>
                    <a:pt x="152" y="133"/>
                  </a:cubicBezTo>
                  <a:close/>
                  <a:moveTo>
                    <a:pt x="170" y="122"/>
                  </a:moveTo>
                  <a:cubicBezTo>
                    <a:pt x="170" y="122"/>
                    <a:pt x="170" y="122"/>
                    <a:pt x="170" y="122"/>
                  </a:cubicBezTo>
                  <a:cubicBezTo>
                    <a:pt x="169" y="121"/>
                    <a:pt x="169" y="120"/>
                    <a:pt x="169" y="120"/>
                  </a:cubicBezTo>
                  <a:cubicBezTo>
                    <a:pt x="168" y="120"/>
                    <a:pt x="168" y="120"/>
                    <a:pt x="167" y="120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2"/>
                    <a:pt x="168" y="132"/>
                    <a:pt x="170" y="132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5" y="133"/>
                    <a:pt x="166" y="132"/>
                    <a:pt x="165" y="131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0" y="121"/>
                    <a:pt x="160" y="122"/>
                    <a:pt x="159" y="122"/>
                  </a:cubicBezTo>
                  <a:cubicBezTo>
                    <a:pt x="159" y="123"/>
                    <a:pt x="159" y="123"/>
                    <a:pt x="159" y="124"/>
                  </a:cubicBezTo>
                  <a:cubicBezTo>
                    <a:pt x="159" y="124"/>
                    <a:pt x="159" y="124"/>
                    <a:pt x="159" y="124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22"/>
                    <a:pt x="170" y="122"/>
                    <a:pt x="170" y="122"/>
                  </a:cubicBezTo>
                  <a:close/>
                  <a:moveTo>
                    <a:pt x="181" y="125"/>
                  </a:moveTo>
                  <a:cubicBezTo>
                    <a:pt x="181" y="126"/>
                    <a:pt x="181" y="127"/>
                    <a:pt x="180" y="128"/>
                  </a:cubicBezTo>
                  <a:cubicBezTo>
                    <a:pt x="180" y="129"/>
                    <a:pt x="179" y="130"/>
                    <a:pt x="178" y="130"/>
                  </a:cubicBezTo>
                  <a:cubicBezTo>
                    <a:pt x="177" y="131"/>
                    <a:pt x="176" y="131"/>
                    <a:pt x="176" y="130"/>
                  </a:cubicBezTo>
                  <a:cubicBezTo>
                    <a:pt x="174" y="129"/>
                    <a:pt x="174" y="128"/>
                    <a:pt x="173" y="127"/>
                  </a:cubicBezTo>
                  <a:cubicBezTo>
                    <a:pt x="173" y="126"/>
                    <a:pt x="173" y="125"/>
                    <a:pt x="173" y="123"/>
                  </a:cubicBezTo>
                  <a:cubicBezTo>
                    <a:pt x="174" y="122"/>
                    <a:pt x="174" y="121"/>
                    <a:pt x="176" y="121"/>
                  </a:cubicBezTo>
                  <a:cubicBezTo>
                    <a:pt x="177" y="121"/>
                    <a:pt x="178" y="121"/>
                    <a:pt x="178" y="121"/>
                  </a:cubicBezTo>
                  <a:cubicBezTo>
                    <a:pt x="179" y="121"/>
                    <a:pt x="180" y="122"/>
                    <a:pt x="180" y="123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5" y="126"/>
                    <a:pt x="176" y="127"/>
                    <a:pt x="176" y="128"/>
                  </a:cubicBezTo>
                  <a:cubicBezTo>
                    <a:pt x="177" y="129"/>
                    <a:pt x="178" y="129"/>
                    <a:pt x="179" y="128"/>
                  </a:cubicBezTo>
                  <a:cubicBezTo>
                    <a:pt x="180" y="128"/>
                    <a:pt x="180" y="127"/>
                    <a:pt x="181" y="127"/>
                  </a:cubicBezTo>
                  <a:cubicBezTo>
                    <a:pt x="180" y="127"/>
                    <a:pt x="181" y="126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lose/>
                  <a:moveTo>
                    <a:pt x="178" y="123"/>
                  </a:moveTo>
                  <a:cubicBezTo>
                    <a:pt x="177" y="122"/>
                    <a:pt x="176" y="121"/>
                    <a:pt x="175" y="122"/>
                  </a:cubicBezTo>
                  <a:cubicBezTo>
                    <a:pt x="174" y="122"/>
                    <a:pt x="173" y="123"/>
                    <a:pt x="173" y="125"/>
                  </a:cubicBezTo>
                  <a:cubicBezTo>
                    <a:pt x="178" y="123"/>
                    <a:pt x="178" y="123"/>
                    <a:pt x="178" y="123"/>
                  </a:cubicBezTo>
                  <a:close/>
                  <a:moveTo>
                    <a:pt x="190" y="122"/>
                  </a:moveTo>
                  <a:cubicBezTo>
                    <a:pt x="190" y="123"/>
                    <a:pt x="190" y="124"/>
                    <a:pt x="190" y="125"/>
                  </a:cubicBezTo>
                  <a:cubicBezTo>
                    <a:pt x="189" y="126"/>
                    <a:pt x="188" y="127"/>
                    <a:pt x="188" y="127"/>
                  </a:cubicBezTo>
                  <a:cubicBezTo>
                    <a:pt x="186" y="127"/>
                    <a:pt x="186" y="127"/>
                    <a:pt x="184" y="127"/>
                  </a:cubicBezTo>
                  <a:cubicBezTo>
                    <a:pt x="183" y="127"/>
                    <a:pt x="182" y="125"/>
                    <a:pt x="182" y="124"/>
                  </a:cubicBezTo>
                  <a:cubicBezTo>
                    <a:pt x="182" y="123"/>
                    <a:pt x="182" y="122"/>
                    <a:pt x="182" y="121"/>
                  </a:cubicBezTo>
                  <a:cubicBezTo>
                    <a:pt x="182" y="119"/>
                    <a:pt x="183" y="119"/>
                    <a:pt x="185" y="118"/>
                  </a:cubicBezTo>
                  <a:cubicBezTo>
                    <a:pt x="186" y="118"/>
                    <a:pt x="186" y="118"/>
                    <a:pt x="187" y="118"/>
                  </a:cubicBezTo>
                  <a:cubicBezTo>
                    <a:pt x="188" y="118"/>
                    <a:pt x="188" y="118"/>
                    <a:pt x="188" y="119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0"/>
                    <a:pt x="188" y="120"/>
                    <a:pt x="187" y="120"/>
                  </a:cubicBezTo>
                  <a:cubicBezTo>
                    <a:pt x="187" y="120"/>
                    <a:pt x="187" y="119"/>
                    <a:pt x="187" y="119"/>
                  </a:cubicBezTo>
                  <a:cubicBezTo>
                    <a:pt x="187" y="119"/>
                    <a:pt x="186" y="119"/>
                    <a:pt x="186" y="119"/>
                  </a:cubicBezTo>
                  <a:cubicBezTo>
                    <a:pt x="186" y="119"/>
                    <a:pt x="185" y="119"/>
                    <a:pt x="185" y="119"/>
                  </a:cubicBezTo>
                  <a:cubicBezTo>
                    <a:pt x="184" y="119"/>
                    <a:pt x="183" y="120"/>
                    <a:pt x="183" y="121"/>
                  </a:cubicBezTo>
                  <a:cubicBezTo>
                    <a:pt x="183" y="121"/>
                    <a:pt x="183" y="122"/>
                    <a:pt x="184" y="123"/>
                  </a:cubicBezTo>
                  <a:cubicBezTo>
                    <a:pt x="184" y="124"/>
                    <a:pt x="185" y="125"/>
                    <a:pt x="186" y="125"/>
                  </a:cubicBezTo>
                  <a:cubicBezTo>
                    <a:pt x="186" y="126"/>
                    <a:pt x="187" y="126"/>
                    <a:pt x="188" y="126"/>
                  </a:cubicBezTo>
                  <a:cubicBezTo>
                    <a:pt x="189" y="125"/>
                    <a:pt x="190" y="124"/>
                    <a:pt x="190" y="122"/>
                  </a:cubicBezTo>
                  <a:cubicBezTo>
                    <a:pt x="190" y="122"/>
                    <a:pt x="190" y="122"/>
                    <a:pt x="190" y="122"/>
                  </a:cubicBezTo>
                  <a:close/>
                  <a:moveTo>
                    <a:pt x="202" y="120"/>
                  </a:move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9" y="121"/>
                    <a:pt x="199" y="121"/>
                    <a:pt x="198" y="120"/>
                  </a:cubicBezTo>
                  <a:cubicBezTo>
                    <a:pt x="196" y="115"/>
                    <a:pt x="196" y="115"/>
                    <a:pt x="196" y="115"/>
                  </a:cubicBezTo>
                  <a:cubicBezTo>
                    <a:pt x="195" y="114"/>
                    <a:pt x="195" y="114"/>
                    <a:pt x="194" y="115"/>
                  </a:cubicBezTo>
                  <a:cubicBezTo>
                    <a:pt x="193" y="115"/>
                    <a:pt x="192" y="116"/>
                    <a:pt x="192" y="117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5" y="122"/>
                    <a:pt x="196" y="122"/>
                    <a:pt x="196" y="122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2" y="124"/>
                    <a:pt x="192" y="124"/>
                    <a:pt x="192" y="124"/>
                  </a:cubicBezTo>
                  <a:cubicBezTo>
                    <a:pt x="193" y="123"/>
                    <a:pt x="193" y="123"/>
                    <a:pt x="192" y="122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7" y="113"/>
                    <a:pt x="187" y="113"/>
                    <a:pt x="187" y="113"/>
                  </a:cubicBezTo>
                  <a:cubicBezTo>
                    <a:pt x="187" y="113"/>
                    <a:pt x="186" y="113"/>
                    <a:pt x="186" y="113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6" y="112"/>
                    <a:pt x="187" y="111"/>
                    <a:pt x="188" y="110"/>
                  </a:cubicBezTo>
                  <a:cubicBezTo>
                    <a:pt x="191" y="116"/>
                    <a:pt x="191" y="116"/>
                    <a:pt x="191" y="116"/>
                  </a:cubicBezTo>
                  <a:cubicBezTo>
                    <a:pt x="192" y="114"/>
                    <a:pt x="192" y="113"/>
                    <a:pt x="193" y="113"/>
                  </a:cubicBezTo>
                  <a:cubicBezTo>
                    <a:pt x="195" y="112"/>
                    <a:pt x="196" y="113"/>
                    <a:pt x="197" y="115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0" y="120"/>
                    <a:pt x="201" y="120"/>
                    <a:pt x="202" y="120"/>
                  </a:cubicBezTo>
                  <a:cubicBezTo>
                    <a:pt x="202" y="120"/>
                    <a:pt x="202" y="120"/>
                    <a:pt x="202" y="120"/>
                  </a:cubicBezTo>
                  <a:close/>
                  <a:moveTo>
                    <a:pt x="212" y="114"/>
                  </a:moveTo>
                  <a:cubicBezTo>
                    <a:pt x="208" y="116"/>
                    <a:pt x="208" y="116"/>
                    <a:pt x="208" y="116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09" y="115"/>
                    <a:pt x="209" y="115"/>
                    <a:pt x="209" y="114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5" y="109"/>
                    <a:pt x="205" y="109"/>
                    <a:pt x="204" y="109"/>
                  </a:cubicBezTo>
                  <a:cubicBezTo>
                    <a:pt x="203" y="110"/>
                    <a:pt x="202" y="111"/>
                    <a:pt x="202" y="111"/>
                  </a:cubicBezTo>
                  <a:cubicBezTo>
                    <a:pt x="205" y="116"/>
                    <a:pt x="205" y="116"/>
                    <a:pt x="205" y="116"/>
                  </a:cubicBezTo>
                  <a:cubicBezTo>
                    <a:pt x="206" y="117"/>
                    <a:pt x="206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4" y="119"/>
                    <a:pt x="204" y="118"/>
                    <a:pt x="204" y="117"/>
                  </a:cubicBezTo>
                  <a:cubicBezTo>
                    <a:pt x="201" y="113"/>
                    <a:pt x="201" y="113"/>
                    <a:pt x="201" y="113"/>
                  </a:cubicBezTo>
                  <a:cubicBezTo>
                    <a:pt x="200" y="112"/>
                    <a:pt x="200" y="112"/>
                    <a:pt x="200" y="112"/>
                  </a:cubicBezTo>
                  <a:cubicBezTo>
                    <a:pt x="200" y="112"/>
                    <a:pt x="200" y="112"/>
                    <a:pt x="199" y="113"/>
                  </a:cubicBezTo>
                  <a:cubicBezTo>
                    <a:pt x="199" y="112"/>
                    <a:pt x="199" y="112"/>
                    <a:pt x="199" y="112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202" y="110"/>
                    <a:pt x="203" y="109"/>
                    <a:pt x="204" y="108"/>
                  </a:cubicBezTo>
                  <a:cubicBezTo>
                    <a:pt x="205" y="107"/>
                    <a:pt x="206" y="108"/>
                    <a:pt x="208" y="110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4"/>
                    <a:pt x="211" y="115"/>
                    <a:pt x="212" y="114"/>
                  </a:cubicBezTo>
                  <a:cubicBezTo>
                    <a:pt x="212" y="114"/>
                    <a:pt x="212" y="114"/>
                    <a:pt x="212" y="114"/>
                  </a:cubicBezTo>
                  <a:close/>
                  <a:moveTo>
                    <a:pt x="218" y="104"/>
                  </a:moveTo>
                  <a:cubicBezTo>
                    <a:pt x="219" y="105"/>
                    <a:pt x="219" y="107"/>
                    <a:pt x="219" y="108"/>
                  </a:cubicBezTo>
                  <a:cubicBezTo>
                    <a:pt x="219" y="109"/>
                    <a:pt x="218" y="110"/>
                    <a:pt x="217" y="111"/>
                  </a:cubicBezTo>
                  <a:cubicBezTo>
                    <a:pt x="216" y="112"/>
                    <a:pt x="215" y="112"/>
                    <a:pt x="214" y="112"/>
                  </a:cubicBezTo>
                  <a:cubicBezTo>
                    <a:pt x="212" y="111"/>
                    <a:pt x="211" y="111"/>
                    <a:pt x="210" y="110"/>
                  </a:cubicBezTo>
                  <a:cubicBezTo>
                    <a:pt x="210" y="109"/>
                    <a:pt x="209" y="107"/>
                    <a:pt x="209" y="106"/>
                  </a:cubicBezTo>
                  <a:cubicBezTo>
                    <a:pt x="209" y="105"/>
                    <a:pt x="210" y="104"/>
                    <a:pt x="211" y="103"/>
                  </a:cubicBezTo>
                  <a:cubicBezTo>
                    <a:pt x="212" y="102"/>
                    <a:pt x="214" y="102"/>
                    <a:pt x="215" y="102"/>
                  </a:cubicBezTo>
                  <a:cubicBezTo>
                    <a:pt x="216" y="102"/>
                    <a:pt x="217" y="103"/>
                    <a:pt x="218" y="104"/>
                  </a:cubicBezTo>
                  <a:close/>
                  <a:moveTo>
                    <a:pt x="217" y="106"/>
                  </a:moveTo>
                  <a:cubicBezTo>
                    <a:pt x="216" y="105"/>
                    <a:pt x="215" y="104"/>
                    <a:pt x="214" y="103"/>
                  </a:cubicBezTo>
                  <a:cubicBezTo>
                    <a:pt x="213" y="103"/>
                    <a:pt x="212" y="103"/>
                    <a:pt x="212" y="103"/>
                  </a:cubicBezTo>
                  <a:cubicBezTo>
                    <a:pt x="211" y="104"/>
                    <a:pt x="211" y="105"/>
                    <a:pt x="211" y="105"/>
                  </a:cubicBezTo>
                  <a:cubicBezTo>
                    <a:pt x="211" y="106"/>
                    <a:pt x="211" y="107"/>
                    <a:pt x="212" y="108"/>
                  </a:cubicBezTo>
                  <a:cubicBezTo>
                    <a:pt x="212" y="109"/>
                    <a:pt x="213" y="110"/>
                    <a:pt x="214" y="110"/>
                  </a:cubicBezTo>
                  <a:cubicBezTo>
                    <a:pt x="215" y="111"/>
                    <a:pt x="216" y="111"/>
                    <a:pt x="217" y="110"/>
                  </a:cubicBezTo>
                  <a:cubicBezTo>
                    <a:pt x="218" y="110"/>
                    <a:pt x="218" y="109"/>
                    <a:pt x="218" y="108"/>
                  </a:cubicBezTo>
                  <a:cubicBezTo>
                    <a:pt x="218" y="107"/>
                    <a:pt x="217" y="107"/>
                    <a:pt x="217" y="106"/>
                  </a:cubicBezTo>
                  <a:close/>
                  <a:moveTo>
                    <a:pt x="226" y="103"/>
                  </a:moveTo>
                  <a:cubicBezTo>
                    <a:pt x="222" y="107"/>
                    <a:pt x="222" y="107"/>
                    <a:pt x="222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16" y="97"/>
                    <a:pt x="216" y="97"/>
                    <a:pt x="216" y="97"/>
                  </a:cubicBezTo>
                  <a:cubicBezTo>
                    <a:pt x="216" y="96"/>
                    <a:pt x="216" y="96"/>
                    <a:pt x="215" y="96"/>
                  </a:cubicBezTo>
                  <a:cubicBezTo>
                    <a:pt x="215" y="96"/>
                    <a:pt x="215" y="96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7"/>
                    <a:pt x="214" y="97"/>
                    <a:pt x="214" y="97"/>
                  </a:cubicBezTo>
                  <a:cubicBezTo>
                    <a:pt x="214" y="96"/>
                    <a:pt x="215" y="95"/>
                    <a:pt x="216" y="9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5" y="104"/>
                    <a:pt x="226" y="103"/>
                  </a:cubicBezTo>
                  <a:cubicBezTo>
                    <a:pt x="226" y="103"/>
                    <a:pt x="226" y="103"/>
                    <a:pt x="226" y="103"/>
                  </a:cubicBezTo>
                  <a:close/>
                  <a:moveTo>
                    <a:pt x="231" y="93"/>
                  </a:moveTo>
                  <a:cubicBezTo>
                    <a:pt x="232" y="94"/>
                    <a:pt x="232" y="95"/>
                    <a:pt x="232" y="96"/>
                  </a:cubicBezTo>
                  <a:cubicBezTo>
                    <a:pt x="232" y="97"/>
                    <a:pt x="232" y="99"/>
                    <a:pt x="230" y="99"/>
                  </a:cubicBezTo>
                  <a:cubicBezTo>
                    <a:pt x="230" y="100"/>
                    <a:pt x="228" y="101"/>
                    <a:pt x="227" y="101"/>
                  </a:cubicBezTo>
                  <a:cubicBezTo>
                    <a:pt x="226" y="101"/>
                    <a:pt x="225" y="100"/>
                    <a:pt x="224" y="99"/>
                  </a:cubicBezTo>
                  <a:cubicBezTo>
                    <a:pt x="223" y="98"/>
                    <a:pt x="222" y="97"/>
                    <a:pt x="222" y="96"/>
                  </a:cubicBezTo>
                  <a:cubicBezTo>
                    <a:pt x="222" y="95"/>
                    <a:pt x="223" y="93"/>
                    <a:pt x="224" y="93"/>
                  </a:cubicBezTo>
                  <a:cubicBezTo>
                    <a:pt x="225" y="92"/>
                    <a:pt x="226" y="91"/>
                    <a:pt x="227" y="91"/>
                  </a:cubicBezTo>
                  <a:cubicBezTo>
                    <a:pt x="229" y="91"/>
                    <a:pt x="230" y="91"/>
                    <a:pt x="231" y="93"/>
                  </a:cubicBezTo>
                  <a:close/>
                  <a:moveTo>
                    <a:pt x="230" y="95"/>
                  </a:moveTo>
                  <a:cubicBezTo>
                    <a:pt x="229" y="94"/>
                    <a:pt x="228" y="93"/>
                    <a:pt x="227" y="93"/>
                  </a:cubicBezTo>
                  <a:cubicBezTo>
                    <a:pt x="226" y="92"/>
                    <a:pt x="225" y="92"/>
                    <a:pt x="224" y="93"/>
                  </a:cubicBezTo>
                  <a:cubicBezTo>
                    <a:pt x="224" y="93"/>
                    <a:pt x="224" y="94"/>
                    <a:pt x="224" y="95"/>
                  </a:cubicBezTo>
                  <a:cubicBezTo>
                    <a:pt x="224" y="96"/>
                    <a:pt x="224" y="96"/>
                    <a:pt x="225" y="97"/>
                  </a:cubicBezTo>
                  <a:cubicBezTo>
                    <a:pt x="226" y="98"/>
                    <a:pt x="227" y="99"/>
                    <a:pt x="228" y="99"/>
                  </a:cubicBezTo>
                  <a:cubicBezTo>
                    <a:pt x="229" y="99"/>
                    <a:pt x="230" y="99"/>
                    <a:pt x="231" y="99"/>
                  </a:cubicBezTo>
                  <a:cubicBezTo>
                    <a:pt x="232" y="98"/>
                    <a:pt x="232" y="97"/>
                    <a:pt x="231" y="97"/>
                  </a:cubicBezTo>
                  <a:cubicBezTo>
                    <a:pt x="231" y="96"/>
                    <a:pt x="231" y="95"/>
                    <a:pt x="230" y="95"/>
                  </a:cubicBezTo>
                  <a:close/>
                  <a:moveTo>
                    <a:pt x="236" y="82"/>
                  </a:moveTo>
                  <a:cubicBezTo>
                    <a:pt x="234" y="83"/>
                    <a:pt x="234" y="83"/>
                    <a:pt x="234" y="83"/>
                  </a:cubicBezTo>
                  <a:cubicBezTo>
                    <a:pt x="235" y="83"/>
                    <a:pt x="236" y="84"/>
                    <a:pt x="236" y="84"/>
                  </a:cubicBezTo>
                  <a:cubicBezTo>
                    <a:pt x="237" y="85"/>
                    <a:pt x="237" y="85"/>
                    <a:pt x="237" y="87"/>
                  </a:cubicBezTo>
                  <a:cubicBezTo>
                    <a:pt x="237" y="87"/>
                    <a:pt x="237" y="88"/>
                    <a:pt x="236" y="89"/>
                  </a:cubicBezTo>
                  <a:cubicBezTo>
                    <a:pt x="236" y="89"/>
                    <a:pt x="236" y="89"/>
                    <a:pt x="236" y="90"/>
                  </a:cubicBezTo>
                  <a:cubicBezTo>
                    <a:pt x="236" y="91"/>
                    <a:pt x="236" y="91"/>
                    <a:pt x="236" y="91"/>
                  </a:cubicBezTo>
                  <a:cubicBezTo>
                    <a:pt x="236" y="92"/>
                    <a:pt x="237" y="91"/>
                    <a:pt x="238" y="90"/>
                  </a:cubicBezTo>
                  <a:cubicBezTo>
                    <a:pt x="239" y="89"/>
                    <a:pt x="240" y="88"/>
                    <a:pt x="240" y="87"/>
                  </a:cubicBezTo>
                  <a:cubicBezTo>
                    <a:pt x="241" y="87"/>
                    <a:pt x="242" y="87"/>
                    <a:pt x="242" y="88"/>
                  </a:cubicBezTo>
                  <a:cubicBezTo>
                    <a:pt x="243" y="88"/>
                    <a:pt x="243" y="89"/>
                    <a:pt x="243" y="91"/>
                  </a:cubicBezTo>
                  <a:cubicBezTo>
                    <a:pt x="243" y="92"/>
                    <a:pt x="242" y="93"/>
                    <a:pt x="242" y="94"/>
                  </a:cubicBezTo>
                  <a:cubicBezTo>
                    <a:pt x="241" y="95"/>
                    <a:pt x="240" y="95"/>
                    <a:pt x="239" y="96"/>
                  </a:cubicBezTo>
                  <a:cubicBezTo>
                    <a:pt x="238" y="96"/>
                    <a:pt x="238" y="96"/>
                    <a:pt x="238" y="95"/>
                  </a:cubicBezTo>
                  <a:cubicBezTo>
                    <a:pt x="237" y="95"/>
                    <a:pt x="237" y="95"/>
                    <a:pt x="237" y="94"/>
                  </a:cubicBezTo>
                  <a:cubicBezTo>
                    <a:pt x="237" y="94"/>
                    <a:pt x="237" y="93"/>
                    <a:pt x="237" y="93"/>
                  </a:cubicBezTo>
                  <a:cubicBezTo>
                    <a:pt x="237" y="93"/>
                    <a:pt x="237" y="93"/>
                    <a:pt x="236" y="93"/>
                  </a:cubicBezTo>
                  <a:cubicBezTo>
                    <a:pt x="236" y="93"/>
                    <a:pt x="236" y="93"/>
                    <a:pt x="236" y="93"/>
                  </a:cubicBezTo>
                  <a:cubicBezTo>
                    <a:pt x="235" y="93"/>
                    <a:pt x="235" y="92"/>
                    <a:pt x="235" y="92"/>
                  </a:cubicBezTo>
                  <a:cubicBezTo>
                    <a:pt x="235" y="91"/>
                    <a:pt x="235" y="91"/>
                    <a:pt x="235" y="90"/>
                  </a:cubicBezTo>
                  <a:cubicBezTo>
                    <a:pt x="234" y="91"/>
                    <a:pt x="233" y="91"/>
                    <a:pt x="232" y="90"/>
                  </a:cubicBezTo>
                  <a:cubicBezTo>
                    <a:pt x="231" y="89"/>
                    <a:pt x="230" y="89"/>
                    <a:pt x="230" y="87"/>
                  </a:cubicBezTo>
                  <a:cubicBezTo>
                    <a:pt x="230" y="87"/>
                    <a:pt x="231" y="85"/>
                    <a:pt x="232" y="85"/>
                  </a:cubicBezTo>
                  <a:cubicBezTo>
                    <a:pt x="232" y="84"/>
                    <a:pt x="232" y="84"/>
                    <a:pt x="233" y="83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35" y="81"/>
                    <a:pt x="235" y="81"/>
                    <a:pt x="235" y="81"/>
                  </a:cubicBezTo>
                  <a:cubicBezTo>
                    <a:pt x="236" y="82"/>
                    <a:pt x="236" y="82"/>
                    <a:pt x="236" y="82"/>
                  </a:cubicBezTo>
                  <a:close/>
                  <a:moveTo>
                    <a:pt x="236" y="86"/>
                  </a:moveTo>
                  <a:cubicBezTo>
                    <a:pt x="235" y="86"/>
                    <a:pt x="234" y="85"/>
                    <a:pt x="234" y="85"/>
                  </a:cubicBezTo>
                  <a:cubicBezTo>
                    <a:pt x="233" y="85"/>
                    <a:pt x="232" y="85"/>
                    <a:pt x="232" y="85"/>
                  </a:cubicBezTo>
                  <a:cubicBezTo>
                    <a:pt x="231" y="86"/>
                    <a:pt x="231" y="86"/>
                    <a:pt x="231" y="87"/>
                  </a:cubicBezTo>
                  <a:cubicBezTo>
                    <a:pt x="231" y="87"/>
                    <a:pt x="232" y="87"/>
                    <a:pt x="232" y="88"/>
                  </a:cubicBezTo>
                  <a:cubicBezTo>
                    <a:pt x="233" y="88"/>
                    <a:pt x="233" y="89"/>
                    <a:pt x="234" y="89"/>
                  </a:cubicBezTo>
                  <a:cubicBezTo>
                    <a:pt x="235" y="89"/>
                    <a:pt x="235" y="89"/>
                    <a:pt x="236" y="89"/>
                  </a:cubicBezTo>
                  <a:cubicBezTo>
                    <a:pt x="237" y="88"/>
                    <a:pt x="236" y="87"/>
                    <a:pt x="236" y="86"/>
                  </a:cubicBezTo>
                  <a:close/>
                  <a:moveTo>
                    <a:pt x="242" y="89"/>
                  </a:moveTo>
                  <a:cubicBezTo>
                    <a:pt x="242" y="89"/>
                    <a:pt x="241" y="89"/>
                    <a:pt x="240" y="89"/>
                  </a:cubicBezTo>
                  <a:cubicBezTo>
                    <a:pt x="240" y="90"/>
                    <a:pt x="240" y="90"/>
                    <a:pt x="239" y="91"/>
                  </a:cubicBezTo>
                  <a:cubicBezTo>
                    <a:pt x="238" y="92"/>
                    <a:pt x="238" y="92"/>
                    <a:pt x="237" y="93"/>
                  </a:cubicBezTo>
                  <a:cubicBezTo>
                    <a:pt x="237" y="93"/>
                    <a:pt x="238" y="94"/>
                    <a:pt x="238" y="95"/>
                  </a:cubicBezTo>
                  <a:cubicBezTo>
                    <a:pt x="239" y="95"/>
                    <a:pt x="240" y="95"/>
                    <a:pt x="241" y="93"/>
                  </a:cubicBezTo>
                  <a:cubicBezTo>
                    <a:pt x="242" y="93"/>
                    <a:pt x="242" y="91"/>
                    <a:pt x="243" y="91"/>
                  </a:cubicBezTo>
                  <a:cubicBezTo>
                    <a:pt x="243" y="90"/>
                    <a:pt x="242" y="89"/>
                    <a:pt x="242" y="89"/>
                  </a:cubicBezTo>
                  <a:close/>
                  <a:moveTo>
                    <a:pt x="242" y="73"/>
                  </a:moveTo>
                  <a:cubicBezTo>
                    <a:pt x="242" y="73"/>
                    <a:pt x="242" y="73"/>
                    <a:pt x="242" y="74"/>
                  </a:cubicBezTo>
                  <a:cubicBezTo>
                    <a:pt x="242" y="74"/>
                    <a:pt x="242" y="74"/>
                    <a:pt x="242" y="75"/>
                  </a:cubicBezTo>
                  <a:cubicBezTo>
                    <a:pt x="247" y="83"/>
                    <a:pt x="247" y="83"/>
                    <a:pt x="247" y="83"/>
                  </a:cubicBezTo>
                  <a:cubicBezTo>
                    <a:pt x="248" y="85"/>
                    <a:pt x="248" y="86"/>
                    <a:pt x="247" y="87"/>
                  </a:cubicBezTo>
                  <a:cubicBezTo>
                    <a:pt x="246" y="88"/>
                    <a:pt x="246" y="88"/>
                    <a:pt x="245" y="87"/>
                  </a:cubicBezTo>
                  <a:cubicBezTo>
                    <a:pt x="245" y="87"/>
                    <a:pt x="245" y="87"/>
                    <a:pt x="245" y="87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46" y="85"/>
                    <a:pt x="246" y="85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6" y="83"/>
                    <a:pt x="245" y="81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7" y="80"/>
                    <a:pt x="237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5" y="80"/>
                    <a:pt x="235" y="80"/>
                    <a:pt x="235" y="80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9"/>
                    <a:pt x="239" y="79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2" y="75"/>
                    <a:pt x="242" y="75"/>
                    <a:pt x="242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2" y="73"/>
                    <a:pt x="242" y="73"/>
                    <a:pt x="242" y="73"/>
                  </a:cubicBezTo>
                  <a:cubicBezTo>
                    <a:pt x="242" y="73"/>
                    <a:pt x="242" y="73"/>
                    <a:pt x="242" y="73"/>
                  </a:cubicBezTo>
                  <a:close/>
                  <a:moveTo>
                    <a:pt x="253" y="63"/>
                  </a:moveTo>
                  <a:cubicBezTo>
                    <a:pt x="254" y="64"/>
                    <a:pt x="255" y="65"/>
                    <a:pt x="255" y="66"/>
                  </a:cubicBezTo>
                  <a:cubicBezTo>
                    <a:pt x="256" y="67"/>
                    <a:pt x="256" y="68"/>
                    <a:pt x="255" y="69"/>
                  </a:cubicBezTo>
                  <a:cubicBezTo>
                    <a:pt x="254" y="71"/>
                    <a:pt x="253" y="71"/>
                    <a:pt x="252" y="71"/>
                  </a:cubicBezTo>
                  <a:cubicBezTo>
                    <a:pt x="251" y="72"/>
                    <a:pt x="250" y="71"/>
                    <a:pt x="248" y="71"/>
                  </a:cubicBezTo>
                  <a:cubicBezTo>
                    <a:pt x="247" y="70"/>
                    <a:pt x="246" y="69"/>
                    <a:pt x="246" y="68"/>
                  </a:cubicBezTo>
                  <a:cubicBezTo>
                    <a:pt x="246" y="67"/>
                    <a:pt x="246" y="66"/>
                    <a:pt x="246" y="65"/>
                  </a:cubicBezTo>
                  <a:cubicBezTo>
                    <a:pt x="247" y="63"/>
                    <a:pt x="248" y="63"/>
                    <a:pt x="249" y="62"/>
                  </a:cubicBezTo>
                  <a:cubicBezTo>
                    <a:pt x="250" y="62"/>
                    <a:pt x="252" y="62"/>
                    <a:pt x="253" y="63"/>
                  </a:cubicBezTo>
                  <a:close/>
                  <a:moveTo>
                    <a:pt x="252" y="65"/>
                  </a:moveTo>
                  <a:cubicBezTo>
                    <a:pt x="251" y="64"/>
                    <a:pt x="250" y="64"/>
                    <a:pt x="249" y="64"/>
                  </a:cubicBezTo>
                  <a:cubicBezTo>
                    <a:pt x="248" y="64"/>
                    <a:pt x="247" y="64"/>
                    <a:pt x="247" y="65"/>
                  </a:cubicBezTo>
                  <a:cubicBezTo>
                    <a:pt x="246" y="66"/>
                    <a:pt x="246" y="66"/>
                    <a:pt x="247" y="67"/>
                  </a:cubicBezTo>
                  <a:cubicBezTo>
                    <a:pt x="247" y="68"/>
                    <a:pt x="248" y="68"/>
                    <a:pt x="249" y="69"/>
                  </a:cubicBezTo>
                  <a:cubicBezTo>
                    <a:pt x="250" y="69"/>
                    <a:pt x="251" y="69"/>
                    <a:pt x="252" y="70"/>
                  </a:cubicBezTo>
                  <a:cubicBezTo>
                    <a:pt x="253" y="70"/>
                    <a:pt x="254" y="69"/>
                    <a:pt x="254" y="69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4" y="66"/>
                    <a:pt x="253" y="65"/>
                    <a:pt x="252" y="65"/>
                  </a:cubicBezTo>
                  <a:close/>
                  <a:moveTo>
                    <a:pt x="266" y="40"/>
                  </a:moveTo>
                  <a:cubicBezTo>
                    <a:pt x="267" y="42"/>
                    <a:pt x="267" y="44"/>
                    <a:pt x="266" y="46"/>
                  </a:cubicBezTo>
                  <a:cubicBezTo>
                    <a:pt x="265" y="48"/>
                    <a:pt x="264" y="49"/>
                    <a:pt x="262" y="50"/>
                  </a:cubicBezTo>
                  <a:cubicBezTo>
                    <a:pt x="261" y="51"/>
                    <a:pt x="259" y="51"/>
                    <a:pt x="257" y="50"/>
                  </a:cubicBezTo>
                  <a:cubicBezTo>
                    <a:pt x="255" y="49"/>
                    <a:pt x="254" y="48"/>
                    <a:pt x="253" y="47"/>
                  </a:cubicBezTo>
                  <a:cubicBezTo>
                    <a:pt x="252" y="45"/>
                    <a:pt x="252" y="43"/>
                    <a:pt x="253" y="41"/>
                  </a:cubicBezTo>
                  <a:cubicBezTo>
                    <a:pt x="254" y="41"/>
                    <a:pt x="254" y="40"/>
                    <a:pt x="254" y="39"/>
                  </a:cubicBezTo>
                  <a:cubicBezTo>
                    <a:pt x="255" y="39"/>
                    <a:pt x="255" y="38"/>
                    <a:pt x="255" y="38"/>
                  </a:cubicBezTo>
                  <a:cubicBezTo>
                    <a:pt x="255" y="38"/>
                    <a:pt x="255" y="37"/>
                    <a:pt x="255" y="37"/>
                  </a:cubicBezTo>
                  <a:cubicBezTo>
                    <a:pt x="255" y="37"/>
                    <a:pt x="255" y="37"/>
                    <a:pt x="255" y="37"/>
                  </a:cubicBezTo>
                  <a:cubicBezTo>
                    <a:pt x="259" y="38"/>
                    <a:pt x="259" y="38"/>
                    <a:pt x="259" y="38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9"/>
                    <a:pt x="257" y="39"/>
                    <a:pt x="256" y="39"/>
                  </a:cubicBezTo>
                  <a:cubicBezTo>
                    <a:pt x="255" y="39"/>
                    <a:pt x="254" y="40"/>
                    <a:pt x="254" y="41"/>
                  </a:cubicBezTo>
                  <a:cubicBezTo>
                    <a:pt x="254" y="43"/>
                    <a:pt x="254" y="44"/>
                    <a:pt x="254" y="45"/>
                  </a:cubicBezTo>
                  <a:cubicBezTo>
                    <a:pt x="255" y="47"/>
                    <a:pt x="256" y="47"/>
                    <a:pt x="258" y="48"/>
                  </a:cubicBezTo>
                  <a:cubicBezTo>
                    <a:pt x="260" y="49"/>
                    <a:pt x="261" y="49"/>
                    <a:pt x="263" y="49"/>
                  </a:cubicBezTo>
                  <a:cubicBezTo>
                    <a:pt x="264" y="48"/>
                    <a:pt x="265" y="47"/>
                    <a:pt x="266" y="46"/>
                  </a:cubicBezTo>
                  <a:cubicBezTo>
                    <a:pt x="266" y="45"/>
                    <a:pt x="266" y="43"/>
                    <a:pt x="266" y="42"/>
                  </a:cubicBezTo>
                  <a:cubicBezTo>
                    <a:pt x="266" y="42"/>
                    <a:pt x="266" y="41"/>
                    <a:pt x="266" y="40"/>
                  </a:cubicBezTo>
                  <a:cubicBezTo>
                    <a:pt x="266" y="40"/>
                    <a:pt x="266" y="40"/>
                    <a:pt x="266" y="40"/>
                  </a:cubicBezTo>
                  <a:close/>
                  <a:moveTo>
                    <a:pt x="270" y="30"/>
                  </a:moveTo>
                  <a:cubicBezTo>
                    <a:pt x="269" y="34"/>
                    <a:pt x="269" y="34"/>
                    <a:pt x="269" y="34"/>
                  </a:cubicBezTo>
                  <a:cubicBezTo>
                    <a:pt x="269" y="34"/>
                    <a:pt x="269" y="34"/>
                    <a:pt x="269" y="34"/>
                  </a:cubicBezTo>
                  <a:cubicBezTo>
                    <a:pt x="269" y="33"/>
                    <a:pt x="269" y="33"/>
                    <a:pt x="268" y="32"/>
                  </a:cubicBezTo>
                  <a:cubicBezTo>
                    <a:pt x="263" y="31"/>
                    <a:pt x="263" y="31"/>
                    <a:pt x="263" y="31"/>
                  </a:cubicBezTo>
                  <a:cubicBezTo>
                    <a:pt x="262" y="31"/>
                    <a:pt x="261" y="31"/>
                    <a:pt x="261" y="32"/>
                  </a:cubicBezTo>
                  <a:cubicBezTo>
                    <a:pt x="260" y="33"/>
                    <a:pt x="261" y="33"/>
                    <a:pt x="261" y="34"/>
                  </a:cubicBezTo>
                  <a:cubicBezTo>
                    <a:pt x="266" y="36"/>
                    <a:pt x="266" y="36"/>
                    <a:pt x="266" y="36"/>
                  </a:cubicBezTo>
                  <a:cubicBezTo>
                    <a:pt x="267" y="36"/>
                    <a:pt x="268" y="36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7" y="38"/>
                    <a:pt x="267" y="38"/>
                    <a:pt x="266" y="37"/>
                  </a:cubicBezTo>
                  <a:cubicBezTo>
                    <a:pt x="256" y="35"/>
                    <a:pt x="256" y="35"/>
                    <a:pt x="256" y="35"/>
                  </a:cubicBezTo>
                  <a:cubicBezTo>
                    <a:pt x="256" y="35"/>
                    <a:pt x="255" y="35"/>
                    <a:pt x="255" y="35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4" y="35"/>
                    <a:pt x="254" y="35"/>
                    <a:pt x="254" y="35"/>
                  </a:cubicBezTo>
                  <a:cubicBezTo>
                    <a:pt x="254" y="35"/>
                    <a:pt x="254" y="34"/>
                    <a:pt x="254" y="32"/>
                  </a:cubicBezTo>
                  <a:cubicBezTo>
                    <a:pt x="260" y="34"/>
                    <a:pt x="260" y="34"/>
                    <a:pt x="260" y="34"/>
                  </a:cubicBezTo>
                  <a:cubicBezTo>
                    <a:pt x="260" y="33"/>
                    <a:pt x="259" y="31"/>
                    <a:pt x="260" y="31"/>
                  </a:cubicBezTo>
                  <a:cubicBezTo>
                    <a:pt x="260" y="29"/>
                    <a:pt x="261" y="28"/>
                    <a:pt x="263" y="29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0" y="31"/>
                    <a:pt x="270" y="31"/>
                    <a:pt x="270" y="30"/>
                  </a:cubicBezTo>
                  <a:cubicBezTo>
                    <a:pt x="270" y="30"/>
                    <a:pt x="270" y="30"/>
                    <a:pt x="270" y="30"/>
                  </a:cubicBezTo>
                  <a:close/>
                  <a:moveTo>
                    <a:pt x="259" y="22"/>
                  </a:moveTo>
                  <a:cubicBezTo>
                    <a:pt x="259" y="22"/>
                    <a:pt x="259" y="22"/>
                    <a:pt x="260" y="23"/>
                  </a:cubicBezTo>
                  <a:cubicBezTo>
                    <a:pt x="260" y="23"/>
                    <a:pt x="260" y="23"/>
                    <a:pt x="260" y="23"/>
                  </a:cubicBezTo>
                  <a:cubicBezTo>
                    <a:pt x="259" y="24"/>
                    <a:pt x="260" y="24"/>
                    <a:pt x="259" y="24"/>
                  </a:cubicBezTo>
                  <a:cubicBezTo>
                    <a:pt x="259" y="24"/>
                    <a:pt x="259" y="25"/>
                    <a:pt x="258" y="24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3"/>
                    <a:pt x="257" y="23"/>
                    <a:pt x="258" y="23"/>
                  </a:cubicBezTo>
                  <a:cubicBezTo>
                    <a:pt x="258" y="23"/>
                    <a:pt x="258" y="23"/>
                    <a:pt x="258" y="22"/>
                  </a:cubicBezTo>
                  <a:cubicBezTo>
                    <a:pt x="258" y="22"/>
                    <a:pt x="258" y="22"/>
                    <a:pt x="259" y="22"/>
                  </a:cubicBezTo>
                  <a:close/>
                  <a:moveTo>
                    <a:pt x="272" y="23"/>
                  </a:moveTo>
                  <a:cubicBezTo>
                    <a:pt x="271" y="28"/>
                    <a:pt x="271" y="28"/>
                    <a:pt x="271" y="28"/>
                  </a:cubicBezTo>
                  <a:cubicBezTo>
                    <a:pt x="270" y="28"/>
                    <a:pt x="270" y="28"/>
                    <a:pt x="270" y="28"/>
                  </a:cubicBezTo>
                  <a:cubicBezTo>
                    <a:pt x="270" y="27"/>
                    <a:pt x="270" y="26"/>
                    <a:pt x="269" y="26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3" y="25"/>
                    <a:pt x="262" y="25"/>
                    <a:pt x="262" y="26"/>
                  </a:cubicBezTo>
                  <a:cubicBezTo>
                    <a:pt x="262" y="26"/>
                    <a:pt x="262" y="26"/>
                    <a:pt x="262" y="27"/>
                  </a:cubicBezTo>
                  <a:cubicBezTo>
                    <a:pt x="262" y="27"/>
                    <a:pt x="262" y="27"/>
                    <a:pt x="262" y="27"/>
                  </a:cubicBezTo>
                  <a:cubicBezTo>
                    <a:pt x="262" y="23"/>
                    <a:pt x="262" y="23"/>
                    <a:pt x="262" y="23"/>
                  </a:cubicBezTo>
                  <a:cubicBezTo>
                    <a:pt x="269" y="24"/>
                    <a:pt x="269" y="24"/>
                    <a:pt x="269" y="24"/>
                  </a:cubicBezTo>
                  <a:cubicBezTo>
                    <a:pt x="271" y="25"/>
                    <a:pt x="271" y="24"/>
                    <a:pt x="272" y="23"/>
                  </a:cubicBezTo>
                  <a:cubicBezTo>
                    <a:pt x="272" y="23"/>
                    <a:pt x="272" y="23"/>
                    <a:pt x="272" y="23"/>
                  </a:cubicBezTo>
                  <a:close/>
                  <a:moveTo>
                    <a:pt x="273" y="12"/>
                  </a:moveTo>
                  <a:cubicBezTo>
                    <a:pt x="273" y="16"/>
                    <a:pt x="273" y="16"/>
                    <a:pt x="273" y="16"/>
                  </a:cubicBezTo>
                  <a:cubicBezTo>
                    <a:pt x="272" y="16"/>
                    <a:pt x="272" y="16"/>
                    <a:pt x="272" y="16"/>
                  </a:cubicBezTo>
                  <a:cubicBezTo>
                    <a:pt x="272" y="15"/>
                    <a:pt x="272" y="15"/>
                    <a:pt x="271" y="15"/>
                  </a:cubicBezTo>
                  <a:cubicBezTo>
                    <a:pt x="266" y="14"/>
                    <a:pt x="266" y="14"/>
                    <a:pt x="266" y="14"/>
                  </a:cubicBezTo>
                  <a:cubicBezTo>
                    <a:pt x="266" y="14"/>
                    <a:pt x="266" y="14"/>
                    <a:pt x="265" y="14"/>
                  </a:cubicBezTo>
                  <a:cubicBezTo>
                    <a:pt x="265" y="15"/>
                    <a:pt x="265" y="15"/>
                    <a:pt x="265" y="15"/>
                  </a:cubicBezTo>
                  <a:cubicBezTo>
                    <a:pt x="265" y="16"/>
                    <a:pt x="265" y="17"/>
                    <a:pt x="266" y="18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72" y="19"/>
                    <a:pt x="272" y="18"/>
                    <a:pt x="273" y="17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1"/>
                    <a:pt x="272" y="21"/>
                    <a:pt x="271" y="20"/>
                  </a:cubicBezTo>
                  <a:cubicBezTo>
                    <a:pt x="265" y="19"/>
                    <a:pt x="265" y="19"/>
                    <a:pt x="265" y="19"/>
                  </a:cubicBezTo>
                  <a:cubicBezTo>
                    <a:pt x="265" y="19"/>
                    <a:pt x="264" y="19"/>
                    <a:pt x="264" y="19"/>
                  </a:cubicBezTo>
                  <a:cubicBezTo>
                    <a:pt x="264" y="19"/>
                    <a:pt x="264" y="20"/>
                    <a:pt x="264" y="21"/>
                  </a:cubicBezTo>
                  <a:cubicBezTo>
                    <a:pt x="264" y="21"/>
                    <a:pt x="264" y="21"/>
                    <a:pt x="264" y="21"/>
                  </a:cubicBezTo>
                  <a:cubicBezTo>
                    <a:pt x="263" y="17"/>
                    <a:pt x="263" y="17"/>
                    <a:pt x="263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4" y="17"/>
                    <a:pt x="263" y="16"/>
                    <a:pt x="264" y="15"/>
                  </a:cubicBezTo>
                  <a:cubicBezTo>
                    <a:pt x="264" y="13"/>
                    <a:pt x="265" y="12"/>
                    <a:pt x="267" y="13"/>
                  </a:cubicBezTo>
                  <a:cubicBezTo>
                    <a:pt x="272" y="13"/>
                    <a:pt x="272" y="13"/>
                    <a:pt x="272" y="13"/>
                  </a:cubicBezTo>
                  <a:cubicBezTo>
                    <a:pt x="272" y="13"/>
                    <a:pt x="273" y="13"/>
                    <a:pt x="273" y="12"/>
                  </a:cubicBezTo>
                  <a:cubicBezTo>
                    <a:pt x="273" y="12"/>
                    <a:pt x="273" y="12"/>
                    <a:pt x="273" y="12"/>
                  </a:cubicBezTo>
                  <a:close/>
                  <a:moveTo>
                    <a:pt x="273" y="1"/>
                  </a:moveTo>
                  <a:cubicBezTo>
                    <a:pt x="273" y="2"/>
                    <a:pt x="273" y="2"/>
                    <a:pt x="274" y="2"/>
                  </a:cubicBezTo>
                  <a:cubicBezTo>
                    <a:pt x="274" y="3"/>
                    <a:pt x="274" y="3"/>
                    <a:pt x="274" y="3"/>
                  </a:cubicBezTo>
                  <a:cubicBezTo>
                    <a:pt x="274" y="4"/>
                    <a:pt x="274" y="4"/>
                    <a:pt x="272" y="5"/>
                  </a:cubicBezTo>
                  <a:cubicBezTo>
                    <a:pt x="273" y="5"/>
                    <a:pt x="273" y="5"/>
                    <a:pt x="274" y="6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8"/>
                    <a:pt x="274" y="9"/>
                    <a:pt x="273" y="9"/>
                  </a:cubicBezTo>
                  <a:cubicBezTo>
                    <a:pt x="273" y="9"/>
                    <a:pt x="272" y="10"/>
                    <a:pt x="272" y="10"/>
                  </a:cubicBezTo>
                  <a:cubicBezTo>
                    <a:pt x="270" y="10"/>
                    <a:pt x="270" y="9"/>
                    <a:pt x="269" y="8"/>
                  </a:cubicBezTo>
                  <a:cubicBezTo>
                    <a:pt x="268" y="7"/>
                    <a:pt x="268" y="6"/>
                    <a:pt x="268" y="5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5"/>
                    <a:pt x="264" y="5"/>
                    <a:pt x="264" y="6"/>
                  </a:cubicBezTo>
                  <a:cubicBezTo>
                    <a:pt x="264" y="7"/>
                    <a:pt x="265" y="7"/>
                    <a:pt x="265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7" y="8"/>
                  </a:cubicBezTo>
                  <a:cubicBezTo>
                    <a:pt x="267" y="8"/>
                    <a:pt x="267" y="8"/>
                    <a:pt x="267" y="9"/>
                  </a:cubicBezTo>
                  <a:cubicBezTo>
                    <a:pt x="267" y="9"/>
                    <a:pt x="267" y="9"/>
                    <a:pt x="267" y="9"/>
                  </a:cubicBezTo>
                  <a:cubicBezTo>
                    <a:pt x="266" y="10"/>
                    <a:pt x="266" y="10"/>
                    <a:pt x="266" y="10"/>
                  </a:cubicBezTo>
                  <a:cubicBezTo>
                    <a:pt x="266" y="10"/>
                    <a:pt x="265" y="9"/>
                    <a:pt x="265" y="9"/>
                  </a:cubicBezTo>
                  <a:cubicBezTo>
                    <a:pt x="264" y="8"/>
                    <a:pt x="264" y="7"/>
                    <a:pt x="264" y="7"/>
                  </a:cubicBezTo>
                  <a:cubicBezTo>
                    <a:pt x="264" y="5"/>
                    <a:pt x="265" y="5"/>
                    <a:pt x="265" y="4"/>
                  </a:cubicBezTo>
                  <a:cubicBezTo>
                    <a:pt x="266" y="4"/>
                    <a:pt x="266" y="3"/>
                    <a:pt x="268" y="3"/>
                  </a:cubicBezTo>
                  <a:cubicBezTo>
                    <a:pt x="272" y="3"/>
                    <a:pt x="272" y="3"/>
                    <a:pt x="272" y="3"/>
                  </a:cubicBezTo>
                  <a:cubicBezTo>
                    <a:pt x="272" y="3"/>
                    <a:pt x="273" y="3"/>
                    <a:pt x="273" y="3"/>
                  </a:cubicBezTo>
                  <a:cubicBezTo>
                    <a:pt x="273" y="3"/>
                    <a:pt x="273" y="3"/>
                    <a:pt x="272" y="2"/>
                  </a:cubicBezTo>
                  <a:cubicBezTo>
                    <a:pt x="273" y="1"/>
                    <a:pt x="273" y="1"/>
                    <a:pt x="273" y="1"/>
                  </a:cubicBezTo>
                  <a:close/>
                  <a:moveTo>
                    <a:pt x="272" y="5"/>
                  </a:moveTo>
                  <a:cubicBezTo>
                    <a:pt x="268" y="5"/>
                    <a:pt x="268" y="5"/>
                    <a:pt x="268" y="5"/>
                  </a:cubicBezTo>
                  <a:cubicBezTo>
                    <a:pt x="269" y="6"/>
                    <a:pt x="269" y="7"/>
                    <a:pt x="269" y="7"/>
                  </a:cubicBezTo>
                  <a:cubicBezTo>
                    <a:pt x="270" y="8"/>
                    <a:pt x="270" y="8"/>
                    <a:pt x="271" y="8"/>
                  </a:cubicBezTo>
                  <a:cubicBezTo>
                    <a:pt x="272" y="8"/>
                    <a:pt x="272" y="8"/>
                    <a:pt x="272" y="7"/>
                  </a:cubicBezTo>
                  <a:cubicBezTo>
                    <a:pt x="273" y="6"/>
                    <a:pt x="272" y="5"/>
                    <a:pt x="27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41"/>
            <p:cNvSpPr>
              <a:spLocks/>
            </p:cNvSpPr>
            <p:nvPr userDrawn="1"/>
          </p:nvSpPr>
          <p:spPr bwMode="auto">
            <a:xfrm>
              <a:off x="8913875" y="4712004"/>
              <a:ext cx="161925" cy="150813"/>
            </a:xfrm>
            <a:custGeom>
              <a:avLst/>
              <a:gdLst>
                <a:gd name="T0" fmla="*/ 86 w 108"/>
                <a:gd name="T1" fmla="*/ 99 h 100"/>
                <a:gd name="T2" fmla="*/ 46 w 108"/>
                <a:gd name="T3" fmla="*/ 0 h 100"/>
                <a:gd name="T4" fmla="*/ 56 w 108"/>
                <a:gd name="T5" fmla="*/ 58 h 100"/>
                <a:gd name="T6" fmla="*/ 0 w 108"/>
                <a:gd name="T7" fmla="*/ 100 h 100"/>
                <a:gd name="T8" fmla="*/ 57 w 108"/>
                <a:gd name="T9" fmla="*/ 59 h 100"/>
                <a:gd name="T10" fmla="*/ 65 w 108"/>
                <a:gd name="T11" fmla="*/ 18 h 100"/>
                <a:gd name="T12" fmla="*/ 41 w 108"/>
                <a:gd name="T13" fmla="*/ 97 h 100"/>
                <a:gd name="T14" fmla="*/ 64 w 108"/>
                <a:gd name="T15" fmla="*/ 14 h 100"/>
                <a:gd name="T16" fmla="*/ 65 w 108"/>
                <a:gd name="T17" fmla="*/ 98 h 100"/>
                <a:gd name="T18" fmla="*/ 62 w 108"/>
                <a:gd name="T19" fmla="*/ 9 h 100"/>
                <a:gd name="T20" fmla="*/ 86 w 108"/>
                <a:gd name="T21" fmla="*/ 9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0">
                  <a:moveTo>
                    <a:pt x="86" y="99"/>
                  </a:moveTo>
                  <a:cubicBezTo>
                    <a:pt x="108" y="48"/>
                    <a:pt x="88" y="16"/>
                    <a:pt x="46" y="0"/>
                  </a:cubicBezTo>
                  <a:cubicBezTo>
                    <a:pt x="71" y="10"/>
                    <a:pt x="66" y="42"/>
                    <a:pt x="56" y="58"/>
                  </a:cubicBezTo>
                  <a:cubicBezTo>
                    <a:pt x="45" y="74"/>
                    <a:pt x="28" y="87"/>
                    <a:pt x="0" y="100"/>
                  </a:cubicBezTo>
                  <a:cubicBezTo>
                    <a:pt x="30" y="88"/>
                    <a:pt x="48" y="73"/>
                    <a:pt x="57" y="59"/>
                  </a:cubicBezTo>
                  <a:cubicBezTo>
                    <a:pt x="65" y="44"/>
                    <a:pt x="67" y="32"/>
                    <a:pt x="65" y="18"/>
                  </a:cubicBezTo>
                  <a:cubicBezTo>
                    <a:pt x="78" y="47"/>
                    <a:pt x="67" y="72"/>
                    <a:pt x="41" y="97"/>
                  </a:cubicBezTo>
                  <a:cubicBezTo>
                    <a:pt x="71" y="71"/>
                    <a:pt x="81" y="43"/>
                    <a:pt x="64" y="14"/>
                  </a:cubicBezTo>
                  <a:cubicBezTo>
                    <a:pt x="89" y="42"/>
                    <a:pt x="82" y="72"/>
                    <a:pt x="65" y="98"/>
                  </a:cubicBezTo>
                  <a:cubicBezTo>
                    <a:pt x="86" y="68"/>
                    <a:pt x="90" y="36"/>
                    <a:pt x="62" y="9"/>
                  </a:cubicBezTo>
                  <a:cubicBezTo>
                    <a:pt x="96" y="30"/>
                    <a:pt x="101" y="59"/>
                    <a:pt x="86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42"/>
            <p:cNvSpPr>
              <a:spLocks/>
            </p:cNvSpPr>
            <p:nvPr userDrawn="1"/>
          </p:nvSpPr>
          <p:spPr bwMode="auto">
            <a:xfrm>
              <a:off x="8942450" y="4694541"/>
              <a:ext cx="49213" cy="20638"/>
            </a:xfrm>
            <a:custGeom>
              <a:avLst/>
              <a:gdLst>
                <a:gd name="T0" fmla="*/ 19 w 33"/>
                <a:gd name="T1" fmla="*/ 14 h 14"/>
                <a:gd name="T2" fmla="*/ 0 w 33"/>
                <a:gd name="T3" fmla="*/ 0 h 14"/>
                <a:gd name="T4" fmla="*/ 33 w 33"/>
                <a:gd name="T5" fmla="*/ 5 h 14"/>
                <a:gd name="T6" fmla="*/ 18 w 33"/>
                <a:gd name="T7" fmla="*/ 6 h 14"/>
                <a:gd name="T8" fmla="*/ 19 w 3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19" y="14"/>
                  </a:moveTo>
                  <a:cubicBezTo>
                    <a:pt x="13" y="8"/>
                    <a:pt x="8" y="4"/>
                    <a:pt x="0" y="0"/>
                  </a:cubicBezTo>
                  <a:cubicBezTo>
                    <a:pt x="11" y="0"/>
                    <a:pt x="25" y="3"/>
                    <a:pt x="33" y="5"/>
                  </a:cubicBezTo>
                  <a:cubicBezTo>
                    <a:pt x="24" y="4"/>
                    <a:pt x="20" y="5"/>
                    <a:pt x="18" y="6"/>
                  </a:cubicBezTo>
                  <a:cubicBezTo>
                    <a:pt x="16" y="8"/>
                    <a:pt x="17" y="10"/>
                    <a:pt x="1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43"/>
            <p:cNvSpPr>
              <a:spLocks/>
            </p:cNvSpPr>
            <p:nvPr userDrawn="1"/>
          </p:nvSpPr>
          <p:spPr bwMode="auto">
            <a:xfrm>
              <a:off x="8867838" y="4856466"/>
              <a:ext cx="195263" cy="30163"/>
            </a:xfrm>
            <a:custGeom>
              <a:avLst/>
              <a:gdLst>
                <a:gd name="T0" fmla="*/ 70 w 131"/>
                <a:gd name="T1" fmla="*/ 20 h 20"/>
                <a:gd name="T2" fmla="*/ 77 w 131"/>
                <a:gd name="T3" fmla="*/ 12 h 20"/>
                <a:gd name="T4" fmla="*/ 100 w 131"/>
                <a:gd name="T5" fmla="*/ 12 h 20"/>
                <a:gd name="T6" fmla="*/ 131 w 131"/>
                <a:gd name="T7" fmla="*/ 14 h 20"/>
                <a:gd name="T8" fmla="*/ 124 w 131"/>
                <a:gd name="T9" fmla="*/ 8 h 20"/>
                <a:gd name="T10" fmla="*/ 101 w 131"/>
                <a:gd name="T11" fmla="*/ 5 h 20"/>
                <a:gd name="T12" fmla="*/ 77 w 131"/>
                <a:gd name="T13" fmla="*/ 0 h 20"/>
                <a:gd name="T14" fmla="*/ 65 w 131"/>
                <a:gd name="T15" fmla="*/ 12 h 20"/>
                <a:gd name="T16" fmla="*/ 53 w 131"/>
                <a:gd name="T17" fmla="*/ 0 h 20"/>
                <a:gd name="T18" fmla="*/ 30 w 131"/>
                <a:gd name="T19" fmla="*/ 5 h 20"/>
                <a:gd name="T20" fmla="*/ 7 w 131"/>
                <a:gd name="T21" fmla="*/ 8 h 20"/>
                <a:gd name="T22" fmla="*/ 0 w 131"/>
                <a:gd name="T23" fmla="*/ 14 h 20"/>
                <a:gd name="T24" fmla="*/ 31 w 131"/>
                <a:gd name="T25" fmla="*/ 12 h 20"/>
                <a:gd name="T26" fmla="*/ 54 w 131"/>
                <a:gd name="T27" fmla="*/ 12 h 20"/>
                <a:gd name="T28" fmla="*/ 61 w 131"/>
                <a:gd name="T29" fmla="*/ 20 h 20"/>
                <a:gd name="T30" fmla="*/ 70 w 131"/>
                <a:gd name="T3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20">
                  <a:moveTo>
                    <a:pt x="70" y="20"/>
                  </a:moveTo>
                  <a:cubicBezTo>
                    <a:pt x="70" y="16"/>
                    <a:pt x="71" y="14"/>
                    <a:pt x="77" y="12"/>
                  </a:cubicBezTo>
                  <a:cubicBezTo>
                    <a:pt x="83" y="10"/>
                    <a:pt x="89" y="11"/>
                    <a:pt x="100" y="12"/>
                  </a:cubicBezTo>
                  <a:cubicBezTo>
                    <a:pt x="111" y="14"/>
                    <a:pt x="120" y="15"/>
                    <a:pt x="131" y="14"/>
                  </a:cubicBezTo>
                  <a:cubicBezTo>
                    <a:pt x="127" y="12"/>
                    <a:pt x="126" y="10"/>
                    <a:pt x="124" y="8"/>
                  </a:cubicBezTo>
                  <a:cubicBezTo>
                    <a:pt x="115" y="8"/>
                    <a:pt x="109" y="7"/>
                    <a:pt x="101" y="5"/>
                  </a:cubicBezTo>
                  <a:cubicBezTo>
                    <a:pt x="93" y="2"/>
                    <a:pt x="83" y="0"/>
                    <a:pt x="77" y="0"/>
                  </a:cubicBezTo>
                  <a:cubicBezTo>
                    <a:pt x="71" y="1"/>
                    <a:pt x="67" y="4"/>
                    <a:pt x="65" y="12"/>
                  </a:cubicBezTo>
                  <a:cubicBezTo>
                    <a:pt x="63" y="4"/>
                    <a:pt x="59" y="1"/>
                    <a:pt x="53" y="0"/>
                  </a:cubicBezTo>
                  <a:cubicBezTo>
                    <a:pt x="47" y="0"/>
                    <a:pt x="38" y="2"/>
                    <a:pt x="30" y="5"/>
                  </a:cubicBezTo>
                  <a:cubicBezTo>
                    <a:pt x="22" y="7"/>
                    <a:pt x="16" y="8"/>
                    <a:pt x="7" y="8"/>
                  </a:cubicBezTo>
                  <a:cubicBezTo>
                    <a:pt x="5" y="10"/>
                    <a:pt x="4" y="12"/>
                    <a:pt x="0" y="14"/>
                  </a:cubicBezTo>
                  <a:cubicBezTo>
                    <a:pt x="11" y="15"/>
                    <a:pt x="20" y="14"/>
                    <a:pt x="31" y="12"/>
                  </a:cubicBezTo>
                  <a:cubicBezTo>
                    <a:pt x="41" y="11"/>
                    <a:pt x="48" y="10"/>
                    <a:pt x="54" y="12"/>
                  </a:cubicBezTo>
                  <a:cubicBezTo>
                    <a:pt x="60" y="14"/>
                    <a:pt x="61" y="16"/>
                    <a:pt x="61" y="20"/>
                  </a:cubicBezTo>
                  <a:cubicBezTo>
                    <a:pt x="70" y="20"/>
                    <a:pt x="70" y="20"/>
                    <a:pt x="7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44"/>
            <p:cNvSpPr>
              <a:spLocks noEditPoints="1"/>
            </p:cNvSpPr>
            <p:nvPr userDrawn="1"/>
          </p:nvSpPr>
          <p:spPr bwMode="auto">
            <a:xfrm>
              <a:off x="8840850" y="4681841"/>
              <a:ext cx="252413" cy="257175"/>
            </a:xfrm>
            <a:custGeom>
              <a:avLst/>
              <a:gdLst>
                <a:gd name="T0" fmla="*/ 85 w 170"/>
                <a:gd name="T1" fmla="*/ 0 h 171"/>
                <a:gd name="T2" fmla="*/ 0 w 170"/>
                <a:gd name="T3" fmla="*/ 86 h 171"/>
                <a:gd name="T4" fmla="*/ 85 w 170"/>
                <a:gd name="T5" fmla="*/ 171 h 171"/>
                <a:gd name="T6" fmla="*/ 170 w 170"/>
                <a:gd name="T7" fmla="*/ 86 h 171"/>
                <a:gd name="T8" fmla="*/ 85 w 170"/>
                <a:gd name="T9" fmla="*/ 0 h 171"/>
                <a:gd name="T10" fmla="*/ 85 w 170"/>
                <a:gd name="T11" fmla="*/ 168 h 171"/>
                <a:gd name="T12" fmla="*/ 2 w 170"/>
                <a:gd name="T13" fmla="*/ 85 h 171"/>
                <a:gd name="T14" fmla="*/ 85 w 170"/>
                <a:gd name="T15" fmla="*/ 3 h 171"/>
                <a:gd name="T16" fmla="*/ 167 w 170"/>
                <a:gd name="T17" fmla="*/ 85 h 171"/>
                <a:gd name="T18" fmla="*/ 85 w 170"/>
                <a:gd name="T19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71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1"/>
                    <a:pt x="85" y="171"/>
                  </a:cubicBezTo>
                  <a:cubicBezTo>
                    <a:pt x="132" y="171"/>
                    <a:pt x="170" y="133"/>
                    <a:pt x="170" y="86"/>
                  </a:cubicBezTo>
                  <a:cubicBezTo>
                    <a:pt x="170" y="38"/>
                    <a:pt x="132" y="0"/>
                    <a:pt x="85" y="0"/>
                  </a:cubicBezTo>
                  <a:close/>
                  <a:moveTo>
                    <a:pt x="85" y="168"/>
                  </a:moveTo>
                  <a:cubicBezTo>
                    <a:pt x="39" y="168"/>
                    <a:pt x="2" y="131"/>
                    <a:pt x="2" y="85"/>
                  </a:cubicBezTo>
                  <a:cubicBezTo>
                    <a:pt x="2" y="40"/>
                    <a:pt x="39" y="3"/>
                    <a:pt x="85" y="3"/>
                  </a:cubicBezTo>
                  <a:cubicBezTo>
                    <a:pt x="130" y="3"/>
                    <a:pt x="167" y="40"/>
                    <a:pt x="167" y="85"/>
                  </a:cubicBezTo>
                  <a:cubicBezTo>
                    <a:pt x="167" y="131"/>
                    <a:pt x="130" y="168"/>
                    <a:pt x="8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5"/>
            <p:cNvSpPr>
              <a:spLocks noEditPoints="1"/>
            </p:cNvSpPr>
            <p:nvPr userDrawn="1"/>
          </p:nvSpPr>
          <p:spPr bwMode="auto">
            <a:xfrm>
              <a:off x="9091675" y="4667554"/>
              <a:ext cx="39688" cy="36513"/>
            </a:xfrm>
            <a:custGeom>
              <a:avLst/>
              <a:gdLst>
                <a:gd name="T0" fmla="*/ 13 w 26"/>
                <a:gd name="T1" fmla="*/ 16 h 25"/>
                <a:gd name="T2" fmla="*/ 11 w 26"/>
                <a:gd name="T3" fmla="*/ 25 h 25"/>
                <a:gd name="T4" fmla="*/ 7 w 26"/>
                <a:gd name="T5" fmla="*/ 24 h 25"/>
                <a:gd name="T6" fmla="*/ 9 w 26"/>
                <a:gd name="T7" fmla="*/ 19 h 25"/>
                <a:gd name="T8" fmla="*/ 10 w 26"/>
                <a:gd name="T9" fmla="*/ 14 h 25"/>
                <a:gd name="T10" fmla="*/ 10 w 26"/>
                <a:gd name="T11" fmla="*/ 14 h 25"/>
                <a:gd name="T12" fmla="*/ 13 w 26"/>
                <a:gd name="T13" fmla="*/ 16 h 25"/>
                <a:gd name="T14" fmla="*/ 25 w 26"/>
                <a:gd name="T15" fmla="*/ 0 h 25"/>
                <a:gd name="T16" fmla="*/ 26 w 26"/>
                <a:gd name="T17" fmla="*/ 2 h 25"/>
                <a:gd name="T18" fmla="*/ 21 w 26"/>
                <a:gd name="T19" fmla="*/ 7 h 25"/>
                <a:gd name="T20" fmla="*/ 18 w 26"/>
                <a:gd name="T21" fmla="*/ 9 h 25"/>
                <a:gd name="T22" fmla="*/ 22 w 26"/>
                <a:gd name="T23" fmla="*/ 11 h 25"/>
                <a:gd name="T24" fmla="*/ 22 w 26"/>
                <a:gd name="T25" fmla="*/ 11 h 25"/>
                <a:gd name="T26" fmla="*/ 23 w 26"/>
                <a:gd name="T27" fmla="*/ 9 h 25"/>
                <a:gd name="T28" fmla="*/ 23 w 26"/>
                <a:gd name="T29" fmla="*/ 9 h 25"/>
                <a:gd name="T30" fmla="*/ 24 w 26"/>
                <a:gd name="T31" fmla="*/ 9 h 25"/>
                <a:gd name="T32" fmla="*/ 25 w 26"/>
                <a:gd name="T33" fmla="*/ 14 h 25"/>
                <a:gd name="T34" fmla="*/ 26 w 26"/>
                <a:gd name="T35" fmla="*/ 15 h 25"/>
                <a:gd name="T36" fmla="*/ 26 w 26"/>
                <a:gd name="T37" fmla="*/ 16 h 25"/>
                <a:gd name="T38" fmla="*/ 25 w 26"/>
                <a:gd name="T39" fmla="*/ 16 h 25"/>
                <a:gd name="T40" fmla="*/ 23 w 26"/>
                <a:gd name="T41" fmla="*/ 16 h 25"/>
                <a:gd name="T42" fmla="*/ 22 w 26"/>
                <a:gd name="T43" fmla="*/ 15 h 25"/>
                <a:gd name="T44" fmla="*/ 13 w 26"/>
                <a:gd name="T45" fmla="*/ 11 h 25"/>
                <a:gd name="T46" fmla="*/ 4 w 26"/>
                <a:gd name="T47" fmla="*/ 13 h 25"/>
                <a:gd name="T48" fmla="*/ 2 w 26"/>
                <a:gd name="T49" fmla="*/ 8 h 25"/>
                <a:gd name="T50" fmla="*/ 2 w 26"/>
                <a:gd name="T51" fmla="*/ 8 h 25"/>
                <a:gd name="T52" fmla="*/ 3 w 26"/>
                <a:gd name="T53" fmla="*/ 8 h 25"/>
                <a:gd name="T54" fmla="*/ 5 w 26"/>
                <a:gd name="T55" fmla="*/ 10 h 25"/>
                <a:gd name="T56" fmla="*/ 11 w 26"/>
                <a:gd name="T57" fmla="*/ 10 h 25"/>
                <a:gd name="T58" fmla="*/ 11 w 26"/>
                <a:gd name="T59" fmla="*/ 9 h 25"/>
                <a:gd name="T60" fmla="*/ 8 w 26"/>
                <a:gd name="T61" fmla="*/ 3 h 25"/>
                <a:gd name="T62" fmla="*/ 9 w 26"/>
                <a:gd name="T63" fmla="*/ 2 h 25"/>
                <a:gd name="T64" fmla="*/ 10 w 26"/>
                <a:gd name="T65" fmla="*/ 2 h 25"/>
                <a:gd name="T66" fmla="*/ 11 w 26"/>
                <a:gd name="T67" fmla="*/ 5 h 25"/>
                <a:gd name="T68" fmla="*/ 12 w 26"/>
                <a:gd name="T69" fmla="*/ 6 h 25"/>
                <a:gd name="T70" fmla="*/ 15 w 26"/>
                <a:gd name="T71" fmla="*/ 8 h 25"/>
                <a:gd name="T72" fmla="*/ 22 w 26"/>
                <a:gd name="T73" fmla="*/ 2 h 25"/>
                <a:gd name="T74" fmla="*/ 24 w 26"/>
                <a:gd name="T75" fmla="*/ 0 h 25"/>
                <a:gd name="T76" fmla="*/ 25 w 26"/>
                <a:gd name="T7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" h="25">
                  <a:moveTo>
                    <a:pt x="13" y="16"/>
                  </a:moveTo>
                  <a:cubicBezTo>
                    <a:pt x="14" y="18"/>
                    <a:pt x="13" y="24"/>
                    <a:pt x="11" y="25"/>
                  </a:cubicBezTo>
                  <a:cubicBezTo>
                    <a:pt x="10" y="25"/>
                    <a:pt x="7" y="25"/>
                    <a:pt x="7" y="24"/>
                  </a:cubicBezTo>
                  <a:cubicBezTo>
                    <a:pt x="7" y="22"/>
                    <a:pt x="8" y="21"/>
                    <a:pt x="9" y="19"/>
                  </a:cubicBezTo>
                  <a:cubicBezTo>
                    <a:pt x="10" y="18"/>
                    <a:pt x="9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2" y="15"/>
                    <a:pt x="13" y="16"/>
                  </a:cubicBezTo>
                  <a:close/>
                  <a:moveTo>
                    <a:pt x="25" y="0"/>
                  </a:moveTo>
                  <a:cubicBezTo>
                    <a:pt x="25" y="0"/>
                    <a:pt x="26" y="1"/>
                    <a:pt x="26" y="2"/>
                  </a:cubicBezTo>
                  <a:cubicBezTo>
                    <a:pt x="26" y="3"/>
                    <a:pt x="23" y="6"/>
                    <a:pt x="21" y="7"/>
                  </a:cubicBezTo>
                  <a:cubicBezTo>
                    <a:pt x="20" y="8"/>
                    <a:pt x="19" y="8"/>
                    <a:pt x="18" y="9"/>
                  </a:cubicBezTo>
                  <a:cubicBezTo>
                    <a:pt x="19" y="10"/>
                    <a:pt x="20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0"/>
                    <a:pt x="23" y="10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4" y="9"/>
                  </a:cubicBezTo>
                  <a:cubicBezTo>
                    <a:pt x="23" y="11"/>
                    <a:pt x="24" y="12"/>
                    <a:pt x="25" y="14"/>
                  </a:cubicBezTo>
                  <a:cubicBezTo>
                    <a:pt x="26" y="14"/>
                    <a:pt x="25" y="15"/>
                    <a:pt x="26" y="15"/>
                  </a:cubicBezTo>
                  <a:cubicBezTo>
                    <a:pt x="26" y="16"/>
                    <a:pt x="26" y="15"/>
                    <a:pt x="2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4" y="16"/>
                    <a:pt x="23" y="16"/>
                  </a:cubicBezTo>
                  <a:cubicBezTo>
                    <a:pt x="23" y="16"/>
                    <a:pt x="22" y="15"/>
                    <a:pt x="22" y="15"/>
                  </a:cubicBezTo>
                  <a:cubicBezTo>
                    <a:pt x="19" y="13"/>
                    <a:pt x="16" y="11"/>
                    <a:pt x="13" y="11"/>
                  </a:cubicBezTo>
                  <a:cubicBezTo>
                    <a:pt x="11" y="12"/>
                    <a:pt x="6" y="14"/>
                    <a:pt x="4" y="13"/>
                  </a:cubicBezTo>
                  <a:cubicBezTo>
                    <a:pt x="2" y="13"/>
                    <a:pt x="0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5" y="10"/>
                    <a:pt x="5" y="10"/>
                  </a:cubicBezTo>
                  <a:cubicBezTo>
                    <a:pt x="7" y="10"/>
                    <a:pt x="10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6"/>
                    <a:pt x="7" y="6"/>
                    <a:pt x="8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3"/>
                    <a:pt x="11" y="4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4" y="8"/>
                    <a:pt x="15" y="8"/>
                  </a:cubicBezTo>
                  <a:cubicBezTo>
                    <a:pt x="16" y="8"/>
                    <a:pt x="21" y="4"/>
                    <a:pt x="22" y="2"/>
                  </a:cubicBezTo>
                  <a:cubicBezTo>
                    <a:pt x="23" y="2"/>
                    <a:pt x="23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46"/>
            <p:cNvSpPr>
              <a:spLocks noEditPoints="1"/>
            </p:cNvSpPr>
            <p:nvPr userDrawn="1"/>
          </p:nvSpPr>
          <p:spPr bwMode="auto">
            <a:xfrm>
              <a:off x="9120250" y="4715179"/>
              <a:ext cx="53975" cy="44450"/>
            </a:xfrm>
            <a:custGeom>
              <a:avLst/>
              <a:gdLst>
                <a:gd name="T0" fmla="*/ 32 w 36"/>
                <a:gd name="T1" fmla="*/ 11 h 30"/>
                <a:gd name="T2" fmla="*/ 36 w 36"/>
                <a:gd name="T3" fmla="*/ 16 h 30"/>
                <a:gd name="T4" fmla="*/ 30 w 36"/>
                <a:gd name="T5" fmla="*/ 16 h 30"/>
                <a:gd name="T6" fmla="*/ 26 w 36"/>
                <a:gd name="T7" fmla="*/ 13 h 30"/>
                <a:gd name="T8" fmla="*/ 27 w 36"/>
                <a:gd name="T9" fmla="*/ 16 h 30"/>
                <a:gd name="T10" fmla="*/ 23 w 36"/>
                <a:gd name="T11" fmla="*/ 22 h 30"/>
                <a:gd name="T12" fmla="*/ 14 w 36"/>
                <a:gd name="T13" fmla="*/ 21 h 30"/>
                <a:gd name="T14" fmla="*/ 14 w 36"/>
                <a:gd name="T15" fmla="*/ 24 h 30"/>
                <a:gd name="T16" fmla="*/ 14 w 36"/>
                <a:gd name="T17" fmla="*/ 30 h 30"/>
                <a:gd name="T18" fmla="*/ 10 w 36"/>
                <a:gd name="T19" fmla="*/ 24 h 30"/>
                <a:gd name="T20" fmla="*/ 1 w 36"/>
                <a:gd name="T21" fmla="*/ 18 h 30"/>
                <a:gd name="T22" fmla="*/ 3 w 36"/>
                <a:gd name="T23" fmla="*/ 19 h 30"/>
                <a:gd name="T24" fmla="*/ 9 w 36"/>
                <a:gd name="T25" fmla="*/ 24 h 30"/>
                <a:gd name="T26" fmla="*/ 9 w 36"/>
                <a:gd name="T27" fmla="*/ 23 h 30"/>
                <a:gd name="T28" fmla="*/ 6 w 36"/>
                <a:gd name="T29" fmla="*/ 20 h 30"/>
                <a:gd name="T30" fmla="*/ 4 w 36"/>
                <a:gd name="T31" fmla="*/ 12 h 30"/>
                <a:gd name="T32" fmla="*/ 8 w 36"/>
                <a:gd name="T33" fmla="*/ 18 h 30"/>
                <a:gd name="T34" fmla="*/ 12 w 36"/>
                <a:gd name="T35" fmla="*/ 20 h 30"/>
                <a:gd name="T36" fmla="*/ 17 w 36"/>
                <a:gd name="T37" fmla="*/ 19 h 30"/>
                <a:gd name="T38" fmla="*/ 14 w 36"/>
                <a:gd name="T39" fmla="*/ 16 h 30"/>
                <a:gd name="T40" fmla="*/ 21 w 36"/>
                <a:gd name="T41" fmla="*/ 20 h 30"/>
                <a:gd name="T42" fmla="*/ 24 w 36"/>
                <a:gd name="T43" fmla="*/ 18 h 30"/>
                <a:gd name="T44" fmla="*/ 14 w 36"/>
                <a:gd name="T45" fmla="*/ 12 h 30"/>
                <a:gd name="T46" fmla="*/ 10 w 36"/>
                <a:gd name="T47" fmla="*/ 14 h 30"/>
                <a:gd name="T48" fmla="*/ 10 w 36"/>
                <a:gd name="T49" fmla="*/ 12 h 30"/>
                <a:gd name="T50" fmla="*/ 14 w 36"/>
                <a:gd name="T51" fmla="*/ 6 h 30"/>
                <a:gd name="T52" fmla="*/ 21 w 36"/>
                <a:gd name="T53" fmla="*/ 10 h 30"/>
                <a:gd name="T54" fmla="*/ 32 w 36"/>
                <a:gd name="T55" fmla="*/ 14 h 30"/>
                <a:gd name="T56" fmla="*/ 32 w 36"/>
                <a:gd name="T57" fmla="*/ 14 h 30"/>
                <a:gd name="T58" fmla="*/ 29 w 36"/>
                <a:gd name="T59" fmla="*/ 6 h 30"/>
                <a:gd name="T60" fmla="*/ 32 w 36"/>
                <a:gd name="T61" fmla="*/ 6 h 30"/>
                <a:gd name="T62" fmla="*/ 34 w 36"/>
                <a:gd name="T63" fmla="*/ 0 h 30"/>
                <a:gd name="T64" fmla="*/ 29 w 36"/>
                <a:gd name="T6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30">
                  <a:moveTo>
                    <a:pt x="32" y="6"/>
                  </a:moveTo>
                  <a:cubicBezTo>
                    <a:pt x="33" y="8"/>
                    <a:pt x="31" y="10"/>
                    <a:pt x="32" y="11"/>
                  </a:cubicBezTo>
                  <a:cubicBezTo>
                    <a:pt x="32" y="11"/>
                    <a:pt x="32" y="12"/>
                    <a:pt x="32" y="12"/>
                  </a:cubicBezTo>
                  <a:cubicBezTo>
                    <a:pt x="34" y="12"/>
                    <a:pt x="36" y="14"/>
                    <a:pt x="36" y="16"/>
                  </a:cubicBezTo>
                  <a:cubicBezTo>
                    <a:pt x="36" y="17"/>
                    <a:pt x="34" y="19"/>
                    <a:pt x="33" y="19"/>
                  </a:cubicBezTo>
                  <a:cubicBezTo>
                    <a:pt x="32" y="18"/>
                    <a:pt x="30" y="16"/>
                    <a:pt x="30" y="16"/>
                  </a:cubicBezTo>
                  <a:cubicBezTo>
                    <a:pt x="29" y="14"/>
                    <a:pt x="27" y="14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7" y="14"/>
                    <a:pt x="27" y="16"/>
                  </a:cubicBezTo>
                  <a:cubicBezTo>
                    <a:pt x="27" y="18"/>
                    <a:pt x="28" y="21"/>
                    <a:pt x="24" y="23"/>
                  </a:cubicBezTo>
                  <a:cubicBezTo>
                    <a:pt x="24" y="22"/>
                    <a:pt x="24" y="22"/>
                    <a:pt x="23" y="22"/>
                  </a:cubicBezTo>
                  <a:cubicBezTo>
                    <a:pt x="22" y="22"/>
                    <a:pt x="21" y="20"/>
                    <a:pt x="20" y="20"/>
                  </a:cubicBezTo>
                  <a:cubicBezTo>
                    <a:pt x="19" y="22"/>
                    <a:pt x="16" y="21"/>
                    <a:pt x="14" y="21"/>
                  </a:cubicBezTo>
                  <a:cubicBezTo>
                    <a:pt x="13" y="21"/>
                    <a:pt x="13" y="22"/>
                    <a:pt x="13" y="22"/>
                  </a:cubicBezTo>
                  <a:cubicBezTo>
                    <a:pt x="14" y="22"/>
                    <a:pt x="14" y="23"/>
                    <a:pt x="14" y="24"/>
                  </a:cubicBezTo>
                  <a:cubicBezTo>
                    <a:pt x="15" y="24"/>
                    <a:pt x="18" y="26"/>
                    <a:pt x="18" y="28"/>
                  </a:cubicBezTo>
                  <a:cubicBezTo>
                    <a:pt x="18" y="29"/>
                    <a:pt x="16" y="30"/>
                    <a:pt x="14" y="30"/>
                  </a:cubicBezTo>
                  <a:cubicBezTo>
                    <a:pt x="14" y="28"/>
                    <a:pt x="13" y="26"/>
                    <a:pt x="11" y="25"/>
                  </a:cubicBezTo>
                  <a:cubicBezTo>
                    <a:pt x="10" y="25"/>
                    <a:pt x="11" y="24"/>
                    <a:pt x="10" y="24"/>
                  </a:cubicBezTo>
                  <a:cubicBezTo>
                    <a:pt x="9" y="25"/>
                    <a:pt x="8" y="26"/>
                    <a:pt x="7" y="26"/>
                  </a:cubicBezTo>
                  <a:cubicBezTo>
                    <a:pt x="3" y="25"/>
                    <a:pt x="0" y="22"/>
                    <a:pt x="1" y="18"/>
                  </a:cubicBezTo>
                  <a:cubicBezTo>
                    <a:pt x="2" y="17"/>
                    <a:pt x="2" y="16"/>
                    <a:pt x="2" y="15"/>
                  </a:cubicBezTo>
                  <a:cubicBezTo>
                    <a:pt x="3" y="16"/>
                    <a:pt x="3" y="18"/>
                    <a:pt x="3" y="19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22"/>
                    <a:pt x="7" y="23"/>
                    <a:pt x="9" y="24"/>
                  </a:cubicBezTo>
                  <a:cubicBezTo>
                    <a:pt x="9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8" y="22"/>
                    <a:pt x="8" y="21"/>
                  </a:cubicBezTo>
                  <a:cubicBezTo>
                    <a:pt x="8" y="21"/>
                    <a:pt x="7" y="20"/>
                    <a:pt x="6" y="20"/>
                  </a:cubicBezTo>
                  <a:cubicBezTo>
                    <a:pt x="5" y="19"/>
                    <a:pt x="3" y="14"/>
                    <a:pt x="4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6"/>
                    <a:pt x="8" y="18"/>
                  </a:cubicBezTo>
                  <a:cubicBezTo>
                    <a:pt x="9" y="18"/>
                    <a:pt x="10" y="19"/>
                    <a:pt x="11" y="20"/>
                  </a:cubicBezTo>
                  <a:cubicBezTo>
                    <a:pt x="11" y="20"/>
                    <a:pt x="11" y="20"/>
                    <a:pt x="12" y="20"/>
                  </a:cubicBezTo>
                  <a:cubicBezTo>
                    <a:pt x="13" y="19"/>
                    <a:pt x="14" y="19"/>
                    <a:pt x="16" y="19"/>
                  </a:cubicBezTo>
                  <a:cubicBezTo>
                    <a:pt x="16" y="19"/>
                    <a:pt x="17" y="19"/>
                    <a:pt x="17" y="19"/>
                  </a:cubicBezTo>
                  <a:cubicBezTo>
                    <a:pt x="17" y="18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6" y="14"/>
                    <a:pt x="17" y="16"/>
                    <a:pt x="19" y="18"/>
                  </a:cubicBezTo>
                  <a:cubicBezTo>
                    <a:pt x="20" y="19"/>
                    <a:pt x="20" y="19"/>
                    <a:pt x="21" y="20"/>
                  </a:cubicBezTo>
                  <a:cubicBezTo>
                    <a:pt x="22" y="20"/>
                    <a:pt x="23" y="21"/>
                    <a:pt x="24" y="20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4" y="15"/>
                    <a:pt x="20" y="12"/>
                    <a:pt x="17" y="12"/>
                  </a:cubicBezTo>
                  <a:cubicBezTo>
                    <a:pt x="16" y="11"/>
                    <a:pt x="14" y="10"/>
                    <a:pt x="14" y="12"/>
                  </a:cubicBezTo>
                  <a:cubicBezTo>
                    <a:pt x="14" y="12"/>
                    <a:pt x="13" y="14"/>
                    <a:pt x="13" y="14"/>
                  </a:cubicBezTo>
                  <a:cubicBezTo>
                    <a:pt x="12" y="14"/>
                    <a:pt x="11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10"/>
                    <a:pt x="13" y="6"/>
                    <a:pt x="14" y="6"/>
                  </a:cubicBezTo>
                  <a:cubicBezTo>
                    <a:pt x="16" y="8"/>
                    <a:pt x="17" y="8"/>
                    <a:pt x="19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3" y="11"/>
                    <a:pt x="24" y="11"/>
                    <a:pt x="26" y="12"/>
                  </a:cubicBezTo>
                  <a:cubicBezTo>
                    <a:pt x="28" y="12"/>
                    <a:pt x="30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3"/>
                    <a:pt x="27" y="12"/>
                    <a:pt x="28" y="10"/>
                  </a:cubicBezTo>
                  <a:cubicBezTo>
                    <a:pt x="28" y="8"/>
                    <a:pt x="30" y="8"/>
                    <a:pt x="29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6"/>
                    <a:pt x="31" y="6"/>
                    <a:pt x="32" y="6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3" y="2"/>
                    <a:pt x="29" y="6"/>
                    <a:pt x="26" y="6"/>
                  </a:cubicBezTo>
                  <a:cubicBezTo>
                    <a:pt x="25" y="4"/>
                    <a:pt x="27" y="2"/>
                    <a:pt x="29" y="0"/>
                  </a:cubicBezTo>
                  <a:cubicBezTo>
                    <a:pt x="30" y="1"/>
                    <a:pt x="32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7"/>
            <p:cNvSpPr>
              <a:spLocks noEditPoints="1"/>
            </p:cNvSpPr>
            <p:nvPr userDrawn="1"/>
          </p:nvSpPr>
          <p:spPr bwMode="auto">
            <a:xfrm>
              <a:off x="9037700" y="4621516"/>
              <a:ext cx="53975" cy="46038"/>
            </a:xfrm>
            <a:custGeom>
              <a:avLst/>
              <a:gdLst>
                <a:gd name="T0" fmla="*/ 13 w 36"/>
                <a:gd name="T1" fmla="*/ 14 h 30"/>
                <a:gd name="T2" fmla="*/ 10 w 36"/>
                <a:gd name="T3" fmla="*/ 17 h 30"/>
                <a:gd name="T4" fmla="*/ 10 w 36"/>
                <a:gd name="T5" fmla="*/ 17 h 30"/>
                <a:gd name="T6" fmla="*/ 13 w 36"/>
                <a:gd name="T7" fmla="*/ 14 h 30"/>
                <a:gd name="T8" fmla="*/ 13 w 36"/>
                <a:gd name="T9" fmla="*/ 14 h 30"/>
                <a:gd name="T10" fmla="*/ 26 w 36"/>
                <a:gd name="T11" fmla="*/ 1 h 30"/>
                <a:gd name="T12" fmla="*/ 27 w 36"/>
                <a:gd name="T13" fmla="*/ 1 h 30"/>
                <a:gd name="T14" fmla="*/ 25 w 36"/>
                <a:gd name="T15" fmla="*/ 7 h 30"/>
                <a:gd name="T16" fmla="*/ 22 w 36"/>
                <a:gd name="T17" fmla="*/ 10 h 30"/>
                <a:gd name="T18" fmla="*/ 22 w 36"/>
                <a:gd name="T19" fmla="*/ 11 h 30"/>
                <a:gd name="T20" fmla="*/ 25 w 36"/>
                <a:gd name="T21" fmla="*/ 11 h 30"/>
                <a:gd name="T22" fmla="*/ 26 w 36"/>
                <a:gd name="T23" fmla="*/ 10 h 30"/>
                <a:gd name="T24" fmla="*/ 29 w 36"/>
                <a:gd name="T25" fmla="*/ 13 h 30"/>
                <a:gd name="T26" fmla="*/ 28 w 36"/>
                <a:gd name="T27" fmla="*/ 14 h 30"/>
                <a:gd name="T28" fmla="*/ 21 w 36"/>
                <a:gd name="T29" fmla="*/ 14 h 30"/>
                <a:gd name="T30" fmla="*/ 19 w 36"/>
                <a:gd name="T31" fmla="*/ 13 h 30"/>
                <a:gd name="T32" fmla="*/ 16 w 36"/>
                <a:gd name="T33" fmla="*/ 18 h 30"/>
                <a:gd name="T34" fmla="*/ 16 w 36"/>
                <a:gd name="T35" fmla="*/ 18 h 30"/>
                <a:gd name="T36" fmla="*/ 21 w 36"/>
                <a:gd name="T37" fmla="*/ 20 h 30"/>
                <a:gd name="T38" fmla="*/ 20 w 36"/>
                <a:gd name="T39" fmla="*/ 24 h 30"/>
                <a:gd name="T40" fmla="*/ 20 w 36"/>
                <a:gd name="T41" fmla="*/ 27 h 30"/>
                <a:gd name="T42" fmla="*/ 14 w 36"/>
                <a:gd name="T43" fmla="*/ 27 h 30"/>
                <a:gd name="T44" fmla="*/ 15 w 36"/>
                <a:gd name="T45" fmla="*/ 21 h 30"/>
                <a:gd name="T46" fmla="*/ 14 w 36"/>
                <a:gd name="T47" fmla="*/ 21 h 30"/>
                <a:gd name="T48" fmla="*/ 9 w 36"/>
                <a:gd name="T49" fmla="*/ 28 h 30"/>
                <a:gd name="T50" fmla="*/ 9 w 36"/>
                <a:gd name="T51" fmla="*/ 28 h 30"/>
                <a:gd name="T52" fmla="*/ 9 w 36"/>
                <a:gd name="T53" fmla="*/ 22 h 30"/>
                <a:gd name="T54" fmla="*/ 11 w 36"/>
                <a:gd name="T55" fmla="*/ 20 h 30"/>
                <a:gd name="T56" fmla="*/ 8 w 36"/>
                <a:gd name="T57" fmla="*/ 20 h 30"/>
                <a:gd name="T58" fmla="*/ 6 w 36"/>
                <a:gd name="T59" fmla="*/ 21 h 30"/>
                <a:gd name="T60" fmla="*/ 1 w 36"/>
                <a:gd name="T61" fmla="*/ 23 h 30"/>
                <a:gd name="T62" fmla="*/ 0 w 36"/>
                <a:gd name="T63" fmla="*/ 22 h 30"/>
                <a:gd name="T64" fmla="*/ 1 w 36"/>
                <a:gd name="T65" fmla="*/ 19 h 30"/>
                <a:gd name="T66" fmla="*/ 3 w 36"/>
                <a:gd name="T67" fmla="*/ 15 h 30"/>
                <a:gd name="T68" fmla="*/ 13 w 36"/>
                <a:gd name="T69" fmla="*/ 13 h 30"/>
                <a:gd name="T70" fmla="*/ 16 w 36"/>
                <a:gd name="T71" fmla="*/ 14 h 30"/>
                <a:gd name="T72" fmla="*/ 16 w 36"/>
                <a:gd name="T73" fmla="*/ 14 h 30"/>
                <a:gd name="T74" fmla="*/ 16 w 36"/>
                <a:gd name="T75" fmla="*/ 13 h 30"/>
                <a:gd name="T76" fmla="*/ 15 w 36"/>
                <a:gd name="T77" fmla="*/ 13 h 30"/>
                <a:gd name="T78" fmla="*/ 13 w 36"/>
                <a:gd name="T79" fmla="*/ 8 h 30"/>
                <a:gd name="T80" fmla="*/ 13 w 36"/>
                <a:gd name="T81" fmla="*/ 8 h 30"/>
                <a:gd name="T82" fmla="*/ 18 w 36"/>
                <a:gd name="T83" fmla="*/ 11 h 30"/>
                <a:gd name="T84" fmla="*/ 20 w 36"/>
                <a:gd name="T85" fmla="*/ 9 h 30"/>
                <a:gd name="T86" fmla="*/ 21 w 36"/>
                <a:gd name="T87" fmla="*/ 7 h 30"/>
                <a:gd name="T88" fmla="*/ 24 w 36"/>
                <a:gd name="T89" fmla="*/ 4 h 30"/>
                <a:gd name="T90" fmla="*/ 26 w 36"/>
                <a:gd name="T91" fmla="*/ 1 h 30"/>
                <a:gd name="T92" fmla="*/ 26 w 36"/>
                <a:gd name="T93" fmla="*/ 1 h 30"/>
                <a:gd name="T94" fmla="*/ 31 w 36"/>
                <a:gd name="T95" fmla="*/ 3 h 30"/>
                <a:gd name="T96" fmla="*/ 35 w 36"/>
                <a:gd name="T97" fmla="*/ 7 h 30"/>
                <a:gd name="T98" fmla="*/ 36 w 36"/>
                <a:gd name="T99" fmla="*/ 9 h 30"/>
                <a:gd name="T100" fmla="*/ 31 w 36"/>
                <a:gd name="T101" fmla="*/ 10 h 30"/>
                <a:gd name="T102" fmla="*/ 31 w 36"/>
                <a:gd name="T103" fmla="*/ 8 h 30"/>
                <a:gd name="T104" fmla="*/ 30 w 36"/>
                <a:gd name="T105" fmla="*/ 8 h 30"/>
                <a:gd name="T106" fmla="*/ 31 w 36"/>
                <a:gd name="T107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0">
                  <a:moveTo>
                    <a:pt x="13" y="14"/>
                  </a:moveTo>
                  <a:cubicBezTo>
                    <a:pt x="13" y="14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3" y="19"/>
                    <a:pt x="14" y="17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26" y="1"/>
                  </a:moveTo>
                  <a:cubicBezTo>
                    <a:pt x="26" y="1"/>
                    <a:pt x="26" y="1"/>
                    <a:pt x="27" y="1"/>
                  </a:cubicBezTo>
                  <a:cubicBezTo>
                    <a:pt x="27" y="2"/>
                    <a:pt x="25" y="6"/>
                    <a:pt x="25" y="7"/>
                  </a:cubicBezTo>
                  <a:cubicBezTo>
                    <a:pt x="24" y="8"/>
                    <a:pt x="22" y="10"/>
                    <a:pt x="22" y="10"/>
                  </a:cubicBezTo>
                  <a:cubicBezTo>
                    <a:pt x="22" y="10"/>
                    <a:pt x="22" y="10"/>
                    <a:pt x="22" y="11"/>
                  </a:cubicBezTo>
                  <a:cubicBezTo>
                    <a:pt x="23" y="12"/>
                    <a:pt x="25" y="12"/>
                    <a:pt x="25" y="11"/>
                  </a:cubicBezTo>
                  <a:cubicBezTo>
                    <a:pt x="26" y="10"/>
                    <a:pt x="25" y="10"/>
                    <a:pt x="26" y="10"/>
                  </a:cubicBezTo>
                  <a:cubicBezTo>
                    <a:pt x="27" y="10"/>
                    <a:pt x="29" y="12"/>
                    <a:pt x="29" y="13"/>
                  </a:cubicBezTo>
                  <a:cubicBezTo>
                    <a:pt x="29" y="13"/>
                    <a:pt x="29" y="14"/>
                    <a:pt x="28" y="14"/>
                  </a:cubicBezTo>
                  <a:cubicBezTo>
                    <a:pt x="25" y="13"/>
                    <a:pt x="23" y="14"/>
                    <a:pt x="21" y="14"/>
                  </a:cubicBezTo>
                  <a:cubicBezTo>
                    <a:pt x="20" y="14"/>
                    <a:pt x="20" y="13"/>
                    <a:pt x="19" y="13"/>
                  </a:cubicBezTo>
                  <a:cubicBezTo>
                    <a:pt x="18" y="14"/>
                    <a:pt x="16" y="17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19"/>
                    <a:pt x="19" y="17"/>
                    <a:pt x="21" y="20"/>
                  </a:cubicBezTo>
                  <a:cubicBezTo>
                    <a:pt x="21" y="22"/>
                    <a:pt x="20" y="22"/>
                    <a:pt x="20" y="24"/>
                  </a:cubicBezTo>
                  <a:cubicBezTo>
                    <a:pt x="19" y="25"/>
                    <a:pt x="20" y="26"/>
                    <a:pt x="20" y="27"/>
                  </a:cubicBezTo>
                  <a:cubicBezTo>
                    <a:pt x="19" y="30"/>
                    <a:pt x="15" y="29"/>
                    <a:pt x="14" y="27"/>
                  </a:cubicBezTo>
                  <a:cubicBezTo>
                    <a:pt x="13" y="26"/>
                    <a:pt x="15" y="22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1" y="22"/>
                    <a:pt x="11" y="26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9" y="24"/>
                    <a:pt x="9" y="22"/>
                  </a:cubicBezTo>
                  <a:cubicBezTo>
                    <a:pt x="10" y="22"/>
                    <a:pt x="11" y="21"/>
                    <a:pt x="11" y="20"/>
                  </a:cubicBezTo>
                  <a:cubicBezTo>
                    <a:pt x="10" y="20"/>
                    <a:pt x="9" y="19"/>
                    <a:pt x="8" y="20"/>
                  </a:cubicBezTo>
                  <a:cubicBezTo>
                    <a:pt x="7" y="20"/>
                    <a:pt x="7" y="21"/>
                    <a:pt x="6" y="21"/>
                  </a:cubicBezTo>
                  <a:cubicBezTo>
                    <a:pt x="5" y="22"/>
                    <a:pt x="3" y="23"/>
                    <a:pt x="1" y="23"/>
                  </a:cubicBezTo>
                  <a:cubicBezTo>
                    <a:pt x="1" y="23"/>
                    <a:pt x="1" y="22"/>
                    <a:pt x="0" y="22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8"/>
                    <a:pt x="3" y="17"/>
                    <a:pt x="3" y="15"/>
                  </a:cubicBezTo>
                  <a:cubicBezTo>
                    <a:pt x="7" y="15"/>
                    <a:pt x="9" y="13"/>
                    <a:pt x="13" y="13"/>
                  </a:cubicBezTo>
                  <a:cubicBezTo>
                    <a:pt x="14" y="13"/>
                    <a:pt x="15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2" y="12"/>
                    <a:pt x="12" y="10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10"/>
                    <a:pt x="17" y="11"/>
                    <a:pt x="18" y="11"/>
                  </a:cubicBezTo>
                  <a:cubicBezTo>
                    <a:pt x="19" y="10"/>
                    <a:pt x="19" y="10"/>
                    <a:pt x="20" y="9"/>
                  </a:cubicBezTo>
                  <a:cubicBezTo>
                    <a:pt x="20" y="8"/>
                    <a:pt x="21" y="8"/>
                    <a:pt x="21" y="7"/>
                  </a:cubicBezTo>
                  <a:cubicBezTo>
                    <a:pt x="22" y="6"/>
                    <a:pt x="23" y="5"/>
                    <a:pt x="24" y="4"/>
                  </a:cubicBezTo>
                  <a:cubicBezTo>
                    <a:pt x="24" y="4"/>
                    <a:pt x="25" y="1"/>
                    <a:pt x="26" y="1"/>
                  </a:cubicBezTo>
                  <a:cubicBezTo>
                    <a:pt x="25" y="0"/>
                    <a:pt x="26" y="1"/>
                    <a:pt x="26" y="1"/>
                  </a:cubicBezTo>
                  <a:close/>
                  <a:moveTo>
                    <a:pt x="31" y="3"/>
                  </a:moveTo>
                  <a:cubicBezTo>
                    <a:pt x="32" y="4"/>
                    <a:pt x="34" y="5"/>
                    <a:pt x="35" y="7"/>
                  </a:cubicBezTo>
                  <a:cubicBezTo>
                    <a:pt x="35" y="8"/>
                    <a:pt x="36" y="9"/>
                    <a:pt x="36" y="9"/>
                  </a:cubicBezTo>
                  <a:cubicBezTo>
                    <a:pt x="35" y="12"/>
                    <a:pt x="32" y="12"/>
                    <a:pt x="31" y="10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6"/>
                    <a:pt x="29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8"/>
            <p:cNvSpPr>
              <a:spLocks noEditPoints="1"/>
            </p:cNvSpPr>
            <p:nvPr userDrawn="1"/>
          </p:nvSpPr>
          <p:spPr bwMode="auto">
            <a:xfrm>
              <a:off x="8913875" y="4588179"/>
              <a:ext cx="36513" cy="52388"/>
            </a:xfrm>
            <a:custGeom>
              <a:avLst/>
              <a:gdLst>
                <a:gd name="T0" fmla="*/ 14 w 24"/>
                <a:gd name="T1" fmla="*/ 5 h 34"/>
                <a:gd name="T2" fmla="*/ 14 w 24"/>
                <a:gd name="T3" fmla="*/ 5 h 34"/>
                <a:gd name="T4" fmla="*/ 14 w 24"/>
                <a:gd name="T5" fmla="*/ 5 h 34"/>
                <a:gd name="T6" fmla="*/ 14 w 24"/>
                <a:gd name="T7" fmla="*/ 4 h 34"/>
                <a:gd name="T8" fmla="*/ 14 w 24"/>
                <a:gd name="T9" fmla="*/ 4 h 34"/>
                <a:gd name="T10" fmla="*/ 14 w 24"/>
                <a:gd name="T11" fmla="*/ 4 h 34"/>
                <a:gd name="T12" fmla="*/ 14 w 24"/>
                <a:gd name="T13" fmla="*/ 4 h 34"/>
                <a:gd name="T14" fmla="*/ 20 w 24"/>
                <a:gd name="T15" fmla="*/ 2 h 34"/>
                <a:gd name="T16" fmla="*/ 14 w 24"/>
                <a:gd name="T17" fmla="*/ 7 h 34"/>
                <a:gd name="T18" fmla="*/ 22 w 24"/>
                <a:gd name="T19" fmla="*/ 15 h 34"/>
                <a:gd name="T20" fmla="*/ 16 w 24"/>
                <a:gd name="T21" fmla="*/ 18 h 34"/>
                <a:gd name="T22" fmla="*/ 15 w 24"/>
                <a:gd name="T23" fmla="*/ 23 h 34"/>
                <a:gd name="T24" fmla="*/ 17 w 24"/>
                <a:gd name="T25" fmla="*/ 22 h 34"/>
                <a:gd name="T26" fmla="*/ 24 w 24"/>
                <a:gd name="T27" fmla="*/ 24 h 34"/>
                <a:gd name="T28" fmla="*/ 18 w 24"/>
                <a:gd name="T29" fmla="*/ 26 h 34"/>
                <a:gd name="T30" fmla="*/ 9 w 24"/>
                <a:gd name="T31" fmla="*/ 32 h 34"/>
                <a:gd name="T32" fmla="*/ 16 w 24"/>
                <a:gd name="T33" fmla="*/ 27 h 34"/>
                <a:gd name="T34" fmla="*/ 10 w 24"/>
                <a:gd name="T35" fmla="*/ 29 h 34"/>
                <a:gd name="T36" fmla="*/ 7 w 24"/>
                <a:gd name="T37" fmla="*/ 28 h 34"/>
                <a:gd name="T38" fmla="*/ 14 w 24"/>
                <a:gd name="T39" fmla="*/ 25 h 34"/>
                <a:gd name="T40" fmla="*/ 13 w 24"/>
                <a:gd name="T41" fmla="*/ 24 h 34"/>
                <a:gd name="T42" fmla="*/ 14 w 24"/>
                <a:gd name="T43" fmla="*/ 19 h 34"/>
                <a:gd name="T44" fmla="*/ 9 w 24"/>
                <a:gd name="T45" fmla="*/ 22 h 34"/>
                <a:gd name="T46" fmla="*/ 9 w 24"/>
                <a:gd name="T47" fmla="*/ 20 h 34"/>
                <a:gd name="T48" fmla="*/ 17 w 24"/>
                <a:gd name="T49" fmla="*/ 16 h 34"/>
                <a:gd name="T50" fmla="*/ 14 w 24"/>
                <a:gd name="T51" fmla="*/ 10 h 34"/>
                <a:gd name="T52" fmla="*/ 7 w 24"/>
                <a:gd name="T53" fmla="*/ 17 h 34"/>
                <a:gd name="T54" fmla="*/ 4 w 24"/>
                <a:gd name="T55" fmla="*/ 26 h 34"/>
                <a:gd name="T56" fmla="*/ 2 w 24"/>
                <a:gd name="T57" fmla="*/ 19 h 34"/>
                <a:gd name="T58" fmla="*/ 6 w 24"/>
                <a:gd name="T59" fmla="*/ 12 h 34"/>
                <a:gd name="T60" fmla="*/ 12 w 24"/>
                <a:gd name="T61" fmla="*/ 7 h 34"/>
                <a:gd name="T62" fmla="*/ 8 w 24"/>
                <a:gd name="T63" fmla="*/ 6 h 34"/>
                <a:gd name="T64" fmla="*/ 1 w 24"/>
                <a:gd name="T65" fmla="*/ 3 h 34"/>
                <a:gd name="T66" fmla="*/ 4 w 24"/>
                <a:gd name="T67" fmla="*/ 7 h 34"/>
                <a:gd name="T68" fmla="*/ 0 w 24"/>
                <a:gd name="T69" fmla="*/ 5 h 34"/>
                <a:gd name="T70" fmla="*/ 1 w 24"/>
                <a:gd name="T7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34">
                  <a:moveTo>
                    <a:pt x="14" y="5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14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6" y="1"/>
                  </a:moveTo>
                  <a:cubicBezTo>
                    <a:pt x="17" y="0"/>
                    <a:pt x="19" y="1"/>
                    <a:pt x="20" y="2"/>
                  </a:cubicBezTo>
                  <a:cubicBezTo>
                    <a:pt x="20" y="2"/>
                    <a:pt x="21" y="2"/>
                    <a:pt x="20" y="2"/>
                  </a:cubicBezTo>
                  <a:cubicBezTo>
                    <a:pt x="20" y="4"/>
                    <a:pt x="16" y="5"/>
                    <a:pt x="14" y="7"/>
                  </a:cubicBezTo>
                  <a:cubicBezTo>
                    <a:pt x="15" y="8"/>
                    <a:pt x="16" y="7"/>
                    <a:pt x="18" y="8"/>
                  </a:cubicBezTo>
                  <a:cubicBezTo>
                    <a:pt x="20" y="8"/>
                    <a:pt x="24" y="12"/>
                    <a:pt x="22" y="15"/>
                  </a:cubicBezTo>
                  <a:cubicBezTo>
                    <a:pt x="21" y="16"/>
                    <a:pt x="20" y="16"/>
                    <a:pt x="19" y="16"/>
                  </a:cubicBezTo>
                  <a:cubicBezTo>
                    <a:pt x="18" y="17"/>
                    <a:pt x="17" y="16"/>
                    <a:pt x="16" y="18"/>
                  </a:cubicBezTo>
                  <a:cubicBezTo>
                    <a:pt x="16" y="18"/>
                    <a:pt x="16" y="19"/>
                    <a:pt x="17" y="20"/>
                  </a:cubicBezTo>
                  <a:cubicBezTo>
                    <a:pt x="16" y="21"/>
                    <a:pt x="16" y="22"/>
                    <a:pt x="15" y="23"/>
                  </a:cubicBezTo>
                  <a:cubicBezTo>
                    <a:pt x="16" y="24"/>
                    <a:pt x="16" y="24"/>
                    <a:pt x="17" y="24"/>
                  </a:cubicBezTo>
                  <a:cubicBezTo>
                    <a:pt x="17" y="23"/>
                    <a:pt x="17" y="23"/>
                    <a:pt x="17" y="22"/>
                  </a:cubicBezTo>
                  <a:cubicBezTo>
                    <a:pt x="18" y="22"/>
                    <a:pt x="21" y="22"/>
                    <a:pt x="22" y="22"/>
                  </a:cubicBezTo>
                  <a:cubicBezTo>
                    <a:pt x="23" y="22"/>
                    <a:pt x="23" y="24"/>
                    <a:pt x="24" y="24"/>
                  </a:cubicBezTo>
                  <a:cubicBezTo>
                    <a:pt x="23" y="25"/>
                    <a:pt x="23" y="25"/>
                    <a:pt x="23" y="26"/>
                  </a:cubicBezTo>
                  <a:cubicBezTo>
                    <a:pt x="21" y="27"/>
                    <a:pt x="20" y="24"/>
                    <a:pt x="18" y="26"/>
                  </a:cubicBezTo>
                  <a:cubicBezTo>
                    <a:pt x="17" y="27"/>
                    <a:pt x="19" y="29"/>
                    <a:pt x="19" y="31"/>
                  </a:cubicBezTo>
                  <a:cubicBezTo>
                    <a:pt x="18" y="34"/>
                    <a:pt x="11" y="34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0"/>
                    <a:pt x="16" y="30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7"/>
                    <a:pt x="12" y="29"/>
                    <a:pt x="10" y="29"/>
                  </a:cubicBezTo>
                  <a:cubicBezTo>
                    <a:pt x="10" y="29"/>
                    <a:pt x="8" y="29"/>
                    <a:pt x="8" y="29"/>
                  </a:cubicBezTo>
                  <a:cubicBezTo>
                    <a:pt x="8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14" y="26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3" y="24"/>
                    <a:pt x="13" y="24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3" y="21"/>
                    <a:pt x="14" y="20"/>
                    <a:pt x="14" y="19"/>
                  </a:cubicBezTo>
                  <a:cubicBezTo>
                    <a:pt x="14" y="19"/>
                    <a:pt x="14" y="19"/>
                    <a:pt x="13" y="19"/>
                  </a:cubicBezTo>
                  <a:cubicBezTo>
                    <a:pt x="12" y="18"/>
                    <a:pt x="10" y="2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1"/>
                    <a:pt x="9" y="20"/>
                  </a:cubicBezTo>
                  <a:cubicBezTo>
                    <a:pt x="9" y="18"/>
                    <a:pt x="12" y="16"/>
                    <a:pt x="14" y="17"/>
                  </a:cubicBezTo>
                  <a:cubicBezTo>
                    <a:pt x="15" y="17"/>
                    <a:pt x="16" y="16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9" y="11"/>
                    <a:pt x="16" y="10"/>
                    <a:pt x="14" y="10"/>
                  </a:cubicBezTo>
                  <a:cubicBezTo>
                    <a:pt x="12" y="10"/>
                    <a:pt x="10" y="12"/>
                    <a:pt x="10" y="13"/>
                  </a:cubicBezTo>
                  <a:cubicBezTo>
                    <a:pt x="9" y="14"/>
                    <a:pt x="8" y="16"/>
                    <a:pt x="7" y="17"/>
                  </a:cubicBezTo>
                  <a:cubicBezTo>
                    <a:pt x="6" y="18"/>
                    <a:pt x="6" y="19"/>
                    <a:pt x="5" y="20"/>
                  </a:cubicBezTo>
                  <a:cubicBezTo>
                    <a:pt x="4" y="22"/>
                    <a:pt x="5" y="24"/>
                    <a:pt x="4" y="26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1" y="20"/>
                    <a:pt x="2" y="19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4" y="15"/>
                    <a:pt x="5" y="14"/>
                    <a:pt x="6" y="12"/>
                  </a:cubicBezTo>
                  <a:cubicBezTo>
                    <a:pt x="8" y="11"/>
                    <a:pt x="11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7"/>
                    <a:pt x="8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2" y="4"/>
                    <a:pt x="14" y="2"/>
                    <a:pt x="16" y="1"/>
                  </a:cubicBezTo>
                  <a:close/>
                  <a:moveTo>
                    <a:pt x="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4" y="7"/>
                    <a:pt x="4" y="7"/>
                  </a:cubicBezTo>
                  <a:cubicBezTo>
                    <a:pt x="4" y="9"/>
                    <a:pt x="5" y="9"/>
                    <a:pt x="4" y="10"/>
                  </a:cubicBezTo>
                  <a:cubicBezTo>
                    <a:pt x="1" y="10"/>
                    <a:pt x="0" y="9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9"/>
            <p:cNvSpPr>
              <a:spLocks noEditPoints="1"/>
            </p:cNvSpPr>
            <p:nvPr userDrawn="1"/>
          </p:nvSpPr>
          <p:spPr bwMode="auto">
            <a:xfrm>
              <a:off x="8971025" y="4589766"/>
              <a:ext cx="50800" cy="52388"/>
            </a:xfrm>
            <a:custGeom>
              <a:avLst/>
              <a:gdLst>
                <a:gd name="T0" fmla="*/ 17 w 34"/>
                <a:gd name="T1" fmla="*/ 16 h 34"/>
                <a:gd name="T2" fmla="*/ 20 w 34"/>
                <a:gd name="T3" fmla="*/ 27 h 34"/>
                <a:gd name="T4" fmla="*/ 18 w 34"/>
                <a:gd name="T5" fmla="*/ 21 h 34"/>
                <a:gd name="T6" fmla="*/ 20 w 34"/>
                <a:gd name="T7" fmla="*/ 21 h 34"/>
                <a:gd name="T8" fmla="*/ 25 w 34"/>
                <a:gd name="T9" fmla="*/ 18 h 34"/>
                <a:gd name="T10" fmla="*/ 22 w 34"/>
                <a:gd name="T11" fmla="*/ 20 h 34"/>
                <a:gd name="T12" fmla="*/ 21 w 34"/>
                <a:gd name="T13" fmla="*/ 14 h 34"/>
                <a:gd name="T14" fmla="*/ 28 w 34"/>
                <a:gd name="T15" fmla="*/ 6 h 34"/>
                <a:gd name="T16" fmla="*/ 26 w 34"/>
                <a:gd name="T17" fmla="*/ 10 h 34"/>
                <a:gd name="T18" fmla="*/ 28 w 34"/>
                <a:gd name="T19" fmla="*/ 6 h 34"/>
                <a:gd name="T20" fmla="*/ 26 w 34"/>
                <a:gd name="T21" fmla="*/ 0 h 34"/>
                <a:gd name="T22" fmla="*/ 28 w 34"/>
                <a:gd name="T23" fmla="*/ 5 h 34"/>
                <a:gd name="T24" fmla="*/ 34 w 34"/>
                <a:gd name="T25" fmla="*/ 9 h 34"/>
                <a:gd name="T26" fmla="*/ 28 w 34"/>
                <a:gd name="T27" fmla="*/ 13 h 34"/>
                <a:gd name="T28" fmla="*/ 28 w 34"/>
                <a:gd name="T29" fmla="*/ 17 h 34"/>
                <a:gd name="T30" fmla="*/ 27 w 34"/>
                <a:gd name="T31" fmla="*/ 25 h 34"/>
                <a:gd name="T32" fmla="*/ 32 w 34"/>
                <a:gd name="T33" fmla="*/ 31 h 34"/>
                <a:gd name="T34" fmla="*/ 26 w 34"/>
                <a:gd name="T35" fmla="*/ 30 h 34"/>
                <a:gd name="T36" fmla="*/ 22 w 34"/>
                <a:gd name="T37" fmla="*/ 30 h 34"/>
                <a:gd name="T38" fmla="*/ 15 w 34"/>
                <a:gd name="T39" fmla="*/ 29 h 34"/>
                <a:gd name="T40" fmla="*/ 13 w 34"/>
                <a:gd name="T41" fmla="*/ 26 h 34"/>
                <a:gd name="T42" fmla="*/ 13 w 34"/>
                <a:gd name="T43" fmla="*/ 31 h 34"/>
                <a:gd name="T44" fmla="*/ 10 w 34"/>
                <a:gd name="T45" fmla="*/ 27 h 34"/>
                <a:gd name="T46" fmla="*/ 8 w 34"/>
                <a:gd name="T47" fmla="*/ 23 h 34"/>
                <a:gd name="T48" fmla="*/ 2 w 34"/>
                <a:gd name="T49" fmla="*/ 19 h 34"/>
                <a:gd name="T50" fmla="*/ 4 w 34"/>
                <a:gd name="T51" fmla="*/ 16 h 34"/>
                <a:gd name="T52" fmla="*/ 13 w 34"/>
                <a:gd name="T53" fmla="*/ 15 h 34"/>
                <a:gd name="T54" fmla="*/ 16 w 34"/>
                <a:gd name="T55" fmla="*/ 9 h 34"/>
                <a:gd name="T56" fmla="*/ 11 w 34"/>
                <a:gd name="T57" fmla="*/ 7 h 34"/>
                <a:gd name="T58" fmla="*/ 10 w 34"/>
                <a:gd name="T59" fmla="*/ 5 h 34"/>
                <a:gd name="T60" fmla="*/ 12 w 34"/>
                <a:gd name="T61" fmla="*/ 6 h 34"/>
                <a:gd name="T62" fmla="*/ 20 w 34"/>
                <a:gd name="T63" fmla="*/ 0 h 34"/>
                <a:gd name="T64" fmla="*/ 23 w 34"/>
                <a:gd name="T65" fmla="*/ 1 h 34"/>
                <a:gd name="T66" fmla="*/ 17 w 34"/>
                <a:gd name="T67" fmla="*/ 11 h 34"/>
                <a:gd name="T68" fmla="*/ 19 w 34"/>
                <a:gd name="T69" fmla="*/ 11 h 34"/>
                <a:gd name="T70" fmla="*/ 23 w 34"/>
                <a:gd name="T71" fmla="*/ 7 h 34"/>
                <a:gd name="T72" fmla="*/ 26 w 34"/>
                <a:gd name="T7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4">
                  <a:moveTo>
                    <a:pt x="21" y="13"/>
                  </a:moveTo>
                  <a:cubicBezTo>
                    <a:pt x="19" y="14"/>
                    <a:pt x="18" y="15"/>
                    <a:pt x="17" y="16"/>
                  </a:cubicBezTo>
                  <a:cubicBezTo>
                    <a:pt x="16" y="18"/>
                    <a:pt x="12" y="21"/>
                    <a:pt x="14" y="24"/>
                  </a:cubicBezTo>
                  <a:cubicBezTo>
                    <a:pt x="15" y="26"/>
                    <a:pt x="17" y="28"/>
                    <a:pt x="20" y="27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0" y="25"/>
                    <a:pt x="19" y="22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1" y="22"/>
                    <a:pt x="24" y="24"/>
                    <a:pt x="24" y="23"/>
                  </a:cubicBezTo>
                  <a:cubicBezTo>
                    <a:pt x="25" y="22"/>
                    <a:pt x="26" y="19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20"/>
                    <a:pt x="22" y="19"/>
                    <a:pt x="21" y="19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2" y="13"/>
                    <a:pt x="21" y="13"/>
                    <a:pt x="21" y="13"/>
                  </a:cubicBezTo>
                  <a:close/>
                  <a:moveTo>
                    <a:pt x="28" y="6"/>
                  </a:moveTo>
                  <a:cubicBezTo>
                    <a:pt x="28" y="7"/>
                    <a:pt x="26" y="9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10"/>
                    <a:pt x="30" y="9"/>
                    <a:pt x="30" y="9"/>
                  </a:cubicBezTo>
                  <a:cubicBezTo>
                    <a:pt x="30" y="8"/>
                    <a:pt x="29" y="7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lose/>
                  <a:moveTo>
                    <a:pt x="26" y="0"/>
                  </a:moveTo>
                  <a:cubicBezTo>
                    <a:pt x="28" y="1"/>
                    <a:pt x="29" y="1"/>
                    <a:pt x="29" y="3"/>
                  </a:cubicBezTo>
                  <a:cubicBezTo>
                    <a:pt x="29" y="3"/>
                    <a:pt x="28" y="4"/>
                    <a:pt x="28" y="5"/>
                  </a:cubicBezTo>
                  <a:cubicBezTo>
                    <a:pt x="29" y="7"/>
                    <a:pt x="32" y="7"/>
                    <a:pt x="34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11"/>
                    <a:pt x="30" y="11"/>
                    <a:pt x="29" y="11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6" y="13"/>
                    <a:pt x="25" y="13"/>
                    <a:pt x="24" y="15"/>
                  </a:cubicBezTo>
                  <a:cubicBezTo>
                    <a:pt x="25" y="16"/>
                    <a:pt x="28" y="16"/>
                    <a:pt x="28" y="17"/>
                  </a:cubicBezTo>
                  <a:cubicBezTo>
                    <a:pt x="28" y="18"/>
                    <a:pt x="28" y="21"/>
                    <a:pt x="28" y="22"/>
                  </a:cubicBezTo>
                  <a:cubicBezTo>
                    <a:pt x="27" y="23"/>
                    <a:pt x="26" y="24"/>
                    <a:pt x="27" y="25"/>
                  </a:cubicBezTo>
                  <a:cubicBezTo>
                    <a:pt x="27" y="26"/>
                    <a:pt x="29" y="26"/>
                    <a:pt x="30" y="27"/>
                  </a:cubicBezTo>
                  <a:cubicBezTo>
                    <a:pt x="31" y="28"/>
                    <a:pt x="32" y="29"/>
                    <a:pt x="32" y="31"/>
                  </a:cubicBezTo>
                  <a:cubicBezTo>
                    <a:pt x="32" y="32"/>
                    <a:pt x="30" y="34"/>
                    <a:pt x="28" y="33"/>
                  </a:cubicBezTo>
                  <a:cubicBezTo>
                    <a:pt x="27" y="33"/>
                    <a:pt x="26" y="31"/>
                    <a:pt x="26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29"/>
                    <a:pt x="22" y="30"/>
                    <a:pt x="22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19" y="30"/>
                    <a:pt x="17" y="30"/>
                    <a:pt x="15" y="29"/>
                  </a:cubicBezTo>
                  <a:cubicBezTo>
                    <a:pt x="15" y="28"/>
                    <a:pt x="14" y="27"/>
                    <a:pt x="14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4" y="31"/>
                    <a:pt x="13" y="31"/>
                  </a:cubicBezTo>
                  <a:cubicBezTo>
                    <a:pt x="12" y="31"/>
                    <a:pt x="12" y="30"/>
                    <a:pt x="11" y="30"/>
                  </a:cubicBezTo>
                  <a:cubicBezTo>
                    <a:pt x="10" y="29"/>
                    <a:pt x="11" y="28"/>
                    <a:pt x="10" y="27"/>
                  </a:cubicBezTo>
                  <a:cubicBezTo>
                    <a:pt x="10" y="26"/>
                    <a:pt x="9" y="25"/>
                    <a:pt x="9" y="25"/>
                  </a:cubicBezTo>
                  <a:cubicBezTo>
                    <a:pt x="8" y="24"/>
                    <a:pt x="9" y="23"/>
                    <a:pt x="8" y="23"/>
                  </a:cubicBezTo>
                  <a:cubicBezTo>
                    <a:pt x="8" y="23"/>
                    <a:pt x="4" y="24"/>
                    <a:pt x="3" y="23"/>
                  </a:cubicBezTo>
                  <a:cubicBezTo>
                    <a:pt x="2" y="23"/>
                    <a:pt x="0" y="21"/>
                    <a:pt x="2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4" y="18"/>
                    <a:pt x="3" y="17"/>
                    <a:pt x="4" y="16"/>
                  </a:cubicBezTo>
                  <a:cubicBezTo>
                    <a:pt x="4" y="16"/>
                    <a:pt x="6" y="17"/>
                    <a:pt x="6" y="17"/>
                  </a:cubicBezTo>
                  <a:cubicBezTo>
                    <a:pt x="8" y="17"/>
                    <a:pt x="12" y="16"/>
                    <a:pt x="13" y="15"/>
                  </a:cubicBezTo>
                  <a:cubicBezTo>
                    <a:pt x="13" y="14"/>
                    <a:pt x="14" y="12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6" y="9"/>
                    <a:pt x="15" y="8"/>
                  </a:cubicBezTo>
                  <a:cubicBezTo>
                    <a:pt x="14" y="8"/>
                    <a:pt x="13" y="8"/>
                    <a:pt x="11" y="7"/>
                  </a:cubicBezTo>
                  <a:cubicBezTo>
                    <a:pt x="11" y="7"/>
                    <a:pt x="11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5"/>
                    <a:pt x="12" y="6"/>
                    <a:pt x="12" y="6"/>
                  </a:cubicBezTo>
                  <a:cubicBezTo>
                    <a:pt x="13" y="6"/>
                    <a:pt x="17" y="5"/>
                    <a:pt x="17" y="4"/>
                  </a:cubicBezTo>
                  <a:cubicBezTo>
                    <a:pt x="18" y="3"/>
                    <a:pt x="18" y="1"/>
                    <a:pt x="20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3"/>
                    <a:pt x="21" y="3"/>
                    <a:pt x="20" y="5"/>
                  </a:cubicBezTo>
                  <a:cubicBezTo>
                    <a:pt x="18" y="6"/>
                    <a:pt x="18" y="9"/>
                    <a:pt x="17" y="11"/>
                  </a:cubicBezTo>
                  <a:cubicBezTo>
                    <a:pt x="17" y="11"/>
                    <a:pt x="16" y="12"/>
                    <a:pt x="16" y="13"/>
                  </a:cubicBezTo>
                  <a:cubicBezTo>
                    <a:pt x="18" y="13"/>
                    <a:pt x="18" y="11"/>
                    <a:pt x="19" y="11"/>
                  </a:cubicBezTo>
                  <a:cubicBezTo>
                    <a:pt x="20" y="11"/>
                    <a:pt x="22" y="11"/>
                    <a:pt x="22" y="10"/>
                  </a:cubicBezTo>
                  <a:cubicBezTo>
                    <a:pt x="23" y="9"/>
                    <a:pt x="22" y="8"/>
                    <a:pt x="23" y="7"/>
                  </a:cubicBezTo>
                  <a:cubicBezTo>
                    <a:pt x="24" y="6"/>
                    <a:pt x="24" y="4"/>
                    <a:pt x="25" y="3"/>
                  </a:cubicBezTo>
                  <a:cubicBezTo>
                    <a:pt x="26" y="2"/>
                    <a:pt x="2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50"/>
            <p:cNvSpPr>
              <a:spLocks noEditPoints="1"/>
            </p:cNvSpPr>
            <p:nvPr userDrawn="1"/>
          </p:nvSpPr>
          <p:spPr bwMode="auto">
            <a:xfrm>
              <a:off x="8756713" y="4715179"/>
              <a:ext cx="52388" cy="44450"/>
            </a:xfrm>
            <a:custGeom>
              <a:avLst/>
              <a:gdLst>
                <a:gd name="T0" fmla="*/ 15 w 35"/>
                <a:gd name="T1" fmla="*/ 20 h 30"/>
                <a:gd name="T2" fmla="*/ 16 w 35"/>
                <a:gd name="T3" fmla="*/ 24 h 30"/>
                <a:gd name="T4" fmla="*/ 18 w 35"/>
                <a:gd name="T5" fmla="*/ 23 h 30"/>
                <a:gd name="T6" fmla="*/ 20 w 35"/>
                <a:gd name="T7" fmla="*/ 24 h 30"/>
                <a:gd name="T8" fmla="*/ 20 w 35"/>
                <a:gd name="T9" fmla="*/ 24 h 30"/>
                <a:gd name="T10" fmla="*/ 21 w 35"/>
                <a:gd name="T11" fmla="*/ 22 h 30"/>
                <a:gd name="T12" fmla="*/ 16 w 35"/>
                <a:gd name="T13" fmla="*/ 20 h 30"/>
                <a:gd name="T14" fmla="*/ 15 w 35"/>
                <a:gd name="T15" fmla="*/ 20 h 30"/>
                <a:gd name="T16" fmla="*/ 14 w 35"/>
                <a:gd name="T17" fmla="*/ 7 h 30"/>
                <a:gd name="T18" fmla="*/ 16 w 35"/>
                <a:gd name="T19" fmla="*/ 13 h 30"/>
                <a:gd name="T20" fmla="*/ 18 w 35"/>
                <a:gd name="T21" fmla="*/ 13 h 30"/>
                <a:gd name="T22" fmla="*/ 18 w 35"/>
                <a:gd name="T23" fmla="*/ 13 h 30"/>
                <a:gd name="T24" fmla="*/ 14 w 35"/>
                <a:gd name="T25" fmla="*/ 6 h 30"/>
                <a:gd name="T26" fmla="*/ 14 w 35"/>
                <a:gd name="T27" fmla="*/ 6 h 30"/>
                <a:gd name="T28" fmla="*/ 14 w 35"/>
                <a:gd name="T29" fmla="*/ 7 h 30"/>
                <a:gd name="T30" fmla="*/ 0 w 35"/>
                <a:gd name="T31" fmla="*/ 14 h 30"/>
                <a:gd name="T32" fmla="*/ 6 w 35"/>
                <a:gd name="T33" fmla="*/ 9 h 30"/>
                <a:gd name="T34" fmla="*/ 11 w 35"/>
                <a:gd name="T35" fmla="*/ 10 h 30"/>
                <a:gd name="T36" fmla="*/ 12 w 35"/>
                <a:gd name="T37" fmla="*/ 3 h 30"/>
                <a:gd name="T38" fmla="*/ 15 w 35"/>
                <a:gd name="T39" fmla="*/ 0 h 30"/>
                <a:gd name="T40" fmla="*/ 18 w 35"/>
                <a:gd name="T41" fmla="*/ 6 h 30"/>
                <a:gd name="T42" fmla="*/ 20 w 35"/>
                <a:gd name="T43" fmla="*/ 10 h 30"/>
                <a:gd name="T44" fmla="*/ 20 w 35"/>
                <a:gd name="T45" fmla="*/ 9 h 30"/>
                <a:gd name="T46" fmla="*/ 22 w 35"/>
                <a:gd name="T47" fmla="*/ 5 h 30"/>
                <a:gd name="T48" fmla="*/ 24 w 35"/>
                <a:gd name="T49" fmla="*/ 5 h 30"/>
                <a:gd name="T50" fmla="*/ 24 w 35"/>
                <a:gd name="T51" fmla="*/ 9 h 30"/>
                <a:gd name="T52" fmla="*/ 25 w 35"/>
                <a:gd name="T53" fmla="*/ 14 h 30"/>
                <a:gd name="T54" fmla="*/ 25 w 35"/>
                <a:gd name="T55" fmla="*/ 16 h 30"/>
                <a:gd name="T56" fmla="*/ 30 w 35"/>
                <a:gd name="T57" fmla="*/ 18 h 30"/>
                <a:gd name="T58" fmla="*/ 31 w 35"/>
                <a:gd name="T59" fmla="*/ 20 h 30"/>
                <a:gd name="T60" fmla="*/ 34 w 35"/>
                <a:gd name="T61" fmla="*/ 22 h 30"/>
                <a:gd name="T62" fmla="*/ 35 w 35"/>
                <a:gd name="T63" fmla="*/ 23 h 30"/>
                <a:gd name="T64" fmla="*/ 35 w 35"/>
                <a:gd name="T65" fmla="*/ 23 h 30"/>
                <a:gd name="T66" fmla="*/ 29 w 35"/>
                <a:gd name="T67" fmla="*/ 23 h 30"/>
                <a:gd name="T68" fmla="*/ 26 w 35"/>
                <a:gd name="T69" fmla="*/ 23 h 30"/>
                <a:gd name="T70" fmla="*/ 25 w 35"/>
                <a:gd name="T71" fmla="*/ 24 h 30"/>
                <a:gd name="T72" fmla="*/ 21 w 35"/>
                <a:gd name="T73" fmla="*/ 26 h 30"/>
                <a:gd name="T74" fmla="*/ 21 w 35"/>
                <a:gd name="T75" fmla="*/ 28 h 30"/>
                <a:gd name="T76" fmla="*/ 19 w 35"/>
                <a:gd name="T77" fmla="*/ 28 h 30"/>
                <a:gd name="T78" fmla="*/ 17 w 35"/>
                <a:gd name="T79" fmla="*/ 30 h 30"/>
                <a:gd name="T80" fmla="*/ 14 w 35"/>
                <a:gd name="T81" fmla="*/ 30 h 30"/>
                <a:gd name="T82" fmla="*/ 14 w 35"/>
                <a:gd name="T83" fmla="*/ 30 h 30"/>
                <a:gd name="T84" fmla="*/ 9 w 35"/>
                <a:gd name="T85" fmla="*/ 28 h 30"/>
                <a:gd name="T86" fmla="*/ 11 w 35"/>
                <a:gd name="T87" fmla="*/ 26 h 30"/>
                <a:gd name="T88" fmla="*/ 11 w 35"/>
                <a:gd name="T89" fmla="*/ 23 h 30"/>
                <a:gd name="T90" fmla="*/ 10 w 35"/>
                <a:gd name="T91" fmla="*/ 17 h 30"/>
                <a:gd name="T92" fmla="*/ 8 w 35"/>
                <a:gd name="T93" fmla="*/ 16 h 30"/>
                <a:gd name="T94" fmla="*/ 6 w 35"/>
                <a:gd name="T95" fmla="*/ 16 h 30"/>
                <a:gd name="T96" fmla="*/ 4 w 35"/>
                <a:gd name="T97" fmla="*/ 15 h 30"/>
                <a:gd name="T98" fmla="*/ 0 w 35"/>
                <a:gd name="T99" fmla="*/ 14 h 30"/>
                <a:gd name="T100" fmla="*/ 0 w 35"/>
                <a:gd name="T101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" h="30">
                  <a:moveTo>
                    <a:pt x="15" y="20"/>
                  </a:moveTo>
                  <a:cubicBezTo>
                    <a:pt x="15" y="22"/>
                    <a:pt x="16" y="22"/>
                    <a:pt x="16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9" y="23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0" y="21"/>
                    <a:pt x="18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lose/>
                  <a:moveTo>
                    <a:pt x="14" y="7"/>
                  </a:moveTo>
                  <a:cubicBezTo>
                    <a:pt x="14" y="10"/>
                    <a:pt x="12" y="12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1"/>
                    <a:pt x="16" y="8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7"/>
                  </a:cubicBezTo>
                  <a:close/>
                  <a:moveTo>
                    <a:pt x="0" y="14"/>
                  </a:moveTo>
                  <a:cubicBezTo>
                    <a:pt x="1" y="13"/>
                    <a:pt x="5" y="9"/>
                    <a:pt x="6" y="9"/>
                  </a:cubicBezTo>
                  <a:cubicBezTo>
                    <a:pt x="8" y="9"/>
                    <a:pt x="9" y="10"/>
                    <a:pt x="11" y="10"/>
                  </a:cubicBezTo>
                  <a:cubicBezTo>
                    <a:pt x="12" y="8"/>
                    <a:pt x="12" y="6"/>
                    <a:pt x="12" y="3"/>
                  </a:cubicBezTo>
                  <a:cubicBezTo>
                    <a:pt x="12" y="2"/>
                    <a:pt x="14" y="0"/>
                    <a:pt x="15" y="0"/>
                  </a:cubicBezTo>
                  <a:cubicBezTo>
                    <a:pt x="16" y="2"/>
                    <a:pt x="17" y="4"/>
                    <a:pt x="18" y="6"/>
                  </a:cubicBezTo>
                  <a:cubicBezTo>
                    <a:pt x="18" y="7"/>
                    <a:pt x="18" y="9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21" y="9"/>
                    <a:pt x="21" y="6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5" y="6"/>
                    <a:pt x="24" y="8"/>
                    <a:pt x="24" y="9"/>
                  </a:cubicBezTo>
                  <a:cubicBezTo>
                    <a:pt x="24" y="11"/>
                    <a:pt x="25" y="12"/>
                    <a:pt x="25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6" y="18"/>
                    <a:pt x="29" y="17"/>
                    <a:pt x="30" y="18"/>
                  </a:cubicBezTo>
                  <a:cubicBezTo>
                    <a:pt x="31" y="19"/>
                    <a:pt x="31" y="20"/>
                    <a:pt x="31" y="20"/>
                  </a:cubicBezTo>
                  <a:cubicBezTo>
                    <a:pt x="32" y="21"/>
                    <a:pt x="33" y="21"/>
                    <a:pt x="34" y="22"/>
                  </a:cubicBezTo>
                  <a:cubicBezTo>
                    <a:pt x="34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3" y="22"/>
                    <a:pt x="31" y="23"/>
                    <a:pt x="29" y="23"/>
                  </a:cubicBezTo>
                  <a:cubicBezTo>
                    <a:pt x="28" y="23"/>
                    <a:pt x="27" y="22"/>
                    <a:pt x="26" y="23"/>
                  </a:cubicBezTo>
                  <a:cubicBezTo>
                    <a:pt x="26" y="23"/>
                    <a:pt x="25" y="24"/>
                    <a:pt x="25" y="24"/>
                  </a:cubicBezTo>
                  <a:cubicBezTo>
                    <a:pt x="24" y="25"/>
                    <a:pt x="22" y="24"/>
                    <a:pt x="21" y="26"/>
                  </a:cubicBezTo>
                  <a:cubicBezTo>
                    <a:pt x="21" y="26"/>
                    <a:pt x="21" y="27"/>
                    <a:pt x="21" y="28"/>
                  </a:cubicBezTo>
                  <a:cubicBezTo>
                    <a:pt x="20" y="28"/>
                    <a:pt x="20" y="28"/>
                    <a:pt x="19" y="28"/>
                  </a:cubicBezTo>
                  <a:cubicBezTo>
                    <a:pt x="18" y="28"/>
                    <a:pt x="18" y="29"/>
                    <a:pt x="17" y="30"/>
                  </a:cubicBezTo>
                  <a:cubicBezTo>
                    <a:pt x="16" y="30"/>
                    <a:pt x="15" y="28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28"/>
                    <a:pt x="11" y="28"/>
                    <a:pt x="9" y="28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2" y="25"/>
                    <a:pt x="11" y="24"/>
                    <a:pt x="11" y="23"/>
                  </a:cubicBezTo>
                  <a:cubicBezTo>
                    <a:pt x="10" y="21"/>
                    <a:pt x="10" y="19"/>
                    <a:pt x="10" y="17"/>
                  </a:cubicBezTo>
                  <a:cubicBezTo>
                    <a:pt x="9" y="17"/>
                    <a:pt x="9" y="17"/>
                    <a:pt x="8" y="16"/>
                  </a:cubicBezTo>
                  <a:cubicBezTo>
                    <a:pt x="7" y="16"/>
                    <a:pt x="6" y="16"/>
                    <a:pt x="6" y="16"/>
                  </a:cubicBezTo>
                  <a:cubicBezTo>
                    <a:pt x="5" y="16"/>
                    <a:pt x="4" y="15"/>
                    <a:pt x="4" y="15"/>
                  </a:cubicBezTo>
                  <a:cubicBezTo>
                    <a:pt x="2" y="14"/>
                    <a:pt x="1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51"/>
            <p:cNvSpPr>
              <a:spLocks noEditPoints="1"/>
            </p:cNvSpPr>
            <p:nvPr userDrawn="1"/>
          </p:nvSpPr>
          <p:spPr bwMode="auto">
            <a:xfrm>
              <a:off x="8791638" y="4653266"/>
              <a:ext cx="50800" cy="55563"/>
            </a:xfrm>
            <a:custGeom>
              <a:avLst/>
              <a:gdLst>
                <a:gd name="T0" fmla="*/ 20 w 34"/>
                <a:gd name="T1" fmla="*/ 18 h 37"/>
                <a:gd name="T2" fmla="*/ 22 w 34"/>
                <a:gd name="T3" fmla="*/ 19 h 37"/>
                <a:gd name="T4" fmla="*/ 20 w 34"/>
                <a:gd name="T5" fmla="*/ 17 h 37"/>
                <a:gd name="T6" fmla="*/ 14 w 34"/>
                <a:gd name="T7" fmla="*/ 22 h 37"/>
                <a:gd name="T8" fmla="*/ 14 w 34"/>
                <a:gd name="T9" fmla="*/ 24 h 37"/>
                <a:gd name="T10" fmla="*/ 15 w 34"/>
                <a:gd name="T11" fmla="*/ 22 h 37"/>
                <a:gd name="T12" fmla="*/ 14 w 34"/>
                <a:gd name="T13" fmla="*/ 22 h 37"/>
                <a:gd name="T14" fmla="*/ 16 w 34"/>
                <a:gd name="T15" fmla="*/ 20 h 37"/>
                <a:gd name="T16" fmla="*/ 16 w 34"/>
                <a:gd name="T17" fmla="*/ 20 h 37"/>
                <a:gd name="T18" fmla="*/ 16 w 34"/>
                <a:gd name="T19" fmla="*/ 19 h 37"/>
                <a:gd name="T20" fmla="*/ 10 w 34"/>
                <a:gd name="T21" fmla="*/ 5 h 37"/>
                <a:gd name="T22" fmla="*/ 6 w 34"/>
                <a:gd name="T23" fmla="*/ 17 h 37"/>
                <a:gd name="T24" fmla="*/ 8 w 34"/>
                <a:gd name="T25" fmla="*/ 20 h 37"/>
                <a:gd name="T26" fmla="*/ 15 w 34"/>
                <a:gd name="T27" fmla="*/ 16 h 37"/>
                <a:gd name="T28" fmla="*/ 20 w 34"/>
                <a:gd name="T29" fmla="*/ 14 h 37"/>
                <a:gd name="T30" fmla="*/ 25 w 34"/>
                <a:gd name="T31" fmla="*/ 15 h 37"/>
                <a:gd name="T32" fmla="*/ 23 w 34"/>
                <a:gd name="T33" fmla="*/ 27 h 37"/>
                <a:gd name="T34" fmla="*/ 18 w 34"/>
                <a:gd name="T35" fmla="*/ 27 h 37"/>
                <a:gd name="T36" fmla="*/ 17 w 34"/>
                <a:gd name="T37" fmla="*/ 24 h 37"/>
                <a:gd name="T38" fmla="*/ 13 w 34"/>
                <a:gd name="T39" fmla="*/ 25 h 37"/>
                <a:gd name="T40" fmla="*/ 12 w 34"/>
                <a:gd name="T41" fmla="*/ 17 h 37"/>
                <a:gd name="T42" fmla="*/ 10 w 34"/>
                <a:gd name="T43" fmla="*/ 22 h 37"/>
                <a:gd name="T44" fmla="*/ 17 w 34"/>
                <a:gd name="T45" fmla="*/ 32 h 37"/>
                <a:gd name="T46" fmla="*/ 20 w 34"/>
                <a:gd name="T47" fmla="*/ 33 h 37"/>
                <a:gd name="T48" fmla="*/ 24 w 34"/>
                <a:gd name="T49" fmla="*/ 29 h 37"/>
                <a:gd name="T50" fmla="*/ 23 w 34"/>
                <a:gd name="T51" fmla="*/ 28 h 37"/>
                <a:gd name="T52" fmla="*/ 26 w 34"/>
                <a:gd name="T53" fmla="*/ 25 h 37"/>
                <a:gd name="T54" fmla="*/ 21 w 34"/>
                <a:gd name="T55" fmla="*/ 10 h 37"/>
                <a:gd name="T56" fmla="*/ 17 w 34"/>
                <a:gd name="T57" fmla="*/ 6 h 37"/>
                <a:gd name="T58" fmla="*/ 10 w 34"/>
                <a:gd name="T59" fmla="*/ 5 h 37"/>
                <a:gd name="T60" fmla="*/ 12 w 34"/>
                <a:gd name="T61" fmla="*/ 1 h 37"/>
                <a:gd name="T62" fmla="*/ 27 w 34"/>
                <a:gd name="T63" fmla="*/ 12 h 37"/>
                <a:gd name="T64" fmla="*/ 31 w 34"/>
                <a:gd name="T65" fmla="*/ 27 h 37"/>
                <a:gd name="T66" fmla="*/ 26 w 34"/>
                <a:gd name="T67" fmla="*/ 30 h 37"/>
                <a:gd name="T68" fmla="*/ 20 w 34"/>
                <a:gd name="T69" fmla="*/ 35 h 37"/>
                <a:gd name="T70" fmla="*/ 19 w 34"/>
                <a:gd name="T71" fmla="*/ 37 h 37"/>
                <a:gd name="T72" fmla="*/ 14 w 34"/>
                <a:gd name="T73" fmla="*/ 35 h 37"/>
                <a:gd name="T74" fmla="*/ 8 w 34"/>
                <a:gd name="T75" fmla="*/ 27 h 37"/>
                <a:gd name="T76" fmla="*/ 3 w 34"/>
                <a:gd name="T77" fmla="*/ 23 h 37"/>
                <a:gd name="T78" fmla="*/ 4 w 34"/>
                <a:gd name="T79" fmla="*/ 8 h 37"/>
                <a:gd name="T80" fmla="*/ 5 w 34"/>
                <a:gd name="T81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7">
                  <a:moveTo>
                    <a:pt x="20" y="17"/>
                  </a:moveTo>
                  <a:cubicBezTo>
                    <a:pt x="20" y="17"/>
                    <a:pt x="20" y="18"/>
                    <a:pt x="20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1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lose/>
                  <a:moveTo>
                    <a:pt x="14" y="22"/>
                  </a:moveTo>
                  <a:cubicBezTo>
                    <a:pt x="14" y="23"/>
                    <a:pt x="14" y="23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3"/>
                    <a:pt x="14" y="23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lose/>
                  <a:moveTo>
                    <a:pt x="16" y="19"/>
                  </a:moveTo>
                  <a:cubicBezTo>
                    <a:pt x="16" y="19"/>
                    <a:pt x="16" y="19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0" y="5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11"/>
                    <a:pt x="6" y="14"/>
                    <a:pt x="6" y="17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19"/>
                    <a:pt x="8" y="12"/>
                    <a:pt x="12" y="12"/>
                  </a:cubicBezTo>
                  <a:cubicBezTo>
                    <a:pt x="13" y="12"/>
                    <a:pt x="14" y="15"/>
                    <a:pt x="15" y="16"/>
                  </a:cubicBezTo>
                  <a:cubicBezTo>
                    <a:pt x="16" y="16"/>
                    <a:pt x="18" y="16"/>
                    <a:pt x="19" y="15"/>
                  </a:cubicBezTo>
                  <a:cubicBezTo>
                    <a:pt x="19" y="15"/>
                    <a:pt x="19" y="15"/>
                    <a:pt x="20" y="14"/>
                  </a:cubicBezTo>
                  <a:cubicBezTo>
                    <a:pt x="21" y="14"/>
                    <a:pt x="22" y="13"/>
                    <a:pt x="24" y="13"/>
                  </a:cubicBezTo>
                  <a:cubicBezTo>
                    <a:pt x="24" y="14"/>
                    <a:pt x="24" y="14"/>
                    <a:pt x="25" y="15"/>
                  </a:cubicBezTo>
                  <a:cubicBezTo>
                    <a:pt x="25" y="16"/>
                    <a:pt x="24" y="17"/>
                    <a:pt x="24" y="18"/>
                  </a:cubicBezTo>
                  <a:cubicBezTo>
                    <a:pt x="24" y="21"/>
                    <a:pt x="24" y="24"/>
                    <a:pt x="23" y="27"/>
                  </a:cubicBezTo>
                  <a:cubicBezTo>
                    <a:pt x="22" y="27"/>
                    <a:pt x="22" y="28"/>
                    <a:pt x="21" y="29"/>
                  </a:cubicBezTo>
                  <a:cubicBezTo>
                    <a:pt x="20" y="28"/>
                    <a:pt x="19" y="28"/>
                    <a:pt x="18" y="27"/>
                  </a:cubicBezTo>
                  <a:cubicBezTo>
                    <a:pt x="18" y="26"/>
                    <a:pt x="18" y="25"/>
                    <a:pt x="18" y="25"/>
                  </a:cubicBezTo>
                  <a:cubicBezTo>
                    <a:pt x="18" y="25"/>
                    <a:pt x="17" y="25"/>
                    <a:pt x="17" y="24"/>
                  </a:cubicBezTo>
                  <a:cubicBezTo>
                    <a:pt x="17" y="24"/>
                    <a:pt x="17" y="25"/>
                    <a:pt x="16" y="25"/>
                  </a:cubicBezTo>
                  <a:cubicBezTo>
                    <a:pt x="15" y="25"/>
                    <a:pt x="14" y="26"/>
                    <a:pt x="13" y="25"/>
                  </a:cubicBezTo>
                  <a:cubicBezTo>
                    <a:pt x="13" y="25"/>
                    <a:pt x="12" y="24"/>
                    <a:pt x="12" y="24"/>
                  </a:cubicBezTo>
                  <a:cubicBezTo>
                    <a:pt x="12" y="23"/>
                    <a:pt x="15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0" y="21"/>
                    <a:pt x="10" y="22"/>
                  </a:cubicBezTo>
                  <a:cubicBezTo>
                    <a:pt x="10" y="23"/>
                    <a:pt x="11" y="23"/>
                    <a:pt x="11" y="25"/>
                  </a:cubicBezTo>
                  <a:cubicBezTo>
                    <a:pt x="12" y="27"/>
                    <a:pt x="15" y="30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1" y="33"/>
                    <a:pt x="23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7"/>
                    <a:pt x="25" y="28"/>
                    <a:pt x="26" y="27"/>
                  </a:cubicBezTo>
                  <a:cubicBezTo>
                    <a:pt x="26" y="26"/>
                    <a:pt x="26" y="25"/>
                    <a:pt x="26" y="25"/>
                  </a:cubicBezTo>
                  <a:cubicBezTo>
                    <a:pt x="27" y="24"/>
                    <a:pt x="29" y="24"/>
                    <a:pt x="30" y="23"/>
                  </a:cubicBezTo>
                  <a:cubicBezTo>
                    <a:pt x="31" y="19"/>
                    <a:pt x="25" y="12"/>
                    <a:pt x="21" y="10"/>
                  </a:cubicBezTo>
                  <a:cubicBezTo>
                    <a:pt x="21" y="9"/>
                    <a:pt x="20" y="8"/>
                    <a:pt x="19" y="7"/>
                  </a:cubicBezTo>
                  <a:cubicBezTo>
                    <a:pt x="18" y="7"/>
                    <a:pt x="18" y="7"/>
                    <a:pt x="17" y="6"/>
                  </a:cubicBezTo>
                  <a:cubicBezTo>
                    <a:pt x="15" y="5"/>
                    <a:pt x="14" y="3"/>
                    <a:pt x="12" y="3"/>
                  </a:cubicBezTo>
                  <a:cubicBezTo>
                    <a:pt x="11" y="3"/>
                    <a:pt x="10" y="4"/>
                    <a:pt x="10" y="5"/>
                  </a:cubicBezTo>
                  <a:close/>
                  <a:moveTo>
                    <a:pt x="7" y="5"/>
                  </a:moveTo>
                  <a:cubicBezTo>
                    <a:pt x="9" y="3"/>
                    <a:pt x="10" y="1"/>
                    <a:pt x="12" y="1"/>
                  </a:cubicBezTo>
                  <a:cubicBezTo>
                    <a:pt x="16" y="0"/>
                    <a:pt x="20" y="5"/>
                    <a:pt x="24" y="9"/>
                  </a:cubicBezTo>
                  <a:cubicBezTo>
                    <a:pt x="25" y="10"/>
                    <a:pt x="26" y="11"/>
                    <a:pt x="27" y="12"/>
                  </a:cubicBezTo>
                  <a:cubicBezTo>
                    <a:pt x="29" y="15"/>
                    <a:pt x="33" y="17"/>
                    <a:pt x="34" y="20"/>
                  </a:cubicBezTo>
                  <a:cubicBezTo>
                    <a:pt x="34" y="21"/>
                    <a:pt x="33" y="27"/>
                    <a:pt x="31" y="27"/>
                  </a:cubicBezTo>
                  <a:cubicBezTo>
                    <a:pt x="30" y="28"/>
                    <a:pt x="27" y="27"/>
                    <a:pt x="26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6" y="31"/>
                    <a:pt x="23" y="34"/>
                    <a:pt x="22" y="35"/>
                  </a:cubicBezTo>
                  <a:cubicBezTo>
                    <a:pt x="21" y="35"/>
                    <a:pt x="20" y="35"/>
                    <a:pt x="20" y="35"/>
                  </a:cubicBezTo>
                  <a:cubicBezTo>
                    <a:pt x="19" y="36"/>
                    <a:pt x="20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6" y="37"/>
                    <a:pt x="14" y="35"/>
                    <a:pt x="14" y="35"/>
                  </a:cubicBezTo>
                  <a:cubicBezTo>
                    <a:pt x="14" y="33"/>
                    <a:pt x="12" y="31"/>
                    <a:pt x="11" y="29"/>
                  </a:cubicBezTo>
                  <a:cubicBezTo>
                    <a:pt x="10" y="28"/>
                    <a:pt x="8" y="27"/>
                    <a:pt x="8" y="27"/>
                  </a:cubicBezTo>
                  <a:cubicBezTo>
                    <a:pt x="7" y="26"/>
                    <a:pt x="6" y="25"/>
                    <a:pt x="5" y="25"/>
                  </a:cubicBezTo>
                  <a:cubicBezTo>
                    <a:pt x="5" y="24"/>
                    <a:pt x="4" y="23"/>
                    <a:pt x="3" y="23"/>
                  </a:cubicBezTo>
                  <a:cubicBezTo>
                    <a:pt x="0" y="18"/>
                    <a:pt x="1" y="17"/>
                    <a:pt x="2" y="12"/>
                  </a:cubicBezTo>
                  <a:cubicBezTo>
                    <a:pt x="2" y="11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52"/>
            <p:cNvSpPr>
              <a:spLocks noEditPoints="1"/>
            </p:cNvSpPr>
            <p:nvPr userDrawn="1"/>
          </p:nvSpPr>
          <p:spPr bwMode="auto">
            <a:xfrm>
              <a:off x="8847200" y="4611991"/>
              <a:ext cx="46038" cy="58738"/>
            </a:xfrm>
            <a:custGeom>
              <a:avLst/>
              <a:gdLst>
                <a:gd name="T0" fmla="*/ 8 w 31"/>
                <a:gd name="T1" fmla="*/ 31 h 39"/>
                <a:gd name="T2" fmla="*/ 9 w 31"/>
                <a:gd name="T3" fmla="*/ 30 h 39"/>
                <a:gd name="T4" fmla="*/ 8 w 31"/>
                <a:gd name="T5" fmla="*/ 26 h 39"/>
                <a:gd name="T6" fmla="*/ 18 w 31"/>
                <a:gd name="T7" fmla="*/ 18 h 39"/>
                <a:gd name="T8" fmla="*/ 18 w 31"/>
                <a:gd name="T9" fmla="*/ 21 h 39"/>
                <a:gd name="T10" fmla="*/ 19 w 31"/>
                <a:gd name="T11" fmla="*/ 18 h 39"/>
                <a:gd name="T12" fmla="*/ 7 w 31"/>
                <a:gd name="T13" fmla="*/ 22 h 39"/>
                <a:gd name="T14" fmla="*/ 6 w 31"/>
                <a:gd name="T15" fmla="*/ 23 h 39"/>
                <a:gd name="T16" fmla="*/ 7 w 31"/>
                <a:gd name="T17" fmla="*/ 22 h 39"/>
                <a:gd name="T18" fmla="*/ 7 w 31"/>
                <a:gd name="T19" fmla="*/ 22 h 39"/>
                <a:gd name="T20" fmla="*/ 23 w 31"/>
                <a:gd name="T21" fmla="*/ 12 h 39"/>
                <a:gd name="T22" fmla="*/ 23 w 31"/>
                <a:gd name="T23" fmla="*/ 12 h 39"/>
                <a:gd name="T24" fmla="*/ 23 w 31"/>
                <a:gd name="T25" fmla="*/ 11 h 39"/>
                <a:gd name="T26" fmla="*/ 10 w 31"/>
                <a:gd name="T27" fmla="*/ 19 h 39"/>
                <a:gd name="T28" fmla="*/ 10 w 31"/>
                <a:gd name="T29" fmla="*/ 23 h 39"/>
                <a:gd name="T30" fmla="*/ 10 w 31"/>
                <a:gd name="T31" fmla="*/ 19 h 39"/>
                <a:gd name="T32" fmla="*/ 15 w 31"/>
                <a:gd name="T33" fmla="*/ 13 h 39"/>
                <a:gd name="T34" fmla="*/ 16 w 31"/>
                <a:gd name="T35" fmla="*/ 14 h 39"/>
                <a:gd name="T36" fmla="*/ 15 w 31"/>
                <a:gd name="T37" fmla="*/ 13 h 39"/>
                <a:gd name="T38" fmla="*/ 9 w 31"/>
                <a:gd name="T39" fmla="*/ 16 h 39"/>
                <a:gd name="T40" fmla="*/ 9 w 31"/>
                <a:gd name="T41" fmla="*/ 18 h 39"/>
                <a:gd name="T42" fmla="*/ 9 w 31"/>
                <a:gd name="T43" fmla="*/ 16 h 39"/>
                <a:gd name="T44" fmla="*/ 19 w 31"/>
                <a:gd name="T45" fmla="*/ 4 h 39"/>
                <a:gd name="T46" fmla="*/ 23 w 31"/>
                <a:gd name="T47" fmla="*/ 7 h 39"/>
                <a:gd name="T48" fmla="*/ 29 w 31"/>
                <a:gd name="T49" fmla="*/ 9 h 39"/>
                <a:gd name="T50" fmla="*/ 25 w 31"/>
                <a:gd name="T51" fmla="*/ 16 h 39"/>
                <a:gd name="T52" fmla="*/ 29 w 31"/>
                <a:gd name="T53" fmla="*/ 26 h 39"/>
                <a:gd name="T54" fmla="*/ 30 w 31"/>
                <a:gd name="T55" fmla="*/ 30 h 39"/>
                <a:gd name="T56" fmla="*/ 31 w 31"/>
                <a:gd name="T57" fmla="*/ 32 h 39"/>
                <a:gd name="T58" fmla="*/ 22 w 31"/>
                <a:gd name="T59" fmla="*/ 23 h 39"/>
                <a:gd name="T60" fmla="*/ 16 w 31"/>
                <a:gd name="T61" fmla="*/ 29 h 39"/>
                <a:gd name="T62" fmla="*/ 15 w 31"/>
                <a:gd name="T63" fmla="*/ 22 h 39"/>
                <a:gd name="T64" fmla="*/ 15 w 31"/>
                <a:gd name="T65" fmla="*/ 19 h 39"/>
                <a:gd name="T66" fmla="*/ 12 w 31"/>
                <a:gd name="T67" fmla="*/ 19 h 39"/>
                <a:gd name="T68" fmla="*/ 13 w 31"/>
                <a:gd name="T69" fmla="*/ 29 h 39"/>
                <a:gd name="T70" fmla="*/ 17 w 31"/>
                <a:gd name="T71" fmla="*/ 34 h 39"/>
                <a:gd name="T72" fmla="*/ 14 w 31"/>
                <a:gd name="T73" fmla="*/ 33 h 39"/>
                <a:gd name="T74" fmla="*/ 12 w 31"/>
                <a:gd name="T75" fmla="*/ 32 h 39"/>
                <a:gd name="T76" fmla="*/ 7 w 31"/>
                <a:gd name="T77" fmla="*/ 39 h 39"/>
                <a:gd name="T78" fmla="*/ 6 w 31"/>
                <a:gd name="T79" fmla="*/ 33 h 39"/>
                <a:gd name="T80" fmla="*/ 6 w 31"/>
                <a:gd name="T81" fmla="*/ 26 h 39"/>
                <a:gd name="T82" fmla="*/ 2 w 31"/>
                <a:gd name="T83" fmla="*/ 29 h 39"/>
                <a:gd name="T84" fmla="*/ 4 w 31"/>
                <a:gd name="T85" fmla="*/ 13 h 39"/>
                <a:gd name="T86" fmla="*/ 6 w 31"/>
                <a:gd name="T87" fmla="*/ 9 h 39"/>
                <a:gd name="T88" fmla="*/ 3 w 31"/>
                <a:gd name="T89" fmla="*/ 23 h 39"/>
                <a:gd name="T90" fmla="*/ 3 w 31"/>
                <a:gd name="T91" fmla="*/ 27 h 39"/>
                <a:gd name="T92" fmla="*/ 9 w 31"/>
                <a:gd name="T93" fmla="*/ 14 h 39"/>
                <a:gd name="T94" fmla="*/ 13 w 31"/>
                <a:gd name="T95" fmla="*/ 15 h 39"/>
                <a:gd name="T96" fmla="*/ 12 w 31"/>
                <a:gd name="T97" fmla="*/ 9 h 39"/>
                <a:gd name="T98" fmla="*/ 11 w 31"/>
                <a:gd name="T9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9">
                  <a:moveTo>
                    <a:pt x="8" y="26"/>
                  </a:moveTo>
                  <a:cubicBezTo>
                    <a:pt x="8" y="27"/>
                    <a:pt x="8" y="30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9" y="31"/>
                    <a:pt x="9" y="30"/>
                  </a:cubicBezTo>
                  <a:cubicBezTo>
                    <a:pt x="9" y="29"/>
                    <a:pt x="11" y="27"/>
                    <a:pt x="9" y="26"/>
                  </a:cubicBezTo>
                  <a:cubicBezTo>
                    <a:pt x="9" y="26"/>
                    <a:pt x="9" y="26"/>
                    <a:pt x="8" y="26"/>
                  </a:cubicBezTo>
                  <a:cubicBezTo>
                    <a:pt x="9" y="26"/>
                    <a:pt x="8" y="26"/>
                    <a:pt x="8" y="26"/>
                  </a:cubicBezTo>
                  <a:close/>
                  <a:moveTo>
                    <a:pt x="18" y="18"/>
                  </a:moveTo>
                  <a:cubicBezTo>
                    <a:pt x="18" y="19"/>
                    <a:pt x="17" y="20"/>
                    <a:pt x="17" y="21"/>
                  </a:cubicBezTo>
                  <a:cubicBezTo>
                    <a:pt x="17" y="21"/>
                    <a:pt x="17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21" y="19"/>
                    <a:pt x="19" y="18"/>
                  </a:cubicBezTo>
                  <a:cubicBezTo>
                    <a:pt x="19" y="17"/>
                    <a:pt x="19" y="17"/>
                    <a:pt x="18" y="18"/>
                  </a:cubicBezTo>
                  <a:close/>
                  <a:moveTo>
                    <a:pt x="7" y="22"/>
                  </a:moveTo>
                  <a:cubicBezTo>
                    <a:pt x="7" y="22"/>
                    <a:pt x="7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lose/>
                  <a:moveTo>
                    <a:pt x="23" y="11"/>
                  </a:move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lose/>
                  <a:moveTo>
                    <a:pt x="10" y="19"/>
                  </a:moveTo>
                  <a:cubicBezTo>
                    <a:pt x="9" y="20"/>
                    <a:pt x="9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0"/>
                    <a:pt x="11" y="19"/>
                  </a:cubicBezTo>
                  <a:cubicBezTo>
                    <a:pt x="11" y="19"/>
                    <a:pt x="10" y="19"/>
                    <a:pt x="10" y="19"/>
                  </a:cubicBezTo>
                  <a:close/>
                  <a:moveTo>
                    <a:pt x="15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6" y="13"/>
                    <a:pt x="16" y="13"/>
                    <a:pt x="15" y="13"/>
                  </a:cubicBezTo>
                  <a:cubicBezTo>
                    <a:pt x="16" y="13"/>
                    <a:pt x="16" y="13"/>
                    <a:pt x="15" y="13"/>
                  </a:cubicBezTo>
                  <a:close/>
                  <a:moveTo>
                    <a:pt x="9" y="16"/>
                  </a:moveTo>
                  <a:cubicBezTo>
                    <a:pt x="8" y="17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9" y="17"/>
                    <a:pt x="9" y="16"/>
                  </a:cubicBezTo>
                  <a:cubicBezTo>
                    <a:pt x="9" y="15"/>
                    <a:pt x="9" y="16"/>
                    <a:pt x="9" y="16"/>
                  </a:cubicBezTo>
                  <a:close/>
                  <a:moveTo>
                    <a:pt x="11" y="1"/>
                  </a:moveTo>
                  <a:cubicBezTo>
                    <a:pt x="13" y="0"/>
                    <a:pt x="17" y="2"/>
                    <a:pt x="19" y="4"/>
                  </a:cubicBezTo>
                  <a:cubicBezTo>
                    <a:pt x="19" y="5"/>
                    <a:pt x="19" y="6"/>
                    <a:pt x="20" y="6"/>
                  </a:cubicBezTo>
                  <a:cubicBezTo>
                    <a:pt x="21" y="7"/>
                    <a:pt x="22" y="7"/>
                    <a:pt x="23" y="7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7" y="9"/>
                    <a:pt x="28" y="9"/>
                    <a:pt x="29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8" y="12"/>
                    <a:pt x="25" y="14"/>
                    <a:pt x="25" y="16"/>
                  </a:cubicBezTo>
                  <a:cubicBezTo>
                    <a:pt x="25" y="18"/>
                    <a:pt x="27" y="19"/>
                    <a:pt x="27" y="21"/>
                  </a:cubicBezTo>
                  <a:cubicBezTo>
                    <a:pt x="28" y="23"/>
                    <a:pt x="29" y="24"/>
                    <a:pt x="29" y="26"/>
                  </a:cubicBezTo>
                  <a:cubicBezTo>
                    <a:pt x="29" y="26"/>
                    <a:pt x="29" y="27"/>
                    <a:pt x="30" y="27"/>
                  </a:cubicBezTo>
                  <a:cubicBezTo>
                    <a:pt x="30" y="28"/>
                    <a:pt x="30" y="29"/>
                    <a:pt x="30" y="30"/>
                  </a:cubicBezTo>
                  <a:cubicBezTo>
                    <a:pt x="30" y="31"/>
                    <a:pt x="31" y="31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1"/>
                    <a:pt x="27" y="30"/>
                    <a:pt x="25" y="28"/>
                  </a:cubicBezTo>
                  <a:cubicBezTo>
                    <a:pt x="24" y="26"/>
                    <a:pt x="23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0" y="25"/>
                    <a:pt x="19" y="27"/>
                    <a:pt x="16" y="29"/>
                  </a:cubicBezTo>
                  <a:cubicBezTo>
                    <a:pt x="15" y="28"/>
                    <a:pt x="13" y="26"/>
                    <a:pt x="14" y="25"/>
                  </a:cubicBezTo>
                  <a:cubicBezTo>
                    <a:pt x="14" y="24"/>
                    <a:pt x="15" y="23"/>
                    <a:pt x="15" y="22"/>
                  </a:cubicBezTo>
                  <a:cubicBezTo>
                    <a:pt x="15" y="22"/>
                    <a:pt x="14" y="21"/>
                    <a:pt x="14" y="21"/>
                  </a:cubicBezTo>
                  <a:cubicBezTo>
                    <a:pt x="14" y="20"/>
                    <a:pt x="14" y="19"/>
                    <a:pt x="15" y="19"/>
                  </a:cubicBezTo>
                  <a:cubicBezTo>
                    <a:pt x="15" y="18"/>
                    <a:pt x="14" y="15"/>
                    <a:pt x="13" y="16"/>
                  </a:cubicBezTo>
                  <a:cubicBezTo>
                    <a:pt x="12" y="16"/>
                    <a:pt x="12" y="18"/>
                    <a:pt x="12" y="19"/>
                  </a:cubicBezTo>
                  <a:cubicBezTo>
                    <a:pt x="12" y="20"/>
                    <a:pt x="13" y="21"/>
                    <a:pt x="13" y="23"/>
                  </a:cubicBezTo>
                  <a:cubicBezTo>
                    <a:pt x="13" y="25"/>
                    <a:pt x="11" y="26"/>
                    <a:pt x="13" y="29"/>
                  </a:cubicBezTo>
                  <a:cubicBezTo>
                    <a:pt x="14" y="31"/>
                    <a:pt x="17" y="33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4"/>
                    <a:pt x="15" y="34"/>
                    <a:pt x="14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4"/>
                    <a:pt x="11" y="37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5" y="36"/>
                    <a:pt x="5" y="35"/>
                  </a:cubicBezTo>
                  <a:cubicBezTo>
                    <a:pt x="5" y="34"/>
                    <a:pt x="5" y="33"/>
                    <a:pt x="6" y="33"/>
                  </a:cubicBezTo>
                  <a:cubicBezTo>
                    <a:pt x="6" y="31"/>
                    <a:pt x="6" y="28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3" y="29"/>
                    <a:pt x="2" y="29"/>
                  </a:cubicBezTo>
                  <a:cubicBezTo>
                    <a:pt x="0" y="27"/>
                    <a:pt x="2" y="23"/>
                    <a:pt x="3" y="21"/>
                  </a:cubicBezTo>
                  <a:cubicBezTo>
                    <a:pt x="3" y="19"/>
                    <a:pt x="4" y="14"/>
                    <a:pt x="4" y="13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11"/>
                    <a:pt x="6" y="12"/>
                    <a:pt x="6" y="14"/>
                  </a:cubicBezTo>
                  <a:cubicBezTo>
                    <a:pt x="5" y="17"/>
                    <a:pt x="4" y="21"/>
                    <a:pt x="3" y="23"/>
                  </a:cubicBezTo>
                  <a:cubicBezTo>
                    <a:pt x="3" y="24"/>
                    <a:pt x="3" y="25"/>
                    <a:pt x="3" y="26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6"/>
                    <a:pt x="8" y="22"/>
                    <a:pt x="8" y="22"/>
                  </a:cubicBezTo>
                  <a:cubicBezTo>
                    <a:pt x="9" y="20"/>
                    <a:pt x="5" y="15"/>
                    <a:pt x="9" y="14"/>
                  </a:cubicBezTo>
                  <a:cubicBezTo>
                    <a:pt x="10" y="15"/>
                    <a:pt x="12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3"/>
                    <a:pt x="13" y="13"/>
                    <a:pt x="11" y="12"/>
                  </a:cubicBezTo>
                  <a:cubicBezTo>
                    <a:pt x="11" y="11"/>
                    <a:pt x="11" y="10"/>
                    <a:pt x="12" y="9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5" y="7"/>
                    <a:pt x="11" y="3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0497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387" y="948906"/>
            <a:ext cx="9746088" cy="742416"/>
          </a:xfrm>
          <a:prstGeom prst="rect">
            <a:avLst/>
          </a:prstGeom>
        </p:spPr>
        <p:txBody>
          <a:bodyPr anchor="b"/>
          <a:lstStyle>
            <a:lvl1pPr>
              <a:defRPr lang="en-US" dirty="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387" y="1828803"/>
            <a:ext cx="9746088" cy="4351337"/>
          </a:xfrm>
          <a:prstGeom prst="rect">
            <a:avLst/>
          </a:prstGeom>
        </p:spPr>
        <p:txBody>
          <a:bodyPr>
            <a:normAutofit/>
          </a:bodyPr>
          <a:lstStyle>
            <a:lvl1pPr marL="269868" indent="-269868">
              <a:lnSpc>
                <a:spcPct val="120000"/>
              </a:lnSpc>
              <a:buFont typeface="微软雅黑" panose="020B0503020204020204" pitchFamily="34" charset="-122"/>
              <a:buChar char="▪"/>
              <a:defRPr sz="3600"/>
            </a:lvl1pPr>
            <a:lvl2pPr marL="541325" indent="-266693">
              <a:lnSpc>
                <a:spcPct val="120000"/>
              </a:lnSpc>
              <a:buFont typeface="微软雅黑" panose="020B0503020204020204" pitchFamily="34" charset="-122"/>
              <a:buChar char="▫"/>
              <a:defRPr sz="3200"/>
            </a:lvl2pPr>
            <a:lvl3pPr marL="804843" indent="-257168">
              <a:lnSpc>
                <a:spcPct val="120000"/>
              </a:lnSpc>
              <a:buFont typeface="微软雅黑" panose="020B0503020204020204" pitchFamily="34" charset="-122"/>
              <a:buChar char="◦"/>
              <a:defRPr sz="2800"/>
            </a:lvl3pPr>
            <a:lvl4pPr marL="1074712" indent="-252407">
              <a:lnSpc>
                <a:spcPct val="120000"/>
              </a:lnSpc>
              <a:buFont typeface="微软雅黑" panose="020B0503020204020204" pitchFamily="34" charset="-122"/>
              <a:buChar char="◦"/>
              <a:defRPr sz="2800"/>
            </a:lvl4pPr>
            <a:lvl5pPr marL="1346166" indent="-249232">
              <a:lnSpc>
                <a:spcPct val="120000"/>
              </a:lnSpc>
              <a:buFont typeface="微软雅黑" panose="020B0503020204020204" pitchFamily="34" charset="-122"/>
              <a:buChar char="◦"/>
              <a:defRPr sz="28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503152"/>
            <a:ext cx="207035" cy="11881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文本占位符 8"/>
          <p:cNvSpPr>
            <a:spLocks noGrp="1"/>
          </p:cNvSpPr>
          <p:nvPr>
            <p:ph type="body" sz="quarter" idx="13" hasCustomPrompt="1"/>
          </p:nvPr>
        </p:nvSpPr>
        <p:spPr>
          <a:xfrm>
            <a:off x="822327" y="503153"/>
            <a:ext cx="9745413" cy="4048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单击此处添加副标题</a:t>
            </a:r>
          </a:p>
        </p:txBody>
      </p:sp>
      <p:sp>
        <p:nvSpPr>
          <p:cNvPr id="12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11413490" y="6288617"/>
            <a:ext cx="673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77A0E41-3B38-45C0-BBBE-2594434D260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5966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543800" cy="761999"/>
          </a:xfrm>
        </p:spPr>
        <p:txBody>
          <a:bodyPr>
            <a:normAutofit/>
          </a:bodyPr>
          <a:lstStyle>
            <a:lvl1pPr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B3376F9F-F50C-4288-B521-AD94276315F3}" type="datetime1">
              <a:rPr lang="zh-CN" altLang="en-US" smtClean="0"/>
              <a:pPr>
                <a:defRPr/>
              </a:pPr>
              <a:t>2025/9/18</a:t>
            </a:fld>
            <a:endParaRPr lang="en-US" alt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D1AD7A24-4F20-4851-8F1D-FBAD1C952F2F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6683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7FAE3-B6A6-4F8C-A3EE-9B3A5A9AB4F0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353800" y="6356349"/>
            <a:ext cx="412750" cy="365125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5B74D221-F78E-4CE2-B90E-39C483F4591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42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0" r:id="rId3"/>
    <p:sldLayoutId id="2147483650" r:id="rId4"/>
    <p:sldLayoutId id="2147483663" r:id="rId5"/>
    <p:sldLayoutId id="2147483664" r:id="rId6"/>
    <p:sldLayoutId id="2147483666" r:id="rId7"/>
    <p:sldLayoutId id="2147483667" r:id="rId8"/>
    <p:sldLayoutId id="214748366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hyperlink" Target="https://www.sciencedirect.com/science/article/pii/S0168900223000803" TargetMode="External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0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sciencedirect.com/science/article/pii/S0168900225005170" TargetMode="Externa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0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38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0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8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6.png"/><Relationship Id="rId10" Type="http://schemas.openxmlformats.org/officeDocument/2006/relationships/image" Target="../media/image9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50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9.png"/><Relationship Id="rId7" Type="http://schemas.openxmlformats.org/officeDocument/2006/relationships/image" Target="../media/image64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0.png"/><Relationship Id="rId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A DIRC-like TOF at STCF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R&amp;D</a:t>
            </a:r>
            <a:r>
              <a:rPr lang="zh-CN" altLang="en-US" dirty="0"/>
              <a:t>、</a:t>
            </a:r>
            <a:r>
              <a:rPr lang="en-US" altLang="zh-CN" dirty="0"/>
              <a:t>beam test</a:t>
            </a:r>
            <a:r>
              <a:rPr lang="zh-CN" altLang="en-US" dirty="0"/>
              <a:t> </a:t>
            </a:r>
            <a:r>
              <a:rPr lang="en-US" altLang="zh-CN" dirty="0"/>
              <a:t>and future plan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CB78BA8-420E-0C58-5B23-F8B57EDA311A}"/>
              </a:ext>
            </a:extLst>
          </p:cNvPr>
          <p:cNvSpPr txBox="1"/>
          <p:nvPr/>
        </p:nvSpPr>
        <p:spPr>
          <a:xfrm>
            <a:off x="2686333" y="3510755"/>
            <a:ext cx="541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Xuesen</a:t>
            </a:r>
            <a:r>
              <a:rPr lang="en-US" altLang="zh-CN" dirty="0"/>
              <a:t> Lin On behalf of PID colleagues at STCF , USTC</a:t>
            </a:r>
            <a:endParaRPr lang="zh-CN" altLang="en-US" dirty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5E328E8E-32D2-4314-8610-E13129B4057C}"/>
              </a:ext>
            </a:extLst>
          </p:cNvPr>
          <p:cNvSpPr txBox="1">
            <a:spLocks/>
          </p:cNvSpPr>
          <p:nvPr/>
        </p:nvSpPr>
        <p:spPr>
          <a:xfrm>
            <a:off x="11353800" y="6356349"/>
            <a:ext cx="41275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74D221-F78E-4CE2-B90E-39C483F4591B}" type="slidenum">
              <a:rPr lang="zh-CN" altLang="en-US" smtClean="0"/>
              <a:pPr/>
              <a:t>1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717BA39-2387-236C-BBB9-7CC36BC46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627" y="4162344"/>
            <a:ext cx="4286746" cy="27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9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Basic conception of reconstruction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82956" y="1607662"/>
            <a:ext cx="4770756" cy="2985360"/>
          </a:xfrm>
        </p:spPr>
        <p:txBody>
          <a:bodyPr>
            <a:normAutofit/>
          </a:bodyPr>
          <a:lstStyle/>
          <a:p>
            <a:pPr marL="0">
              <a:lnSpc>
                <a:spcPct val="130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FFC000"/>
                </a:solidFill>
                <a:cs typeface="Arial" panose="020B0604020202020204" pitchFamily="34" charset="0"/>
              </a:rPr>
              <a:t>What does pattern look like?</a:t>
            </a:r>
          </a:p>
          <a:p>
            <a:pPr lvl="1"/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</a:rPr>
              <a:t>Photons propagate like “water wave”</a:t>
            </a:r>
          </a:p>
          <a:p>
            <a:pPr marL="0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FFC000"/>
                </a:solidFill>
                <a:cs typeface="Arial" panose="020B0604020202020204" pitchFamily="34" charset="0"/>
              </a:rPr>
              <a:t>Reconstruction concept</a:t>
            </a:r>
          </a:p>
          <a:p>
            <a:pPr lvl="1"/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</a:rPr>
              <a:t>Calculate the photon </a:t>
            </a:r>
            <a:r>
              <a:rPr lang="en-US" altLang="zh-CN" sz="2000" dirty="0">
                <a:solidFill>
                  <a:srgbClr val="FF0000"/>
                </a:solidFill>
              </a:rPr>
              <a:t>propagation vector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</a:rPr>
              <a:t> using hit point and the channel information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9C77D9B-48C6-C41B-B77D-1C6F88A570FD}"/>
              </a:ext>
            </a:extLst>
          </p:cNvPr>
          <p:cNvGrpSpPr/>
          <p:nvPr/>
        </p:nvGrpSpPr>
        <p:grpSpPr>
          <a:xfrm>
            <a:off x="6438291" y="644525"/>
            <a:ext cx="4792676" cy="2450350"/>
            <a:chOff x="6458787" y="587944"/>
            <a:chExt cx="4772179" cy="301454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35A70A-9AA0-C303-4D8F-55D3E4628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8787" y="1159197"/>
              <a:ext cx="4772179" cy="2233786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7D8CCD3-8A01-C924-E519-B75E29B8E318}"/>
                </a:ext>
              </a:extLst>
            </p:cNvPr>
            <p:cNvSpPr txBox="1"/>
            <p:nvPr/>
          </p:nvSpPr>
          <p:spPr>
            <a:xfrm>
              <a:off x="6952266" y="3233158"/>
              <a:ext cx="4068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Cherenkov ring propagation in radiator</a:t>
              </a:r>
              <a:endParaRPr lang="zh-CN" altLang="en-US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2F4C63A-9729-6A86-4929-A96DA9B647C1}"/>
                </a:ext>
              </a:extLst>
            </p:cNvPr>
            <p:cNvSpPr txBox="1"/>
            <p:nvPr/>
          </p:nvSpPr>
          <p:spPr>
            <a:xfrm>
              <a:off x="7111365" y="587944"/>
              <a:ext cx="2080099" cy="378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accent4"/>
                  </a:solidFill>
                </a:rPr>
                <a:t>Absorber on the end side</a:t>
              </a:r>
              <a:endParaRPr lang="zh-CN" altLang="en-US" sz="1400" dirty="0">
                <a:solidFill>
                  <a:schemeClr val="accent4"/>
                </a:solidFill>
              </a:endParaRPr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BDE61334-682F-89E6-E741-32F5B44BF302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7903531" y="966587"/>
              <a:ext cx="247884" cy="32723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内容占位符 3">
            <a:extLst>
              <a:ext uri="{FF2B5EF4-FFF2-40B4-BE49-F238E27FC236}">
                <a16:creationId xmlns:a16="http://schemas.microsoft.com/office/drawing/2014/main" id="{E68C7CFF-B033-4FF9-A663-07A5ADADD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966" y="4352375"/>
            <a:ext cx="6001531" cy="69379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A73AECD-DC98-EFC2-E2C4-EC1F79EE9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290" y="3449875"/>
            <a:ext cx="5844885" cy="693793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9C37AD0-4496-EC22-6F7C-09258A008439}"/>
              </a:ext>
            </a:extLst>
          </p:cNvPr>
          <p:cNvSpPr txBox="1"/>
          <p:nvPr/>
        </p:nvSpPr>
        <p:spPr>
          <a:xfrm>
            <a:off x="6339642" y="5312382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Cherenkov ring for </a:t>
            </a:r>
            <a:r>
              <a:rPr lang="el-GR" altLang="zh-CN" dirty="0"/>
              <a:t>π</a:t>
            </a:r>
            <a:r>
              <a:rPr lang="en-US" altLang="zh-CN" dirty="0"/>
              <a:t>/p at 4GeV/c at beam test</a:t>
            </a:r>
            <a:endParaRPr lang="zh-CN" altLang="en-US" dirty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13B8F566-D5AA-13F4-9D72-91D101778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9"/>
            <a:ext cx="412750" cy="365125"/>
          </a:xfrm>
        </p:spPr>
        <p:txBody>
          <a:bodyPr/>
          <a:lstStyle/>
          <a:p>
            <a:fld id="{5B74D221-F78E-4CE2-B90E-39C483F4591B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D0C26B-CE98-FFAC-17AC-8852EF3E1AA7}"/>
              </a:ext>
            </a:extLst>
          </p:cNvPr>
          <p:cNvSpPr/>
          <p:nvPr/>
        </p:nvSpPr>
        <p:spPr>
          <a:xfrm>
            <a:off x="9279621" y="1476730"/>
            <a:ext cx="896112" cy="757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28E303E-64CB-6D92-48D6-1665FF3724BA}"/>
              </a:ext>
            </a:extLst>
          </p:cNvPr>
          <p:cNvCxnSpPr>
            <a:stCxn id="6" idx="2"/>
            <a:endCxn id="25" idx="0"/>
          </p:cNvCxnSpPr>
          <p:nvPr/>
        </p:nvCxnSpPr>
        <p:spPr>
          <a:xfrm flipH="1">
            <a:off x="8637733" y="1552430"/>
            <a:ext cx="1089944" cy="1897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792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Basic conception of reconstruction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0168" y="1283641"/>
            <a:ext cx="3553338" cy="4651081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FFC000"/>
                </a:solidFill>
                <a:cs typeface="Arial" panose="020B0604020202020204" pitchFamily="34" charset="0"/>
              </a:rPr>
              <a:t>Reconstruction concept</a:t>
            </a:r>
            <a:endParaRPr lang="en-US" altLang="zh-CN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lvl="1"/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How to get </a:t>
            </a:r>
            <a:r>
              <a:rPr kumimoji="0" lang="el-GR" altLang="zh-CN" sz="2400" b="1" i="0" u="none" strike="noStrike" kern="0" cap="none" spc="5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Δ</a:t>
            </a:r>
            <a:r>
              <a:rPr kumimoji="0" lang="en-US" altLang="zh-CN" sz="2400" b="1" i="0" u="none" strike="noStrike" kern="0" cap="none" spc="5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z</a:t>
            </a:r>
            <a:r>
              <a:rPr kumimoji="0" lang="en-US" altLang="zh-CN" sz="2400" b="1" i="0" u="none" strike="noStrike" kern="0" cap="none" spc="5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微软雅黑"/>
                <a:cs typeface="Arial"/>
              </a:rPr>
              <a:t>?</a:t>
            </a:r>
          </a:p>
          <a:p>
            <a:pPr lvl="1"/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Using </a:t>
            </a:r>
            <a:r>
              <a:rPr lang="en-US" altLang="zh-CN" dirty="0">
                <a:solidFill>
                  <a:srgbClr val="FF0000"/>
                </a:solidFill>
                <a:latin typeface="+mj-lt"/>
              </a:rPr>
              <a:t>reflective index</a:t>
            </a:r>
            <a:r>
              <a:rPr lang="en-US" altLang="zh-CN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to</a:t>
            </a:r>
            <a:r>
              <a:rPr lang="en-US" altLang="zh-CN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deduct the TOP</a:t>
            </a:r>
          </a:p>
          <a:p>
            <a:pPr lvl="1"/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Use average refractive index to reconstruct time=&gt;Evaluate time performance </a:t>
            </a:r>
          </a:p>
          <a:p>
            <a:pPr lvl="1"/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Divide the index to make a hit pattern=&gt;Fast imaging algorithm</a:t>
            </a:r>
          </a:p>
        </p:txBody>
      </p:sp>
      <p:grpSp>
        <p:nvGrpSpPr>
          <p:cNvPr id="108" name="组合 107"/>
          <p:cNvGrpSpPr/>
          <p:nvPr/>
        </p:nvGrpSpPr>
        <p:grpSpPr>
          <a:xfrm>
            <a:off x="9244381" y="705329"/>
            <a:ext cx="2181375" cy="2409218"/>
            <a:chOff x="9432152" y="606265"/>
            <a:chExt cx="2181375" cy="2409218"/>
          </a:xfrm>
        </p:grpSpPr>
        <p:grpSp>
          <p:nvGrpSpPr>
            <p:cNvPr id="14" name="组合 13"/>
            <p:cNvGrpSpPr>
              <a:grpSpLocks noChangeAspect="1"/>
            </p:cNvGrpSpPr>
            <p:nvPr/>
          </p:nvGrpSpPr>
          <p:grpSpPr>
            <a:xfrm>
              <a:off x="9619220" y="606265"/>
              <a:ext cx="1665022" cy="2106168"/>
              <a:chOff x="6463586" y="1179420"/>
              <a:chExt cx="3132073" cy="3961913"/>
            </a:xfrm>
          </p:grpSpPr>
          <p:sp>
            <p:nvSpPr>
              <p:cNvPr id="25" name="object 2"/>
              <p:cNvSpPr txBox="1"/>
              <p:nvPr/>
            </p:nvSpPr>
            <p:spPr>
              <a:xfrm>
                <a:off x="7943555" y="4006689"/>
                <a:ext cx="453606" cy="293029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normAutofit fontScale="62500" lnSpcReduction="20000"/>
              </a:bodyPr>
              <a:lstStyle/>
              <a:p>
                <a:pPr marL="12700" marR="0" lvl="0" indent="0" defTabSz="914400" eaLnBrk="1" fontAlgn="auto" latinLnBrk="0" hangingPunct="1">
                  <a:lnSpc>
                    <a:spcPct val="100000"/>
                  </a:lnSpc>
                  <a:spcBef>
                    <a:spcPts val="12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0" i="0" u="none" strike="noStrike" kern="0" cap="none" spc="-25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/>
                    <a:ea typeface="微软雅黑"/>
                    <a:cs typeface="Symbol"/>
                  </a:rPr>
                  <a:t></a:t>
                </a:r>
                <a:r>
                  <a:rPr kumimoji="0" sz="1800" b="0" i="0" u="none" strike="noStrike" kern="0" cap="none" spc="1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</a:rPr>
                  <a:t>c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</a:endParaRPr>
              </a:p>
            </p:txBody>
          </p:sp>
          <p:grpSp>
            <p:nvGrpSpPr>
              <p:cNvPr id="26" name="object 3"/>
              <p:cNvGrpSpPr/>
              <p:nvPr/>
            </p:nvGrpSpPr>
            <p:grpSpPr>
              <a:xfrm>
                <a:off x="6778165" y="1806948"/>
                <a:ext cx="213360" cy="1518920"/>
                <a:chOff x="6538468" y="2304097"/>
                <a:chExt cx="213360" cy="1518920"/>
              </a:xfrm>
            </p:grpSpPr>
            <p:sp>
              <p:nvSpPr>
                <p:cNvPr id="80" name="object 4"/>
                <p:cNvSpPr/>
                <p:nvPr/>
              </p:nvSpPr>
              <p:spPr>
                <a:xfrm>
                  <a:off x="6550279" y="2304097"/>
                  <a:ext cx="201295" cy="1518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95" h="1518920">
                      <a:moveTo>
                        <a:pt x="200977" y="0"/>
                      </a:moveTo>
                      <a:lnTo>
                        <a:pt x="0" y="0"/>
                      </a:lnTo>
                    </a:path>
                    <a:path w="201295" h="1518920">
                      <a:moveTo>
                        <a:pt x="4952" y="100964"/>
                      </a:moveTo>
                      <a:lnTo>
                        <a:pt x="4952" y="1518475"/>
                      </a:lnTo>
                    </a:path>
                  </a:pathLst>
                </a:custGeom>
                <a:ln w="3175">
                  <a:solidFill>
                    <a:srgbClr val="0000FF"/>
                  </a:solidFill>
                </a:ln>
              </p:spPr>
              <p:txBody>
                <a:bodyPr wrap="square" lIns="0" tIns="0" rIns="0" bIns="0" rtlCol="0">
                  <a:norm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81" name="object 5"/>
                <p:cNvSpPr/>
                <p:nvPr/>
              </p:nvSpPr>
              <p:spPr>
                <a:xfrm>
                  <a:off x="6538468" y="2304097"/>
                  <a:ext cx="34290" cy="100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90" h="100964">
                      <a:moveTo>
                        <a:pt x="0" y="100964"/>
                      </a:moveTo>
                      <a:lnTo>
                        <a:pt x="33718" y="100964"/>
                      </a:lnTo>
                      <a:lnTo>
                        <a:pt x="16763" y="0"/>
                      </a:lnTo>
                      <a:lnTo>
                        <a:pt x="0" y="100964"/>
                      </a:lnTo>
                      <a:close/>
                    </a:path>
                  </a:pathLst>
                </a:custGeom>
                <a:solidFill>
                  <a:srgbClr val="0000FF"/>
                </a:solidFill>
              </p:spPr>
              <p:txBody>
                <a:bodyPr wrap="square" lIns="0" tIns="0" rIns="0" bIns="0" rtlCol="0">
                  <a:normAutofit fontScale="25000" lnSpcReduction="20000"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82" name="object 6"/>
                <p:cNvSpPr/>
                <p:nvPr/>
              </p:nvSpPr>
              <p:spPr>
                <a:xfrm>
                  <a:off x="6538468" y="2304097"/>
                  <a:ext cx="34290" cy="100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90" h="100964">
                      <a:moveTo>
                        <a:pt x="0" y="100964"/>
                      </a:moveTo>
                      <a:lnTo>
                        <a:pt x="33718" y="100964"/>
                      </a:lnTo>
                      <a:lnTo>
                        <a:pt x="16763" y="0"/>
                      </a:lnTo>
                      <a:lnTo>
                        <a:pt x="0" y="100964"/>
                      </a:lnTo>
                      <a:close/>
                    </a:path>
                  </a:pathLst>
                </a:custGeom>
                <a:ln w="3175">
                  <a:solidFill>
                    <a:srgbClr val="0000FF"/>
                  </a:solidFill>
                </a:ln>
              </p:spPr>
              <p:txBody>
                <a:bodyPr wrap="square" lIns="0" tIns="0" rIns="0" bIns="0" rtlCol="0">
                  <a:normAutofit fontScale="25000" lnSpcReduction="20000"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微软雅黑"/>
                  </a:endParaRPr>
                </a:p>
              </p:txBody>
            </p:sp>
          </p:grpSp>
          <p:grpSp>
            <p:nvGrpSpPr>
              <p:cNvPr id="27" name="object 7"/>
              <p:cNvGrpSpPr/>
              <p:nvPr/>
            </p:nvGrpSpPr>
            <p:grpSpPr>
              <a:xfrm>
                <a:off x="6778165" y="3431532"/>
                <a:ext cx="213360" cy="1493520"/>
                <a:chOff x="6538468" y="3928681"/>
                <a:chExt cx="213360" cy="1493520"/>
              </a:xfrm>
            </p:grpSpPr>
            <p:sp>
              <p:nvSpPr>
                <p:cNvPr id="77" name="object 8"/>
                <p:cNvSpPr/>
                <p:nvPr/>
              </p:nvSpPr>
              <p:spPr>
                <a:xfrm>
                  <a:off x="6550279" y="3928681"/>
                  <a:ext cx="201295" cy="1493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95" h="1493520">
                      <a:moveTo>
                        <a:pt x="200977" y="1493138"/>
                      </a:moveTo>
                      <a:lnTo>
                        <a:pt x="0" y="1493138"/>
                      </a:lnTo>
                    </a:path>
                    <a:path w="201295" h="1493520">
                      <a:moveTo>
                        <a:pt x="4952" y="1392173"/>
                      </a:moveTo>
                      <a:lnTo>
                        <a:pt x="4952" y="0"/>
                      </a:lnTo>
                    </a:path>
                  </a:pathLst>
                </a:custGeom>
                <a:ln w="3175">
                  <a:solidFill>
                    <a:srgbClr val="0000FF"/>
                  </a:solidFill>
                </a:ln>
              </p:spPr>
              <p:txBody>
                <a:bodyPr wrap="square" lIns="0" tIns="0" rIns="0" bIns="0" rtlCol="0">
                  <a:norm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78" name="object 9"/>
                <p:cNvSpPr/>
                <p:nvPr/>
              </p:nvSpPr>
              <p:spPr>
                <a:xfrm>
                  <a:off x="6538468" y="5320855"/>
                  <a:ext cx="34290" cy="100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90" h="100964">
                      <a:moveTo>
                        <a:pt x="0" y="0"/>
                      </a:moveTo>
                      <a:lnTo>
                        <a:pt x="16763" y="100964"/>
                      </a:lnTo>
                      <a:lnTo>
                        <a:pt x="3371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</p:spPr>
              <p:txBody>
                <a:bodyPr wrap="square" lIns="0" tIns="0" rIns="0" bIns="0" rtlCol="0">
                  <a:normAutofit fontScale="25000" lnSpcReduction="20000"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79" name="object 10"/>
                <p:cNvSpPr/>
                <p:nvPr/>
              </p:nvSpPr>
              <p:spPr>
                <a:xfrm>
                  <a:off x="6538468" y="5320855"/>
                  <a:ext cx="34290" cy="100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90" h="100964">
                      <a:moveTo>
                        <a:pt x="0" y="0"/>
                      </a:moveTo>
                      <a:lnTo>
                        <a:pt x="33718" y="0"/>
                      </a:lnTo>
                      <a:lnTo>
                        <a:pt x="16763" y="1009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3175">
                  <a:solidFill>
                    <a:srgbClr val="0000FF"/>
                  </a:solidFill>
                </a:ln>
              </p:spPr>
              <p:txBody>
                <a:bodyPr wrap="square" lIns="0" tIns="0" rIns="0" bIns="0" rtlCol="0">
                  <a:normAutofit fontScale="25000" lnSpcReduction="20000"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微软雅黑"/>
                  </a:endParaRPr>
                </a:p>
              </p:txBody>
            </p:sp>
          </p:grpSp>
          <p:sp>
            <p:nvSpPr>
              <p:cNvPr id="28" name="object 11"/>
              <p:cNvSpPr txBox="1"/>
              <p:nvPr/>
            </p:nvSpPr>
            <p:spPr>
              <a:xfrm>
                <a:off x="6463586" y="3199661"/>
                <a:ext cx="422846" cy="291105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normAutofit fontScale="62500" lnSpcReduction="20000"/>
              </a:bodyPr>
              <a:lstStyle/>
              <a:p>
                <a:pPr marL="12700" marR="0" lvl="0" indent="0" defTabSz="914400" eaLnBrk="1" fontAlgn="auto" latinLnBrk="0" hangingPunct="1">
                  <a:lnSpc>
                    <a:spcPct val="100000"/>
                  </a:lnSpc>
                  <a:spcBef>
                    <a:spcPts val="11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0" cap="none" spc="5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Δy</a:t>
                </a:r>
                <a:endPara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</a:endParaRPr>
              </a:p>
            </p:txBody>
          </p:sp>
          <p:sp>
            <p:nvSpPr>
              <p:cNvPr id="29" name="object 33"/>
              <p:cNvSpPr/>
              <p:nvPr/>
            </p:nvSpPr>
            <p:spPr>
              <a:xfrm>
                <a:off x="7513685" y="1806948"/>
                <a:ext cx="123825" cy="412750"/>
              </a:xfrm>
              <a:custGeom>
                <a:avLst/>
                <a:gdLst/>
                <a:ahLst/>
                <a:cxnLst/>
                <a:rect l="l" t="t" r="r" b="b"/>
                <a:pathLst>
                  <a:path w="123825" h="412750">
                    <a:moveTo>
                      <a:pt x="0" y="0"/>
                    </a:moveTo>
                    <a:lnTo>
                      <a:pt x="123443" y="0"/>
                    </a:lnTo>
                  </a:path>
                  <a:path w="123825" h="412750">
                    <a:moveTo>
                      <a:pt x="123443" y="0"/>
                    </a:moveTo>
                    <a:lnTo>
                      <a:pt x="123443" y="412241"/>
                    </a:lnTo>
                  </a:path>
                  <a:path w="123825" h="412750">
                    <a:moveTo>
                      <a:pt x="123443" y="412241"/>
                    </a:moveTo>
                    <a:lnTo>
                      <a:pt x="0" y="412241"/>
                    </a:lnTo>
                  </a:path>
                  <a:path w="123825" h="412750">
                    <a:moveTo>
                      <a:pt x="0" y="0"/>
                    </a:moveTo>
                    <a:lnTo>
                      <a:pt x="0" y="412241"/>
                    </a:lnTo>
                  </a:path>
                </a:pathLst>
              </a:custGeom>
              <a:ln w="3175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normAutofit fontScale="925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grpSp>
            <p:nvGrpSpPr>
              <p:cNvPr id="30" name="object 34"/>
              <p:cNvGrpSpPr/>
              <p:nvPr/>
            </p:nvGrpSpPr>
            <p:grpSpPr>
              <a:xfrm>
                <a:off x="6993429" y="1453380"/>
                <a:ext cx="2602230" cy="529590"/>
                <a:chOff x="6753732" y="1950529"/>
                <a:chExt cx="2602230" cy="529590"/>
              </a:xfrm>
            </p:grpSpPr>
            <p:sp>
              <p:nvSpPr>
                <p:cNvPr id="72" name="object 35"/>
                <p:cNvSpPr/>
                <p:nvPr/>
              </p:nvSpPr>
              <p:spPr>
                <a:xfrm>
                  <a:off x="6753732" y="1962340"/>
                  <a:ext cx="2501265" cy="339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265" h="339089">
                      <a:moveTo>
                        <a:pt x="0" y="339089"/>
                      </a:moveTo>
                      <a:lnTo>
                        <a:pt x="0" y="0"/>
                      </a:lnTo>
                    </a:path>
                    <a:path w="2501265" h="339089">
                      <a:moveTo>
                        <a:pt x="100964" y="5143"/>
                      </a:moveTo>
                      <a:lnTo>
                        <a:pt x="2500693" y="5143"/>
                      </a:lnTo>
                    </a:path>
                  </a:pathLst>
                </a:custGeom>
                <a:ln w="3175">
                  <a:solidFill>
                    <a:srgbClr val="0000FF"/>
                  </a:solidFill>
                </a:ln>
              </p:spPr>
              <p:txBody>
                <a:bodyPr wrap="square" lIns="0" tIns="0" rIns="0" bIns="0" rtlCol="0">
                  <a:normAutofit fontScale="77500" lnSpcReduction="20000"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73" name="object 36"/>
                <p:cNvSpPr/>
                <p:nvPr/>
              </p:nvSpPr>
              <p:spPr>
                <a:xfrm>
                  <a:off x="6753732" y="1950529"/>
                  <a:ext cx="100965" cy="3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65" h="34289">
                      <a:moveTo>
                        <a:pt x="0" y="16954"/>
                      </a:moveTo>
                      <a:lnTo>
                        <a:pt x="100964" y="33718"/>
                      </a:lnTo>
                      <a:lnTo>
                        <a:pt x="100964" y="0"/>
                      </a:lnTo>
                      <a:lnTo>
                        <a:pt x="0" y="16954"/>
                      </a:lnTo>
                      <a:close/>
                    </a:path>
                  </a:pathLst>
                </a:custGeom>
                <a:solidFill>
                  <a:srgbClr val="0000FF"/>
                </a:solidFill>
              </p:spPr>
              <p:txBody>
                <a:bodyPr wrap="square" lIns="0" tIns="0" rIns="0" bIns="0" rtlCol="0">
                  <a:normAutofit fontScale="25000" lnSpcReduction="20000"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74" name="object 37"/>
                <p:cNvSpPr/>
                <p:nvPr/>
              </p:nvSpPr>
              <p:spPr>
                <a:xfrm>
                  <a:off x="6753732" y="1950529"/>
                  <a:ext cx="2602230" cy="52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229" h="529589">
                      <a:moveTo>
                        <a:pt x="100964" y="0"/>
                      </a:moveTo>
                      <a:lnTo>
                        <a:pt x="100964" y="33718"/>
                      </a:lnTo>
                      <a:lnTo>
                        <a:pt x="0" y="16954"/>
                      </a:lnTo>
                      <a:lnTo>
                        <a:pt x="100964" y="0"/>
                      </a:lnTo>
                      <a:close/>
                    </a:path>
                    <a:path w="2602229" h="529589">
                      <a:moveTo>
                        <a:pt x="2601658" y="529208"/>
                      </a:moveTo>
                      <a:lnTo>
                        <a:pt x="2601658" y="11810"/>
                      </a:lnTo>
                    </a:path>
                  </a:pathLst>
                </a:custGeom>
                <a:ln w="3175">
                  <a:solidFill>
                    <a:srgbClr val="0000FF"/>
                  </a:solidFill>
                </a:ln>
              </p:spPr>
              <p:txBody>
                <a:bodyPr wrap="square" lIns="0" tIns="0" rIns="0" bIns="0" rtlCol="0">
                  <a:norm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75" name="object 38"/>
                <p:cNvSpPr/>
                <p:nvPr/>
              </p:nvSpPr>
              <p:spPr>
                <a:xfrm>
                  <a:off x="9254426" y="1950529"/>
                  <a:ext cx="100965" cy="3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65" h="34289">
                      <a:moveTo>
                        <a:pt x="0" y="0"/>
                      </a:moveTo>
                      <a:lnTo>
                        <a:pt x="0" y="33718"/>
                      </a:lnTo>
                      <a:lnTo>
                        <a:pt x="100964" y="169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</p:spPr>
              <p:txBody>
                <a:bodyPr wrap="square" lIns="0" tIns="0" rIns="0" bIns="0" rtlCol="0">
                  <a:normAutofit fontScale="25000" lnSpcReduction="20000"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微软雅黑"/>
                  </a:endParaRPr>
                </a:p>
              </p:txBody>
            </p:sp>
            <p:sp>
              <p:nvSpPr>
                <p:cNvPr id="76" name="object 39"/>
                <p:cNvSpPr/>
                <p:nvPr/>
              </p:nvSpPr>
              <p:spPr>
                <a:xfrm>
                  <a:off x="9254426" y="1950529"/>
                  <a:ext cx="100965" cy="34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65" h="34289">
                      <a:moveTo>
                        <a:pt x="0" y="0"/>
                      </a:moveTo>
                      <a:lnTo>
                        <a:pt x="0" y="33718"/>
                      </a:lnTo>
                      <a:lnTo>
                        <a:pt x="100964" y="169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3175">
                  <a:solidFill>
                    <a:srgbClr val="0000FF"/>
                  </a:solidFill>
                </a:ln>
              </p:spPr>
              <p:txBody>
                <a:bodyPr wrap="square" lIns="0" tIns="0" rIns="0" bIns="0" rtlCol="0">
                  <a:normAutofit fontScale="25000" lnSpcReduction="20000"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微软雅黑"/>
                  </a:endParaRPr>
                </a:p>
              </p:txBody>
            </p:sp>
          </p:grpSp>
          <p:sp>
            <p:nvSpPr>
              <p:cNvPr id="31" name="object 40"/>
              <p:cNvSpPr txBox="1"/>
              <p:nvPr/>
            </p:nvSpPr>
            <p:spPr>
              <a:xfrm>
                <a:off x="8152176" y="1179420"/>
                <a:ext cx="438596" cy="291105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normAutofit fontScale="62500" lnSpcReduction="20000"/>
              </a:bodyPr>
              <a:lstStyle/>
              <a:p>
                <a:pPr marL="12700" marR="0" lvl="0" indent="0" defTabSz="914400" eaLnBrk="1" fontAlgn="auto" latinLnBrk="0" hangingPunct="1">
                  <a:lnSpc>
                    <a:spcPct val="100000"/>
                  </a:lnSpc>
                  <a:spcBef>
                    <a:spcPts val="11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00" b="1" i="0" u="none" strike="noStrike" kern="0" cap="none" spc="5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</a:rPr>
                  <a:t>Δz</a:t>
                </a:r>
                <a:endParaRPr kumimoji="0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</a:endParaRPr>
              </a:p>
            </p:txBody>
          </p:sp>
          <p:pic>
            <p:nvPicPr>
              <p:cNvPr id="32" name="object 4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790186" y="3934689"/>
                <a:ext cx="229524" cy="144000"/>
              </a:xfrm>
              <a:prstGeom prst="rect">
                <a:avLst/>
              </a:prstGeom>
            </p:spPr>
          </p:pic>
          <p:sp>
            <p:nvSpPr>
              <p:cNvPr id="33" name="bg object 16"/>
              <p:cNvSpPr/>
              <p:nvPr/>
            </p:nvSpPr>
            <p:spPr>
              <a:xfrm>
                <a:off x="6993430" y="1806948"/>
                <a:ext cx="520700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520700" h="3334385">
                    <a:moveTo>
                      <a:pt x="0" y="3333940"/>
                    </a:moveTo>
                    <a:lnTo>
                      <a:pt x="0" y="0"/>
                    </a:lnTo>
                  </a:path>
                  <a:path w="520700" h="3334385">
                    <a:moveTo>
                      <a:pt x="0" y="0"/>
                    </a:moveTo>
                    <a:lnTo>
                      <a:pt x="520255" y="0"/>
                    </a:lnTo>
                  </a:path>
                  <a:path w="520700" h="3334385">
                    <a:moveTo>
                      <a:pt x="520255" y="0"/>
                    </a:moveTo>
                    <a:lnTo>
                      <a:pt x="520255" y="3333940"/>
                    </a:lnTo>
                  </a:path>
                  <a:path w="520700" h="3334385">
                    <a:moveTo>
                      <a:pt x="520255" y="3333940"/>
                    </a:moveTo>
                    <a:lnTo>
                      <a:pt x="0" y="333394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4" name="bg object 17"/>
              <p:cNvSpPr/>
              <p:nvPr/>
            </p:nvSpPr>
            <p:spPr>
              <a:xfrm>
                <a:off x="6584807" y="4043799"/>
                <a:ext cx="2207260" cy="1081405"/>
              </a:xfrm>
              <a:custGeom>
                <a:avLst/>
                <a:gdLst/>
                <a:ahLst/>
                <a:cxnLst/>
                <a:rect l="l" t="t" r="r" b="b"/>
                <a:pathLst>
                  <a:path w="2207259" h="1081404">
                    <a:moveTo>
                      <a:pt x="0" y="1081087"/>
                    </a:moveTo>
                    <a:lnTo>
                      <a:pt x="2207132" y="0"/>
                    </a:lnTo>
                  </a:path>
                </a:pathLst>
              </a:custGeom>
              <a:ln w="3175">
                <a:solidFill>
                  <a:srgbClr val="FF00FF"/>
                </a:solidFill>
              </a:ln>
            </p:spPr>
            <p:txBody>
              <a:bodyPr wrap="square" lIns="0" tIns="0" rIns="0" bIns="0" rtlCol="0"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5" name="bg object 18"/>
              <p:cNvSpPr/>
              <p:nvPr/>
            </p:nvSpPr>
            <p:spPr>
              <a:xfrm>
                <a:off x="6993430" y="2825170"/>
                <a:ext cx="1858645" cy="2099945"/>
              </a:xfrm>
              <a:custGeom>
                <a:avLst/>
                <a:gdLst/>
                <a:ahLst/>
                <a:cxnLst/>
                <a:rect l="l" t="t" r="r" b="b"/>
                <a:pathLst>
                  <a:path w="1858645" h="2099945">
                    <a:moveTo>
                      <a:pt x="0" y="2099500"/>
                    </a:moveTo>
                    <a:lnTo>
                      <a:pt x="520255" y="1511617"/>
                    </a:lnTo>
                  </a:path>
                  <a:path w="1858645" h="2099945">
                    <a:moveTo>
                      <a:pt x="520255" y="1511617"/>
                    </a:moveTo>
                    <a:lnTo>
                      <a:pt x="572833" y="1452181"/>
                    </a:lnTo>
                  </a:path>
                  <a:path w="1858645" h="2099945">
                    <a:moveTo>
                      <a:pt x="621029" y="1397888"/>
                    </a:moveTo>
                    <a:lnTo>
                      <a:pt x="653224" y="1361503"/>
                    </a:lnTo>
                  </a:path>
                  <a:path w="1858645" h="2099945">
                    <a:moveTo>
                      <a:pt x="701420" y="1307020"/>
                    </a:moveTo>
                    <a:lnTo>
                      <a:pt x="733424" y="1270634"/>
                    </a:lnTo>
                  </a:path>
                  <a:path w="1858645" h="2099945">
                    <a:moveTo>
                      <a:pt x="781621" y="1216342"/>
                    </a:moveTo>
                    <a:lnTo>
                      <a:pt x="813815" y="1179956"/>
                    </a:lnTo>
                  </a:path>
                  <a:path w="1858645" h="2099945">
                    <a:moveTo>
                      <a:pt x="862012" y="1125473"/>
                    </a:moveTo>
                    <a:lnTo>
                      <a:pt x="894206" y="1089088"/>
                    </a:lnTo>
                  </a:path>
                  <a:path w="1858645" h="2099945">
                    <a:moveTo>
                      <a:pt x="942403" y="1034795"/>
                    </a:moveTo>
                    <a:lnTo>
                      <a:pt x="974597" y="998410"/>
                    </a:lnTo>
                  </a:path>
                  <a:path w="1858645" h="2099945">
                    <a:moveTo>
                      <a:pt x="1022794" y="943927"/>
                    </a:moveTo>
                    <a:lnTo>
                      <a:pt x="1054798" y="907732"/>
                    </a:lnTo>
                  </a:path>
                  <a:path w="1858645" h="2099945">
                    <a:moveTo>
                      <a:pt x="1102994" y="853249"/>
                    </a:moveTo>
                    <a:lnTo>
                      <a:pt x="1135189" y="816863"/>
                    </a:lnTo>
                  </a:path>
                  <a:path w="1858645" h="2099945">
                    <a:moveTo>
                      <a:pt x="1183385" y="762380"/>
                    </a:moveTo>
                    <a:lnTo>
                      <a:pt x="1215580" y="726185"/>
                    </a:lnTo>
                  </a:path>
                  <a:path w="1858645" h="2099945">
                    <a:moveTo>
                      <a:pt x="1263776" y="671702"/>
                    </a:moveTo>
                    <a:lnTo>
                      <a:pt x="1295780" y="635317"/>
                    </a:lnTo>
                  </a:path>
                  <a:path w="1858645" h="2099945">
                    <a:moveTo>
                      <a:pt x="1343977" y="580834"/>
                    </a:moveTo>
                    <a:lnTo>
                      <a:pt x="1376171" y="544639"/>
                    </a:lnTo>
                  </a:path>
                  <a:path w="1858645" h="2099945">
                    <a:moveTo>
                      <a:pt x="1424368" y="490156"/>
                    </a:moveTo>
                    <a:lnTo>
                      <a:pt x="1456562" y="453770"/>
                    </a:lnTo>
                  </a:path>
                  <a:path w="1858645" h="2099945">
                    <a:moveTo>
                      <a:pt x="1504759" y="399287"/>
                    </a:moveTo>
                    <a:lnTo>
                      <a:pt x="1536953" y="363092"/>
                    </a:lnTo>
                  </a:path>
                  <a:path w="1858645" h="2099945">
                    <a:moveTo>
                      <a:pt x="1585150" y="308609"/>
                    </a:moveTo>
                    <a:lnTo>
                      <a:pt x="1617154" y="272224"/>
                    </a:lnTo>
                  </a:path>
                  <a:path w="1858645" h="2099945">
                    <a:moveTo>
                      <a:pt x="1665350" y="217741"/>
                    </a:moveTo>
                    <a:lnTo>
                      <a:pt x="1697545" y="181546"/>
                    </a:lnTo>
                  </a:path>
                  <a:path w="1858645" h="2099945">
                    <a:moveTo>
                      <a:pt x="1745741" y="127063"/>
                    </a:moveTo>
                    <a:lnTo>
                      <a:pt x="1777936" y="90677"/>
                    </a:lnTo>
                  </a:path>
                  <a:path w="1858645" h="2099945">
                    <a:moveTo>
                      <a:pt x="1826132" y="36194"/>
                    </a:moveTo>
                    <a:lnTo>
                      <a:pt x="1858136" y="0"/>
                    </a:lnTo>
                  </a:path>
                </a:pathLst>
              </a:custGeom>
              <a:ln w="3175">
                <a:solidFill>
                  <a:srgbClr val="00FF3F"/>
                </a:solidFill>
              </a:ln>
            </p:spPr>
            <p:txBody>
              <a:bodyPr wrap="square" lIns="0" tIns="0" rIns="0" bIns="0" rtlCol="0"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6" name="bg object 19"/>
              <p:cNvSpPr/>
              <p:nvPr/>
            </p:nvSpPr>
            <p:spPr>
              <a:xfrm>
                <a:off x="8899763" y="2734302"/>
                <a:ext cx="32384" cy="36830"/>
              </a:xfrm>
              <a:custGeom>
                <a:avLst/>
                <a:gdLst/>
                <a:ahLst/>
                <a:cxnLst/>
                <a:rect l="l" t="t" r="r" b="b"/>
                <a:pathLst>
                  <a:path w="32384" h="36829">
                    <a:moveTo>
                      <a:pt x="0" y="36385"/>
                    </a:moveTo>
                    <a:lnTo>
                      <a:pt x="32194" y="0"/>
                    </a:lnTo>
                  </a:path>
                </a:pathLst>
              </a:custGeom>
              <a:ln w="3175">
                <a:solidFill>
                  <a:srgbClr val="00FF3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7" name="bg object 20"/>
              <p:cNvSpPr/>
              <p:nvPr/>
            </p:nvSpPr>
            <p:spPr>
              <a:xfrm>
                <a:off x="8980154" y="2643624"/>
                <a:ext cx="32384" cy="36195"/>
              </a:xfrm>
              <a:custGeom>
                <a:avLst/>
                <a:gdLst/>
                <a:ahLst/>
                <a:cxnLst/>
                <a:rect l="l" t="t" r="r" b="b"/>
                <a:pathLst>
                  <a:path w="32384" h="36194">
                    <a:moveTo>
                      <a:pt x="0" y="36194"/>
                    </a:moveTo>
                    <a:lnTo>
                      <a:pt x="32194" y="0"/>
                    </a:lnTo>
                  </a:path>
                </a:pathLst>
              </a:custGeom>
              <a:ln w="3175">
                <a:solidFill>
                  <a:srgbClr val="00FF3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8" name="bg object 21"/>
              <p:cNvSpPr/>
              <p:nvPr/>
            </p:nvSpPr>
            <p:spPr>
              <a:xfrm>
                <a:off x="9060545" y="2552756"/>
                <a:ext cx="32384" cy="36830"/>
              </a:xfrm>
              <a:custGeom>
                <a:avLst/>
                <a:gdLst/>
                <a:ahLst/>
                <a:cxnLst/>
                <a:rect l="l" t="t" r="r" b="b"/>
                <a:pathLst>
                  <a:path w="32384" h="36830">
                    <a:moveTo>
                      <a:pt x="0" y="36385"/>
                    </a:moveTo>
                    <a:lnTo>
                      <a:pt x="32194" y="0"/>
                    </a:lnTo>
                  </a:path>
                </a:pathLst>
              </a:custGeom>
              <a:ln w="3175">
                <a:solidFill>
                  <a:srgbClr val="00FF3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39" name="bg object 22"/>
              <p:cNvSpPr/>
              <p:nvPr/>
            </p:nvSpPr>
            <p:spPr>
              <a:xfrm>
                <a:off x="9140936" y="2462078"/>
                <a:ext cx="32384" cy="36195"/>
              </a:xfrm>
              <a:custGeom>
                <a:avLst/>
                <a:gdLst/>
                <a:ahLst/>
                <a:cxnLst/>
                <a:rect l="l" t="t" r="r" b="b"/>
                <a:pathLst>
                  <a:path w="32384" h="36194">
                    <a:moveTo>
                      <a:pt x="0" y="36194"/>
                    </a:moveTo>
                    <a:lnTo>
                      <a:pt x="32003" y="0"/>
                    </a:lnTo>
                  </a:path>
                </a:pathLst>
              </a:custGeom>
              <a:ln w="3175">
                <a:solidFill>
                  <a:srgbClr val="00FF3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40" name="bg object 23"/>
              <p:cNvSpPr/>
              <p:nvPr/>
            </p:nvSpPr>
            <p:spPr>
              <a:xfrm>
                <a:off x="9221137" y="2371209"/>
                <a:ext cx="32384" cy="36830"/>
              </a:xfrm>
              <a:custGeom>
                <a:avLst/>
                <a:gdLst/>
                <a:ahLst/>
                <a:cxnLst/>
                <a:rect l="l" t="t" r="r" b="b"/>
                <a:pathLst>
                  <a:path w="32384" h="36830">
                    <a:moveTo>
                      <a:pt x="0" y="36385"/>
                    </a:moveTo>
                    <a:lnTo>
                      <a:pt x="32194" y="0"/>
                    </a:lnTo>
                  </a:path>
                </a:pathLst>
              </a:custGeom>
              <a:ln w="3175">
                <a:solidFill>
                  <a:srgbClr val="00FF3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41" name="bg object 24"/>
              <p:cNvSpPr/>
              <p:nvPr/>
            </p:nvSpPr>
            <p:spPr>
              <a:xfrm>
                <a:off x="9301528" y="2280531"/>
                <a:ext cx="32384" cy="36195"/>
              </a:xfrm>
              <a:custGeom>
                <a:avLst/>
                <a:gdLst/>
                <a:ahLst/>
                <a:cxnLst/>
                <a:rect l="l" t="t" r="r" b="b"/>
                <a:pathLst>
                  <a:path w="32384" h="36194">
                    <a:moveTo>
                      <a:pt x="0" y="36194"/>
                    </a:moveTo>
                    <a:lnTo>
                      <a:pt x="32194" y="0"/>
                    </a:lnTo>
                  </a:path>
                </a:pathLst>
              </a:custGeom>
              <a:ln w="3175">
                <a:solidFill>
                  <a:srgbClr val="00FF3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42" name="bg object 25"/>
              <p:cNvSpPr/>
              <p:nvPr/>
            </p:nvSpPr>
            <p:spPr>
              <a:xfrm>
                <a:off x="9381918" y="2189663"/>
                <a:ext cx="32384" cy="36830"/>
              </a:xfrm>
              <a:custGeom>
                <a:avLst/>
                <a:gdLst/>
                <a:ahLst/>
                <a:cxnLst/>
                <a:rect l="l" t="t" r="r" b="b"/>
                <a:pathLst>
                  <a:path w="32384" h="36830">
                    <a:moveTo>
                      <a:pt x="0" y="36385"/>
                    </a:moveTo>
                    <a:lnTo>
                      <a:pt x="32003" y="0"/>
                    </a:lnTo>
                  </a:path>
                </a:pathLst>
              </a:custGeom>
              <a:ln w="3175">
                <a:solidFill>
                  <a:srgbClr val="00FF3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43" name="bg object 26"/>
              <p:cNvSpPr/>
              <p:nvPr/>
            </p:nvSpPr>
            <p:spPr>
              <a:xfrm>
                <a:off x="9462119" y="2098985"/>
                <a:ext cx="32384" cy="36195"/>
              </a:xfrm>
              <a:custGeom>
                <a:avLst/>
                <a:gdLst/>
                <a:ahLst/>
                <a:cxnLst/>
                <a:rect l="l" t="t" r="r" b="b"/>
                <a:pathLst>
                  <a:path w="32384" h="36194">
                    <a:moveTo>
                      <a:pt x="0" y="36194"/>
                    </a:moveTo>
                    <a:lnTo>
                      <a:pt x="32194" y="0"/>
                    </a:lnTo>
                  </a:path>
                </a:pathLst>
              </a:custGeom>
              <a:ln w="3175">
                <a:solidFill>
                  <a:srgbClr val="00FF3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44" name="bg object 27"/>
              <p:cNvSpPr/>
              <p:nvPr/>
            </p:nvSpPr>
            <p:spPr>
              <a:xfrm>
                <a:off x="9542510" y="1985066"/>
                <a:ext cx="52705" cy="59690"/>
              </a:xfrm>
              <a:custGeom>
                <a:avLst/>
                <a:gdLst/>
                <a:ahLst/>
                <a:cxnLst/>
                <a:rect l="l" t="t" r="r" b="b"/>
                <a:pathLst>
                  <a:path w="52704" h="59689">
                    <a:moveTo>
                      <a:pt x="0" y="59435"/>
                    </a:moveTo>
                    <a:lnTo>
                      <a:pt x="52577" y="0"/>
                    </a:lnTo>
                  </a:path>
                </a:pathLst>
              </a:custGeom>
              <a:ln w="3175">
                <a:solidFill>
                  <a:srgbClr val="00FF3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45" name="bg object 28"/>
              <p:cNvSpPr/>
              <p:nvPr/>
            </p:nvSpPr>
            <p:spPr>
              <a:xfrm>
                <a:off x="6993429" y="1985066"/>
                <a:ext cx="520700" cy="2352040"/>
              </a:xfrm>
              <a:custGeom>
                <a:avLst/>
                <a:gdLst/>
                <a:ahLst/>
                <a:cxnLst/>
                <a:rect l="l" t="t" r="r" b="b"/>
                <a:pathLst>
                  <a:path w="520700" h="2352040">
                    <a:moveTo>
                      <a:pt x="520255" y="2351722"/>
                    </a:moveTo>
                    <a:lnTo>
                      <a:pt x="0" y="1763839"/>
                    </a:lnTo>
                  </a:path>
                  <a:path w="520700" h="2352040">
                    <a:moveTo>
                      <a:pt x="0" y="1763839"/>
                    </a:moveTo>
                    <a:lnTo>
                      <a:pt x="520255" y="1175956"/>
                    </a:lnTo>
                  </a:path>
                  <a:path w="520700" h="2352040">
                    <a:moveTo>
                      <a:pt x="520255" y="1175956"/>
                    </a:moveTo>
                    <a:lnTo>
                      <a:pt x="0" y="588073"/>
                    </a:lnTo>
                  </a:path>
                  <a:path w="520700" h="2352040">
                    <a:moveTo>
                      <a:pt x="0" y="588073"/>
                    </a:moveTo>
                    <a:lnTo>
                      <a:pt x="520255" y="0"/>
                    </a:lnTo>
                  </a:path>
                </a:pathLst>
              </a:custGeom>
              <a:ln w="3175">
                <a:solidFill>
                  <a:srgbClr val="00FF3F"/>
                </a:solidFill>
              </a:ln>
            </p:spPr>
            <p:txBody>
              <a:bodyPr wrap="square" lIns="0" tIns="0" rIns="0" bIns="0" rtlCol="0"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46" name="bg object 29"/>
              <p:cNvSpPr/>
              <p:nvPr/>
            </p:nvSpPr>
            <p:spPr>
              <a:xfrm>
                <a:off x="7513685" y="1985066"/>
                <a:ext cx="349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4925">
                    <a:moveTo>
                      <a:pt x="0" y="0"/>
                    </a:moveTo>
                    <a:lnTo>
                      <a:pt x="34670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47" name="bg object 30"/>
              <p:cNvSpPr/>
              <p:nvPr/>
            </p:nvSpPr>
            <p:spPr>
              <a:xfrm>
                <a:off x="7621127" y="1985066"/>
                <a:ext cx="488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95">
                    <a:moveTo>
                      <a:pt x="0" y="0"/>
                    </a:moveTo>
                    <a:lnTo>
                      <a:pt x="48386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48" name="bg object 31"/>
              <p:cNvSpPr/>
              <p:nvPr/>
            </p:nvSpPr>
            <p:spPr>
              <a:xfrm>
                <a:off x="7742285" y="1985066"/>
                <a:ext cx="488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95">
                    <a:moveTo>
                      <a:pt x="0" y="0"/>
                    </a:moveTo>
                    <a:lnTo>
                      <a:pt x="48386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49" name="bg object 32"/>
              <p:cNvSpPr/>
              <p:nvPr/>
            </p:nvSpPr>
            <p:spPr>
              <a:xfrm>
                <a:off x="7863443" y="1985066"/>
                <a:ext cx="488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95">
                    <a:moveTo>
                      <a:pt x="0" y="0"/>
                    </a:moveTo>
                    <a:lnTo>
                      <a:pt x="48577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50" name="bg object 33"/>
              <p:cNvSpPr/>
              <p:nvPr/>
            </p:nvSpPr>
            <p:spPr>
              <a:xfrm>
                <a:off x="7984601" y="1985066"/>
                <a:ext cx="488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95">
                    <a:moveTo>
                      <a:pt x="0" y="0"/>
                    </a:moveTo>
                    <a:lnTo>
                      <a:pt x="48577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51" name="bg object 34"/>
              <p:cNvSpPr/>
              <p:nvPr/>
            </p:nvSpPr>
            <p:spPr>
              <a:xfrm>
                <a:off x="8105950" y="1985066"/>
                <a:ext cx="488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95">
                    <a:moveTo>
                      <a:pt x="0" y="0"/>
                    </a:moveTo>
                    <a:lnTo>
                      <a:pt x="48386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52" name="bg object 35"/>
              <p:cNvSpPr/>
              <p:nvPr/>
            </p:nvSpPr>
            <p:spPr>
              <a:xfrm>
                <a:off x="8227107" y="1985066"/>
                <a:ext cx="488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95">
                    <a:moveTo>
                      <a:pt x="0" y="0"/>
                    </a:moveTo>
                    <a:lnTo>
                      <a:pt x="48577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53" name="bg object 36"/>
              <p:cNvSpPr/>
              <p:nvPr/>
            </p:nvSpPr>
            <p:spPr>
              <a:xfrm>
                <a:off x="8348266" y="1985066"/>
                <a:ext cx="488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95">
                    <a:moveTo>
                      <a:pt x="0" y="0"/>
                    </a:moveTo>
                    <a:lnTo>
                      <a:pt x="48577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54" name="bg object 37"/>
              <p:cNvSpPr/>
              <p:nvPr/>
            </p:nvSpPr>
            <p:spPr>
              <a:xfrm>
                <a:off x="8469614" y="1985066"/>
                <a:ext cx="488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95">
                    <a:moveTo>
                      <a:pt x="0" y="0"/>
                    </a:moveTo>
                    <a:lnTo>
                      <a:pt x="48386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55" name="bg object 38"/>
              <p:cNvSpPr/>
              <p:nvPr/>
            </p:nvSpPr>
            <p:spPr>
              <a:xfrm>
                <a:off x="8590772" y="1985066"/>
                <a:ext cx="488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95">
                    <a:moveTo>
                      <a:pt x="0" y="0"/>
                    </a:moveTo>
                    <a:lnTo>
                      <a:pt x="48386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56" name="bg object 39"/>
              <p:cNvSpPr/>
              <p:nvPr/>
            </p:nvSpPr>
            <p:spPr>
              <a:xfrm>
                <a:off x="8711930" y="1985066"/>
                <a:ext cx="488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95">
                    <a:moveTo>
                      <a:pt x="0" y="0"/>
                    </a:moveTo>
                    <a:lnTo>
                      <a:pt x="48577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57" name="bg object 40"/>
              <p:cNvSpPr/>
              <p:nvPr/>
            </p:nvSpPr>
            <p:spPr>
              <a:xfrm>
                <a:off x="8833278" y="1985066"/>
                <a:ext cx="488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95">
                    <a:moveTo>
                      <a:pt x="0" y="0"/>
                    </a:moveTo>
                    <a:lnTo>
                      <a:pt x="48386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58" name="bg object 41"/>
              <p:cNvSpPr/>
              <p:nvPr/>
            </p:nvSpPr>
            <p:spPr>
              <a:xfrm>
                <a:off x="8954437" y="1985066"/>
                <a:ext cx="488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95">
                    <a:moveTo>
                      <a:pt x="0" y="0"/>
                    </a:moveTo>
                    <a:lnTo>
                      <a:pt x="48386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59" name="bg object 42"/>
              <p:cNvSpPr/>
              <p:nvPr/>
            </p:nvSpPr>
            <p:spPr>
              <a:xfrm>
                <a:off x="9075594" y="1985066"/>
                <a:ext cx="488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95">
                    <a:moveTo>
                      <a:pt x="0" y="0"/>
                    </a:moveTo>
                    <a:lnTo>
                      <a:pt x="48577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0" name="bg object 43"/>
              <p:cNvSpPr/>
              <p:nvPr/>
            </p:nvSpPr>
            <p:spPr>
              <a:xfrm>
                <a:off x="9196753" y="1985066"/>
                <a:ext cx="488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95">
                    <a:moveTo>
                      <a:pt x="0" y="0"/>
                    </a:moveTo>
                    <a:lnTo>
                      <a:pt x="48577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1" name="bg object 44"/>
              <p:cNvSpPr/>
              <p:nvPr/>
            </p:nvSpPr>
            <p:spPr>
              <a:xfrm>
                <a:off x="9318101" y="1985066"/>
                <a:ext cx="488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95">
                    <a:moveTo>
                      <a:pt x="0" y="0"/>
                    </a:moveTo>
                    <a:lnTo>
                      <a:pt x="48386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2" name="bg object 45"/>
              <p:cNvSpPr/>
              <p:nvPr/>
            </p:nvSpPr>
            <p:spPr>
              <a:xfrm>
                <a:off x="9439259" y="1985066"/>
                <a:ext cx="4889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8895">
                    <a:moveTo>
                      <a:pt x="0" y="0"/>
                    </a:moveTo>
                    <a:lnTo>
                      <a:pt x="48577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3" name="bg object 46"/>
              <p:cNvSpPr/>
              <p:nvPr/>
            </p:nvSpPr>
            <p:spPr>
              <a:xfrm>
                <a:off x="9560417" y="1985066"/>
                <a:ext cx="349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4925">
                    <a:moveTo>
                      <a:pt x="0" y="0"/>
                    </a:moveTo>
                    <a:lnTo>
                      <a:pt x="34670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4" name="bg object 47"/>
              <p:cNvSpPr/>
              <p:nvPr/>
            </p:nvSpPr>
            <p:spPr>
              <a:xfrm>
                <a:off x="7515400" y="4039036"/>
                <a:ext cx="262255" cy="295910"/>
              </a:xfrm>
              <a:custGeom>
                <a:avLst/>
                <a:gdLst/>
                <a:ahLst/>
                <a:cxnLst/>
                <a:rect l="l" t="t" r="r" b="b"/>
                <a:pathLst>
                  <a:path w="262254" h="295910">
                    <a:moveTo>
                      <a:pt x="0" y="295846"/>
                    </a:moveTo>
                    <a:lnTo>
                      <a:pt x="261937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625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5" name="bg object 48"/>
              <p:cNvSpPr/>
              <p:nvPr/>
            </p:nvSpPr>
            <p:spPr>
              <a:xfrm>
                <a:off x="7979704" y="4280986"/>
                <a:ext cx="23495" cy="3746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7464">
                    <a:moveTo>
                      <a:pt x="23078" y="36838"/>
                    </a:moveTo>
                    <a:lnTo>
                      <a:pt x="17436" y="27549"/>
                    </a:lnTo>
                    <a:lnTo>
                      <a:pt x="11709" y="18312"/>
                    </a:lnTo>
                    <a:lnTo>
                      <a:pt x="5896" y="9129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6" name="bg object 49"/>
              <p:cNvSpPr/>
              <p:nvPr/>
            </p:nvSpPr>
            <p:spPr>
              <a:xfrm>
                <a:off x="7846562" y="4112704"/>
                <a:ext cx="51435" cy="57785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57785">
                    <a:moveTo>
                      <a:pt x="51151" y="57397"/>
                    </a:moveTo>
                    <a:lnTo>
                      <a:pt x="38716" y="42736"/>
                    </a:lnTo>
                    <a:lnTo>
                      <a:pt x="26044" y="28281"/>
                    </a:lnTo>
                    <a:lnTo>
                      <a:pt x="13137" y="14034"/>
                    </a:ln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7" name="bg object 50"/>
              <p:cNvSpPr/>
              <p:nvPr/>
            </p:nvSpPr>
            <p:spPr>
              <a:xfrm>
                <a:off x="7988030" y="4309928"/>
                <a:ext cx="63500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97154">
                    <a:moveTo>
                      <a:pt x="0" y="16001"/>
                    </a:moveTo>
                    <a:lnTo>
                      <a:pt x="63055" y="96773"/>
                    </a:lnTo>
                    <a:lnTo>
                      <a:pt x="29527" y="0"/>
                    </a:lnTo>
                    <a:lnTo>
                      <a:pt x="0" y="16001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8" name="bg object 51"/>
              <p:cNvSpPr/>
              <p:nvPr/>
            </p:nvSpPr>
            <p:spPr>
              <a:xfrm>
                <a:off x="7988030" y="4309928"/>
                <a:ext cx="63500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63500" h="97154">
                    <a:moveTo>
                      <a:pt x="29527" y="0"/>
                    </a:moveTo>
                    <a:lnTo>
                      <a:pt x="0" y="16001"/>
                    </a:lnTo>
                    <a:lnTo>
                      <a:pt x="63055" y="96773"/>
                    </a:lnTo>
                    <a:lnTo>
                      <a:pt x="29527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69" name="bg object 52"/>
              <p:cNvSpPr/>
              <p:nvPr/>
            </p:nvSpPr>
            <p:spPr>
              <a:xfrm>
                <a:off x="7773908" y="4042656"/>
                <a:ext cx="84455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84454" h="82550">
                    <a:moveTo>
                      <a:pt x="0" y="0"/>
                    </a:moveTo>
                    <a:lnTo>
                      <a:pt x="61150" y="82295"/>
                    </a:lnTo>
                    <a:lnTo>
                      <a:pt x="84391" y="58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70" name="bg object 53"/>
              <p:cNvSpPr/>
              <p:nvPr/>
            </p:nvSpPr>
            <p:spPr>
              <a:xfrm>
                <a:off x="7773908" y="4042656"/>
                <a:ext cx="84455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84454" h="82550">
                    <a:moveTo>
                      <a:pt x="61150" y="82295"/>
                    </a:moveTo>
                    <a:lnTo>
                      <a:pt x="84391" y="58102"/>
                    </a:lnTo>
                    <a:lnTo>
                      <a:pt x="0" y="0"/>
                    </a:lnTo>
                    <a:lnTo>
                      <a:pt x="61150" y="82295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normAutofit fontScale="2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7513685" y="1813225"/>
                <a:ext cx="123825" cy="40647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rmAutofit fontScale="475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6" name="组合 15"/>
            <p:cNvGrpSpPr>
              <a:grpSpLocks noChangeAspect="1"/>
            </p:cNvGrpSpPr>
            <p:nvPr/>
          </p:nvGrpSpPr>
          <p:grpSpPr>
            <a:xfrm>
              <a:off x="9432152" y="2231507"/>
              <a:ext cx="655072" cy="783976"/>
              <a:chOff x="6111693" y="4236664"/>
              <a:chExt cx="1232257" cy="1474738"/>
            </a:xfrm>
          </p:grpSpPr>
          <p:sp>
            <p:nvSpPr>
              <p:cNvPr id="17" name="object 47"/>
              <p:cNvSpPr/>
              <p:nvPr/>
            </p:nvSpPr>
            <p:spPr>
              <a:xfrm>
                <a:off x="6198125" y="5451628"/>
                <a:ext cx="954084" cy="157918"/>
              </a:xfrm>
              <a:custGeom>
                <a:avLst/>
                <a:gdLst/>
                <a:ahLst/>
                <a:cxnLst/>
                <a:rect l="l" t="t" r="r" b="b"/>
                <a:pathLst>
                  <a:path w="920750" h="152400">
                    <a:moveTo>
                      <a:pt x="796925" y="0"/>
                    </a:moveTo>
                    <a:lnTo>
                      <a:pt x="796925" y="46989"/>
                    </a:lnTo>
                    <a:lnTo>
                      <a:pt x="0" y="46989"/>
                    </a:lnTo>
                    <a:lnTo>
                      <a:pt x="0" y="105410"/>
                    </a:lnTo>
                    <a:lnTo>
                      <a:pt x="796925" y="105410"/>
                    </a:lnTo>
                    <a:lnTo>
                      <a:pt x="796925" y="152400"/>
                    </a:lnTo>
                    <a:lnTo>
                      <a:pt x="920495" y="76200"/>
                    </a:lnTo>
                    <a:lnTo>
                      <a:pt x="796925" y="0"/>
                    </a:lnTo>
                    <a:close/>
                  </a:path>
                </a:pathLst>
              </a:custGeom>
              <a:solidFill>
                <a:srgbClr val="7030A0"/>
              </a:solidFill>
            </p:spPr>
            <p:txBody>
              <a:bodyPr wrap="square" lIns="0" tIns="0" rIns="0" bIns="0" rtlCol="0">
                <a:normAutofit fontScale="325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/>
                </a:endParaRPr>
              </a:p>
            </p:txBody>
          </p:sp>
          <p:sp>
            <p:nvSpPr>
              <p:cNvPr id="18" name="object 48"/>
              <p:cNvSpPr/>
              <p:nvPr/>
            </p:nvSpPr>
            <p:spPr>
              <a:xfrm>
                <a:off x="6131801" y="4603612"/>
                <a:ext cx="157918" cy="955399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922020">
                    <a:moveTo>
                      <a:pt x="76200" y="0"/>
                    </a:moveTo>
                    <a:lnTo>
                      <a:pt x="0" y="123570"/>
                    </a:lnTo>
                    <a:lnTo>
                      <a:pt x="46977" y="123570"/>
                    </a:lnTo>
                    <a:lnTo>
                      <a:pt x="46977" y="922019"/>
                    </a:lnTo>
                    <a:lnTo>
                      <a:pt x="105422" y="922019"/>
                    </a:lnTo>
                    <a:lnTo>
                      <a:pt x="105422" y="123570"/>
                    </a:lnTo>
                    <a:lnTo>
                      <a:pt x="152400" y="123570"/>
                    </a:lnTo>
                    <a:lnTo>
                      <a:pt x="76200" y="0"/>
                    </a:lnTo>
                    <a:close/>
                  </a:path>
                </a:pathLst>
              </a:custGeom>
              <a:solidFill>
                <a:srgbClr val="00B0F0"/>
              </a:solidFill>
            </p:spPr>
            <p:txBody>
              <a:bodyPr wrap="square" lIns="0" tIns="0" rIns="0" bIns="0" rtlCol="0"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/>
                </a:endParaRPr>
              </a:p>
            </p:txBody>
          </p:sp>
          <p:sp>
            <p:nvSpPr>
              <p:cNvPr id="19" name="object 49"/>
              <p:cNvSpPr txBox="1"/>
              <p:nvPr/>
            </p:nvSpPr>
            <p:spPr>
              <a:xfrm>
                <a:off x="7166293" y="5306081"/>
                <a:ext cx="177657" cy="40532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normAutofit fontScale="62500" lnSpcReduction="20000"/>
              </a:bodyPr>
              <a:lstStyle/>
              <a:p>
                <a:pPr marL="12700" marR="0" lvl="0" indent="0" defTabSz="91440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微软雅黑"/>
                    <a:cs typeface="Calibri"/>
                  </a:rPr>
                  <a:t>Z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微软雅黑"/>
                  <a:cs typeface="Calibri"/>
                </a:endParaRPr>
              </a:p>
            </p:txBody>
          </p:sp>
          <p:sp>
            <p:nvSpPr>
              <p:cNvPr id="20" name="object 50"/>
              <p:cNvSpPr txBox="1"/>
              <p:nvPr/>
            </p:nvSpPr>
            <p:spPr>
              <a:xfrm>
                <a:off x="6111693" y="4236664"/>
                <a:ext cx="190818" cy="40598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normAutofit fontScale="62500" lnSpcReduction="20000"/>
              </a:bodyPr>
              <a:lstStyle/>
              <a:p>
                <a:pPr marL="12700" marR="0" lvl="0" indent="0" defTabSz="91440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微软雅黑"/>
                    <a:cs typeface="Calibri"/>
                  </a:rPr>
                  <a:t>Y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微软雅黑"/>
                  <a:cs typeface="Calibr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42"/>
                <p:cNvSpPr txBox="1"/>
                <p:nvPr/>
              </p:nvSpPr>
              <p:spPr>
                <a:xfrm>
                  <a:off x="10625465" y="2239744"/>
                  <a:ext cx="988062" cy="281872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noAutofit/>
                </a:bodyPr>
                <a:lstStyle/>
                <a:p>
                  <a:pPr marL="1270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-5" normalizeH="0" baseline="0" noProof="0" dirty="0">
                      <a:ln>
                        <a:noFill/>
                      </a:ln>
                      <a:solidFill>
                        <a:srgbClr val="FF00FF"/>
                      </a:solidFill>
                      <a:effectLst/>
                      <a:uLnTx/>
                      <a:uFillTx/>
                      <a:latin typeface="Calibri"/>
                      <a:ea typeface="微软雅黑"/>
                      <a:cs typeface="Calibri"/>
                    </a:rPr>
                    <a:t>Track ,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altLang="zh-CN" sz="1400" b="0" i="1" u="none" strike="noStrike" kern="0" cap="none" spc="-5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Calibri"/>
                            </a:rPr>
                          </m:ctrlPr>
                        </m:accPr>
                        <m:e>
                          <m:r>
                            <a:rPr kumimoji="0" lang="en-US" altLang="zh-CN" sz="1400" b="0" i="1" u="none" strike="noStrike" kern="0" cap="none" spc="-5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/>
                              <a:cs typeface="Calibri"/>
                            </a:rPr>
                            <m:t>𝑡</m:t>
                          </m:r>
                        </m:e>
                      </m:acc>
                    </m:oMath>
                  </a14:m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Calibri"/>
                    <a:ea typeface="微软雅黑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object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5465" y="2239744"/>
                  <a:ext cx="988062" cy="281872"/>
                </a:xfrm>
                <a:prstGeom prst="rect">
                  <a:avLst/>
                </a:prstGeom>
                <a:blipFill>
                  <a:blip r:embed="rId4"/>
                  <a:stretch>
                    <a:fillRect l="-9877" t="-28261" b="-2608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bject 42"/>
            <p:cNvSpPr txBox="1"/>
            <p:nvPr/>
          </p:nvSpPr>
          <p:spPr>
            <a:xfrm>
              <a:off x="9957682" y="2561234"/>
              <a:ext cx="908532" cy="182243"/>
            </a:xfrm>
            <a:prstGeom prst="rect">
              <a:avLst/>
            </a:prstGeom>
          </p:spPr>
          <p:txBody>
            <a:bodyPr vert="horz" wrap="square" lIns="0" tIns="12700" rIns="0" bIns="0" rtlCol="0">
              <a:normAutofit fontScale="70000" lnSpcReduction="20000"/>
            </a:bodyPr>
            <a:lstStyle/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Calibri"/>
                </a:rPr>
                <a:t>Quartz</a:t>
              </a:r>
              <a:r>
                <a:rPr kumimoji="0" sz="1800" b="0" i="0" u="none" strike="noStrike" kern="0" cap="none" spc="-4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Calibri"/>
                </a:rPr>
                <a:t> </a:t>
              </a:r>
              <a:r>
                <a:rPr kumimoji="0" sz="1800" b="0" i="0" u="none" strike="noStrike" kern="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Calibri"/>
                </a:rPr>
                <a:t>plate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Calibri"/>
              </a:endParaRPr>
            </a:p>
          </p:txBody>
        </p:sp>
        <p:sp>
          <p:nvSpPr>
            <p:cNvPr id="12" name="object 42"/>
            <p:cNvSpPr txBox="1"/>
            <p:nvPr/>
          </p:nvSpPr>
          <p:spPr>
            <a:xfrm>
              <a:off x="10279299" y="1049007"/>
              <a:ext cx="933716" cy="182243"/>
            </a:xfrm>
            <a:prstGeom prst="rect">
              <a:avLst/>
            </a:prstGeom>
          </p:spPr>
          <p:txBody>
            <a:bodyPr vert="horz" wrap="square" lIns="0" tIns="12700" rIns="0" bIns="0" rtlCol="0">
              <a:normAutofit fontScale="62500" lnSpcReduction="20000"/>
            </a:bodyPr>
            <a:lstStyle/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Calibri"/>
                </a:rPr>
                <a:t>Photon detector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/>
              </a:endParaRPr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EC180BCE-0249-215F-7B41-1125ABF7518D}"/>
              </a:ext>
            </a:extLst>
          </p:cNvPr>
          <p:cNvGrpSpPr/>
          <p:nvPr/>
        </p:nvGrpSpPr>
        <p:grpSpPr>
          <a:xfrm>
            <a:off x="6854729" y="3155149"/>
            <a:ext cx="4779303" cy="2923721"/>
            <a:chOff x="6612627" y="3302418"/>
            <a:chExt cx="4779303" cy="2923721"/>
          </a:xfrm>
        </p:grpSpPr>
        <p:grpSp>
          <p:nvGrpSpPr>
            <p:cNvPr id="109" name="组合 108"/>
            <p:cNvGrpSpPr/>
            <p:nvPr/>
          </p:nvGrpSpPr>
          <p:grpSpPr>
            <a:xfrm>
              <a:off x="6612627" y="3302418"/>
              <a:ext cx="4779303" cy="2923721"/>
              <a:chOff x="5561734" y="696732"/>
              <a:chExt cx="4779303" cy="2923721"/>
            </a:xfrm>
          </p:grpSpPr>
          <p:grpSp>
            <p:nvGrpSpPr>
              <p:cNvPr id="13" name="组合 12"/>
              <p:cNvGrpSpPr>
                <a:grpSpLocks noChangeAspect="1"/>
              </p:cNvGrpSpPr>
              <p:nvPr/>
            </p:nvGrpSpPr>
            <p:grpSpPr>
              <a:xfrm>
                <a:off x="6959282" y="696732"/>
                <a:ext cx="2087416" cy="2015701"/>
                <a:chOff x="1459976" y="1349597"/>
                <a:chExt cx="3926639" cy="3791736"/>
              </a:xfrm>
            </p:grpSpPr>
            <p:grpSp>
              <p:nvGrpSpPr>
                <p:cNvPr id="83" name="object 12"/>
                <p:cNvGrpSpPr/>
                <p:nvPr/>
              </p:nvGrpSpPr>
              <p:grpSpPr>
                <a:xfrm>
                  <a:off x="1459976" y="1621973"/>
                  <a:ext cx="3715385" cy="3519360"/>
                  <a:chOff x="1220279" y="2119122"/>
                  <a:chExt cx="3715385" cy="3519360"/>
                </a:xfrm>
              </p:grpSpPr>
              <p:sp>
                <p:nvSpPr>
                  <p:cNvPr id="96" name="object 13"/>
                  <p:cNvSpPr/>
                  <p:nvPr/>
                </p:nvSpPr>
                <p:spPr>
                  <a:xfrm>
                    <a:off x="1220279" y="2304097"/>
                    <a:ext cx="3715385" cy="3334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5385" h="3334385">
                        <a:moveTo>
                          <a:pt x="0" y="0"/>
                        </a:moveTo>
                        <a:lnTo>
                          <a:pt x="3715321" y="0"/>
                        </a:lnTo>
                      </a:path>
                      <a:path w="3715385" h="3334385">
                        <a:moveTo>
                          <a:pt x="893254" y="3333940"/>
                        </a:moveTo>
                        <a:lnTo>
                          <a:pt x="2821876" y="3333940"/>
                        </a:lnTo>
                      </a:path>
                      <a:path w="3715385" h="3334385">
                        <a:moveTo>
                          <a:pt x="0" y="0"/>
                        </a:moveTo>
                        <a:lnTo>
                          <a:pt x="893254" y="3333940"/>
                        </a:lnTo>
                      </a:path>
                      <a:path w="3715385" h="3334385">
                        <a:moveTo>
                          <a:pt x="3715321" y="0"/>
                        </a:moveTo>
                        <a:lnTo>
                          <a:pt x="2821876" y="3333940"/>
                        </a:lnTo>
                      </a:path>
                    </a:pathLst>
                  </a:custGeom>
                  <a:ln w="3175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>
                    <a:norm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微软雅黑"/>
                    </a:endParaRPr>
                  </a:p>
                </p:txBody>
              </p:sp>
              <p:sp>
                <p:nvSpPr>
                  <p:cNvPr id="97" name="object 14"/>
                  <p:cNvSpPr/>
                  <p:nvPr/>
                </p:nvSpPr>
                <p:spPr>
                  <a:xfrm>
                    <a:off x="2168399" y="2400032"/>
                    <a:ext cx="969009" cy="1442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9010" h="1537970">
                        <a:moveTo>
                          <a:pt x="968501" y="1537715"/>
                        </a:moveTo>
                        <a:lnTo>
                          <a:pt x="0" y="0"/>
                        </a:lnTo>
                      </a:path>
                    </a:pathLst>
                  </a:custGeom>
                  <a:ln w="3175">
                    <a:solidFill>
                      <a:srgbClr val="00FF3F"/>
                    </a:solidFill>
                  </a:ln>
                </p:spPr>
                <p:txBody>
                  <a:bodyPr wrap="square" lIns="0" tIns="0" rIns="0" bIns="0" rtlCol="0">
                    <a:norm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微软雅黑"/>
                    </a:endParaRPr>
                  </a:p>
                </p:txBody>
              </p:sp>
              <p:sp>
                <p:nvSpPr>
                  <p:cNvPr id="98" name="object 15"/>
                  <p:cNvSpPr/>
                  <p:nvPr/>
                </p:nvSpPr>
                <p:spPr>
                  <a:xfrm>
                    <a:off x="2145728" y="2279713"/>
                    <a:ext cx="45720" cy="24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719" h="24764">
                        <a:moveTo>
                          <a:pt x="0" y="24383"/>
                        </a:moveTo>
                        <a:lnTo>
                          <a:pt x="0" y="0"/>
                        </a:lnTo>
                      </a:path>
                      <a:path w="45719" h="24764">
                        <a:moveTo>
                          <a:pt x="0" y="0"/>
                        </a:moveTo>
                        <a:lnTo>
                          <a:pt x="45148" y="0"/>
                        </a:lnTo>
                      </a:path>
                      <a:path w="45719" h="24764">
                        <a:moveTo>
                          <a:pt x="45148" y="0"/>
                        </a:moveTo>
                        <a:lnTo>
                          <a:pt x="45148" y="24383"/>
                        </a:lnTo>
                      </a:path>
                    </a:pathLst>
                  </a:custGeom>
                  <a:ln w="3175">
                    <a:solidFill>
                      <a:srgbClr val="FF0000"/>
                    </a:solidFill>
                  </a:ln>
                </p:spPr>
                <p:txBody>
                  <a:bodyPr wrap="square" lIns="0" tIns="0" rIns="0" bIns="0" rtlCol="0">
                    <a:normAutofit fontScale="25000" lnSpcReduction="20000"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微软雅黑"/>
                    </a:endParaRPr>
                  </a:p>
                </p:txBody>
              </p:sp>
              <p:sp>
                <p:nvSpPr>
                  <p:cNvPr id="99" name="object 16"/>
                  <p:cNvSpPr/>
                  <p:nvPr/>
                </p:nvSpPr>
                <p:spPr>
                  <a:xfrm>
                    <a:off x="1703578" y="3841813"/>
                    <a:ext cx="1433830" cy="1352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3830" h="1352550">
                        <a:moveTo>
                          <a:pt x="0" y="1352359"/>
                        </a:moveTo>
                        <a:lnTo>
                          <a:pt x="1433321" y="0"/>
                        </a:lnTo>
                      </a:path>
                    </a:pathLst>
                  </a:custGeom>
                  <a:ln w="3175">
                    <a:solidFill>
                      <a:srgbClr val="FF00FF"/>
                    </a:solidFill>
                  </a:ln>
                </p:spPr>
                <p:txBody>
                  <a:bodyPr wrap="square" lIns="0" tIns="0" rIns="0" bIns="0" rtlCol="0">
                    <a:norm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微软雅黑"/>
                    </a:endParaRPr>
                  </a:p>
                </p:txBody>
              </p:sp>
              <p:sp>
                <p:nvSpPr>
                  <p:cNvPr id="100" name="object 17"/>
                  <p:cNvSpPr/>
                  <p:nvPr/>
                </p:nvSpPr>
                <p:spPr>
                  <a:xfrm>
                    <a:off x="2168398" y="2130933"/>
                    <a:ext cx="969010" cy="1708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9010" h="170814">
                        <a:moveTo>
                          <a:pt x="968501" y="170497"/>
                        </a:moveTo>
                        <a:lnTo>
                          <a:pt x="968501" y="0"/>
                        </a:lnTo>
                      </a:path>
                      <a:path w="969010" h="170814">
                        <a:moveTo>
                          <a:pt x="0" y="170497"/>
                        </a:moveTo>
                        <a:lnTo>
                          <a:pt x="0" y="0"/>
                        </a:lnTo>
                      </a:path>
                      <a:path w="969010" h="170814">
                        <a:moveTo>
                          <a:pt x="867536" y="5143"/>
                        </a:moveTo>
                        <a:lnTo>
                          <a:pt x="100964" y="5143"/>
                        </a:lnTo>
                      </a:path>
                    </a:pathLst>
                  </a:custGeom>
                  <a:ln w="3175">
                    <a:solidFill>
                      <a:srgbClr val="0000FF"/>
                    </a:solidFill>
                  </a:ln>
                </p:spPr>
                <p:txBody>
                  <a:bodyPr wrap="square" lIns="0" tIns="0" rIns="0" bIns="0" rtlCol="0">
                    <a:normAutofit fontScale="40000" lnSpcReduction="20000"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微软雅黑"/>
                    </a:endParaRPr>
                  </a:p>
                </p:txBody>
              </p:sp>
              <p:sp>
                <p:nvSpPr>
                  <p:cNvPr id="101" name="object 18"/>
                  <p:cNvSpPr/>
                  <p:nvPr/>
                </p:nvSpPr>
                <p:spPr>
                  <a:xfrm>
                    <a:off x="3035935" y="2119122"/>
                    <a:ext cx="100965" cy="34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64" h="34289">
                        <a:moveTo>
                          <a:pt x="0" y="0"/>
                        </a:moveTo>
                        <a:lnTo>
                          <a:pt x="0" y="33718"/>
                        </a:lnTo>
                        <a:lnTo>
                          <a:pt x="100964" y="169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</p:spPr>
                <p:txBody>
                  <a:bodyPr wrap="square" lIns="0" tIns="0" rIns="0" bIns="0" rtlCol="0">
                    <a:normAutofit fontScale="25000" lnSpcReduction="20000"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微软雅黑"/>
                    </a:endParaRPr>
                  </a:p>
                </p:txBody>
              </p:sp>
              <p:sp>
                <p:nvSpPr>
                  <p:cNvPr id="102" name="object 19"/>
                  <p:cNvSpPr/>
                  <p:nvPr/>
                </p:nvSpPr>
                <p:spPr>
                  <a:xfrm>
                    <a:off x="3035935" y="2119122"/>
                    <a:ext cx="100965" cy="34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64" h="34289">
                        <a:moveTo>
                          <a:pt x="0" y="0"/>
                        </a:moveTo>
                        <a:lnTo>
                          <a:pt x="0" y="33718"/>
                        </a:lnTo>
                        <a:lnTo>
                          <a:pt x="100964" y="169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ln w="3175">
                    <a:solidFill>
                      <a:srgbClr val="0000FF"/>
                    </a:solidFill>
                  </a:ln>
                </p:spPr>
                <p:txBody>
                  <a:bodyPr wrap="square" lIns="0" tIns="0" rIns="0" bIns="0" rtlCol="0">
                    <a:normAutofit fontScale="25000" lnSpcReduction="20000"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微软雅黑"/>
                    </a:endParaRPr>
                  </a:p>
                </p:txBody>
              </p:sp>
              <p:sp>
                <p:nvSpPr>
                  <p:cNvPr id="103" name="object 20"/>
                  <p:cNvSpPr/>
                  <p:nvPr/>
                </p:nvSpPr>
                <p:spPr>
                  <a:xfrm>
                    <a:off x="2168398" y="2119122"/>
                    <a:ext cx="100965" cy="34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64" h="34289">
                        <a:moveTo>
                          <a:pt x="0" y="16954"/>
                        </a:moveTo>
                        <a:lnTo>
                          <a:pt x="100964" y="33718"/>
                        </a:lnTo>
                        <a:lnTo>
                          <a:pt x="100964" y="0"/>
                        </a:lnTo>
                        <a:lnTo>
                          <a:pt x="0" y="16954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</p:spPr>
                <p:txBody>
                  <a:bodyPr wrap="square" lIns="0" tIns="0" rIns="0" bIns="0" rtlCol="0">
                    <a:normAutofit fontScale="25000" lnSpcReduction="20000"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微软雅黑"/>
                    </a:endParaRPr>
                  </a:p>
                </p:txBody>
              </p:sp>
              <p:sp>
                <p:nvSpPr>
                  <p:cNvPr id="104" name="object 21"/>
                  <p:cNvSpPr/>
                  <p:nvPr/>
                </p:nvSpPr>
                <p:spPr>
                  <a:xfrm>
                    <a:off x="2168398" y="2119122"/>
                    <a:ext cx="100965" cy="34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64" h="34289">
                        <a:moveTo>
                          <a:pt x="100964" y="0"/>
                        </a:moveTo>
                        <a:lnTo>
                          <a:pt x="100964" y="33718"/>
                        </a:lnTo>
                        <a:lnTo>
                          <a:pt x="0" y="16954"/>
                        </a:lnTo>
                        <a:lnTo>
                          <a:pt x="100964" y="0"/>
                        </a:lnTo>
                        <a:close/>
                      </a:path>
                    </a:pathLst>
                  </a:custGeom>
                  <a:ln w="3175">
                    <a:solidFill>
                      <a:srgbClr val="0000FF"/>
                    </a:solidFill>
                  </a:ln>
                </p:spPr>
                <p:txBody>
                  <a:bodyPr wrap="square" lIns="0" tIns="0" rIns="0" bIns="0" rtlCol="0">
                    <a:normAutofit fontScale="25000" lnSpcReduction="20000"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微软雅黑"/>
                    </a:endParaRPr>
                  </a:p>
                </p:txBody>
              </p:sp>
            </p:grpSp>
            <p:sp>
              <p:nvSpPr>
                <p:cNvPr id="84" name="object 22"/>
                <p:cNvSpPr txBox="1"/>
                <p:nvPr/>
              </p:nvSpPr>
              <p:spPr>
                <a:xfrm>
                  <a:off x="2759093" y="1349597"/>
                  <a:ext cx="415573" cy="291105"/>
                </a:xfrm>
                <a:prstGeom prst="rect">
                  <a:avLst/>
                </a:prstGeom>
              </p:spPr>
              <p:txBody>
                <a:bodyPr vert="horz" wrap="square" lIns="0" tIns="13970" rIns="0" bIns="0" rtlCol="0">
                  <a:normAutofit fontScale="62500" lnSpcReduction="20000"/>
                </a:bodyPr>
                <a:lstStyle/>
                <a:p>
                  <a:pPr marL="1270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11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800" b="1" i="0" u="none" strike="noStrike" kern="0" cap="none" spc="5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Arial"/>
                    </a:rPr>
                    <a:t>Δx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</a:endParaRPr>
                </a:p>
              </p:txBody>
            </p:sp>
            <p:grpSp>
              <p:nvGrpSpPr>
                <p:cNvPr id="85" name="object 23"/>
                <p:cNvGrpSpPr/>
                <p:nvPr/>
              </p:nvGrpSpPr>
              <p:grpSpPr>
                <a:xfrm>
                  <a:off x="3376597" y="1806948"/>
                  <a:ext cx="321310" cy="1537970"/>
                  <a:chOff x="3136900" y="2304097"/>
                  <a:chExt cx="321310" cy="1537970"/>
                </a:xfrm>
              </p:grpSpPr>
              <p:sp>
                <p:nvSpPr>
                  <p:cNvPr id="91" name="object 24"/>
                  <p:cNvSpPr/>
                  <p:nvPr/>
                </p:nvSpPr>
                <p:spPr>
                  <a:xfrm>
                    <a:off x="3136900" y="2304097"/>
                    <a:ext cx="309245" cy="15379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9245" h="1537970">
                        <a:moveTo>
                          <a:pt x="0" y="1537715"/>
                        </a:moveTo>
                        <a:lnTo>
                          <a:pt x="0" y="1471802"/>
                        </a:lnTo>
                      </a:path>
                      <a:path w="309245" h="1537970">
                        <a:moveTo>
                          <a:pt x="0" y="1399222"/>
                        </a:moveTo>
                        <a:lnTo>
                          <a:pt x="0" y="1350644"/>
                        </a:lnTo>
                      </a:path>
                      <a:path w="309245" h="1537970">
                        <a:moveTo>
                          <a:pt x="0" y="1277873"/>
                        </a:moveTo>
                        <a:lnTo>
                          <a:pt x="0" y="1229486"/>
                        </a:lnTo>
                      </a:path>
                      <a:path w="309245" h="1537970">
                        <a:moveTo>
                          <a:pt x="0" y="1156715"/>
                        </a:moveTo>
                        <a:lnTo>
                          <a:pt x="0" y="1108328"/>
                        </a:lnTo>
                      </a:path>
                      <a:path w="309245" h="1537970">
                        <a:moveTo>
                          <a:pt x="0" y="1035557"/>
                        </a:moveTo>
                        <a:lnTo>
                          <a:pt x="0" y="986980"/>
                        </a:lnTo>
                      </a:path>
                      <a:path w="309245" h="1537970">
                        <a:moveTo>
                          <a:pt x="0" y="914209"/>
                        </a:moveTo>
                        <a:lnTo>
                          <a:pt x="0" y="865822"/>
                        </a:lnTo>
                      </a:path>
                      <a:path w="309245" h="1537970">
                        <a:moveTo>
                          <a:pt x="0" y="793051"/>
                        </a:moveTo>
                        <a:lnTo>
                          <a:pt x="0" y="744664"/>
                        </a:lnTo>
                      </a:path>
                      <a:path w="309245" h="1537970">
                        <a:moveTo>
                          <a:pt x="0" y="671893"/>
                        </a:moveTo>
                        <a:lnTo>
                          <a:pt x="0" y="623315"/>
                        </a:lnTo>
                      </a:path>
                      <a:path w="309245" h="1537970">
                        <a:moveTo>
                          <a:pt x="0" y="550735"/>
                        </a:moveTo>
                        <a:lnTo>
                          <a:pt x="0" y="502157"/>
                        </a:lnTo>
                      </a:path>
                      <a:path w="309245" h="1537970">
                        <a:moveTo>
                          <a:pt x="0" y="429386"/>
                        </a:moveTo>
                        <a:lnTo>
                          <a:pt x="0" y="380999"/>
                        </a:lnTo>
                      </a:path>
                      <a:path w="309245" h="1537970">
                        <a:moveTo>
                          <a:pt x="0" y="308228"/>
                        </a:moveTo>
                        <a:lnTo>
                          <a:pt x="0" y="259651"/>
                        </a:lnTo>
                      </a:path>
                      <a:path w="309245" h="1537970">
                        <a:moveTo>
                          <a:pt x="0" y="187070"/>
                        </a:moveTo>
                        <a:lnTo>
                          <a:pt x="0" y="138493"/>
                        </a:lnTo>
                      </a:path>
                      <a:path w="309245" h="1537970">
                        <a:moveTo>
                          <a:pt x="0" y="65722"/>
                        </a:moveTo>
                        <a:lnTo>
                          <a:pt x="0" y="0"/>
                        </a:lnTo>
                      </a:path>
                      <a:path w="309245" h="1537970">
                        <a:moveTo>
                          <a:pt x="2476" y="0"/>
                        </a:moveTo>
                        <a:lnTo>
                          <a:pt x="309181" y="0"/>
                        </a:lnTo>
                      </a:path>
                      <a:path w="309245" h="1537970">
                        <a:moveTo>
                          <a:pt x="2476" y="1537715"/>
                        </a:moveTo>
                        <a:lnTo>
                          <a:pt x="309181" y="1537715"/>
                        </a:lnTo>
                      </a:path>
                      <a:path w="309245" h="1537970">
                        <a:moveTo>
                          <a:pt x="304228" y="100964"/>
                        </a:moveTo>
                        <a:lnTo>
                          <a:pt x="304228" y="701039"/>
                        </a:lnTo>
                      </a:path>
                      <a:path w="309245" h="1537970">
                        <a:moveTo>
                          <a:pt x="304228" y="1436750"/>
                        </a:moveTo>
                        <a:lnTo>
                          <a:pt x="304228" y="836675"/>
                        </a:lnTo>
                      </a:path>
                    </a:pathLst>
                  </a:custGeom>
                  <a:ln w="3175">
                    <a:solidFill>
                      <a:srgbClr val="0000FF"/>
                    </a:solidFill>
                  </a:ln>
                </p:spPr>
                <p:txBody>
                  <a:bodyPr wrap="square" lIns="0" tIns="0" rIns="0" bIns="0" rtlCol="0">
                    <a:norm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微软雅黑"/>
                    </a:endParaRPr>
                  </a:p>
                </p:txBody>
              </p:sp>
              <p:sp>
                <p:nvSpPr>
                  <p:cNvPr id="92" name="object 25"/>
                  <p:cNvSpPr/>
                  <p:nvPr/>
                </p:nvSpPr>
                <p:spPr>
                  <a:xfrm>
                    <a:off x="3424174" y="2304097"/>
                    <a:ext cx="34290" cy="100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89" h="100964">
                        <a:moveTo>
                          <a:pt x="0" y="100964"/>
                        </a:moveTo>
                        <a:lnTo>
                          <a:pt x="33718" y="100964"/>
                        </a:lnTo>
                        <a:lnTo>
                          <a:pt x="16954" y="0"/>
                        </a:lnTo>
                        <a:lnTo>
                          <a:pt x="0" y="100964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</p:spPr>
                <p:txBody>
                  <a:bodyPr wrap="square" lIns="0" tIns="0" rIns="0" bIns="0" rtlCol="0">
                    <a:normAutofit fontScale="25000" lnSpcReduction="20000"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微软雅黑"/>
                    </a:endParaRPr>
                  </a:p>
                </p:txBody>
              </p:sp>
              <p:sp>
                <p:nvSpPr>
                  <p:cNvPr id="93" name="object 26"/>
                  <p:cNvSpPr/>
                  <p:nvPr/>
                </p:nvSpPr>
                <p:spPr>
                  <a:xfrm>
                    <a:off x="3424174" y="2304097"/>
                    <a:ext cx="34290" cy="100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89" h="100964">
                        <a:moveTo>
                          <a:pt x="0" y="100964"/>
                        </a:moveTo>
                        <a:lnTo>
                          <a:pt x="33718" y="100964"/>
                        </a:lnTo>
                        <a:lnTo>
                          <a:pt x="16954" y="0"/>
                        </a:lnTo>
                        <a:lnTo>
                          <a:pt x="0" y="100964"/>
                        </a:lnTo>
                        <a:close/>
                      </a:path>
                    </a:pathLst>
                  </a:custGeom>
                  <a:ln w="3175">
                    <a:solidFill>
                      <a:srgbClr val="0000FF"/>
                    </a:solidFill>
                  </a:ln>
                </p:spPr>
                <p:txBody>
                  <a:bodyPr wrap="square" lIns="0" tIns="0" rIns="0" bIns="0" rtlCol="0">
                    <a:normAutofit fontScale="25000" lnSpcReduction="20000"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微软雅黑"/>
                    </a:endParaRPr>
                  </a:p>
                </p:txBody>
              </p:sp>
              <p:sp>
                <p:nvSpPr>
                  <p:cNvPr id="94" name="object 27"/>
                  <p:cNvSpPr/>
                  <p:nvPr/>
                </p:nvSpPr>
                <p:spPr>
                  <a:xfrm>
                    <a:off x="3424174" y="3740848"/>
                    <a:ext cx="34290" cy="100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89" h="100964">
                        <a:moveTo>
                          <a:pt x="0" y="0"/>
                        </a:moveTo>
                        <a:lnTo>
                          <a:pt x="16954" y="100964"/>
                        </a:lnTo>
                        <a:lnTo>
                          <a:pt x="3371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</p:spPr>
                <p:txBody>
                  <a:bodyPr wrap="square" lIns="0" tIns="0" rIns="0" bIns="0" rtlCol="0">
                    <a:normAutofit fontScale="25000" lnSpcReduction="20000"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微软雅黑"/>
                    </a:endParaRPr>
                  </a:p>
                </p:txBody>
              </p:sp>
              <p:sp>
                <p:nvSpPr>
                  <p:cNvPr id="95" name="object 28"/>
                  <p:cNvSpPr/>
                  <p:nvPr/>
                </p:nvSpPr>
                <p:spPr>
                  <a:xfrm>
                    <a:off x="3424174" y="3740848"/>
                    <a:ext cx="34290" cy="100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89" h="100964">
                        <a:moveTo>
                          <a:pt x="0" y="0"/>
                        </a:moveTo>
                        <a:lnTo>
                          <a:pt x="33718" y="0"/>
                        </a:lnTo>
                        <a:lnTo>
                          <a:pt x="16954" y="1009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ln w="3175">
                    <a:solidFill>
                      <a:srgbClr val="0000FF"/>
                    </a:solidFill>
                  </a:ln>
                </p:spPr>
                <p:txBody>
                  <a:bodyPr wrap="square" lIns="0" tIns="0" rIns="0" bIns="0" rtlCol="0">
                    <a:normAutofit fontScale="25000" lnSpcReduction="20000"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微软雅黑"/>
                    </a:endParaRPr>
                  </a:p>
                </p:txBody>
              </p:sp>
            </p:grpSp>
            <p:sp>
              <p:nvSpPr>
                <p:cNvPr id="86" name="object 29"/>
                <p:cNvSpPr txBox="1"/>
                <p:nvPr/>
              </p:nvSpPr>
              <p:spPr>
                <a:xfrm>
                  <a:off x="3700973" y="2407203"/>
                  <a:ext cx="393492" cy="291105"/>
                </a:xfrm>
                <a:prstGeom prst="rect">
                  <a:avLst/>
                </a:prstGeom>
              </p:spPr>
              <p:txBody>
                <a:bodyPr vert="horz" wrap="square" lIns="0" tIns="13970" rIns="0" bIns="0" rtlCol="0">
                  <a:normAutofit fontScale="62500" lnSpcReduction="20000"/>
                </a:bodyPr>
                <a:lstStyle/>
                <a:p>
                  <a:pPr marL="1270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11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800" b="1" i="0" u="none" strike="noStrike" kern="0" cap="none" spc="5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Arial"/>
                    </a:rPr>
                    <a:t>Δy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</a:endParaRPr>
                </a:p>
              </p:txBody>
            </p:sp>
            <p:grpSp>
              <p:nvGrpSpPr>
                <p:cNvPr id="87" name="object 30"/>
                <p:cNvGrpSpPr/>
                <p:nvPr/>
              </p:nvGrpSpPr>
              <p:grpSpPr>
                <a:xfrm>
                  <a:off x="3376597" y="1453380"/>
                  <a:ext cx="2010018" cy="1891729"/>
                  <a:chOff x="3136900" y="1950529"/>
                  <a:chExt cx="2010018" cy="1891729"/>
                </a:xfrm>
              </p:grpSpPr>
              <p:sp>
                <p:nvSpPr>
                  <p:cNvPr id="89" name="object 31"/>
                  <p:cNvSpPr/>
                  <p:nvPr/>
                </p:nvSpPr>
                <p:spPr>
                  <a:xfrm>
                    <a:off x="3136900" y="2090928"/>
                    <a:ext cx="1856105" cy="1751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6104" h="1751329">
                        <a:moveTo>
                          <a:pt x="0" y="1750885"/>
                        </a:moveTo>
                        <a:lnTo>
                          <a:pt x="39052" y="1714118"/>
                        </a:lnTo>
                      </a:path>
                      <a:path w="1856104" h="1751329">
                        <a:moveTo>
                          <a:pt x="92011" y="1664207"/>
                        </a:moveTo>
                        <a:lnTo>
                          <a:pt x="127253" y="1630870"/>
                        </a:lnTo>
                      </a:path>
                      <a:path w="1856104" h="1751329">
                        <a:moveTo>
                          <a:pt x="180212" y="1580959"/>
                        </a:moveTo>
                        <a:lnTo>
                          <a:pt x="215455" y="1547621"/>
                        </a:lnTo>
                      </a:path>
                      <a:path w="1856104" h="1751329">
                        <a:moveTo>
                          <a:pt x="268414" y="1497710"/>
                        </a:moveTo>
                        <a:lnTo>
                          <a:pt x="303656" y="1464563"/>
                        </a:lnTo>
                      </a:path>
                      <a:path w="1856104" h="1751329">
                        <a:moveTo>
                          <a:pt x="356425" y="1414652"/>
                        </a:moveTo>
                        <a:lnTo>
                          <a:pt x="391858" y="1381315"/>
                        </a:lnTo>
                      </a:path>
                      <a:path w="1856104" h="1751329">
                        <a:moveTo>
                          <a:pt x="444626" y="1331404"/>
                        </a:moveTo>
                        <a:lnTo>
                          <a:pt x="479869" y="1298066"/>
                        </a:lnTo>
                      </a:path>
                      <a:path w="1856104" h="1751329">
                        <a:moveTo>
                          <a:pt x="532828" y="1248155"/>
                        </a:moveTo>
                        <a:lnTo>
                          <a:pt x="568070" y="1215008"/>
                        </a:lnTo>
                      </a:path>
                      <a:path w="1856104" h="1751329">
                        <a:moveTo>
                          <a:pt x="621029" y="1165097"/>
                        </a:moveTo>
                        <a:lnTo>
                          <a:pt x="656272" y="1131760"/>
                        </a:lnTo>
                      </a:path>
                      <a:path w="1856104" h="1751329">
                        <a:moveTo>
                          <a:pt x="709231" y="1081849"/>
                        </a:moveTo>
                        <a:lnTo>
                          <a:pt x="744473" y="1048511"/>
                        </a:lnTo>
                      </a:path>
                      <a:path w="1856104" h="1751329">
                        <a:moveTo>
                          <a:pt x="797432" y="998600"/>
                        </a:moveTo>
                        <a:lnTo>
                          <a:pt x="832675" y="965453"/>
                        </a:lnTo>
                      </a:path>
                      <a:path w="1856104" h="1751329">
                        <a:moveTo>
                          <a:pt x="885443" y="915542"/>
                        </a:moveTo>
                        <a:lnTo>
                          <a:pt x="920686" y="882205"/>
                        </a:lnTo>
                      </a:path>
                      <a:path w="1856104" h="1751329">
                        <a:moveTo>
                          <a:pt x="973645" y="832294"/>
                        </a:moveTo>
                        <a:lnTo>
                          <a:pt x="1008887" y="798956"/>
                        </a:lnTo>
                      </a:path>
                      <a:path w="1856104" h="1751329">
                        <a:moveTo>
                          <a:pt x="1061846" y="749045"/>
                        </a:moveTo>
                        <a:lnTo>
                          <a:pt x="1097089" y="715898"/>
                        </a:lnTo>
                      </a:path>
                      <a:path w="1856104" h="1751329">
                        <a:moveTo>
                          <a:pt x="1150048" y="665987"/>
                        </a:moveTo>
                        <a:lnTo>
                          <a:pt x="1185290" y="632650"/>
                        </a:lnTo>
                      </a:path>
                      <a:path w="1856104" h="1751329">
                        <a:moveTo>
                          <a:pt x="1238249" y="582739"/>
                        </a:moveTo>
                        <a:lnTo>
                          <a:pt x="1273492" y="549401"/>
                        </a:lnTo>
                      </a:path>
                      <a:path w="1856104" h="1751329">
                        <a:moveTo>
                          <a:pt x="1326260" y="499490"/>
                        </a:moveTo>
                        <a:lnTo>
                          <a:pt x="1361693" y="466343"/>
                        </a:lnTo>
                      </a:path>
                      <a:path w="1856104" h="1751329">
                        <a:moveTo>
                          <a:pt x="1414462" y="416432"/>
                        </a:moveTo>
                        <a:lnTo>
                          <a:pt x="1449704" y="383095"/>
                        </a:lnTo>
                      </a:path>
                      <a:path w="1856104" h="1751329">
                        <a:moveTo>
                          <a:pt x="1502663" y="333184"/>
                        </a:moveTo>
                        <a:lnTo>
                          <a:pt x="1537906" y="299846"/>
                        </a:lnTo>
                      </a:path>
                      <a:path w="1856104" h="1751329">
                        <a:moveTo>
                          <a:pt x="1590865" y="249935"/>
                        </a:moveTo>
                        <a:lnTo>
                          <a:pt x="1629917" y="213169"/>
                        </a:lnTo>
                      </a:path>
                      <a:path w="1856104" h="1751329">
                        <a:moveTo>
                          <a:pt x="1629917" y="213169"/>
                        </a:moveTo>
                        <a:lnTo>
                          <a:pt x="1855850" y="0"/>
                        </a:lnTo>
                      </a:path>
                    </a:pathLst>
                  </a:custGeom>
                  <a:ln w="3175">
                    <a:solidFill>
                      <a:srgbClr val="FF00FF"/>
                    </a:solidFill>
                  </a:ln>
                </p:spPr>
                <p:txBody>
                  <a:bodyPr wrap="square" lIns="0" tIns="0" rIns="0" bIns="0" rtlCol="0">
                    <a:norm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微软雅黑"/>
                    </a:endParaRPr>
                  </a:p>
                </p:txBody>
              </p:sp>
              <p:pic>
                <p:nvPicPr>
                  <p:cNvPr id="90" name="object 32"/>
                  <p:cNvPicPr>
                    <a:picLocks noChangeAspect="1"/>
                  </p:cNvPicPr>
                  <p:nvPr/>
                </p:nvPicPr>
                <p:blipFill>
                  <a:blip r:embed="rId5" cstate="print"/>
                  <a:stretch>
                    <a:fillRect/>
                  </a:stretch>
                </p:blipFill>
                <p:spPr>
                  <a:xfrm>
                    <a:off x="4960124" y="1950529"/>
                    <a:ext cx="186794" cy="1800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8" name="矩形 87"/>
                <p:cNvSpPr/>
                <p:nvPr/>
              </p:nvSpPr>
              <p:spPr>
                <a:xfrm>
                  <a:off x="2305502" y="1813687"/>
                  <a:ext cx="200866" cy="204081"/>
                </a:xfrm>
                <a:prstGeom prst="rect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>
                  <a:normAutofit fontScale="25000" lnSpcReduction="20000"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5" name="组合 14"/>
              <p:cNvGrpSpPr>
                <a:grpSpLocks noChangeAspect="1"/>
              </p:cNvGrpSpPr>
              <p:nvPr/>
            </p:nvGrpSpPr>
            <p:grpSpPr>
              <a:xfrm>
                <a:off x="7440691" y="2836645"/>
                <a:ext cx="661452" cy="783808"/>
                <a:chOff x="2365555" y="5374989"/>
                <a:chExt cx="1244258" cy="1474421"/>
              </a:xfrm>
            </p:grpSpPr>
            <p:sp>
              <p:nvSpPr>
                <p:cNvPr id="21" name="object 142"/>
                <p:cNvSpPr/>
                <p:nvPr/>
              </p:nvSpPr>
              <p:spPr>
                <a:xfrm>
                  <a:off x="2450438" y="6589241"/>
                  <a:ext cx="955398" cy="157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020" h="152400">
                      <a:moveTo>
                        <a:pt x="798449" y="0"/>
                      </a:moveTo>
                      <a:lnTo>
                        <a:pt x="798449" y="46990"/>
                      </a:lnTo>
                      <a:lnTo>
                        <a:pt x="0" y="46990"/>
                      </a:lnTo>
                      <a:lnTo>
                        <a:pt x="0" y="105410"/>
                      </a:lnTo>
                      <a:lnTo>
                        <a:pt x="798449" y="105410"/>
                      </a:lnTo>
                      <a:lnTo>
                        <a:pt x="798449" y="152400"/>
                      </a:lnTo>
                      <a:lnTo>
                        <a:pt x="922019" y="76200"/>
                      </a:lnTo>
                      <a:lnTo>
                        <a:pt x="798449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</p:spPr>
              <p:txBody>
                <a:bodyPr wrap="square" lIns="0" tIns="0" rIns="0" bIns="0" rtlCol="0">
                  <a:normAutofit fontScale="32500" lnSpcReduction="20000"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/>
                  </a:endParaRPr>
                </a:p>
              </p:txBody>
            </p:sp>
            <p:sp>
              <p:nvSpPr>
                <p:cNvPr id="22" name="object 143"/>
                <p:cNvSpPr/>
                <p:nvPr/>
              </p:nvSpPr>
              <p:spPr>
                <a:xfrm>
                  <a:off x="2384112" y="5741228"/>
                  <a:ext cx="157918" cy="955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00" h="922020">
                      <a:moveTo>
                        <a:pt x="76200" y="0"/>
                      </a:moveTo>
                      <a:lnTo>
                        <a:pt x="0" y="123571"/>
                      </a:lnTo>
                      <a:lnTo>
                        <a:pt x="46989" y="123571"/>
                      </a:lnTo>
                      <a:lnTo>
                        <a:pt x="46989" y="922019"/>
                      </a:lnTo>
                      <a:lnTo>
                        <a:pt x="105410" y="922019"/>
                      </a:lnTo>
                      <a:lnTo>
                        <a:pt x="105410" y="123571"/>
                      </a:lnTo>
                      <a:lnTo>
                        <a:pt x="152400" y="123571"/>
                      </a:lnTo>
                      <a:lnTo>
                        <a:pt x="7620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</p:spPr>
              <p:txBody>
                <a:bodyPr wrap="square" lIns="0" tIns="0" rIns="0" bIns="0" rtlCol="0">
                  <a:norm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/>
                  </a:endParaRPr>
                </a:p>
              </p:txBody>
            </p:sp>
            <p:sp>
              <p:nvSpPr>
                <p:cNvPr id="23" name="object 144"/>
                <p:cNvSpPr txBox="1"/>
                <p:nvPr/>
              </p:nvSpPr>
              <p:spPr>
                <a:xfrm>
                  <a:off x="3409126" y="6444089"/>
                  <a:ext cx="200687" cy="405321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normAutofit fontScale="62500" lnSpcReduction="20000"/>
                </a:bodyPr>
                <a:lstStyle/>
                <a:p>
                  <a:pPr marL="1270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微软雅黑"/>
                      <a:cs typeface="Calibri"/>
                    </a:rPr>
                    <a:t>X</a:t>
                  </a:r>
                  <a:endPara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微软雅黑"/>
                    <a:cs typeface="Calibri"/>
                  </a:endParaRPr>
                </a:p>
              </p:txBody>
            </p:sp>
            <p:sp>
              <p:nvSpPr>
                <p:cNvPr id="24" name="object 145"/>
                <p:cNvSpPr txBox="1"/>
                <p:nvPr/>
              </p:nvSpPr>
              <p:spPr>
                <a:xfrm>
                  <a:off x="2365555" y="5374989"/>
                  <a:ext cx="190819" cy="405321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normAutofit fontScale="62500" lnSpcReduction="20000"/>
                </a:bodyPr>
                <a:lstStyle/>
                <a:p>
                  <a:pPr marL="1270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Calibri"/>
                      <a:ea typeface="微软雅黑"/>
                      <a:cs typeface="Calibri"/>
                    </a:rPr>
                    <a:t>Y</a:t>
                  </a:r>
                  <a:endPara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微软雅黑"/>
                    <a:cs typeface="Calibri"/>
                  </a:endParaRPr>
                </a:p>
              </p:txBody>
            </p:sp>
          </p:grpSp>
          <p:sp>
            <p:nvSpPr>
              <p:cNvPr id="11" name="object 42"/>
              <p:cNvSpPr txBox="1"/>
              <p:nvPr/>
            </p:nvSpPr>
            <p:spPr>
              <a:xfrm>
                <a:off x="6587890" y="774605"/>
                <a:ext cx="908532" cy="18224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normAutofit fontScale="55000" lnSpcReduction="20000"/>
              </a:bodyPr>
              <a:lstStyle/>
              <a:p>
                <a:pPr marL="12700" marR="0" lvl="0" indent="0" defTabSz="91440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-5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微软雅黑"/>
                    <a:cs typeface="Calibri"/>
                  </a:rPr>
                  <a:t>Photon detector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Calibri"/>
                </a:endParaRPr>
              </a:p>
            </p:txBody>
          </p:sp>
          <p:sp>
            <p:nvSpPr>
              <p:cNvPr id="105" name="object 13"/>
              <p:cNvSpPr/>
              <p:nvPr/>
            </p:nvSpPr>
            <p:spPr>
              <a:xfrm rot="19807233">
                <a:off x="5561734" y="1320177"/>
                <a:ext cx="1975113" cy="1772572"/>
              </a:xfrm>
              <a:custGeom>
                <a:avLst/>
                <a:gdLst/>
                <a:ahLst/>
                <a:cxnLst/>
                <a:rect l="l" t="t" r="r" b="b"/>
                <a:pathLst>
                  <a:path w="3715385" h="3334385">
                    <a:moveTo>
                      <a:pt x="0" y="0"/>
                    </a:moveTo>
                    <a:lnTo>
                      <a:pt x="3715321" y="0"/>
                    </a:lnTo>
                  </a:path>
                  <a:path w="3715385" h="3334385">
                    <a:moveTo>
                      <a:pt x="893254" y="3333940"/>
                    </a:moveTo>
                    <a:lnTo>
                      <a:pt x="2821876" y="3333940"/>
                    </a:lnTo>
                  </a:path>
                  <a:path w="3715385" h="3334385">
                    <a:moveTo>
                      <a:pt x="0" y="0"/>
                    </a:moveTo>
                    <a:lnTo>
                      <a:pt x="893254" y="3333940"/>
                    </a:lnTo>
                  </a:path>
                  <a:path w="3715385" h="3334385">
                    <a:moveTo>
                      <a:pt x="3715321" y="0"/>
                    </a:moveTo>
                    <a:lnTo>
                      <a:pt x="2821876" y="333394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106" name="object 13"/>
              <p:cNvSpPr/>
              <p:nvPr/>
            </p:nvSpPr>
            <p:spPr>
              <a:xfrm rot="1794208">
                <a:off x="8365924" y="1314203"/>
                <a:ext cx="1975113" cy="1772572"/>
              </a:xfrm>
              <a:custGeom>
                <a:avLst/>
                <a:gdLst/>
                <a:ahLst/>
                <a:cxnLst/>
                <a:rect l="l" t="t" r="r" b="b"/>
                <a:pathLst>
                  <a:path w="3715385" h="3334385">
                    <a:moveTo>
                      <a:pt x="0" y="0"/>
                    </a:moveTo>
                    <a:lnTo>
                      <a:pt x="3715321" y="0"/>
                    </a:lnTo>
                  </a:path>
                  <a:path w="3715385" h="3334385">
                    <a:moveTo>
                      <a:pt x="893254" y="3333940"/>
                    </a:moveTo>
                    <a:lnTo>
                      <a:pt x="2821876" y="3333940"/>
                    </a:lnTo>
                  </a:path>
                  <a:path w="3715385" h="3334385">
                    <a:moveTo>
                      <a:pt x="0" y="0"/>
                    </a:moveTo>
                    <a:lnTo>
                      <a:pt x="893254" y="3333940"/>
                    </a:lnTo>
                  </a:path>
                  <a:path w="3715385" h="3334385">
                    <a:moveTo>
                      <a:pt x="3715321" y="0"/>
                    </a:moveTo>
                    <a:lnTo>
                      <a:pt x="2821876" y="333394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</a:endParaRPr>
              </a:p>
            </p:txBody>
          </p:sp>
          <p:sp>
            <p:nvSpPr>
              <p:cNvPr id="8" name="object 42"/>
              <p:cNvSpPr txBox="1"/>
              <p:nvPr/>
            </p:nvSpPr>
            <p:spPr>
              <a:xfrm>
                <a:off x="7499875" y="2186994"/>
                <a:ext cx="424616" cy="18224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normAutofit fontScale="70000" lnSpcReduction="20000"/>
              </a:bodyPr>
              <a:lstStyle/>
              <a:p>
                <a:pPr marL="12700" marR="0" lvl="0" indent="0" defTabSz="91440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-5" normalizeH="0" baseline="0" noProof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Calibri"/>
                    <a:ea typeface="微软雅黑"/>
                    <a:cs typeface="Calibri"/>
                  </a:rPr>
                  <a:t>Track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/>
                  <a:ea typeface="微软雅黑"/>
                  <a:cs typeface="Calibri"/>
                </a:endParaRPr>
              </a:p>
            </p:txBody>
          </p:sp>
        </p:grpSp>
        <p:sp>
          <p:nvSpPr>
            <p:cNvPr id="110" name="矩形 109"/>
            <p:cNvSpPr/>
            <p:nvPr/>
          </p:nvSpPr>
          <p:spPr>
            <a:xfrm rot="20533104">
              <a:off x="8123501" y="3573504"/>
              <a:ext cx="281836" cy="1763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object 16"/>
            <p:cNvSpPr/>
            <p:nvPr/>
          </p:nvSpPr>
          <p:spPr>
            <a:xfrm>
              <a:off x="8269933" y="4359617"/>
              <a:ext cx="762230" cy="719021"/>
            </a:xfrm>
            <a:custGeom>
              <a:avLst/>
              <a:gdLst/>
              <a:ahLst/>
              <a:cxnLst/>
              <a:rect l="l" t="t" r="r" b="b"/>
              <a:pathLst>
                <a:path w="1433830" h="1352550">
                  <a:moveTo>
                    <a:pt x="0" y="1352359"/>
                  </a:moveTo>
                  <a:lnTo>
                    <a:pt x="1433321" y="0"/>
                  </a:lnTo>
                </a:path>
              </a:pathLst>
            </a:custGeom>
            <a:ln w="3175">
              <a:solidFill>
                <a:srgbClr val="FF00FF"/>
              </a:solidFill>
            </a:ln>
          </p:spPr>
          <p:txBody>
            <a:bodyPr wrap="square" lIns="0" tIns="0" rIns="0" bIns="0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  <p:sp>
          <p:nvSpPr>
            <p:cNvPr id="112" name="object 42"/>
            <p:cNvSpPr txBox="1"/>
            <p:nvPr/>
          </p:nvSpPr>
          <p:spPr>
            <a:xfrm>
              <a:off x="8502147" y="5114583"/>
              <a:ext cx="908532" cy="182243"/>
            </a:xfrm>
            <a:prstGeom prst="rect">
              <a:avLst/>
            </a:prstGeom>
          </p:spPr>
          <p:txBody>
            <a:bodyPr vert="horz" wrap="square" lIns="0" tIns="12700" rIns="0" bIns="0" rtlCol="0">
              <a:normAutofit fontScale="70000" lnSpcReduction="20000"/>
            </a:bodyPr>
            <a:lstStyle/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Calibri"/>
                </a:rPr>
                <a:t>Quartz</a:t>
              </a:r>
              <a:r>
                <a:rPr kumimoji="0" sz="1800" b="0" i="0" u="none" strike="noStrike" kern="0" cap="none" spc="-4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Calibri"/>
                </a:rPr>
                <a:t> </a:t>
              </a:r>
              <a:r>
                <a:rPr kumimoji="0" sz="1800" b="0" i="0" u="none" strike="noStrike" kern="0" cap="none" spc="-1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Calibri"/>
                </a:rPr>
                <a:t>plate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Calibri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 rot="805417">
              <a:off x="9670710" y="3588994"/>
              <a:ext cx="281836" cy="1763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矩形 113"/>
            <p:cNvSpPr/>
            <p:nvPr/>
          </p:nvSpPr>
          <p:spPr>
            <a:xfrm rot="1867638">
              <a:off x="9898570" y="3559983"/>
              <a:ext cx="142051" cy="309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75905">
              <a:off x="8004267" y="3551745"/>
              <a:ext cx="142051" cy="309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object 40">
            <a:extLst>
              <a:ext uri="{FF2B5EF4-FFF2-40B4-BE49-F238E27FC236}">
                <a16:creationId xmlns:a16="http://schemas.microsoft.com/office/drawing/2014/main" id="{E2A26A73-5E03-074D-30D6-044F9CE609E4}"/>
              </a:ext>
            </a:extLst>
          </p:cNvPr>
          <p:cNvSpPr txBox="1"/>
          <p:nvPr/>
        </p:nvSpPr>
        <p:spPr>
          <a:xfrm>
            <a:off x="8528838" y="975080"/>
            <a:ext cx="233159" cy="154753"/>
          </a:xfrm>
          <a:prstGeom prst="rect">
            <a:avLst/>
          </a:prstGeom>
        </p:spPr>
        <p:txBody>
          <a:bodyPr vert="horz" wrap="square" lIns="0" tIns="13970" rIns="0" bIns="0" rtlCol="0">
            <a:normAutofit fontScale="62500" lnSpcReduction="20000"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224F5BD-DBD6-53D0-155F-95825F534093}"/>
              </a:ext>
            </a:extLst>
          </p:cNvPr>
          <p:cNvGrpSpPr/>
          <p:nvPr/>
        </p:nvGrpSpPr>
        <p:grpSpPr>
          <a:xfrm>
            <a:off x="4175935" y="1194173"/>
            <a:ext cx="3606628" cy="4559913"/>
            <a:chOff x="8421085" y="1394653"/>
            <a:chExt cx="3606629" cy="45599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B9E96A6-841A-C28F-2B06-91E974E7B2DD}"/>
                    </a:ext>
                  </a:extLst>
                </p:cNvPr>
                <p:cNvSpPr/>
                <p:nvPr/>
              </p:nvSpPr>
              <p:spPr>
                <a:xfrm>
                  <a:off x="8421085" y="1394653"/>
                  <a:ext cx="3606629" cy="7862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∙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altLang="zh-CN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>
                                        <a:latin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zh-CN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zh-CN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>
                                        <a:latin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altLang="zh-CN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zh-CN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>
                                        <a:latin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altLang="zh-CN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  <m:d>
                          <m:d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1B9E96A6-841A-C28F-2B06-91E974E7B2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1085" y="1394653"/>
                  <a:ext cx="3606629" cy="78624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矩形 106">
                  <a:extLst>
                    <a:ext uri="{FF2B5EF4-FFF2-40B4-BE49-F238E27FC236}">
                      <a16:creationId xmlns:a16="http://schemas.microsoft.com/office/drawing/2014/main" id="{AB858C56-0399-1BA3-3A7F-5F5AFC1FE8E8}"/>
                    </a:ext>
                  </a:extLst>
                </p:cNvPr>
                <p:cNvSpPr/>
                <p:nvPr/>
              </p:nvSpPr>
              <p:spPr>
                <a:xfrm>
                  <a:off x="8769331" y="2884883"/>
                  <a:ext cx="2813271" cy="4277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LOP</m:t>
                        </m:r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79" name="矩形 7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9331" y="2884883"/>
                  <a:ext cx="2813271" cy="427746"/>
                </a:xfrm>
                <a:prstGeom prst="rect">
                  <a:avLst/>
                </a:prstGeom>
                <a:blipFill>
                  <a:blip r:embed="rId7"/>
                  <a:stretch>
                    <a:fillRect b="-57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矩形 115">
                  <a:extLst>
                    <a:ext uri="{FF2B5EF4-FFF2-40B4-BE49-F238E27FC236}">
                      <a16:creationId xmlns:a16="http://schemas.microsoft.com/office/drawing/2014/main" id="{E3F9CD79-B6CF-49AC-25CB-47D094CADA3E}"/>
                    </a:ext>
                  </a:extLst>
                </p:cNvPr>
                <p:cNvSpPr/>
                <p:nvPr/>
              </p:nvSpPr>
              <p:spPr>
                <a:xfrm>
                  <a:off x="9345552" y="4081805"/>
                  <a:ext cx="1494576" cy="6911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OP</m:t>
                        </m:r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𝐿𝑂𝑃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0" name="矩形 7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5552" y="4081805"/>
                  <a:ext cx="1494576" cy="69115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矩形 116">
                  <a:extLst>
                    <a:ext uri="{FF2B5EF4-FFF2-40B4-BE49-F238E27FC236}">
                      <a16:creationId xmlns:a16="http://schemas.microsoft.com/office/drawing/2014/main" id="{77CFB45D-0763-96C7-382A-7792479D6BF6}"/>
                    </a:ext>
                  </a:extLst>
                </p:cNvPr>
                <p:cNvSpPr/>
                <p:nvPr/>
              </p:nvSpPr>
              <p:spPr>
                <a:xfrm>
                  <a:off x="9145493" y="5585234"/>
                  <a:ext cx="206094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ime</m:t>
                        </m:r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ch</m:t>
                            </m:r>
                          </m:sub>
                        </m:sSub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TOP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1" name="矩形 8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5493" y="5585234"/>
                  <a:ext cx="2060949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下箭头 82">
              <a:extLst>
                <a:ext uri="{FF2B5EF4-FFF2-40B4-BE49-F238E27FC236}">
                  <a16:creationId xmlns:a16="http://schemas.microsoft.com/office/drawing/2014/main" id="{A0CD8E86-6D5B-1170-DF57-0897E2E35552}"/>
                </a:ext>
              </a:extLst>
            </p:cNvPr>
            <p:cNvSpPr/>
            <p:nvPr/>
          </p:nvSpPr>
          <p:spPr>
            <a:xfrm>
              <a:off x="9961282" y="2163829"/>
              <a:ext cx="263115" cy="512294"/>
            </a:xfrm>
            <a:prstGeom prst="downArrow">
              <a:avLst/>
            </a:prstGeom>
            <a:solidFill>
              <a:schemeClr val="accent5"/>
            </a:solidFill>
            <a:ln w="12700">
              <a:solidFill>
                <a:srgbClr val="0070C0"/>
              </a:solidFill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下箭头 83">
              <a:extLst>
                <a:ext uri="{FF2B5EF4-FFF2-40B4-BE49-F238E27FC236}">
                  <a16:creationId xmlns:a16="http://schemas.microsoft.com/office/drawing/2014/main" id="{5D59532F-D451-7EE5-DDB3-8B016619142C}"/>
                </a:ext>
              </a:extLst>
            </p:cNvPr>
            <p:cNvSpPr/>
            <p:nvPr/>
          </p:nvSpPr>
          <p:spPr>
            <a:xfrm>
              <a:off x="9972706" y="3429542"/>
              <a:ext cx="263115" cy="512294"/>
            </a:xfrm>
            <a:prstGeom prst="downArrow">
              <a:avLst/>
            </a:prstGeom>
            <a:solidFill>
              <a:schemeClr val="accent5"/>
            </a:solidFill>
            <a:ln w="12700">
              <a:solidFill>
                <a:srgbClr val="0070C0"/>
              </a:solidFill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下箭头 84">
              <a:extLst>
                <a:ext uri="{FF2B5EF4-FFF2-40B4-BE49-F238E27FC236}">
                  <a16:creationId xmlns:a16="http://schemas.microsoft.com/office/drawing/2014/main" id="{8EE2690C-284A-C100-6CCA-160395B2313F}"/>
                </a:ext>
              </a:extLst>
            </p:cNvPr>
            <p:cNvSpPr/>
            <p:nvPr/>
          </p:nvSpPr>
          <p:spPr>
            <a:xfrm>
              <a:off x="9982200" y="4865183"/>
              <a:ext cx="263115" cy="512294"/>
            </a:xfrm>
            <a:prstGeom prst="downArrow">
              <a:avLst/>
            </a:prstGeom>
            <a:solidFill>
              <a:schemeClr val="accent5"/>
            </a:solidFill>
            <a:ln w="12700">
              <a:solidFill>
                <a:srgbClr val="0070C0"/>
              </a:solidFill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2" name="文本框 121">
            <a:extLst>
              <a:ext uri="{FF2B5EF4-FFF2-40B4-BE49-F238E27FC236}">
                <a16:creationId xmlns:a16="http://schemas.microsoft.com/office/drawing/2014/main" id="{37536D6A-4D13-DE37-6347-14FBFCF72EE7}"/>
              </a:ext>
            </a:extLst>
          </p:cNvPr>
          <p:cNvSpPr txBox="1"/>
          <p:nvPr/>
        </p:nvSpPr>
        <p:spPr>
          <a:xfrm>
            <a:off x="10582682" y="146522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photon</a:t>
            </a:r>
            <a:endParaRPr lang="zh-CN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3222CD5-5CA9-0223-8093-01C4D2BCF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9"/>
            <a:ext cx="412750" cy="365125"/>
          </a:xfrm>
        </p:spPr>
        <p:txBody>
          <a:bodyPr/>
          <a:lstStyle/>
          <a:p>
            <a:fld id="{5B74D221-F78E-4CE2-B90E-39C483F4591B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5CF8C36B-463B-62D7-23C9-85D338E48CC4}"/>
              </a:ext>
            </a:extLst>
          </p:cNvPr>
          <p:cNvSpPr txBox="1"/>
          <p:nvPr/>
        </p:nvSpPr>
        <p:spPr>
          <a:xfrm>
            <a:off x="1024237" y="5569420"/>
            <a:ext cx="3151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hlinkClick r:id="rId10"/>
              </a:rPr>
              <a:t>Imaging-based likelihood analysis for the STCF DTOF detector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19412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Previous R&amp;D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7463" y="244732"/>
            <a:ext cx="2715198" cy="2113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8"/>
              <p:cNvSpPr>
                <a:spLocks noGrp="1"/>
              </p:cNvSpPr>
              <p:nvPr>
                <p:ph idx="1"/>
              </p:nvPr>
            </p:nvSpPr>
            <p:spPr>
              <a:xfrm>
                <a:off x="970168" y="1283641"/>
                <a:ext cx="4224001" cy="4651081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p"/>
                </a:pP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Previous R&amp;D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Reach a total 50 </a:t>
                </a:r>
                <a:r>
                  <a:rPr lang="en-US" altLang="zh-CN" dirty="0" err="1">
                    <a:solidFill>
                      <a:schemeClr val="accent5">
                        <a:lumMod val="75000"/>
                      </a:schemeClr>
                    </a:solidFill>
                  </a:rPr>
                  <a:t>ps</a:t>
                </a: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 time resolution at almost every point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Below 2 GeV/c, almost all polar angle could reach 4σ separation power for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zh-CN" altLang="en-US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particle</a:t>
                </a:r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内容占位符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0168" y="1283641"/>
                <a:ext cx="4224001" cy="4651081"/>
              </a:xfrm>
              <a:blipFill>
                <a:blip r:embed="rId4"/>
                <a:stretch>
                  <a:fillRect l="-2453" t="-2228" r="-37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/>
          <p:cNvGrpSpPr/>
          <p:nvPr/>
        </p:nvGrpSpPr>
        <p:grpSpPr>
          <a:xfrm>
            <a:off x="6096000" y="2511705"/>
            <a:ext cx="5022927" cy="3641228"/>
            <a:chOff x="6185501" y="1362704"/>
            <a:chExt cx="5606562" cy="3989721"/>
          </a:xfrm>
        </p:grpSpPr>
        <p:grpSp>
          <p:nvGrpSpPr>
            <p:cNvPr id="12" name="组合 11"/>
            <p:cNvGrpSpPr/>
            <p:nvPr/>
          </p:nvGrpSpPr>
          <p:grpSpPr>
            <a:xfrm>
              <a:off x="6185501" y="1362704"/>
              <a:ext cx="5606562" cy="3989721"/>
              <a:chOff x="8447350" y="3364220"/>
              <a:chExt cx="3351095" cy="2026041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5"/>
              <a:srcRect l="49471"/>
              <a:stretch/>
            </p:blipFill>
            <p:spPr>
              <a:xfrm>
                <a:off x="8447350" y="3567402"/>
                <a:ext cx="3351095" cy="182285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/>
                  <p:cNvSpPr txBox="1"/>
                  <p:nvPr/>
                </p:nvSpPr>
                <p:spPr>
                  <a:xfrm>
                    <a:off x="10090866" y="3364220"/>
                    <a:ext cx="1707579" cy="2031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14:m>
                      <m:oMath xmlns:m="http://schemas.openxmlformats.org/officeDocument/2006/math">
                        <m:r>
                          <a:rPr kumimoji="1" lang="en-US" altLang="zh-CN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SimHei" charset="-122"/>
                          </a:rPr>
                          <m:t>𝝅</m:t>
                        </m:r>
                        <m:r>
                          <a:rPr kumimoji="1" lang="en-US" altLang="zh-CN" sz="20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SimHei" charset="-122"/>
                          </a:rPr>
                          <m:t>/</m:t>
                        </m:r>
                        <m:r>
                          <a:rPr kumimoji="1" lang="en-US" altLang="zh-CN" sz="20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SimHei" charset="-122"/>
                          </a:rPr>
                          <m:t>𝚱</m:t>
                        </m:r>
                      </m:oMath>
                    </a14:m>
                    <a:r>
                      <a:rPr lang="en-US" altLang="zh-CN" sz="2000" b="1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 separation power</a:t>
                    </a:r>
                    <a:endParaRPr lang="zh-CN" altLang="en-US" sz="2000" b="1" dirty="0">
                      <a:solidFill>
                        <a:srgbClr val="FFC000"/>
                      </a:solidFill>
                      <a:latin typeface="Arial" panose="020B0604020202020204" pitchFamily="34" charset="0"/>
                      <a:ea typeface="黑体" panose="02010609060101010101" pitchFamily="49" charset="-122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文本框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90866" y="3364220"/>
                    <a:ext cx="1707579" cy="20318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7692" r="-1706" b="-2923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/>
                <p:cNvSpPr txBox="1"/>
                <p:nvPr/>
              </p:nvSpPr>
              <p:spPr>
                <a:xfrm>
                  <a:off x="8223736" y="2420743"/>
                  <a:ext cx="3357137" cy="3626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altLang="zh-CN" sz="1600" b="1" i="1" dirty="0">
                      <a:solidFill>
                        <a:srgbClr val="2E2E2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r>
                    <a:rPr lang="en-US" altLang="zh-CN" sz="1600" b="1" baseline="-25000" dirty="0">
                      <a:solidFill>
                        <a:srgbClr val="2E2E2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σ </a:t>
                  </a:r>
                  <a:r>
                    <a:rPr lang="en-US" altLang="zh-CN" sz="1600" b="1" dirty="0">
                      <a:solidFill>
                        <a:srgbClr val="2E2E2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=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CN" sz="1600" b="1" i="1">
                              <a:solidFill>
                                <a:srgbClr val="2E2E2E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sz="1600" b="1" i="1">
                              <a:solidFill>
                                <a:srgbClr val="2E2E2E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e>
                      </m:rad>
                    </m:oMath>
                  </a14:m>
                  <a:r>
                    <a:rPr lang="en-US" altLang="zh-CN" sz="1600" b="1" dirty="0">
                      <a:solidFill>
                        <a:srgbClr val="2E2E2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[erfc</a:t>
                  </a:r>
                  <a:r>
                    <a:rPr lang="en-US" altLang="zh-CN" sz="1600" b="1" baseline="30000" dirty="0">
                      <a:solidFill>
                        <a:srgbClr val="2E2E2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</a:t>
                  </a:r>
                  <a:r>
                    <a:rPr lang="en-US" altLang="zh-CN" sz="1600" b="1" dirty="0">
                      <a:solidFill>
                        <a:srgbClr val="2E2E2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(2</a:t>
                  </a:r>
                  <a:r>
                    <a:rPr lang="en-US" altLang="zh-CN" sz="1600" b="1" i="1" dirty="0">
                      <a:solidFill>
                        <a:srgbClr val="2E2E2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η</a:t>
                  </a:r>
                  <a:r>
                    <a:rPr lang="en-US" altLang="zh-CN" sz="1600" b="1" baseline="-25000" dirty="0">
                      <a:solidFill>
                        <a:srgbClr val="2E2E2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mis</a:t>
                  </a:r>
                  <a:r>
                    <a:rPr lang="en-US" altLang="zh-CN" sz="1600" b="1" dirty="0">
                      <a:solidFill>
                        <a:srgbClr val="2E2E2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- erfc</a:t>
                  </a:r>
                  <a:r>
                    <a:rPr lang="en-US" altLang="zh-CN" sz="1600" b="1" baseline="30000" dirty="0">
                      <a:solidFill>
                        <a:srgbClr val="2E2E2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</a:t>
                  </a:r>
                  <a:r>
                    <a:rPr lang="en-US" altLang="zh-CN" sz="1600" b="1" dirty="0">
                      <a:solidFill>
                        <a:srgbClr val="2E2E2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(2</a:t>
                  </a:r>
                  <a:r>
                    <a:rPr lang="en-US" altLang="zh-CN" sz="1600" b="1" i="1" dirty="0">
                      <a:solidFill>
                        <a:srgbClr val="2E2E2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ε</a:t>
                  </a:r>
                  <a:r>
                    <a:rPr lang="en-US" altLang="zh-CN" sz="1600" b="1" baseline="-25000" dirty="0">
                      <a:solidFill>
                        <a:srgbClr val="2E2E2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id</a:t>
                  </a:r>
                  <a:r>
                    <a:rPr lang="en-US" altLang="zh-CN" sz="1600" b="1" dirty="0">
                      <a:solidFill>
                        <a:srgbClr val="2E2E2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)]</a:t>
                  </a:r>
                  <a:endParaRPr lang="zh-CN" altLang="en-US" sz="1600" b="1" dirty="0">
                    <a:solidFill>
                      <a:srgbClr val="2E2E2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文本框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3736" y="2420743"/>
                  <a:ext cx="3357137" cy="362600"/>
                </a:xfrm>
                <a:prstGeom prst="rect">
                  <a:avLst/>
                </a:prstGeom>
                <a:blipFill>
                  <a:blip r:embed="rId7"/>
                  <a:stretch>
                    <a:fillRect r="-1091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3BE2B687-8EF3-8F52-A8AD-669731B9A951}"/>
              </a:ext>
            </a:extLst>
          </p:cNvPr>
          <p:cNvGrpSpPr/>
          <p:nvPr/>
        </p:nvGrpSpPr>
        <p:grpSpPr>
          <a:xfrm>
            <a:off x="5613620" y="532188"/>
            <a:ext cx="2858816" cy="2282422"/>
            <a:chOff x="7401438" y="3876184"/>
            <a:chExt cx="3110032" cy="251181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85ECD94-7458-2348-9D80-9435FECA7BF8}"/>
                </a:ext>
              </a:extLst>
            </p:cNvPr>
            <p:cNvGrpSpPr/>
            <p:nvPr/>
          </p:nvGrpSpPr>
          <p:grpSpPr>
            <a:xfrm>
              <a:off x="7401438" y="3876184"/>
              <a:ext cx="3110032" cy="2142484"/>
              <a:chOff x="3758433" y="1633346"/>
              <a:chExt cx="3110032" cy="214248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0FC98696-B229-4409-2884-374DAD6A2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8433" y="1704251"/>
                <a:ext cx="2880000" cy="2071579"/>
              </a:xfrm>
              <a:prstGeom prst="rect">
                <a:avLst/>
              </a:prstGeom>
            </p:spPr>
          </p:pic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CA39F27A-CBCF-11E0-6E51-AE60F5CC5A9A}"/>
                  </a:ext>
                </a:extLst>
              </p:cNvPr>
              <p:cNvSpPr/>
              <p:nvPr/>
            </p:nvSpPr>
            <p:spPr>
              <a:xfrm rot="16200000">
                <a:off x="6115054" y="2346631"/>
                <a:ext cx="122982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2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σ</a:t>
                </a:r>
                <a:r>
                  <a:rPr lang="en-US" altLang="zh-CN" sz="1200" baseline="-250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total </a:t>
                </a:r>
                <a:r>
                  <a:rPr lang="en-US" altLang="zh-CN" sz="12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or</a:t>
                </a:r>
                <a:r>
                  <a:rPr lang="en-US" altLang="zh-CN" sz="1200" dirty="0">
                    <a:solidFill>
                      <a:srgbClr val="C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σ</a:t>
                </a:r>
                <a:r>
                  <a:rPr lang="en-US" altLang="zh-CN" sz="1200" baseline="-25000" dirty="0">
                    <a:solidFill>
                      <a:srgbClr val="C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det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(ps)</a:t>
                </a: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D9C0D55-EF5F-124F-26A6-BB817A184252}"/>
                  </a:ext>
                </a:extLst>
              </p:cNvPr>
              <p:cNvSpPr/>
              <p:nvPr/>
            </p:nvSpPr>
            <p:spPr>
              <a:xfrm>
                <a:off x="4251723" y="1633346"/>
                <a:ext cx="233974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Time resolution@2GeV/c</a:t>
                </a:r>
                <a:endPara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C883C82-9F97-351C-A2EE-0635AAC51C38}"/>
                </a:ext>
              </a:extLst>
            </p:cNvPr>
            <p:cNvSpPr/>
            <p:nvPr/>
          </p:nvSpPr>
          <p:spPr>
            <a:xfrm>
              <a:off x="7644356" y="6018668"/>
              <a:ext cx="28541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σ</a:t>
              </a:r>
              <a:r>
                <a:rPr lang="en-US" altLang="zh-CN" baseline="-250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total </a:t>
              </a:r>
              <a:r>
                <a: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&lt;50 ps,  σ</a:t>
              </a:r>
              <a:r>
                <a:rPr lang="en-US" altLang="zh-CN" baseline="-250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DTOF </a:t>
              </a: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&lt;30 ps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70E24D9-5C35-AD19-9D58-316B6DBDBC11}"/>
              </a:ext>
            </a:extLst>
          </p:cNvPr>
          <p:cNvSpPr txBox="1"/>
          <p:nvPr/>
        </p:nvSpPr>
        <p:spPr>
          <a:xfrm>
            <a:off x="7922058" y="2367463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Geant4 Simulation</a:t>
            </a:r>
            <a:endParaRPr lang="zh-CN" altLang="en-US" sz="1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921092-B244-4155-5FD3-0B0306881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9"/>
            <a:ext cx="412750" cy="365125"/>
          </a:xfrm>
        </p:spPr>
        <p:txBody>
          <a:bodyPr/>
          <a:lstStyle/>
          <a:p>
            <a:fld id="{5B74D221-F78E-4CE2-B90E-39C483F4591B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0369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Cosmic ray test and result</a:t>
            </a:r>
            <a:endParaRPr lang="zh-CN" altLang="en-US" dirty="0"/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9306172" y="1492191"/>
            <a:ext cx="2210188" cy="4679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triangle"/>
            <a:tailEnd type="triangle"/>
          </a:ln>
          <a:effectLst/>
        </p:spPr>
      </p:cxnSp>
      <p:grpSp>
        <p:nvGrpSpPr>
          <p:cNvPr id="20" name="组合 19"/>
          <p:cNvGrpSpPr>
            <a:grpSpLocks noChangeAspect="1"/>
          </p:cNvGrpSpPr>
          <p:nvPr/>
        </p:nvGrpSpPr>
        <p:grpSpPr>
          <a:xfrm>
            <a:off x="6840569" y="1159330"/>
            <a:ext cx="3666528" cy="4845508"/>
            <a:chOff x="5667443" y="117445"/>
            <a:chExt cx="5041307" cy="666235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7126" y="117445"/>
              <a:ext cx="4981624" cy="6642166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5693769" y="685829"/>
              <a:ext cx="1124578" cy="414551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>
              <a:noFill/>
            </a:ln>
          </p:spPr>
          <p:txBody>
            <a:bodyPr wrap="none" rtlCol="0">
              <a:normAutofit lnSpcReduction="1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Trigger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717935" y="1347589"/>
              <a:ext cx="1513716" cy="414550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>
              <a:noFill/>
            </a:ln>
          </p:spPr>
          <p:txBody>
            <a:bodyPr wrap="none" rtlCol="0">
              <a:normAutofit lnSpcReduction="1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2 × Trackers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717937" y="2037700"/>
              <a:ext cx="462881" cy="397976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>
              <a:noFill/>
            </a:ln>
          </p:spPr>
          <p:txBody>
            <a:bodyPr wrap="none" rtlCol="0">
              <a:normAutofit fontScale="92500" lnSpcReduction="100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T0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667443" y="3092969"/>
              <a:ext cx="833920" cy="487216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>
              <a:noFill/>
            </a:ln>
          </p:spPr>
          <p:txBody>
            <a:bodyPr wrap="none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DTOF</a:t>
              </a: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717935" y="4693439"/>
              <a:ext cx="1272641" cy="43515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>
              <a:noFill/>
            </a:ln>
          </p:spPr>
          <p:txBody>
            <a:bodyPr wrap="none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Lead brick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727126" y="4160894"/>
              <a:ext cx="1504527" cy="43515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>
              <a:noFill/>
            </a:ln>
          </p:spPr>
          <p:txBody>
            <a:bodyPr wrap="none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2 × Trackers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774694" y="5201483"/>
              <a:ext cx="1215883" cy="43515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>
              <a:noFill/>
            </a:ln>
          </p:spPr>
          <p:txBody>
            <a:bodyPr wrap="none" rtlCol="0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Trigger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9356030" y="5301121"/>
              <a:ext cx="1352720" cy="1478674"/>
              <a:chOff x="3149399" y="5330286"/>
              <a:chExt cx="1179512" cy="1289339"/>
            </a:xfrm>
          </p:grpSpPr>
          <p:sp>
            <p:nvSpPr>
              <p:cNvPr id="30" name="下箭头 29"/>
              <p:cNvSpPr/>
              <p:nvPr/>
            </p:nvSpPr>
            <p:spPr>
              <a:xfrm rot="10800000">
                <a:off x="4218264" y="5581566"/>
                <a:ext cx="110647" cy="941713"/>
              </a:xfrm>
              <a:prstGeom prst="downArrow">
                <a:avLst>
                  <a:gd name="adj1" fmla="val 21243"/>
                  <a:gd name="adj2" fmla="val 83977"/>
                </a:avLst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  <p:sp>
            <p:nvSpPr>
              <p:cNvPr id="31" name="下箭头 30"/>
              <p:cNvSpPr/>
              <p:nvPr/>
            </p:nvSpPr>
            <p:spPr>
              <a:xfrm rot="5400000">
                <a:off x="3735283" y="6062207"/>
                <a:ext cx="148917" cy="941712"/>
              </a:xfrm>
              <a:prstGeom prst="downArrow">
                <a:avLst>
                  <a:gd name="adj1" fmla="val 21243"/>
                  <a:gd name="adj2" fmla="val 83977"/>
                </a:avLst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  <p:sp>
            <p:nvSpPr>
              <p:cNvPr id="32" name="下箭头 31"/>
              <p:cNvSpPr/>
              <p:nvPr/>
            </p:nvSpPr>
            <p:spPr>
              <a:xfrm rot="9000000">
                <a:off x="4001405" y="5809610"/>
                <a:ext cx="143590" cy="784760"/>
              </a:xfrm>
              <a:prstGeom prst="downArrow">
                <a:avLst>
                  <a:gd name="adj1" fmla="val 21243"/>
                  <a:gd name="adj2" fmla="val 83977"/>
                </a:avLst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4049081" y="5330286"/>
                <a:ext cx="279830" cy="322041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775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+mn-lt"/>
                    <a:ea typeface="+mn-ea"/>
                  </a:rPr>
                  <a:t>Z</a:t>
                </a: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3667031" y="5576246"/>
                <a:ext cx="285421" cy="322041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775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+mn-lt"/>
                    <a:ea typeface="+mn-ea"/>
                  </a:rPr>
                  <a:t>X</a:t>
                </a: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3149399" y="6297584"/>
                <a:ext cx="277034" cy="322041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775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+mn-lt"/>
                    <a:ea typeface="+mn-ea"/>
                  </a:rPr>
                  <a:t>Y</a:t>
                </a: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n-lt"/>
                  <a:ea typeface="+mn-ea"/>
                </a:endParaRPr>
              </a:p>
            </p:txBody>
          </p:sp>
        </p:grp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B5302557-5019-2E4C-9E70-C0A445AB81D9}"/>
              </a:ext>
            </a:extLst>
          </p:cNvPr>
          <p:cNvSpPr/>
          <p:nvPr/>
        </p:nvSpPr>
        <p:spPr>
          <a:xfrm>
            <a:off x="1186582" y="1231398"/>
            <a:ext cx="5075069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FFC000"/>
                </a:solidFill>
                <a:cs typeface="Arial" panose="020B0604020202020204" pitchFamily="34" charset="0"/>
                <a:sym typeface="Calibri"/>
              </a:rPr>
              <a:t>Trigger counters</a:t>
            </a:r>
          </a:p>
          <a:p>
            <a:pPr marL="576000" lvl="1" indent="-1800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‒"/>
            </a:pPr>
            <a:r>
              <a:rPr lang="en-US" altLang="zh-CN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Plastic scintillator + PMT, </a:t>
            </a:r>
            <a:r>
              <a:rPr lang="zh-CN" altLang="en-US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altLang="zh-CN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220 × 220 mm</a:t>
            </a:r>
            <a:r>
              <a:rPr lang="en-US" altLang="zh-CN" kern="0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2</a:t>
            </a:r>
          </a:p>
          <a:p>
            <a:pPr marL="576000" lvl="1" indent="-1800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</a:pPr>
            <a:r>
              <a:rPr lang="en-US" altLang="zh-CN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Coincidence of two trigger counters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FFC000"/>
                </a:solidFill>
                <a:cs typeface="Arial" panose="020B0604020202020204" pitchFamily="34" charset="0"/>
                <a:sym typeface="Calibri"/>
              </a:rPr>
              <a:t>Trackers</a:t>
            </a:r>
          </a:p>
          <a:p>
            <a:pPr marL="576000" lvl="1" indent="-1800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‒"/>
            </a:pPr>
            <a:r>
              <a:rPr lang="en-US" altLang="zh-CN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4 </a:t>
            </a:r>
            <a:r>
              <a:rPr lang="en-US" altLang="zh-CN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×</a:t>
            </a:r>
            <a:r>
              <a:rPr lang="zh-CN" altLang="en-US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altLang="zh-CN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MicroMegas</a:t>
            </a:r>
            <a:r>
              <a:rPr lang="en-US" altLang="zh-CN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</a:t>
            </a:r>
            <a:r>
              <a:rPr lang="en-US" altLang="zh-CN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150×150 mm</a:t>
            </a:r>
            <a:r>
              <a:rPr lang="en-US" altLang="zh-CN" kern="0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2</a:t>
            </a:r>
          </a:p>
          <a:p>
            <a:pPr marL="576000" lvl="1" indent="-1800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</a:pPr>
            <a:r>
              <a:rPr lang="en-US" altLang="zh-CN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Efficiency ~90%, σ</a:t>
            </a:r>
            <a:r>
              <a:rPr lang="en-US" altLang="zh-CN" kern="0" baseline="-25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pos </a:t>
            </a:r>
            <a:r>
              <a:rPr lang="en-US" altLang="zh-CN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&lt; 200 μm</a:t>
            </a:r>
            <a:endParaRPr lang="en-US" altLang="zh-CN" kern="0" baseline="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FFC000"/>
                </a:solidFill>
                <a:cs typeface="Arial" panose="020B0604020202020204" pitchFamily="34" charset="0"/>
                <a:sym typeface="Calibri"/>
              </a:rPr>
              <a:t>Reference time detector (T0)</a:t>
            </a:r>
          </a:p>
          <a:p>
            <a:pPr marL="576000" lvl="1" indent="-1800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‒"/>
            </a:pPr>
            <a:r>
              <a:rPr lang="en-US" altLang="zh-CN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180×180×10 mm</a:t>
            </a:r>
            <a:r>
              <a:rPr lang="en-US" altLang="zh-CN" kern="0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3</a:t>
            </a:r>
            <a:r>
              <a:rPr lang="en-US" altLang="zh-CN" kern="0" baseline="-25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altLang="zh-CN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fused silica</a:t>
            </a:r>
          </a:p>
          <a:p>
            <a:pPr marL="576000" lvl="1" indent="-1800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‒"/>
            </a:pPr>
            <a:r>
              <a:rPr lang="en-US" altLang="zh-CN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4</a:t>
            </a:r>
            <a:r>
              <a:rPr lang="en-US" altLang="zh-CN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× </a:t>
            </a:r>
            <a:r>
              <a:rPr lang="en-US" altLang="zh-CN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MCP-PMT</a:t>
            </a:r>
            <a:r>
              <a:rPr lang="zh-CN" altLang="en-US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，</a:t>
            </a:r>
            <a:r>
              <a:rPr lang="en-US" altLang="zh-CN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Φ = 10 mm</a:t>
            </a:r>
          </a:p>
          <a:p>
            <a:pPr marL="576000" lvl="1" indent="-180000" eaLnBrk="1" fontAlgn="auto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</a:pPr>
            <a:r>
              <a:rPr lang="en-US" altLang="zh-CN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σ</a:t>
            </a:r>
            <a:r>
              <a:rPr lang="en-US" altLang="zh-CN" kern="0" baseline="-25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T0 </a:t>
            </a:r>
            <a:r>
              <a:rPr lang="zh-CN" altLang="en-US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≈ </a:t>
            </a:r>
            <a:r>
              <a:rPr lang="en-US" altLang="zh-CN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20 ps</a:t>
            </a:r>
            <a:endParaRPr lang="en-US" altLang="zh-CN" kern="0" baseline="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FFC000"/>
                </a:solidFill>
                <a:cs typeface="Arial" panose="020B0604020202020204" pitchFamily="34" charset="0"/>
                <a:sym typeface="Calibri"/>
              </a:rPr>
              <a:t>5 cm lead absorber</a:t>
            </a:r>
          </a:p>
          <a:p>
            <a:pPr marL="576000" lvl="1" indent="-1800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‒"/>
            </a:pPr>
            <a:r>
              <a:rPr lang="en-US" altLang="zh-CN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Remove soft muons (</a:t>
            </a:r>
            <a:r>
              <a:rPr lang="en-US" altLang="zh-CN" i="1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</a:t>
            </a:r>
            <a:r>
              <a:rPr lang="en-US" altLang="zh-CN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&lt; 200 MeV/</a:t>
            </a:r>
            <a:r>
              <a:rPr lang="en-US" altLang="zh-CN" i="1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</a:t>
            </a:r>
            <a:r>
              <a:rPr lang="en-US" altLang="zh-CN" kern="0" baseline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)</a:t>
            </a:r>
          </a:p>
        </p:txBody>
      </p:sp>
      <p:grpSp>
        <p:nvGrpSpPr>
          <p:cNvPr id="11" name="组合 10"/>
          <p:cNvGrpSpPr>
            <a:grpSpLocks noChangeAspect="1"/>
          </p:cNvGrpSpPr>
          <p:nvPr/>
        </p:nvGrpSpPr>
        <p:grpSpPr>
          <a:xfrm>
            <a:off x="9175741" y="644763"/>
            <a:ext cx="2388874" cy="1173270"/>
            <a:chOff x="2895600" y="4365213"/>
            <a:chExt cx="3463507" cy="181849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89" r="2380" b="16171"/>
            <a:stretch/>
          </p:blipFill>
          <p:spPr>
            <a:xfrm>
              <a:off x="2895600" y="4365213"/>
              <a:ext cx="3463507" cy="181849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3190772" y="5128139"/>
              <a:ext cx="1082348" cy="328551"/>
            </a:xfrm>
            <a:prstGeom prst="rect">
              <a:avLst/>
            </a:prstGeom>
            <a:noFill/>
          </p:spPr>
          <p:txBody>
            <a:bodyPr wrap="none" rtlCol="0">
              <a:normAutofit fontScale="47500" lnSpcReduction="20000"/>
            </a:bodyPr>
            <a:lstStyle/>
            <a:p>
              <a:pPr marL="0" marR="0" lvl="0" indent="0" defTabSz="91440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</a:rPr>
                <a:t>Front-end readout board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346594" y="5709034"/>
              <a:ext cx="977634" cy="3842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000" b="1" kern="0" dirty="0">
                  <a:solidFill>
                    <a:srgbClr val="FFFF00"/>
                  </a:solidFill>
                  <a:latin typeface="Arial" panose="020B0604020202020204" pitchFamily="34" charset="0"/>
                  <a:ea typeface="微软雅黑"/>
                </a:rPr>
                <a:t>Radiator</a:t>
              </a:r>
            </a:p>
            <a:p>
              <a:pPr marL="0" marR="0" lvl="0" indent="0" algn="ctr" defTabSz="91440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000" b="1" kern="0" dirty="0">
                  <a:solidFill>
                    <a:srgbClr val="FFFF00"/>
                  </a:solidFill>
                  <a:latin typeface="Arial" panose="020B0604020202020204" pitchFamily="34" charset="0"/>
                  <a:ea typeface="微软雅黑"/>
                </a:rPr>
                <a:t>(in dark box</a:t>
              </a:r>
              <a:r>
                <a: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</a:rPr>
                <a:t>)</a:t>
              </a:r>
              <a:endPara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</a:endParaRPr>
            </a:p>
          </p:txBody>
        </p:sp>
        <p:cxnSp>
          <p:nvCxnSpPr>
            <p:cNvPr id="15" name="直接箭头连接符 14"/>
            <p:cNvCxnSpPr>
              <a:stCxn id="14" idx="1"/>
            </p:cNvCxnSpPr>
            <p:nvPr/>
          </p:nvCxnSpPr>
          <p:spPr>
            <a:xfrm flipH="1" flipV="1">
              <a:off x="5195442" y="5709034"/>
              <a:ext cx="151152" cy="192125"/>
            </a:xfrm>
            <a:prstGeom prst="straightConnector1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9" name="文本框 18"/>
          <p:cNvSpPr txBox="1"/>
          <p:nvPr/>
        </p:nvSpPr>
        <p:spPr>
          <a:xfrm>
            <a:off x="10081517" y="1802933"/>
            <a:ext cx="909224" cy="394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</a:rPr>
              <a:t>&gt;1.5 m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194ED827-EAE3-42E7-3DA1-2ED8B70EC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9"/>
            <a:ext cx="412750" cy="365125"/>
          </a:xfrm>
        </p:spPr>
        <p:txBody>
          <a:bodyPr/>
          <a:lstStyle/>
          <a:p>
            <a:fld id="{5B74D221-F78E-4CE2-B90E-39C483F4591B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C21B03A-B92E-E57B-CF32-CFD51E773136}"/>
              </a:ext>
            </a:extLst>
          </p:cNvPr>
          <p:cNvSpPr txBox="1"/>
          <p:nvPr/>
        </p:nvSpPr>
        <p:spPr>
          <a:xfrm>
            <a:off x="1323907" y="5502354"/>
            <a:ext cx="48439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hlinkClick r:id="rId5"/>
              </a:rPr>
              <a:t>Cosmic ray test of a full-sized DTOF detector prototype for the STCF experiment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24203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Cosmic ray test and result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4801576" y="1644621"/>
                <a:ext cx="6396154" cy="1666225"/>
              </a:xfrm>
              <a:prstGeom prst="rect">
                <a:avLst/>
              </a:prstGeom>
              <a:noFill/>
              <a:ln w="12700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微软雅黑"/>
                    <a:cs typeface="Arial" panose="020B0604020202020204" pitchFamily="34" charset="0"/>
                  </a:rPr>
                  <a:t>Central area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400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微软雅黑"/>
                    <a:cs typeface="Arial" panose="020B0604020202020204" pitchFamily="34" charset="0"/>
                  </a:rPr>
                  <a:t>Detection efficiency</a:t>
                </a:r>
                <a:r>
                  <a:rPr lang="zh-CN" altLang="en-US" sz="2400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微软雅黑"/>
                    <a:cs typeface="Arial" panose="020B0604020202020204" pitchFamily="34" charset="0"/>
                  </a:rPr>
                  <a:t>=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+mj-lt"/>
                    <a:ea typeface="微软雅黑"/>
                    <a:cs typeface="Arial" panose="020B0604020202020204" pitchFamily="34" charset="0"/>
                  </a:rPr>
                  <a:t>99.4%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400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微软雅黑"/>
                    <a:cs typeface="Arial" panose="020B0604020202020204" pitchFamily="34" charset="0"/>
                  </a:rPr>
                  <a:t>Single photon, σ</a:t>
                </a:r>
                <a:r>
                  <a:rPr lang="en-US" altLang="zh-CN" sz="2400" baseline="-25000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微软雅黑"/>
                    <a:cs typeface="Arial" panose="020B0604020202020204" pitchFamily="34" charset="0"/>
                  </a:rPr>
                  <a:t>SPE </a:t>
                </a:r>
                <a:r>
                  <a:rPr lang="en-US" altLang="zh-CN" sz="2400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微软雅黑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CN" sz="24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62</m:t>
                            </m:r>
                          </m:e>
                          <m:sup>
                            <m:r>
                              <a:rPr lang="en-US" altLang="zh-CN" sz="2400" b="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b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CN" sz="24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e>
                          <m:sup>
                            <m:r>
                              <a:rPr lang="en-US" altLang="zh-CN" sz="2400" b="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zh-CN" altLang="en-US" sz="2400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微软雅黑"/>
                    <a:cs typeface="Arial" panose="020B0604020202020204" pitchFamily="34" charset="0"/>
                  </a:rPr>
                  <a:t> ≈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+mj-lt"/>
                    <a:ea typeface="微软雅黑"/>
                    <a:cs typeface="Arial" panose="020B0604020202020204" pitchFamily="34" charset="0"/>
                  </a:rPr>
                  <a:t>59 ps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400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微软雅黑"/>
                    <a:cs typeface="Arial" panose="020B0604020202020204" pitchFamily="34" charset="0"/>
                  </a:rPr>
                  <a:t>Single track, σ</a:t>
                </a:r>
                <a:r>
                  <a:rPr lang="en-US" altLang="zh-CN" sz="2400" baseline="-25000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微软雅黑"/>
                    <a:cs typeface="Arial" panose="020B0604020202020204" pitchFamily="34" charset="0"/>
                  </a:rPr>
                  <a:t>DTOF </a:t>
                </a:r>
                <a:r>
                  <a:rPr lang="en-US" altLang="zh-CN" sz="2400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微软雅黑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CN" sz="24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29</m:t>
                            </m:r>
                          </m:e>
                          <m:sup>
                            <m:r>
                              <a:rPr lang="en-US" altLang="zh-CN" sz="2400" b="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b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CN" sz="24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e>
                          <m:sup>
                            <m:r>
                              <a:rPr lang="en-US" altLang="zh-CN" sz="2400" b="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zh-CN" altLang="en-US" sz="2400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微软雅黑"/>
                    <a:cs typeface="Arial" panose="020B0604020202020204" pitchFamily="34" charset="0"/>
                  </a:rPr>
                  <a:t>≈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+mj-lt"/>
                    <a:ea typeface="微软雅黑"/>
                    <a:cs typeface="Arial" panose="020B0604020202020204" pitchFamily="34" charset="0"/>
                  </a:rPr>
                  <a:t>21 ps</a:t>
                </a: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576" y="1644621"/>
                <a:ext cx="6396154" cy="1666225"/>
              </a:xfrm>
              <a:prstGeom prst="rect">
                <a:avLst/>
              </a:prstGeom>
              <a:blipFill>
                <a:blip r:embed="rId3"/>
                <a:stretch>
                  <a:fillRect l="-1237" t="-2545" b="-7636"/>
                </a:stretch>
              </a:blipFill>
              <a:ln w="1270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913293" y="1273597"/>
            <a:ext cx="3171064" cy="2455016"/>
            <a:chOff x="598898" y="1245046"/>
            <a:chExt cx="2623765" cy="203130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898" y="1245046"/>
              <a:ext cx="2623765" cy="203130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938400" y="1319567"/>
              <a:ext cx="400873" cy="12960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altLang="zh-CN" sz="1100" kern="0" dirty="0">
                  <a:solidFill>
                    <a:srgbClr val="FF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DATA</a:t>
              </a:r>
              <a:endParaRPr lang="zh-CN" altLang="en-US" sz="1100" kern="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585151" y="2881128"/>
              <a:ext cx="517464" cy="12960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altLang="zh-CN" sz="1100" kern="0" dirty="0">
                  <a:solidFill>
                    <a:srgbClr val="FF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Central</a:t>
              </a:r>
              <a:endParaRPr lang="zh-CN" altLang="en-US" sz="1100" kern="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8080184" y="430379"/>
            <a:ext cx="2327564" cy="1137213"/>
            <a:chOff x="254254" y="744979"/>
            <a:chExt cx="11506563" cy="562193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91" t="8269" r="3542" b="7542"/>
            <a:stretch/>
          </p:blipFill>
          <p:spPr>
            <a:xfrm>
              <a:off x="254254" y="744979"/>
              <a:ext cx="11506563" cy="5414853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3232903" y="825469"/>
              <a:ext cx="5796395" cy="5541446"/>
              <a:chOff x="3232903" y="825469"/>
              <a:chExt cx="5796395" cy="5541446"/>
            </a:xfrm>
          </p:grpSpPr>
          <p:cxnSp>
            <p:nvCxnSpPr>
              <p:cNvPr id="12" name="直接箭头连接符 11"/>
              <p:cNvCxnSpPr/>
              <p:nvPr/>
            </p:nvCxnSpPr>
            <p:spPr>
              <a:xfrm flipH="1">
                <a:off x="3665990" y="1820519"/>
                <a:ext cx="1812021" cy="1006571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3" name="直接箭头连接符 12"/>
              <p:cNvCxnSpPr/>
              <p:nvPr/>
            </p:nvCxnSpPr>
            <p:spPr>
              <a:xfrm flipV="1">
                <a:off x="5819244" y="3892153"/>
                <a:ext cx="311860" cy="1620101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4" name="直接箭头连接符 13"/>
              <p:cNvCxnSpPr/>
              <p:nvPr/>
            </p:nvCxnSpPr>
            <p:spPr>
              <a:xfrm>
                <a:off x="6233020" y="1820519"/>
                <a:ext cx="2256639" cy="114918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5" name="文本框 14"/>
              <p:cNvSpPr txBox="1"/>
              <p:nvPr/>
            </p:nvSpPr>
            <p:spPr>
              <a:xfrm>
                <a:off x="3520047" y="5112069"/>
                <a:ext cx="4656285" cy="12548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200" b="1" dirty="0">
                    <a:solidFill>
                      <a:srgbClr val="FF0000"/>
                    </a:solidFill>
                  </a:rPr>
                  <a:t>Central</a:t>
                </a:r>
                <a:r>
                  <a:rPr lang="en-US" altLang="zh-CN" sz="1200" b="1" baseline="0" dirty="0">
                    <a:solidFill>
                      <a:srgbClr val="FF0000"/>
                    </a:solidFill>
                  </a:rPr>
                  <a:t> area</a:t>
                </a:r>
                <a:endParaRPr lang="zh-CN" altLang="en-US" sz="1200" b="1" baseline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3232903" y="825469"/>
                <a:ext cx="5796395" cy="12548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200" b="1" dirty="0">
                    <a:solidFill>
                      <a:srgbClr val="FF0000"/>
                    </a:solidFill>
                  </a:rPr>
                  <a:t>Peripheral area</a:t>
                </a:r>
                <a:endParaRPr lang="zh-CN" altLang="en-US" sz="1200" b="1" baseline="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7" name="组合 16"/>
          <p:cNvGrpSpPr>
            <a:grpSpLocks noChangeAspect="1"/>
          </p:cNvGrpSpPr>
          <p:nvPr/>
        </p:nvGrpSpPr>
        <p:grpSpPr>
          <a:xfrm>
            <a:off x="4414998" y="3333804"/>
            <a:ext cx="3442441" cy="2638519"/>
            <a:chOff x="4348809" y="3773903"/>
            <a:chExt cx="3442441" cy="2638519"/>
          </a:xfrm>
        </p:grpSpPr>
        <p:grpSp>
          <p:nvGrpSpPr>
            <p:cNvPr id="18" name="组合 17"/>
            <p:cNvGrpSpPr>
              <a:grpSpLocks noChangeAspect="1"/>
            </p:cNvGrpSpPr>
            <p:nvPr/>
          </p:nvGrpSpPr>
          <p:grpSpPr>
            <a:xfrm>
              <a:off x="4348809" y="3773903"/>
              <a:ext cx="3442441" cy="2638519"/>
              <a:chOff x="6196304" y="1234353"/>
              <a:chExt cx="2650213" cy="2031302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96304" y="1234353"/>
                <a:ext cx="2650213" cy="2031302"/>
              </a:xfrm>
              <a:prstGeom prst="rect">
                <a:avLst/>
              </a:prstGeom>
            </p:spPr>
          </p:pic>
          <p:sp>
            <p:nvSpPr>
              <p:cNvPr id="21" name="文本框 20"/>
              <p:cNvSpPr txBox="1"/>
              <p:nvPr/>
            </p:nvSpPr>
            <p:spPr>
              <a:xfrm>
                <a:off x="6544873" y="1288893"/>
                <a:ext cx="517464" cy="1303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11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DATA</a:t>
                </a:r>
                <a:endParaRPr lang="zh-CN" altLang="en-US" sz="1100" kern="0" dirty="0">
                  <a:solidFill>
                    <a:srgbClr val="FF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8213941" y="2870829"/>
                <a:ext cx="517464" cy="1303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11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Central</a:t>
                </a:r>
                <a:endParaRPr lang="zh-CN" altLang="en-US" sz="1100" kern="0" dirty="0">
                  <a:solidFill>
                    <a:srgbClr val="FF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4801576" y="5054683"/>
              <a:ext cx="115448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Single photon</a:t>
              </a:r>
              <a:endParaRPr lang="zh-CN" altLang="en-US" sz="11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11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(after selection)</a:t>
              </a:r>
            </a:p>
          </p:txBody>
        </p:sp>
      </p:grpSp>
      <p:grpSp>
        <p:nvGrpSpPr>
          <p:cNvPr id="23" name="组合 22"/>
          <p:cNvGrpSpPr>
            <a:grpSpLocks noChangeAspect="1"/>
          </p:cNvGrpSpPr>
          <p:nvPr/>
        </p:nvGrpSpPr>
        <p:grpSpPr>
          <a:xfrm>
            <a:off x="8080184" y="3350141"/>
            <a:ext cx="3340291" cy="2638519"/>
            <a:chOff x="8013509" y="3773903"/>
            <a:chExt cx="3340291" cy="2638519"/>
          </a:xfrm>
        </p:grpSpPr>
        <p:grpSp>
          <p:nvGrpSpPr>
            <p:cNvPr id="24" name="组合 23"/>
            <p:cNvGrpSpPr>
              <a:grpSpLocks noChangeAspect="1"/>
            </p:cNvGrpSpPr>
            <p:nvPr/>
          </p:nvGrpSpPr>
          <p:grpSpPr>
            <a:xfrm>
              <a:off x="8013509" y="3773903"/>
              <a:ext cx="3340291" cy="2638519"/>
              <a:chOff x="8998974" y="1234353"/>
              <a:chExt cx="2571571" cy="2031302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98974" y="1234353"/>
                <a:ext cx="2571571" cy="2031302"/>
              </a:xfrm>
              <a:prstGeom prst="rect">
                <a:avLst/>
              </a:prstGeom>
            </p:spPr>
          </p:pic>
          <p:sp>
            <p:nvSpPr>
              <p:cNvPr id="27" name="文本框 26"/>
              <p:cNvSpPr txBox="1"/>
              <p:nvPr/>
            </p:nvSpPr>
            <p:spPr>
              <a:xfrm>
                <a:off x="9320400" y="1319567"/>
                <a:ext cx="517464" cy="1303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11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DATA</a:t>
                </a:r>
                <a:endParaRPr lang="zh-CN" altLang="en-US" sz="1100" kern="0" dirty="0">
                  <a:solidFill>
                    <a:srgbClr val="FF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0932928" y="2861679"/>
                <a:ext cx="517464" cy="1303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11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Central</a:t>
                </a:r>
                <a:endParaRPr lang="zh-CN" altLang="en-US" sz="1100" kern="0" dirty="0">
                  <a:solidFill>
                    <a:srgbClr val="FF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8431019" y="5054683"/>
              <a:ext cx="9220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Single track</a:t>
              </a:r>
              <a:endParaRPr lang="zh-CN" altLang="en-US" sz="11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>
            <a:grpSpLocks noChangeAspect="1"/>
          </p:cNvGrpSpPr>
          <p:nvPr/>
        </p:nvGrpSpPr>
        <p:grpSpPr>
          <a:xfrm>
            <a:off x="902961" y="3712389"/>
            <a:ext cx="3303282" cy="2417414"/>
            <a:chOff x="708156" y="3773903"/>
            <a:chExt cx="3605412" cy="2638519"/>
          </a:xfrm>
        </p:grpSpPr>
        <p:grpSp>
          <p:nvGrpSpPr>
            <p:cNvPr id="30" name="组合 29"/>
            <p:cNvGrpSpPr>
              <a:grpSpLocks noChangeAspect="1"/>
            </p:cNvGrpSpPr>
            <p:nvPr/>
          </p:nvGrpSpPr>
          <p:grpSpPr>
            <a:xfrm>
              <a:off x="708156" y="3773903"/>
              <a:ext cx="3605412" cy="2638519"/>
              <a:chOff x="3379528" y="1234353"/>
              <a:chExt cx="2775679" cy="2031302"/>
            </a:xfrm>
          </p:grpSpPr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79528" y="1234353"/>
                <a:ext cx="2631700" cy="2031302"/>
              </a:xfrm>
              <a:prstGeom prst="rect">
                <a:avLst/>
              </a:prstGeom>
            </p:spPr>
          </p:pic>
          <p:sp>
            <p:nvSpPr>
              <p:cNvPr id="33" name="矩形 32"/>
              <p:cNvSpPr/>
              <p:nvPr/>
            </p:nvSpPr>
            <p:spPr>
              <a:xfrm>
                <a:off x="4888162" y="1393529"/>
                <a:ext cx="976685" cy="297847"/>
              </a:xfrm>
              <a:prstGeom prst="rect">
                <a:avLst/>
              </a:prstGeom>
              <a:noFill/>
              <a:ln w="12700" cap="flat" cmpd="sng" algn="ctr">
                <a:solidFill>
                  <a:srgbClr val="263DA9"/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>
                  <a:defRPr/>
                </a:pPr>
                <a:endParaRPr lang="zh-CN" altLang="en-US" kern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4888161" y="1691374"/>
                <a:ext cx="976685" cy="292062"/>
              </a:xfrm>
              <a:prstGeom prst="rect">
                <a:avLst/>
              </a:prstGeom>
              <a:noFill/>
              <a:ln w="12700" cap="flat" cmpd="sng" algn="ctr">
                <a:solidFill>
                  <a:srgbClr val="263DA9"/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>
                  <a:defRPr/>
                </a:pPr>
                <a:endParaRPr lang="zh-CN" altLang="en-US" kern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4888161" y="1983436"/>
                <a:ext cx="976685" cy="297845"/>
              </a:xfrm>
              <a:prstGeom prst="rect">
                <a:avLst/>
              </a:prstGeom>
              <a:noFill/>
              <a:ln w="12700" cap="flat" cmpd="sng" algn="ctr">
                <a:solidFill>
                  <a:srgbClr val="263DA9"/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>
                  <a:defRPr/>
                </a:pPr>
                <a:endParaRPr lang="zh-CN" altLang="en-US" kern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cxnSp>
            <p:nvCxnSpPr>
              <p:cNvPr id="36" name="直接箭头连接符 35"/>
              <p:cNvCxnSpPr/>
              <p:nvPr/>
            </p:nvCxnSpPr>
            <p:spPr>
              <a:xfrm flipH="1">
                <a:off x="4471866" y="1535514"/>
                <a:ext cx="416296" cy="167631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63DA9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7" name="直接箭头连接符 36"/>
              <p:cNvCxnSpPr>
                <a:stCxn id="34" idx="1"/>
              </p:cNvCxnSpPr>
              <p:nvPr/>
            </p:nvCxnSpPr>
            <p:spPr>
              <a:xfrm flipH="1">
                <a:off x="4575943" y="1837405"/>
                <a:ext cx="312218" cy="79632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63DA9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8" name="直接箭头连接符 37"/>
              <p:cNvCxnSpPr>
                <a:stCxn id="35" idx="2"/>
              </p:cNvCxnSpPr>
              <p:nvPr/>
            </p:nvCxnSpPr>
            <p:spPr>
              <a:xfrm flipH="1">
                <a:off x="4888161" y="2281280"/>
                <a:ext cx="488343" cy="69445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63DA9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9" name="文本框 38"/>
              <p:cNvSpPr txBox="1"/>
              <p:nvPr/>
            </p:nvSpPr>
            <p:spPr>
              <a:xfrm rot="20145854">
                <a:off x="4391556" y="1378460"/>
                <a:ext cx="576917" cy="208884"/>
              </a:xfrm>
              <a:prstGeom prst="rect">
                <a:avLst/>
              </a:prstGeom>
              <a:noFill/>
            </p:spPr>
            <p:txBody>
              <a:bodyPr vert="horz" wrap="none" rtlCol="0">
                <a:noAutofit/>
              </a:bodyPr>
              <a:lstStyle/>
              <a:p>
                <a:pPr algn="ctr">
                  <a:defRPr/>
                </a:pPr>
                <a:r>
                  <a:rPr lang="en-US" altLang="zh-CN" sz="1000" kern="0" dirty="0">
                    <a:solidFill>
                      <a:srgbClr val="263DA9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Signals</a:t>
                </a:r>
                <a:endParaRPr lang="zh-CN" altLang="en-US" sz="1000" kern="0" dirty="0">
                  <a:solidFill>
                    <a:srgbClr val="263DA9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7562545">
                <a:off x="4396197" y="1994696"/>
                <a:ext cx="576917" cy="208884"/>
              </a:xfrm>
              <a:prstGeom prst="rect">
                <a:avLst/>
              </a:prstGeom>
              <a:noFill/>
            </p:spPr>
            <p:txBody>
              <a:bodyPr vert="horz" wrap="none" rtlCol="0">
                <a:noAutofit/>
              </a:bodyPr>
              <a:lstStyle/>
              <a:p>
                <a:pPr algn="ctr">
                  <a:defRPr/>
                </a:pPr>
                <a:r>
                  <a:rPr lang="en-US" altLang="zh-CN" sz="1000" kern="0" dirty="0">
                    <a:solidFill>
                      <a:srgbClr val="263DA9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Recoiling electrons</a:t>
                </a:r>
                <a:endParaRPr lang="zh-CN" altLang="en-US" sz="1000" kern="0" dirty="0">
                  <a:solidFill>
                    <a:srgbClr val="263DA9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3710261" y="1290428"/>
                <a:ext cx="517464" cy="1303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11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DATA</a:t>
                </a:r>
                <a:endParaRPr lang="zh-CN" altLang="en-US" sz="1100" kern="0" dirty="0">
                  <a:solidFill>
                    <a:srgbClr val="FF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5364245" y="2875668"/>
                <a:ext cx="517464" cy="1303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11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Central</a:t>
                </a:r>
                <a:endParaRPr lang="zh-CN" altLang="en-US" sz="1100" kern="0" dirty="0">
                  <a:solidFill>
                    <a:srgbClr val="FF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19428169">
                <a:off x="5043172" y="2354085"/>
                <a:ext cx="1112035" cy="414971"/>
              </a:xfrm>
              <a:prstGeom prst="rect">
                <a:avLst/>
              </a:prstGeom>
              <a:noFill/>
            </p:spPr>
            <p:txBody>
              <a:bodyPr vert="horz" wrap="square" rtlCol="0">
                <a:noAutofit/>
              </a:bodyPr>
              <a:lstStyle/>
              <a:p>
                <a:pPr>
                  <a:defRPr/>
                </a:pPr>
                <a:r>
                  <a:rPr lang="en-US" altLang="zh-CN" sz="1000" kern="0" dirty="0">
                    <a:solidFill>
                      <a:srgbClr val="263DA9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BKG: δ-electrons, scattering photons and dark noise, et al.</a:t>
                </a:r>
                <a:endParaRPr lang="zh-CN" altLang="en-US" sz="1000" kern="0" dirty="0">
                  <a:solidFill>
                    <a:srgbClr val="263DA9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1051408" y="5602870"/>
              <a:ext cx="127310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Single photon</a:t>
              </a:r>
              <a:endParaRPr lang="zh-CN" altLang="en-US" sz="11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11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(before selection)</a:t>
              </a:r>
            </a:p>
          </p:txBody>
        </p:sp>
      </p:grp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34CE2E91-1742-EFED-8C6A-1EFEA2A4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9"/>
            <a:ext cx="412750" cy="365125"/>
          </a:xfrm>
        </p:spPr>
        <p:txBody>
          <a:bodyPr/>
          <a:lstStyle/>
          <a:p>
            <a:fld id="{5B74D221-F78E-4CE2-B90E-39C483F4591B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5441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of cosmic-ray test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857250" y="4216705"/>
            <a:ext cx="10515600" cy="1631216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►"/>
            </a:pP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+mj-lt"/>
                <a:ea typeface="微软雅黑"/>
              </a:rPr>
              <a:t>A Geant4-based simulation has been done to check the experimental results.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►"/>
            </a:pP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+mj-lt"/>
                <a:ea typeface="微软雅黑"/>
              </a:rPr>
              <a:t>The experimental DATA are </a:t>
            </a:r>
            <a:r>
              <a:rPr lang="en-US" altLang="zh-CN" sz="2000" dirty="0">
                <a:solidFill>
                  <a:srgbClr val="FF0000"/>
                </a:solidFill>
                <a:latin typeface="+mj-lt"/>
                <a:ea typeface="微软雅黑"/>
              </a:rPr>
              <a:t>consistent with 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+mj-lt"/>
                <a:ea typeface="微软雅黑"/>
              </a:rPr>
              <a:t>the MC results. 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►"/>
            </a:pP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+mj-lt"/>
                <a:ea typeface="微软雅黑"/>
              </a:rPr>
              <a:t>The time resolution of the DTOF prototype is </a:t>
            </a:r>
            <a:r>
              <a:rPr lang="en-US" altLang="zh-CN" sz="2000" dirty="0">
                <a:solidFill>
                  <a:srgbClr val="FF0000"/>
                </a:solidFill>
                <a:latin typeface="+mj-lt"/>
                <a:ea typeface="微软雅黑"/>
              </a:rPr>
              <a:t>~22 ps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+mj-lt"/>
                <a:ea typeface="微软雅黑"/>
              </a:rPr>
              <a:t>,</a:t>
            </a:r>
            <a:r>
              <a:rPr lang="en-US" altLang="zh-CN" sz="2000" dirty="0">
                <a:solidFill>
                  <a:srgbClr val="00B0F0"/>
                </a:solidFill>
                <a:latin typeface="+mj-lt"/>
                <a:ea typeface="微软雅黑"/>
              </a:rPr>
              <a:t> 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+mj-lt"/>
                <a:ea typeface="微软雅黑"/>
              </a:rPr>
              <a:t>which meets the performance requirements of the DTOF detector (σ</a:t>
            </a:r>
            <a:r>
              <a:rPr lang="en-US" altLang="zh-CN" sz="2000" baseline="-25000" dirty="0">
                <a:solidFill>
                  <a:schemeClr val="accent5">
                    <a:lumMod val="75000"/>
                  </a:schemeClr>
                </a:solidFill>
                <a:latin typeface="+mj-lt"/>
                <a:ea typeface="微软雅黑"/>
              </a:rPr>
              <a:t>DTOF</a:t>
            </a: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+mj-lt"/>
                <a:ea typeface="微软雅黑"/>
              </a:rPr>
              <a:t> &lt; 30 ps).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CAA509B5-D4D7-4236-BB8D-895CA109B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206812"/>
              </p:ext>
            </p:extLst>
          </p:nvPr>
        </p:nvGraphicFramePr>
        <p:xfrm>
          <a:off x="1076325" y="1262326"/>
          <a:ext cx="8688853" cy="25603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3261376504"/>
                    </a:ext>
                  </a:extLst>
                </a:gridCol>
                <a:gridCol w="807106">
                  <a:extLst>
                    <a:ext uri="{9D8B030D-6E8A-4147-A177-3AD203B41FA5}">
                      <a16:colId xmlns:a16="http://schemas.microsoft.com/office/drawing/2014/main" val="1252456775"/>
                    </a:ext>
                  </a:extLst>
                </a:gridCol>
                <a:gridCol w="1581929">
                  <a:extLst>
                    <a:ext uri="{9D8B030D-6E8A-4147-A177-3AD203B41FA5}">
                      <a16:colId xmlns:a16="http://schemas.microsoft.com/office/drawing/2014/main" val="1941004613"/>
                    </a:ext>
                  </a:extLst>
                </a:gridCol>
                <a:gridCol w="2033909">
                  <a:extLst>
                    <a:ext uri="{9D8B030D-6E8A-4147-A177-3AD203B41FA5}">
                      <a16:colId xmlns:a16="http://schemas.microsoft.com/office/drawing/2014/main" val="1944291307"/>
                    </a:ext>
                  </a:extLst>
                </a:gridCol>
                <a:gridCol w="2033909">
                  <a:extLst>
                    <a:ext uri="{9D8B030D-6E8A-4147-A177-3AD203B41FA5}">
                      <a16:colId xmlns:a16="http://schemas.microsoft.com/office/drawing/2014/main" val="2772853924"/>
                    </a:ext>
                  </a:extLst>
                </a:gridCol>
              </a:tblGrid>
              <a:tr h="345699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areas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area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Peripheral area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2654302"/>
                  </a:ext>
                </a:extLst>
              </a:tr>
              <a:tr h="345699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Number of photon</a:t>
                      </a:r>
                      <a:r>
                        <a:rPr lang="en-US" altLang="zh-CN" sz="18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electrons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17.8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02687577"/>
                  </a:ext>
                </a:extLst>
              </a:tr>
              <a:tr h="345699">
                <a:tc gridSpan="2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20.3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17.6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372583"/>
                  </a:ext>
                </a:extLst>
              </a:tr>
              <a:tr h="345699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resolution of the DTOF prototype </a:t>
                      </a:r>
                      <a:endParaRPr lang="zh-CN" alt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photon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 ps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ps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18710122"/>
                  </a:ext>
                </a:extLst>
              </a:tr>
              <a:tr h="345699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track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ps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ps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805256"/>
                  </a:ext>
                </a:extLst>
              </a:tr>
              <a:tr h="345699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photon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ps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 ps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3777443"/>
                  </a:ext>
                </a:extLst>
              </a:tr>
              <a:tr h="345699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track</a:t>
                      </a:r>
                      <a:endParaRPr lang="zh-CN" altLang="en-U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ps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ps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00801578"/>
                  </a:ext>
                </a:extLst>
              </a:tr>
            </a:tbl>
          </a:graphicData>
        </a:graphic>
      </p:graphicFrame>
      <p:grpSp>
        <p:nvGrpSpPr>
          <p:cNvPr id="3" name="组合 2">
            <a:extLst>
              <a:ext uri="{FF2B5EF4-FFF2-40B4-BE49-F238E27FC236}">
                <a16:creationId xmlns:a16="http://schemas.microsoft.com/office/drawing/2014/main" id="{245CB178-AA77-F6B7-0826-2A1B4F86EDCB}"/>
              </a:ext>
            </a:extLst>
          </p:cNvPr>
          <p:cNvGrpSpPr>
            <a:grpSpLocks noChangeAspect="1"/>
          </p:cNvGrpSpPr>
          <p:nvPr/>
        </p:nvGrpSpPr>
        <p:grpSpPr>
          <a:xfrm>
            <a:off x="9476987" y="496690"/>
            <a:ext cx="2327564" cy="1137213"/>
            <a:chOff x="254254" y="744979"/>
            <a:chExt cx="11506563" cy="562193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3A6EB04-097E-D9D1-D58D-FDCAF8487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91" t="8269" r="3542" b="7542"/>
            <a:stretch/>
          </p:blipFill>
          <p:spPr>
            <a:xfrm>
              <a:off x="254254" y="744979"/>
              <a:ext cx="11506563" cy="5414853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8A5F6AA-710F-E4CA-668F-091DEC3B4CAE}"/>
                </a:ext>
              </a:extLst>
            </p:cNvPr>
            <p:cNvGrpSpPr/>
            <p:nvPr/>
          </p:nvGrpSpPr>
          <p:grpSpPr>
            <a:xfrm>
              <a:off x="3232903" y="825469"/>
              <a:ext cx="5796395" cy="5541446"/>
              <a:chOff x="3232903" y="825469"/>
              <a:chExt cx="5796395" cy="5541446"/>
            </a:xfrm>
          </p:grpSpPr>
          <p:cxnSp>
            <p:nvCxnSpPr>
              <p:cNvPr id="8" name="直接箭头连接符 7">
                <a:extLst>
                  <a:ext uri="{FF2B5EF4-FFF2-40B4-BE49-F238E27FC236}">
                    <a16:creationId xmlns:a16="http://schemas.microsoft.com/office/drawing/2014/main" id="{915D5EDD-AF69-9109-AE47-89693D0273D8}"/>
                  </a:ext>
                </a:extLst>
              </p:cNvPr>
              <p:cNvCxnSpPr/>
              <p:nvPr/>
            </p:nvCxnSpPr>
            <p:spPr>
              <a:xfrm flipH="1">
                <a:off x="3665990" y="1820519"/>
                <a:ext cx="1812021" cy="1006571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" name="直接箭头连接符 8">
                <a:extLst>
                  <a:ext uri="{FF2B5EF4-FFF2-40B4-BE49-F238E27FC236}">
                    <a16:creationId xmlns:a16="http://schemas.microsoft.com/office/drawing/2014/main" id="{E335FBA6-C097-A21B-DB6E-FEDB96F116CE}"/>
                  </a:ext>
                </a:extLst>
              </p:cNvPr>
              <p:cNvCxnSpPr/>
              <p:nvPr/>
            </p:nvCxnSpPr>
            <p:spPr>
              <a:xfrm flipV="1">
                <a:off x="5819244" y="3892153"/>
                <a:ext cx="311860" cy="1620101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" name="直接箭头连接符 9">
                <a:extLst>
                  <a:ext uri="{FF2B5EF4-FFF2-40B4-BE49-F238E27FC236}">
                    <a16:creationId xmlns:a16="http://schemas.microsoft.com/office/drawing/2014/main" id="{40F3A282-AB97-85AE-3DE7-E474D4B8354F}"/>
                  </a:ext>
                </a:extLst>
              </p:cNvPr>
              <p:cNvCxnSpPr/>
              <p:nvPr/>
            </p:nvCxnSpPr>
            <p:spPr>
              <a:xfrm>
                <a:off x="6233020" y="1820519"/>
                <a:ext cx="2256639" cy="114918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45EC8BF-4AF0-92BD-0749-BB09B1A15CDC}"/>
                  </a:ext>
                </a:extLst>
              </p:cNvPr>
              <p:cNvSpPr txBox="1"/>
              <p:nvPr/>
            </p:nvSpPr>
            <p:spPr>
              <a:xfrm>
                <a:off x="3520047" y="5112069"/>
                <a:ext cx="4656285" cy="12548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200" b="1" dirty="0">
                    <a:solidFill>
                      <a:srgbClr val="FF0000"/>
                    </a:solidFill>
                  </a:rPr>
                  <a:t>Central</a:t>
                </a:r>
                <a:r>
                  <a:rPr lang="en-US" altLang="zh-CN" sz="1200" b="1" baseline="0" dirty="0">
                    <a:solidFill>
                      <a:srgbClr val="FF0000"/>
                    </a:solidFill>
                  </a:rPr>
                  <a:t> area</a:t>
                </a:r>
                <a:endParaRPr lang="zh-CN" altLang="en-US" sz="1200" b="1" baseline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60C59DA-0651-0EF8-7A40-A0CF1F3643E5}"/>
                  </a:ext>
                </a:extLst>
              </p:cNvPr>
              <p:cNvSpPr txBox="1"/>
              <p:nvPr/>
            </p:nvSpPr>
            <p:spPr>
              <a:xfrm>
                <a:off x="3232903" y="825469"/>
                <a:ext cx="5796395" cy="12548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200" b="1" dirty="0">
                    <a:solidFill>
                      <a:srgbClr val="FF0000"/>
                    </a:solidFill>
                  </a:rPr>
                  <a:t>Peripheral area</a:t>
                </a:r>
                <a:endParaRPr lang="zh-CN" altLang="en-US" sz="1200" b="1" baseline="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3" name="灯片编号占位符 3">
            <a:extLst>
              <a:ext uri="{FF2B5EF4-FFF2-40B4-BE49-F238E27FC236}">
                <a16:creationId xmlns:a16="http://schemas.microsoft.com/office/drawing/2014/main" id="{A913EDA2-2685-B971-849D-9A13138C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9"/>
            <a:ext cx="412750" cy="365125"/>
          </a:xfrm>
        </p:spPr>
        <p:txBody>
          <a:bodyPr/>
          <a:lstStyle/>
          <a:p>
            <a:fld id="{5B74D221-F78E-4CE2-B90E-39C483F4591B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9902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Beam test at CERN PS-T9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Setup and result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AABD4D9A-D3E1-9164-DA0D-DFE23C7F755C}"/>
              </a:ext>
            </a:extLst>
          </p:cNvPr>
          <p:cNvSpPr txBox="1">
            <a:spLocks/>
          </p:cNvSpPr>
          <p:nvPr/>
        </p:nvSpPr>
        <p:spPr>
          <a:xfrm>
            <a:off x="11353800" y="6356349"/>
            <a:ext cx="41275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74D221-F78E-4CE2-B90E-39C483F4591B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D0A8C7B3-4ECB-3BDE-55B4-FCC2140B7502}"/>
              </a:ext>
            </a:extLst>
          </p:cNvPr>
          <p:cNvSpPr txBox="1">
            <a:spLocks/>
          </p:cNvSpPr>
          <p:nvPr/>
        </p:nvSpPr>
        <p:spPr>
          <a:xfrm>
            <a:off x="11506200" y="6508749"/>
            <a:ext cx="41275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74D221-F78E-4CE2-B90E-39C483F4591B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8762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D221-F78E-4CE2-B90E-39C483F4591B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 test setup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6"/>
              <p:cNvSpPr>
                <a:spLocks noGrp="1"/>
              </p:cNvSpPr>
              <p:nvPr>
                <p:ph idx="1"/>
              </p:nvPr>
            </p:nvSpPr>
            <p:spPr>
              <a:xfrm>
                <a:off x="970169" y="3126770"/>
                <a:ext cx="5463208" cy="3124965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buFont typeface="Wingdings" panose="05000000000000000000" pitchFamily="2" charset="2"/>
                  <a:buChar char="p"/>
                </a:pP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A 1/3 prototype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PMT x 14</a:t>
                </a:r>
                <a:r>
                  <a:rPr lang="zh-CN" altLang="en-US" dirty="0">
                    <a:solidFill>
                      <a:schemeClr val="accent5">
                        <a:lumMod val="75000"/>
                      </a:schemeClr>
                    </a:solidFill>
                  </a:rPr>
                  <a:t>，</a:t>
                </a: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channel x 224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Using 4 GeV/c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/P (~2GeV/c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/K)to evaluate DTOF separation performance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Some channels are malfunctional</a:t>
                </a:r>
              </a:p>
              <a:p>
                <a:pPr>
                  <a:buFont typeface="Wingdings" panose="05000000000000000000" pitchFamily="2" charset="2"/>
                  <a:buChar char="p"/>
                </a:pP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T0 detector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Time resolution ~ 44ps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Distance ~ 8m, provide separation information</a:t>
                </a:r>
              </a:p>
              <a:p>
                <a:pPr>
                  <a:buFont typeface="Wingdings" panose="05000000000000000000" pitchFamily="2" charset="2"/>
                  <a:buChar char="p"/>
                </a:pP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Tracker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Position</a:t>
                </a:r>
                <a:r>
                  <a:rPr lang="zh-CN" altLang="en-US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and</a:t>
                </a:r>
                <a:r>
                  <a:rPr lang="zh-CN" altLang="en-US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direction</a:t>
                </a:r>
                <a:endParaRPr lang="en-US" altLang="zh-CN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7" name="内容占位符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0169" y="3126770"/>
                <a:ext cx="5463208" cy="3124965"/>
              </a:xfrm>
              <a:blipFill>
                <a:blip r:embed="rId2"/>
                <a:stretch>
                  <a:fillRect l="-1228" t="-4094" b="-13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/>
          <p:cNvGrpSpPr/>
          <p:nvPr/>
        </p:nvGrpSpPr>
        <p:grpSpPr>
          <a:xfrm>
            <a:off x="6528990" y="3742241"/>
            <a:ext cx="4954137" cy="1693612"/>
            <a:chOff x="6703921" y="4429852"/>
            <a:chExt cx="4049501" cy="1469991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884" y="4430311"/>
              <a:ext cx="1867538" cy="1469532"/>
            </a:xfrm>
            <a:prstGeom prst="rect">
              <a:avLst/>
            </a:prstGeom>
            <a:ln w="31750">
              <a:solidFill>
                <a:srgbClr val="FF0000"/>
              </a:solidFill>
            </a:ln>
          </p:spPr>
        </p:pic>
        <p:grpSp>
          <p:nvGrpSpPr>
            <p:cNvPr id="21" name="组合 20"/>
            <p:cNvGrpSpPr/>
            <p:nvPr/>
          </p:nvGrpSpPr>
          <p:grpSpPr>
            <a:xfrm>
              <a:off x="6703921" y="4429852"/>
              <a:ext cx="1963456" cy="1469991"/>
              <a:chOff x="260722" y="1662277"/>
              <a:chExt cx="3551283" cy="2534141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985"/>
              <a:stretch/>
            </p:blipFill>
            <p:spPr>
              <a:xfrm>
                <a:off x="260722" y="1662277"/>
                <a:ext cx="3551283" cy="2534141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</p:pic>
          <p:sp>
            <p:nvSpPr>
              <p:cNvPr id="24" name="文本框 23"/>
              <p:cNvSpPr txBox="1"/>
              <p:nvPr/>
            </p:nvSpPr>
            <p:spPr>
              <a:xfrm>
                <a:off x="704186" y="2743762"/>
                <a:ext cx="2835785" cy="450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sz="11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Fused silica (radiator)</a:t>
                </a:r>
                <a:endParaRPr lang="zh-CN" altLang="en-US" sz="11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2275017" y="3291074"/>
                <a:ext cx="1459086" cy="444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altLang="zh-CN" sz="11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MCP-PMT</a:t>
                </a:r>
                <a:endParaRPr lang="zh-CN" altLang="en-US" sz="11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9651414" y="4835296"/>
              <a:ext cx="894093" cy="454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Electronics</a:t>
              </a:r>
            </a:p>
            <a:p>
              <a:pPr algn="ctr"/>
              <a:r>
                <a:rPr lang="en-US" altLang="zh-CN" sz="12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cabinet</a:t>
              </a:r>
              <a:endParaRPr lang="zh-CN" alt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122790" y="4970785"/>
              <a:ext cx="747680" cy="272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2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radiator</a:t>
              </a:r>
              <a:endParaRPr lang="zh-CN" alt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6851411" y="5596112"/>
              <a:ext cx="1707233" cy="198237"/>
            </a:xfrm>
            <a:prstGeom prst="roundRect">
              <a:avLst/>
            </a:prstGeom>
            <a:ln w="34925">
              <a:solidFill>
                <a:srgbClr val="FFFF00"/>
              </a:solidFill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443974" y="469288"/>
            <a:ext cx="2223238" cy="1472474"/>
            <a:chOff x="10971930" y="4436820"/>
            <a:chExt cx="2223238" cy="147247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60" r="-64" b="14544"/>
            <a:stretch/>
          </p:blipFill>
          <p:spPr>
            <a:xfrm>
              <a:off x="10971930" y="4436820"/>
              <a:ext cx="2223238" cy="1472474"/>
            </a:xfrm>
            <a:prstGeom prst="rect">
              <a:avLst/>
            </a:prstGeom>
            <a:ln w="31750">
              <a:solidFill>
                <a:srgbClr val="FF0000"/>
              </a:solidFill>
            </a:ln>
          </p:spPr>
        </p:pic>
        <p:sp>
          <p:nvSpPr>
            <p:cNvPr id="12" name="文本框 11"/>
            <p:cNvSpPr txBox="1"/>
            <p:nvPr/>
          </p:nvSpPr>
          <p:spPr>
            <a:xfrm>
              <a:off x="11202008" y="5635207"/>
              <a:ext cx="473276" cy="15159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lIns="72000" tIns="0" rIns="72000" bIns="0" rtlCol="0">
              <a:spAutoFit/>
            </a:bodyPr>
            <a:lstStyle/>
            <a:p>
              <a:pPr algn="just"/>
              <a:r>
                <a:rPr lang="en-US" altLang="zh-CN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DTOF</a:t>
              </a:r>
              <a:endParaRPr lang="zh-CN" alt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直接箭头连接符 12"/>
            <p:cNvCxnSpPr>
              <a:stCxn id="12" idx="0"/>
            </p:cNvCxnSpPr>
            <p:nvPr/>
          </p:nvCxnSpPr>
          <p:spPr>
            <a:xfrm flipV="1">
              <a:off x="11438647" y="5199125"/>
              <a:ext cx="224183" cy="43608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>
              <a:off x="12396591" y="4707038"/>
              <a:ext cx="499495" cy="50515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12226172" y="4556995"/>
              <a:ext cx="281641" cy="15159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lIns="72000" tIns="0" rIns="72000" bIns="0" rtlCol="0">
              <a:spAutoFit/>
            </a:bodyPr>
            <a:lstStyle/>
            <a:p>
              <a:pPr algn="just"/>
              <a:r>
                <a:rPr lang="en-US" altLang="zh-CN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T0</a:t>
              </a:r>
              <a:endParaRPr lang="zh-CN" alt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452382" y="4564211"/>
              <a:ext cx="579059" cy="15159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lIns="72000" tIns="0" rIns="72000" bIns="0" rtlCol="0">
              <a:spAutoFit/>
            </a:bodyPr>
            <a:lstStyle/>
            <a:p>
              <a:pPr algn="just"/>
              <a:r>
                <a:rPr lang="en-US" altLang="zh-CN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Tracker</a:t>
              </a:r>
              <a:endParaRPr lang="zh-CN" alt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直接箭头连接符 16"/>
            <p:cNvCxnSpPr>
              <a:stCxn id="16" idx="2"/>
            </p:cNvCxnSpPr>
            <p:nvPr/>
          </p:nvCxnSpPr>
          <p:spPr>
            <a:xfrm>
              <a:off x="11741912" y="4715807"/>
              <a:ext cx="379556" cy="48331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>
              <a:stCxn id="16" idx="2"/>
            </p:cNvCxnSpPr>
            <p:nvPr/>
          </p:nvCxnSpPr>
          <p:spPr>
            <a:xfrm flipH="1">
              <a:off x="11393899" y="4715807"/>
              <a:ext cx="348014" cy="540264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>
              <a:stCxn id="15" idx="2"/>
            </p:cNvCxnSpPr>
            <p:nvPr/>
          </p:nvCxnSpPr>
          <p:spPr>
            <a:xfrm flipH="1">
              <a:off x="11322721" y="4708590"/>
              <a:ext cx="1044272" cy="43241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1908539" y="697518"/>
            <a:ext cx="8133827" cy="2256496"/>
            <a:chOff x="838200" y="-302513"/>
            <a:chExt cx="10582275" cy="3356074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55E40F6-2738-B068-7003-4E8FAADDF13F}"/>
                </a:ext>
              </a:extLst>
            </p:cNvPr>
            <p:cNvSpPr/>
            <p:nvPr/>
          </p:nvSpPr>
          <p:spPr>
            <a:xfrm>
              <a:off x="2330731" y="1742469"/>
              <a:ext cx="290945" cy="104948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dirty="0"/>
                <a:t>T0</a:t>
              </a:r>
              <a:endParaRPr lang="zh-CN" altLang="en-US" sz="800" dirty="0"/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01EEC593-00A8-6C27-DD8E-0D73C2AA040D}"/>
                </a:ext>
              </a:extLst>
            </p:cNvPr>
            <p:cNvGrpSpPr/>
            <p:nvPr/>
          </p:nvGrpSpPr>
          <p:grpSpPr>
            <a:xfrm>
              <a:off x="3300833" y="1482042"/>
              <a:ext cx="1485900" cy="1548246"/>
              <a:chOff x="4267188" y="1346094"/>
              <a:chExt cx="1485900" cy="1548246"/>
            </a:xfrm>
          </p:grpSpPr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B669E8C4-EF9A-8BCE-1587-37E50E8E831F}"/>
                  </a:ext>
                </a:extLst>
              </p:cNvPr>
              <p:cNvSpPr/>
              <p:nvPr/>
            </p:nvSpPr>
            <p:spPr>
              <a:xfrm>
                <a:off x="4267188" y="1346094"/>
                <a:ext cx="1485900" cy="1548246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Tracker</a:t>
                </a:r>
                <a:endParaRPr lang="zh-CN" altLang="en-US" dirty="0"/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CD46AF09-4653-2CB2-2762-B6502C2A6841}"/>
                  </a:ext>
                </a:extLst>
              </p:cNvPr>
              <p:cNvSpPr/>
              <p:nvPr/>
            </p:nvSpPr>
            <p:spPr>
              <a:xfrm>
                <a:off x="4630869" y="1626649"/>
                <a:ext cx="83128" cy="104948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B21DCC2A-2364-BE4D-328B-9D667D242B04}"/>
                  </a:ext>
                </a:extLst>
              </p:cNvPr>
              <p:cNvSpPr/>
              <p:nvPr/>
            </p:nvSpPr>
            <p:spPr>
              <a:xfrm>
                <a:off x="5282032" y="1626649"/>
                <a:ext cx="83128" cy="104948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9" name="梯形 28">
              <a:extLst>
                <a:ext uri="{FF2B5EF4-FFF2-40B4-BE49-F238E27FC236}">
                  <a16:creationId xmlns:a16="http://schemas.microsoft.com/office/drawing/2014/main" id="{1885BC68-19C7-424D-2928-A06BFA2EBEE7}"/>
                </a:ext>
              </a:extLst>
            </p:cNvPr>
            <p:cNvSpPr/>
            <p:nvPr/>
          </p:nvSpPr>
          <p:spPr>
            <a:xfrm rot="5400000">
              <a:off x="5893695" y="1709556"/>
              <a:ext cx="1602658" cy="1048254"/>
            </a:xfrm>
            <a:prstGeom prst="trapezoid">
              <a:avLst>
                <a:gd name="adj" fmla="val 38915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r>
                <a:rPr lang="en-US" altLang="zh-CN" dirty="0"/>
                <a:t>DTOF</a:t>
              </a:r>
              <a:endParaRPr lang="zh-CN" altLang="en-US" dirty="0"/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0B67B24A-4C3C-A4AE-65D1-6C5254006936}"/>
                </a:ext>
              </a:extLst>
            </p:cNvPr>
            <p:cNvGrpSpPr/>
            <p:nvPr/>
          </p:nvGrpSpPr>
          <p:grpSpPr>
            <a:xfrm>
              <a:off x="8143568" y="1505315"/>
              <a:ext cx="1485900" cy="1548246"/>
              <a:chOff x="3813464" y="1350818"/>
              <a:chExt cx="1485900" cy="1548246"/>
            </a:xfrm>
          </p:grpSpPr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9FE4C443-1FB5-345F-48E9-603AC798BAA1}"/>
                  </a:ext>
                </a:extLst>
              </p:cNvPr>
              <p:cNvSpPr/>
              <p:nvPr/>
            </p:nvSpPr>
            <p:spPr>
              <a:xfrm>
                <a:off x="3813464" y="1350818"/>
                <a:ext cx="1485900" cy="1548246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Tracker</a:t>
                </a:r>
                <a:endParaRPr lang="zh-CN" altLang="en-US" dirty="0"/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B0AAA31F-E6B4-D445-0A47-60010B0A437C}"/>
                  </a:ext>
                </a:extLst>
              </p:cNvPr>
              <p:cNvSpPr/>
              <p:nvPr/>
            </p:nvSpPr>
            <p:spPr>
              <a:xfrm>
                <a:off x="4177145" y="1631373"/>
                <a:ext cx="83128" cy="104948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76E36A0E-32EA-57B9-E5CE-DD8D6C602C22}"/>
                  </a:ext>
                </a:extLst>
              </p:cNvPr>
              <p:cNvSpPr/>
              <p:nvPr/>
            </p:nvSpPr>
            <p:spPr>
              <a:xfrm>
                <a:off x="4828308" y="1631373"/>
                <a:ext cx="83128" cy="104948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D3A1DD3D-CC1C-4DF7-B227-9B79F7D3236A}"/>
                </a:ext>
              </a:extLst>
            </p:cNvPr>
            <p:cNvSpPr/>
            <p:nvPr/>
          </p:nvSpPr>
          <p:spPr>
            <a:xfrm>
              <a:off x="10339750" y="1767321"/>
              <a:ext cx="290945" cy="104948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dirty="0"/>
                <a:t>T0</a:t>
              </a:r>
              <a:endParaRPr lang="zh-CN" altLang="en-US" sz="800" dirty="0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918802E-2BAD-8966-9B95-AF5346B2F1B1}"/>
                </a:ext>
              </a:extLst>
            </p:cNvPr>
            <p:cNvSpPr/>
            <p:nvPr/>
          </p:nvSpPr>
          <p:spPr>
            <a:xfrm>
              <a:off x="1936553" y="2782618"/>
              <a:ext cx="779322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ADBCF179-B26D-2366-C844-DF0046E9C684}"/>
                </a:ext>
              </a:extLst>
            </p:cNvPr>
            <p:cNvSpPr/>
            <p:nvPr/>
          </p:nvSpPr>
          <p:spPr>
            <a:xfrm>
              <a:off x="9979632" y="2812492"/>
              <a:ext cx="779322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329495" y="2737588"/>
              <a:ext cx="881973" cy="246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altLang="zh-CN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Micromegas</a:t>
              </a:r>
              <a:endParaRPr lang="zh-CN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3515116" y="2692971"/>
              <a:ext cx="813043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altLang="zh-CN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Micromegas</a:t>
              </a:r>
              <a:endParaRPr lang="zh-CN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直接箭头连接符 37"/>
            <p:cNvCxnSpPr/>
            <p:nvPr/>
          </p:nvCxnSpPr>
          <p:spPr>
            <a:xfrm flipH="1" flipV="1">
              <a:off x="838200" y="2273464"/>
              <a:ext cx="10582275" cy="301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/>
            <p:cNvSpPr/>
            <p:nvPr/>
          </p:nvSpPr>
          <p:spPr>
            <a:xfrm>
              <a:off x="6579883" y="2217913"/>
              <a:ext cx="115141" cy="111101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9946935" y="2172985"/>
              <a:ext cx="250567" cy="238154"/>
            </a:xfrm>
            <a:prstGeom prst="ellipse">
              <a:avLst/>
            </a:prstGeom>
            <a:solidFill>
              <a:srgbClr val="FF0DFF"/>
            </a:solidFill>
            <a:ln w="12700">
              <a:noFill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7086356" y="-302513"/>
              <a:ext cx="3008039" cy="70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000" dirty="0">
                  <a:solidFill>
                    <a:srgbClr val="FF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Reference point:</a:t>
              </a:r>
            </a:p>
            <a:p>
              <a:pPr algn="just"/>
              <a:r>
                <a:rPr lang="en-US" altLang="zh-CN" sz="2000" dirty="0">
                  <a:solidFill>
                    <a:srgbClr val="FF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1450mm to DTOF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/>
                <p:cNvSpPr txBox="1"/>
                <p:nvPr/>
              </p:nvSpPr>
              <p:spPr>
                <a:xfrm>
                  <a:off x="2974521" y="469033"/>
                  <a:ext cx="4774127" cy="707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/>
                  <a:r>
                    <a:rPr lang="en-US" altLang="zh-CN" sz="2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Hit point:</a:t>
                  </a:r>
                </a:p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𝑇𝑂𝐹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𝑟𝑒𝑓𝑒𝑟𝑒𝑛𝑐𝑒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𝑡𝑖𝑚𝑒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1450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𝑚𝑚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/(</m:t>
                        </m:r>
                        <m:r>
                          <a:rPr lang="zh-CN" altLang="en-US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4521" y="469033"/>
                  <a:ext cx="4774127" cy="707887"/>
                </a:xfrm>
                <a:prstGeom prst="rect">
                  <a:avLst/>
                </a:prstGeom>
                <a:blipFill>
                  <a:blip r:embed="rId6"/>
                  <a:stretch>
                    <a:fillRect l="-1661" t="-6410" r="-27409" b="-6282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60FF115A-A18D-CD6E-D56D-94DB67E2B2A9}"/>
              </a:ext>
            </a:extLst>
          </p:cNvPr>
          <p:cNvSpPr txBox="1"/>
          <p:nvPr/>
        </p:nvSpPr>
        <p:spPr>
          <a:xfrm>
            <a:off x="7609567" y="5873059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Applied matting painting</a:t>
            </a:r>
            <a:endParaRPr lang="zh-CN" altLang="en-US" dirty="0"/>
          </a:p>
        </p:txBody>
      </p: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E51449C4-1222-FC9E-DF16-512D1DF5E424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8303682" y="5435853"/>
            <a:ext cx="606081" cy="437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88995BEF-38D7-DFD6-4F72-AC519D12ABE4}"/>
              </a:ext>
            </a:extLst>
          </p:cNvPr>
          <p:cNvSpPr txBox="1"/>
          <p:nvPr/>
        </p:nvSpPr>
        <p:spPr>
          <a:xfrm>
            <a:off x="6659844" y="5475886"/>
            <a:ext cx="487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1/3 prototype detector and mechanical structure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946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D221-F78E-4CE2-B90E-39C483F4591B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 test setup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6"/>
              <p:cNvSpPr>
                <a:spLocks noGrp="1"/>
              </p:cNvSpPr>
              <p:nvPr>
                <p:ph idx="1"/>
              </p:nvPr>
            </p:nvSpPr>
            <p:spPr>
              <a:xfrm>
                <a:off x="970169" y="3126770"/>
                <a:ext cx="5463208" cy="3160003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buFont typeface="Wingdings" panose="05000000000000000000" pitchFamily="2" charset="2"/>
                  <a:buChar char="p"/>
                </a:pP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A 1/3 prototype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PMT x 14</a:t>
                </a:r>
                <a:r>
                  <a:rPr lang="zh-CN" altLang="en-US" dirty="0">
                    <a:solidFill>
                      <a:schemeClr val="accent5">
                        <a:lumMod val="75000"/>
                      </a:schemeClr>
                    </a:solidFill>
                  </a:rPr>
                  <a:t>，</a:t>
                </a: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channel x 224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Using 4 GeV/c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/P (~2GeV/c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/K)to evaluate DTOF separation performance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Some channels are malfunctional</a:t>
                </a:r>
              </a:p>
              <a:p>
                <a:pPr>
                  <a:buFont typeface="Wingdings" panose="05000000000000000000" pitchFamily="2" charset="2"/>
                  <a:buChar char="p"/>
                </a:pP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T0 detector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Time resolution ~ 44ps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Distance ~ 8m, provide separation information</a:t>
                </a:r>
              </a:p>
              <a:p>
                <a:pPr>
                  <a:buFont typeface="Wingdings" panose="05000000000000000000" pitchFamily="2" charset="2"/>
                  <a:buChar char="p"/>
                </a:pP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Tracker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Position</a:t>
                </a:r>
                <a:r>
                  <a:rPr lang="zh-CN" altLang="en-US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and</a:t>
                </a:r>
                <a:r>
                  <a:rPr lang="zh-CN" altLang="en-US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direction</a:t>
                </a:r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内容占位符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0169" y="3126770"/>
                <a:ext cx="5463208" cy="3160003"/>
              </a:xfrm>
              <a:blipFill>
                <a:blip r:embed="rId2"/>
                <a:stretch>
                  <a:fillRect l="-1228" t="-4054" b="-3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/>
          <p:cNvGrpSpPr/>
          <p:nvPr/>
        </p:nvGrpSpPr>
        <p:grpSpPr>
          <a:xfrm>
            <a:off x="9443974" y="469288"/>
            <a:ext cx="2223238" cy="1472474"/>
            <a:chOff x="10971930" y="4436820"/>
            <a:chExt cx="2223238" cy="147247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60" r="-64" b="14544"/>
            <a:stretch/>
          </p:blipFill>
          <p:spPr>
            <a:xfrm>
              <a:off x="10971930" y="4436820"/>
              <a:ext cx="2223238" cy="1472474"/>
            </a:xfrm>
            <a:prstGeom prst="rect">
              <a:avLst/>
            </a:prstGeom>
            <a:ln w="31750">
              <a:solidFill>
                <a:srgbClr val="FF0000"/>
              </a:solidFill>
            </a:ln>
          </p:spPr>
        </p:pic>
        <p:sp>
          <p:nvSpPr>
            <p:cNvPr id="12" name="文本框 11"/>
            <p:cNvSpPr txBox="1"/>
            <p:nvPr/>
          </p:nvSpPr>
          <p:spPr>
            <a:xfrm>
              <a:off x="11202008" y="5635207"/>
              <a:ext cx="473276" cy="15159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lIns="72000" tIns="0" rIns="72000" bIns="0" rtlCol="0">
              <a:spAutoFit/>
            </a:bodyPr>
            <a:lstStyle/>
            <a:p>
              <a:pPr algn="just"/>
              <a:r>
                <a:rPr lang="en-US" altLang="zh-CN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DTOF</a:t>
              </a:r>
              <a:endParaRPr lang="zh-CN" alt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直接箭头连接符 12"/>
            <p:cNvCxnSpPr>
              <a:stCxn id="12" idx="0"/>
            </p:cNvCxnSpPr>
            <p:nvPr/>
          </p:nvCxnSpPr>
          <p:spPr>
            <a:xfrm flipV="1">
              <a:off x="11438647" y="5199125"/>
              <a:ext cx="224183" cy="43608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>
              <a:off x="12396591" y="4707038"/>
              <a:ext cx="499495" cy="50515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12226172" y="4556995"/>
              <a:ext cx="281641" cy="15159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lIns="72000" tIns="0" rIns="72000" bIns="0" rtlCol="0">
              <a:spAutoFit/>
            </a:bodyPr>
            <a:lstStyle/>
            <a:p>
              <a:pPr algn="just"/>
              <a:r>
                <a:rPr lang="en-US" altLang="zh-CN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T0</a:t>
              </a:r>
              <a:endParaRPr lang="zh-CN" alt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452382" y="4564211"/>
              <a:ext cx="579059" cy="15159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lIns="72000" tIns="0" rIns="72000" bIns="0" rtlCol="0">
              <a:spAutoFit/>
            </a:bodyPr>
            <a:lstStyle/>
            <a:p>
              <a:pPr algn="just"/>
              <a:r>
                <a:rPr lang="en-US" altLang="zh-CN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Tracker</a:t>
              </a:r>
              <a:endParaRPr lang="zh-CN" alt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直接箭头连接符 16"/>
            <p:cNvCxnSpPr>
              <a:stCxn id="16" idx="2"/>
            </p:cNvCxnSpPr>
            <p:nvPr/>
          </p:nvCxnSpPr>
          <p:spPr>
            <a:xfrm>
              <a:off x="11741912" y="4715807"/>
              <a:ext cx="379556" cy="48331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>
              <a:stCxn id="16" idx="2"/>
            </p:cNvCxnSpPr>
            <p:nvPr/>
          </p:nvCxnSpPr>
          <p:spPr>
            <a:xfrm flipH="1">
              <a:off x="11393899" y="4715807"/>
              <a:ext cx="348014" cy="540264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>
              <a:stCxn id="15" idx="2"/>
            </p:cNvCxnSpPr>
            <p:nvPr/>
          </p:nvCxnSpPr>
          <p:spPr>
            <a:xfrm flipH="1">
              <a:off x="11322721" y="4708590"/>
              <a:ext cx="1044272" cy="43241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/>
        </p:nvGrpSpPr>
        <p:grpSpPr>
          <a:xfrm>
            <a:off x="6967633" y="3311486"/>
            <a:ext cx="4376020" cy="2227761"/>
            <a:chOff x="6877463" y="4284341"/>
            <a:chExt cx="3676492" cy="1930529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7463" y="4440788"/>
              <a:ext cx="3676492" cy="1774082"/>
            </a:xfrm>
            <a:prstGeom prst="rect">
              <a:avLst/>
            </a:prstGeom>
          </p:spPr>
        </p:pic>
        <p:cxnSp>
          <p:nvCxnSpPr>
            <p:cNvPr id="51" name="直接连接符 50"/>
            <p:cNvCxnSpPr/>
            <p:nvPr/>
          </p:nvCxnSpPr>
          <p:spPr>
            <a:xfrm flipH="1">
              <a:off x="8162925" y="4567417"/>
              <a:ext cx="33775" cy="151905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8706185" y="4567417"/>
              <a:ext cx="19049" cy="151905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矩形 52"/>
                <p:cNvSpPr/>
                <p:nvPr/>
              </p:nvSpPr>
              <p:spPr>
                <a:xfrm>
                  <a:off x="7620504" y="4284341"/>
                  <a:ext cx="2209459" cy="2137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1400" smtClean="0"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=678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𝑝𝑠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𝑓𝑙𝑖𝑔h𝑡</m:t>
                            </m:r>
                          </m:sub>
                        </m:s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=7670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53" name="矩形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504" y="4284341"/>
                  <a:ext cx="2209459" cy="213742"/>
                </a:xfrm>
                <a:prstGeom prst="rect">
                  <a:avLst/>
                </a:prstGeom>
                <a:blipFill>
                  <a:blip r:embed="rId6"/>
                  <a:stretch>
                    <a:fillRect b="-3414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E05A1A66-6256-8C45-6623-A719A967480F}"/>
              </a:ext>
            </a:extLst>
          </p:cNvPr>
          <p:cNvSpPr txBox="1"/>
          <p:nvPr/>
        </p:nvSpPr>
        <p:spPr>
          <a:xfrm>
            <a:off x="7820436" y="5575983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T0 performance @ 4GeV/c</a:t>
            </a:r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2C604FB-0DB4-4703-D3AC-32C4B1721AA2}"/>
              </a:ext>
            </a:extLst>
          </p:cNvPr>
          <p:cNvGrpSpPr/>
          <p:nvPr/>
        </p:nvGrpSpPr>
        <p:grpSpPr>
          <a:xfrm>
            <a:off x="1908539" y="697518"/>
            <a:ext cx="8133827" cy="2256496"/>
            <a:chOff x="838200" y="-302513"/>
            <a:chExt cx="10582275" cy="335607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1DD1C2E-5883-90B7-D00F-3292C86A7B16}"/>
                </a:ext>
              </a:extLst>
            </p:cNvPr>
            <p:cNvSpPr/>
            <p:nvPr/>
          </p:nvSpPr>
          <p:spPr>
            <a:xfrm>
              <a:off x="2330731" y="1742469"/>
              <a:ext cx="290945" cy="104948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dirty="0"/>
                <a:t>T0</a:t>
              </a:r>
              <a:endParaRPr lang="zh-CN" altLang="en-US" sz="800" dirty="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6473D90-417C-0534-F062-BEB6A23ACCCD}"/>
                </a:ext>
              </a:extLst>
            </p:cNvPr>
            <p:cNvGrpSpPr/>
            <p:nvPr/>
          </p:nvGrpSpPr>
          <p:grpSpPr>
            <a:xfrm>
              <a:off x="3300833" y="1482042"/>
              <a:ext cx="1485900" cy="1548246"/>
              <a:chOff x="4267188" y="1346094"/>
              <a:chExt cx="1485900" cy="1548246"/>
            </a:xfrm>
          </p:grpSpPr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64576D5D-D529-06E6-73E5-A5C8DE7A1304}"/>
                  </a:ext>
                </a:extLst>
              </p:cNvPr>
              <p:cNvSpPr/>
              <p:nvPr/>
            </p:nvSpPr>
            <p:spPr>
              <a:xfrm>
                <a:off x="4267188" y="1346094"/>
                <a:ext cx="1485900" cy="1548246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Tracker</a:t>
                </a:r>
                <a:endParaRPr lang="zh-CN" altLang="en-US" dirty="0"/>
              </a:p>
            </p:txBody>
          </p: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D240A067-1609-0A22-7340-25923584E7E2}"/>
                  </a:ext>
                </a:extLst>
              </p:cNvPr>
              <p:cNvSpPr/>
              <p:nvPr/>
            </p:nvSpPr>
            <p:spPr>
              <a:xfrm>
                <a:off x="4630869" y="1626649"/>
                <a:ext cx="83128" cy="104948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F00522A6-3BB7-1669-10F9-E82F1A904C1E}"/>
                  </a:ext>
                </a:extLst>
              </p:cNvPr>
              <p:cNvSpPr/>
              <p:nvPr/>
            </p:nvSpPr>
            <p:spPr>
              <a:xfrm>
                <a:off x="5282032" y="1626649"/>
                <a:ext cx="83128" cy="104948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梯形 9">
              <a:extLst>
                <a:ext uri="{FF2B5EF4-FFF2-40B4-BE49-F238E27FC236}">
                  <a16:creationId xmlns:a16="http://schemas.microsoft.com/office/drawing/2014/main" id="{8597E0E6-F082-59F1-1CC9-E5FD8572B3D9}"/>
                </a:ext>
              </a:extLst>
            </p:cNvPr>
            <p:cNvSpPr/>
            <p:nvPr/>
          </p:nvSpPr>
          <p:spPr>
            <a:xfrm rot="5400000">
              <a:off x="5893695" y="1709556"/>
              <a:ext cx="1602658" cy="1048254"/>
            </a:xfrm>
            <a:prstGeom prst="trapezoid">
              <a:avLst>
                <a:gd name="adj" fmla="val 38915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r>
                <a:rPr lang="en-US" altLang="zh-CN" dirty="0"/>
                <a:t>DTOF</a:t>
              </a:r>
              <a:endParaRPr lang="zh-CN" altLang="en-US" dirty="0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02BEF2B-3DF5-7664-5C10-F8EA40D328F0}"/>
                </a:ext>
              </a:extLst>
            </p:cNvPr>
            <p:cNvGrpSpPr/>
            <p:nvPr/>
          </p:nvGrpSpPr>
          <p:grpSpPr>
            <a:xfrm>
              <a:off x="8143568" y="1505315"/>
              <a:ext cx="1485900" cy="1548246"/>
              <a:chOff x="3813464" y="1350818"/>
              <a:chExt cx="1485900" cy="1548246"/>
            </a:xfrm>
          </p:grpSpPr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2A4C5E29-5F10-8C23-CBCA-7F0AE57DFF70}"/>
                  </a:ext>
                </a:extLst>
              </p:cNvPr>
              <p:cNvSpPr/>
              <p:nvPr/>
            </p:nvSpPr>
            <p:spPr>
              <a:xfrm>
                <a:off x="3813464" y="1350818"/>
                <a:ext cx="1485900" cy="1548246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Tracker</a:t>
                </a:r>
                <a:endParaRPr lang="zh-CN" altLang="en-US" dirty="0"/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F4B03A13-21DB-6C70-A3CC-A6AF2B1E7BE3}"/>
                  </a:ext>
                </a:extLst>
              </p:cNvPr>
              <p:cNvSpPr/>
              <p:nvPr/>
            </p:nvSpPr>
            <p:spPr>
              <a:xfrm>
                <a:off x="4177145" y="1631373"/>
                <a:ext cx="83128" cy="104948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218572AF-BC75-FF73-4D8D-0CC23175C5F4}"/>
                  </a:ext>
                </a:extLst>
              </p:cNvPr>
              <p:cNvSpPr/>
              <p:nvPr/>
            </p:nvSpPr>
            <p:spPr>
              <a:xfrm>
                <a:off x="4828308" y="1631373"/>
                <a:ext cx="83128" cy="104948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2C16AEB-D991-6D1B-0C71-F6027CEA8AA8}"/>
                </a:ext>
              </a:extLst>
            </p:cNvPr>
            <p:cNvSpPr/>
            <p:nvPr/>
          </p:nvSpPr>
          <p:spPr>
            <a:xfrm>
              <a:off x="10339750" y="1767321"/>
              <a:ext cx="290945" cy="104948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dirty="0"/>
                <a:t>T0</a:t>
              </a:r>
              <a:endParaRPr lang="zh-CN" altLang="en-US" sz="800" dirty="0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0EED878-2B8D-7558-E207-21D61292562F}"/>
                </a:ext>
              </a:extLst>
            </p:cNvPr>
            <p:cNvSpPr/>
            <p:nvPr/>
          </p:nvSpPr>
          <p:spPr>
            <a:xfrm>
              <a:off x="1936553" y="2782618"/>
              <a:ext cx="779322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D94D67A-B454-0D64-7367-C7EE775A385C}"/>
                </a:ext>
              </a:extLst>
            </p:cNvPr>
            <p:cNvSpPr/>
            <p:nvPr/>
          </p:nvSpPr>
          <p:spPr>
            <a:xfrm>
              <a:off x="9979632" y="2812492"/>
              <a:ext cx="779322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4B41941-8C26-F685-E4F8-76BBE77A650E}"/>
                </a:ext>
              </a:extLst>
            </p:cNvPr>
            <p:cNvSpPr txBox="1"/>
            <p:nvPr/>
          </p:nvSpPr>
          <p:spPr>
            <a:xfrm>
              <a:off x="8329495" y="2737588"/>
              <a:ext cx="881973" cy="246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altLang="zh-CN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Micromegas</a:t>
              </a:r>
              <a:endParaRPr lang="zh-CN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73A1E69-326B-8917-54F2-679091091B90}"/>
                </a:ext>
              </a:extLst>
            </p:cNvPr>
            <p:cNvSpPr txBox="1"/>
            <p:nvPr/>
          </p:nvSpPr>
          <p:spPr>
            <a:xfrm>
              <a:off x="3515116" y="2692971"/>
              <a:ext cx="813043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altLang="zh-CN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Micromegas</a:t>
              </a:r>
              <a:endParaRPr lang="zh-CN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E5CA5946-704C-F707-CEC5-CC0228DFA2A9}"/>
                </a:ext>
              </a:extLst>
            </p:cNvPr>
            <p:cNvCxnSpPr/>
            <p:nvPr/>
          </p:nvCxnSpPr>
          <p:spPr>
            <a:xfrm flipH="1" flipV="1">
              <a:off x="838200" y="2273464"/>
              <a:ext cx="10582275" cy="301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B1921652-40E9-8F2C-F86A-B1F4038E5794}"/>
                </a:ext>
              </a:extLst>
            </p:cNvPr>
            <p:cNvSpPr/>
            <p:nvPr/>
          </p:nvSpPr>
          <p:spPr>
            <a:xfrm>
              <a:off x="6579883" y="2217913"/>
              <a:ext cx="115141" cy="111101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CC463D34-39CF-E0E9-9C80-970A3FE65799}"/>
                </a:ext>
              </a:extLst>
            </p:cNvPr>
            <p:cNvSpPr/>
            <p:nvPr/>
          </p:nvSpPr>
          <p:spPr>
            <a:xfrm>
              <a:off x="9946935" y="2172985"/>
              <a:ext cx="250567" cy="238154"/>
            </a:xfrm>
            <a:prstGeom prst="ellipse">
              <a:avLst/>
            </a:prstGeom>
            <a:solidFill>
              <a:srgbClr val="FF0DFF"/>
            </a:solidFill>
            <a:ln w="12700">
              <a:noFill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FCB0CB12-4B4D-9470-2279-EB41AD4E94ED}"/>
                </a:ext>
              </a:extLst>
            </p:cNvPr>
            <p:cNvSpPr txBox="1"/>
            <p:nvPr/>
          </p:nvSpPr>
          <p:spPr>
            <a:xfrm>
              <a:off x="7086356" y="-302513"/>
              <a:ext cx="3008039" cy="70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000" dirty="0">
                  <a:solidFill>
                    <a:srgbClr val="FF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Reference point:</a:t>
              </a:r>
            </a:p>
            <a:p>
              <a:pPr algn="just"/>
              <a:r>
                <a:rPr lang="en-US" altLang="zh-CN" sz="2000" dirty="0">
                  <a:solidFill>
                    <a:srgbClr val="FF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1450mm to DTOF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本框 57">
                  <a:extLst>
                    <a:ext uri="{FF2B5EF4-FFF2-40B4-BE49-F238E27FC236}">
                      <a16:creationId xmlns:a16="http://schemas.microsoft.com/office/drawing/2014/main" id="{50971F36-DB28-5887-8DB7-2776BA4B8183}"/>
                    </a:ext>
                  </a:extLst>
                </p:cNvPr>
                <p:cNvSpPr txBox="1"/>
                <p:nvPr/>
              </p:nvSpPr>
              <p:spPr>
                <a:xfrm>
                  <a:off x="2974521" y="469033"/>
                  <a:ext cx="4774127" cy="707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/>
                  <a:r>
                    <a:rPr lang="en-US" altLang="zh-CN" sz="2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Hit point:</a:t>
                  </a:r>
                </a:p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𝑇𝑂𝐹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𝑟𝑒𝑓𝑒𝑟𝑒𝑛𝑐𝑒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𝑡𝑖𝑚𝑒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+1450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𝑚𝑚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/(</m:t>
                        </m:r>
                        <m:r>
                          <a:rPr lang="zh-CN" altLang="en-US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4521" y="469033"/>
                  <a:ext cx="4774127" cy="707887"/>
                </a:xfrm>
                <a:prstGeom prst="rect">
                  <a:avLst/>
                </a:prstGeom>
                <a:blipFill>
                  <a:blip r:embed="rId7"/>
                  <a:stretch>
                    <a:fillRect l="-1661" t="-6410" r="-27409" b="-6282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39858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D221-F78E-4CE2-B90E-39C483F4591B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23B64">
                    <a:lumMod val="75000"/>
                  </a:srgbClr>
                </a:solidFill>
                <a:effectLst/>
                <a:uLnTx/>
                <a:uFillTx/>
                <a:latin typeface="Candara"/>
                <a:ea typeface="微软雅黑"/>
                <a:cs typeface="+mj-cs"/>
              </a:rPr>
              <a:t>Beam test setup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9443974" y="469288"/>
            <a:ext cx="2223238" cy="1472474"/>
            <a:chOff x="10971930" y="4436820"/>
            <a:chExt cx="2223238" cy="147247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60" r="-64" b="14544"/>
            <a:stretch/>
          </p:blipFill>
          <p:spPr>
            <a:xfrm>
              <a:off x="10971930" y="4436820"/>
              <a:ext cx="2223238" cy="1472474"/>
            </a:xfrm>
            <a:prstGeom prst="rect">
              <a:avLst/>
            </a:prstGeom>
            <a:ln w="31750">
              <a:solidFill>
                <a:srgbClr val="FF0000"/>
              </a:solidFill>
            </a:ln>
          </p:spPr>
        </p:pic>
        <p:sp>
          <p:nvSpPr>
            <p:cNvPr id="12" name="文本框 11"/>
            <p:cNvSpPr txBox="1"/>
            <p:nvPr/>
          </p:nvSpPr>
          <p:spPr>
            <a:xfrm>
              <a:off x="11202008" y="5635207"/>
              <a:ext cx="473276" cy="15159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lIns="72000" tIns="0" rIns="72000" bIns="0" rtlCol="0">
              <a:spAutoFit/>
            </a:bodyPr>
            <a:lstStyle/>
            <a:p>
              <a:pPr algn="just"/>
              <a:r>
                <a:rPr lang="en-US" altLang="zh-CN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DTOF</a:t>
              </a:r>
              <a:endParaRPr lang="zh-CN" alt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直接箭头连接符 12"/>
            <p:cNvCxnSpPr>
              <a:stCxn id="12" idx="0"/>
            </p:cNvCxnSpPr>
            <p:nvPr/>
          </p:nvCxnSpPr>
          <p:spPr>
            <a:xfrm flipV="1">
              <a:off x="11438647" y="5199125"/>
              <a:ext cx="224183" cy="436081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>
              <a:off x="12396591" y="4707038"/>
              <a:ext cx="499495" cy="50515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12226172" y="4556995"/>
              <a:ext cx="281641" cy="15159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lIns="72000" tIns="0" rIns="72000" bIns="0" rtlCol="0">
              <a:spAutoFit/>
            </a:bodyPr>
            <a:lstStyle/>
            <a:p>
              <a:pPr algn="just"/>
              <a:r>
                <a:rPr lang="en-US" altLang="zh-CN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T0</a:t>
              </a:r>
              <a:endParaRPr lang="zh-CN" alt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452382" y="4564211"/>
              <a:ext cx="579059" cy="15159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lIns="72000" tIns="0" rIns="72000" bIns="0" rtlCol="0">
              <a:spAutoFit/>
            </a:bodyPr>
            <a:lstStyle/>
            <a:p>
              <a:pPr algn="just"/>
              <a:r>
                <a:rPr lang="en-US" altLang="zh-CN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Tracker</a:t>
              </a:r>
              <a:endParaRPr lang="zh-CN" alt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直接箭头连接符 16"/>
            <p:cNvCxnSpPr>
              <a:stCxn id="16" idx="2"/>
            </p:cNvCxnSpPr>
            <p:nvPr/>
          </p:nvCxnSpPr>
          <p:spPr>
            <a:xfrm>
              <a:off x="11741912" y="4715807"/>
              <a:ext cx="379556" cy="48331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>
              <a:stCxn id="16" idx="2"/>
            </p:cNvCxnSpPr>
            <p:nvPr/>
          </p:nvCxnSpPr>
          <p:spPr>
            <a:xfrm flipH="1">
              <a:off x="11393899" y="4715807"/>
              <a:ext cx="348014" cy="540264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>
              <a:stCxn id="15" idx="2"/>
            </p:cNvCxnSpPr>
            <p:nvPr/>
          </p:nvCxnSpPr>
          <p:spPr>
            <a:xfrm flipH="1">
              <a:off x="11322721" y="4708590"/>
              <a:ext cx="1044272" cy="43241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887" y="3695578"/>
            <a:ext cx="2309914" cy="176787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  <a:headEnd type="oval"/>
            <a:tailEnd type="oval"/>
          </a:ln>
          <a:effectLst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143" y="3712591"/>
            <a:ext cx="3032032" cy="16733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934895" y="5421953"/>
            <a:ext cx="2491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Tracker space resolution σ~323um</a:t>
            </a:r>
            <a:endParaRPr lang="zh-CN" altLang="en-US" dirty="0"/>
          </a:p>
        </p:txBody>
      </p:sp>
      <p:sp>
        <p:nvSpPr>
          <p:cNvPr id="56" name="文本框 55"/>
          <p:cNvSpPr txBox="1"/>
          <p:nvPr/>
        </p:nvSpPr>
        <p:spPr>
          <a:xfrm>
            <a:off x="6188887" y="5647130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Beam hit size ~ 2cm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6">
                <a:extLst>
                  <a:ext uri="{FF2B5EF4-FFF2-40B4-BE49-F238E27FC236}">
                    <a16:creationId xmlns:a16="http://schemas.microsoft.com/office/drawing/2014/main" id="{58A5F3B8-9462-A8D6-AA47-6B7CC54226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0169" y="3126770"/>
                <a:ext cx="5463208" cy="316000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p"/>
                </a:pP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A 1/3 prototype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PMT x 14</a:t>
                </a:r>
                <a:r>
                  <a:rPr lang="zh-CN" altLang="en-US" dirty="0">
                    <a:solidFill>
                      <a:schemeClr val="accent5">
                        <a:lumMod val="75000"/>
                      </a:schemeClr>
                    </a:solidFill>
                  </a:rPr>
                  <a:t>，</a:t>
                </a: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channel x 224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Using 4 GeV/c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/P (~2GeV/c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/K)to evaluate DTOF separation performance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Some channels are malfunctional</a:t>
                </a:r>
              </a:p>
              <a:p>
                <a:pPr>
                  <a:buFont typeface="Wingdings" panose="05000000000000000000" pitchFamily="2" charset="2"/>
                  <a:buChar char="p"/>
                </a:pP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T0 detector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Time resolution ~ 44ps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Distance ~ 8m, provide separation information</a:t>
                </a:r>
              </a:p>
              <a:p>
                <a:pPr>
                  <a:buFont typeface="Wingdings" panose="05000000000000000000" pitchFamily="2" charset="2"/>
                  <a:buChar char="p"/>
                </a:pP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Tracker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Position</a:t>
                </a:r>
                <a:r>
                  <a:rPr lang="zh-CN" altLang="en-US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and</a:t>
                </a:r>
                <a:r>
                  <a:rPr lang="zh-CN" altLang="en-US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direction</a:t>
                </a:r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内容占位符 6">
                <a:extLst>
                  <a:ext uri="{FF2B5EF4-FFF2-40B4-BE49-F238E27FC236}">
                    <a16:creationId xmlns:a16="http://schemas.microsoft.com/office/drawing/2014/main" id="{58A5F3B8-9462-A8D6-AA47-6B7CC5422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169" y="3126770"/>
                <a:ext cx="5463208" cy="3160003"/>
              </a:xfrm>
              <a:prstGeom prst="rect">
                <a:avLst/>
              </a:prstGeom>
              <a:blipFill>
                <a:blip r:embed="rId5"/>
                <a:stretch>
                  <a:fillRect l="-1228" t="-4054" b="-3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2E0C68AF-05A5-D9CF-112C-0820AB217CFC}"/>
              </a:ext>
            </a:extLst>
          </p:cNvPr>
          <p:cNvGrpSpPr/>
          <p:nvPr/>
        </p:nvGrpSpPr>
        <p:grpSpPr>
          <a:xfrm>
            <a:off x="1908539" y="823281"/>
            <a:ext cx="8133827" cy="2130733"/>
            <a:chOff x="838200" y="-115466"/>
            <a:chExt cx="10582275" cy="3169027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4E79DCB-D9BE-60EE-B0BE-48F88C238A5E}"/>
                </a:ext>
              </a:extLst>
            </p:cNvPr>
            <p:cNvSpPr/>
            <p:nvPr/>
          </p:nvSpPr>
          <p:spPr>
            <a:xfrm>
              <a:off x="2330731" y="1742469"/>
              <a:ext cx="290945" cy="104948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dirty="0"/>
                <a:t>T0</a:t>
              </a:r>
              <a:endParaRPr lang="zh-CN" altLang="en-US" sz="800" dirty="0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224B928-D7F7-C6E8-77A2-F0A07511C47C}"/>
                </a:ext>
              </a:extLst>
            </p:cNvPr>
            <p:cNvGrpSpPr/>
            <p:nvPr/>
          </p:nvGrpSpPr>
          <p:grpSpPr>
            <a:xfrm>
              <a:off x="3300833" y="1482042"/>
              <a:ext cx="1485900" cy="1548246"/>
              <a:chOff x="4267188" y="1346094"/>
              <a:chExt cx="1485900" cy="1548246"/>
            </a:xfrm>
          </p:grpSpPr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E0E113C7-DDF7-3A29-B8CD-B0E0808D4533}"/>
                  </a:ext>
                </a:extLst>
              </p:cNvPr>
              <p:cNvSpPr/>
              <p:nvPr/>
            </p:nvSpPr>
            <p:spPr>
              <a:xfrm>
                <a:off x="4267188" y="1346094"/>
                <a:ext cx="1485900" cy="1548246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Tracker</a:t>
                </a:r>
                <a:endParaRPr lang="zh-CN" altLang="en-US" dirty="0"/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C1E79DCC-1808-F308-C3ED-9A9A3986A18C}"/>
                  </a:ext>
                </a:extLst>
              </p:cNvPr>
              <p:cNvSpPr/>
              <p:nvPr/>
            </p:nvSpPr>
            <p:spPr>
              <a:xfrm>
                <a:off x="4630869" y="1626649"/>
                <a:ext cx="83128" cy="104948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40C3CA9E-84C7-3209-D6FA-830F55A00436}"/>
                  </a:ext>
                </a:extLst>
              </p:cNvPr>
              <p:cNvSpPr/>
              <p:nvPr/>
            </p:nvSpPr>
            <p:spPr>
              <a:xfrm>
                <a:off x="5282032" y="1626649"/>
                <a:ext cx="83128" cy="104948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梯形 10">
              <a:extLst>
                <a:ext uri="{FF2B5EF4-FFF2-40B4-BE49-F238E27FC236}">
                  <a16:creationId xmlns:a16="http://schemas.microsoft.com/office/drawing/2014/main" id="{2FFB8064-E5AA-29E2-56A9-44CEC2F5C936}"/>
                </a:ext>
              </a:extLst>
            </p:cNvPr>
            <p:cNvSpPr/>
            <p:nvPr/>
          </p:nvSpPr>
          <p:spPr>
            <a:xfrm rot="5400000">
              <a:off x="5893695" y="1709556"/>
              <a:ext cx="1602658" cy="1048254"/>
            </a:xfrm>
            <a:prstGeom prst="trapezoid">
              <a:avLst>
                <a:gd name="adj" fmla="val 38915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r>
                <a:rPr lang="en-US" altLang="zh-CN" dirty="0"/>
                <a:t>DTOF</a:t>
              </a:r>
              <a:endParaRPr lang="zh-CN" altLang="en-US" dirty="0"/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45F4D183-4F65-F5B8-89BC-40E23E059C48}"/>
                </a:ext>
              </a:extLst>
            </p:cNvPr>
            <p:cNvGrpSpPr/>
            <p:nvPr/>
          </p:nvGrpSpPr>
          <p:grpSpPr>
            <a:xfrm>
              <a:off x="8143568" y="1505315"/>
              <a:ext cx="1485900" cy="1548246"/>
              <a:chOff x="3813464" y="1350818"/>
              <a:chExt cx="1485900" cy="1548246"/>
            </a:xfrm>
          </p:grpSpPr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BA5E15F2-2140-91C7-D1F2-97ACF294CAD3}"/>
                  </a:ext>
                </a:extLst>
              </p:cNvPr>
              <p:cNvSpPr/>
              <p:nvPr/>
            </p:nvSpPr>
            <p:spPr>
              <a:xfrm>
                <a:off x="3813464" y="1350818"/>
                <a:ext cx="1485900" cy="1548246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Tracker</a:t>
                </a:r>
                <a:endParaRPr lang="zh-CN" altLang="en-US" dirty="0"/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613E03AB-DA7F-8874-76E8-D3484F29C16C}"/>
                  </a:ext>
                </a:extLst>
              </p:cNvPr>
              <p:cNvSpPr/>
              <p:nvPr/>
            </p:nvSpPr>
            <p:spPr>
              <a:xfrm>
                <a:off x="4177145" y="1631373"/>
                <a:ext cx="83128" cy="104948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CA7FAB2B-B34C-13CB-2439-2B5C934D3C35}"/>
                  </a:ext>
                </a:extLst>
              </p:cNvPr>
              <p:cNvSpPr/>
              <p:nvPr/>
            </p:nvSpPr>
            <p:spPr>
              <a:xfrm>
                <a:off x="4828308" y="1631373"/>
                <a:ext cx="83128" cy="104948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653B2F64-AB3F-52B3-5600-CFE1633088B3}"/>
                </a:ext>
              </a:extLst>
            </p:cNvPr>
            <p:cNvSpPr/>
            <p:nvPr/>
          </p:nvSpPr>
          <p:spPr>
            <a:xfrm>
              <a:off x="10339750" y="1767321"/>
              <a:ext cx="290945" cy="104948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dirty="0"/>
                <a:t>T0</a:t>
              </a:r>
              <a:endParaRPr lang="zh-CN" altLang="en-US" sz="800" dirty="0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46DCF8F-A93E-CC72-B2F9-7ABA0E80094B}"/>
                </a:ext>
              </a:extLst>
            </p:cNvPr>
            <p:cNvSpPr/>
            <p:nvPr/>
          </p:nvSpPr>
          <p:spPr>
            <a:xfrm>
              <a:off x="1936553" y="2782618"/>
              <a:ext cx="779322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60072F4-5854-7BCE-BA76-21D5FD0E3493}"/>
                </a:ext>
              </a:extLst>
            </p:cNvPr>
            <p:cNvSpPr/>
            <p:nvPr/>
          </p:nvSpPr>
          <p:spPr>
            <a:xfrm>
              <a:off x="9979632" y="2812492"/>
              <a:ext cx="779322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700BF43-4BC5-3879-D867-02165875DCB7}"/>
                </a:ext>
              </a:extLst>
            </p:cNvPr>
            <p:cNvSpPr txBox="1"/>
            <p:nvPr/>
          </p:nvSpPr>
          <p:spPr>
            <a:xfrm>
              <a:off x="8329495" y="2737588"/>
              <a:ext cx="881973" cy="246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altLang="zh-CN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Micromegas</a:t>
              </a:r>
              <a:endParaRPr lang="zh-CN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EA5B0F9E-16A3-93B9-DE1E-E0E55C5C219F}"/>
                </a:ext>
              </a:extLst>
            </p:cNvPr>
            <p:cNvSpPr txBox="1"/>
            <p:nvPr/>
          </p:nvSpPr>
          <p:spPr>
            <a:xfrm>
              <a:off x="3515116" y="2692971"/>
              <a:ext cx="813043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altLang="zh-CN" sz="9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Micromegas</a:t>
              </a:r>
              <a:endParaRPr lang="zh-CN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68183856-14BC-A31B-779F-F192BA329CE3}"/>
                </a:ext>
              </a:extLst>
            </p:cNvPr>
            <p:cNvCxnSpPr/>
            <p:nvPr/>
          </p:nvCxnSpPr>
          <p:spPr>
            <a:xfrm flipH="1" flipV="1">
              <a:off x="838200" y="2273464"/>
              <a:ext cx="10582275" cy="301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E61580BD-C79F-9836-818C-7CDBD4A987D3}"/>
                </a:ext>
              </a:extLst>
            </p:cNvPr>
            <p:cNvSpPr/>
            <p:nvPr/>
          </p:nvSpPr>
          <p:spPr>
            <a:xfrm>
              <a:off x="6579883" y="2217913"/>
              <a:ext cx="115141" cy="111101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B489261A-182E-EE41-E66C-78D17315A8F5}"/>
                </a:ext>
              </a:extLst>
            </p:cNvPr>
            <p:cNvSpPr/>
            <p:nvPr/>
          </p:nvSpPr>
          <p:spPr>
            <a:xfrm>
              <a:off x="9946935" y="2172985"/>
              <a:ext cx="250567" cy="238154"/>
            </a:xfrm>
            <a:prstGeom prst="ellipse">
              <a:avLst/>
            </a:prstGeom>
            <a:solidFill>
              <a:srgbClr val="FF0DFF"/>
            </a:solidFill>
            <a:ln w="12700">
              <a:noFill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10AE15E1-2D59-AD56-177F-B657C97344B8}"/>
                </a:ext>
              </a:extLst>
            </p:cNvPr>
            <p:cNvSpPr txBox="1"/>
            <p:nvPr/>
          </p:nvSpPr>
          <p:spPr>
            <a:xfrm>
              <a:off x="7676663" y="-115466"/>
              <a:ext cx="3008039" cy="70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000" dirty="0">
                  <a:solidFill>
                    <a:srgbClr val="FF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Reference point:</a:t>
              </a:r>
            </a:p>
            <a:p>
              <a:pPr algn="just"/>
              <a:r>
                <a:rPr lang="en-US" altLang="zh-CN" sz="2000" dirty="0">
                  <a:solidFill>
                    <a:srgbClr val="FF0D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1450mm to DTOF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2C81567D-2166-744B-7459-AD5F2DA3133D}"/>
                    </a:ext>
                  </a:extLst>
                </p:cNvPr>
                <p:cNvSpPr txBox="1"/>
                <p:nvPr/>
              </p:nvSpPr>
              <p:spPr>
                <a:xfrm>
                  <a:off x="2974521" y="469033"/>
                  <a:ext cx="4774127" cy="707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/>
                  <a:r>
                    <a:rPr lang="en-US" altLang="zh-CN" sz="2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Hit point:</a:t>
                  </a:r>
                </a:p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𝑇𝑂𝐹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𝑟𝑒𝑓𝑒𝑟𝑒𝑛𝑐𝑒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𝑡𝑖𝑚𝑒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1450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𝑚𝑚</m:t>
                        </m:r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/(</m:t>
                        </m:r>
                        <m:r>
                          <a:rPr lang="zh-CN" altLang="en-US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4521" y="469033"/>
                  <a:ext cx="4774127" cy="707887"/>
                </a:xfrm>
                <a:prstGeom prst="rect">
                  <a:avLst/>
                </a:prstGeom>
                <a:blipFill>
                  <a:blip r:embed="rId7"/>
                  <a:stretch>
                    <a:fillRect l="-1661" t="-6410" r="-27409" b="-6282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48491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DTOF (DIRC-like TOF) @STCF: requirements</a:t>
            </a:r>
          </a:p>
          <a:p>
            <a:r>
              <a:rPr lang="en-US" altLang="zh-CN" dirty="0"/>
              <a:t>R&amp;D: design ,reconstruction , simulation performance and cosmic ray test</a:t>
            </a:r>
          </a:p>
          <a:p>
            <a:r>
              <a:rPr lang="en-US" altLang="zh-CN" dirty="0"/>
              <a:t>Beam test @ CERN: experiment setup, result</a:t>
            </a:r>
          </a:p>
          <a:p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plan: BTOF</a:t>
            </a:r>
            <a:r>
              <a:rPr lang="zh-CN" altLang="en-US" dirty="0"/>
              <a:t> </a:t>
            </a:r>
            <a:r>
              <a:rPr lang="en-US" altLang="zh-CN" dirty="0"/>
              <a:t>R&amp;D and BTOF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preparation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B354B3-600F-D219-890A-7655197B6435}"/>
              </a:ext>
            </a:extLst>
          </p:cNvPr>
          <p:cNvSpPr txBox="1">
            <a:spLocks/>
          </p:cNvSpPr>
          <p:nvPr/>
        </p:nvSpPr>
        <p:spPr>
          <a:xfrm>
            <a:off x="11353800" y="6356349"/>
            <a:ext cx="41275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74D221-F78E-4CE2-B90E-39C483F4591B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5299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analysis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0168" y="1283641"/>
            <a:ext cx="4621007" cy="4651081"/>
          </a:xfrm>
        </p:spPr>
        <p:txBody>
          <a:bodyPr/>
          <a:lstStyle/>
          <a:p>
            <a:pPr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 Test point</a:t>
            </a:r>
          </a:p>
          <a:p>
            <a:pPr lvl="1"/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Mark the vertical and horizontal angle are zero at normal incidence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表格 21">
                <a:extLst>
                  <a:ext uri="{FF2B5EF4-FFF2-40B4-BE49-F238E27FC236}">
                    <a16:creationId xmlns:a16="http://schemas.microsoft.com/office/drawing/2014/main" id="{B90345FF-5871-8190-D1E9-C0F9AA77D9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0717866"/>
                  </p:ext>
                </p:extLst>
              </p:nvPr>
            </p:nvGraphicFramePr>
            <p:xfrm>
              <a:off x="1604497" y="3080079"/>
              <a:ext cx="3143622" cy="225831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43622">
                      <a:extLst>
                        <a:ext uri="{9D8B030D-6E8A-4147-A177-3AD203B41FA5}">
                          <a16:colId xmlns:a16="http://schemas.microsoft.com/office/drawing/2014/main" val="314323286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Test point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33950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 </a:t>
                          </a:r>
                          <a:r>
                            <a:rPr lang="en-US" altLang="zh-CN" dirty="0" err="1"/>
                            <a:t>GeV,normal</a:t>
                          </a:r>
                          <a:r>
                            <a:rPr lang="en-US" altLang="zh-CN" dirty="0"/>
                            <a:t> incidence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89702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 </a:t>
                          </a:r>
                          <a:r>
                            <a:rPr lang="en-US" altLang="zh-CN" dirty="0" err="1"/>
                            <a:t>GeV,normal</a:t>
                          </a:r>
                          <a:r>
                            <a:rPr lang="en-US" altLang="zh-CN" dirty="0"/>
                            <a:t> incidence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01800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 </a:t>
                          </a:r>
                          <a:r>
                            <a:rPr lang="en-US" altLang="zh-CN" dirty="0" err="1"/>
                            <a:t>GeV,normal</a:t>
                          </a:r>
                          <a:r>
                            <a:rPr lang="en-US" altLang="zh-CN" dirty="0"/>
                            <a:t> incidence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98622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 GeV,</a:t>
                          </a:r>
                          <a:r>
                            <a:rPr lang="en-US" altLang="zh-CN" b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= 30 deg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36474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 GeV,</a:t>
                          </a:r>
                          <a:r>
                            <a:rPr lang="en-US" altLang="zh-CN" b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= 22 deg , y = 66mm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82095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表格 21">
                <a:extLst>
                  <a:ext uri="{FF2B5EF4-FFF2-40B4-BE49-F238E27FC236}">
                    <a16:creationId xmlns:a16="http://schemas.microsoft.com/office/drawing/2014/main" id="{B90345FF-5871-8190-D1E9-C0F9AA77D9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0717866"/>
                  </p:ext>
                </p:extLst>
              </p:nvPr>
            </p:nvGraphicFramePr>
            <p:xfrm>
              <a:off x="1604497" y="3080079"/>
              <a:ext cx="3143622" cy="225831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43622">
                      <a:extLst>
                        <a:ext uri="{9D8B030D-6E8A-4147-A177-3AD203B41FA5}">
                          <a16:colId xmlns:a16="http://schemas.microsoft.com/office/drawing/2014/main" val="314323286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Test point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33950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 </a:t>
                          </a:r>
                          <a:r>
                            <a:rPr lang="en-US" altLang="zh-CN" dirty="0" err="1"/>
                            <a:t>GeV,normal</a:t>
                          </a:r>
                          <a:r>
                            <a:rPr lang="en-US" altLang="zh-CN" dirty="0"/>
                            <a:t> incidence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89702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 </a:t>
                          </a:r>
                          <a:r>
                            <a:rPr lang="en-US" altLang="zh-CN" dirty="0" err="1"/>
                            <a:t>GeV,normal</a:t>
                          </a:r>
                          <a:r>
                            <a:rPr lang="en-US" altLang="zh-CN" dirty="0"/>
                            <a:t> incidence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01800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 </a:t>
                          </a:r>
                          <a:r>
                            <a:rPr lang="en-US" altLang="zh-CN" dirty="0" err="1"/>
                            <a:t>GeV,normal</a:t>
                          </a:r>
                          <a:r>
                            <a:rPr lang="en-US" altLang="zh-CN" dirty="0"/>
                            <a:t> incidence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9862252"/>
                      </a:ext>
                    </a:extLst>
                  </a:tr>
                  <a:tr h="3874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94" t="-395238" r="-969" b="-1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3647473"/>
                      </a:ext>
                    </a:extLst>
                  </a:tr>
                  <a:tr h="3874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94" t="-487500" r="-969" b="-203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820958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8" name="组合 27">
            <a:extLst>
              <a:ext uri="{FF2B5EF4-FFF2-40B4-BE49-F238E27FC236}">
                <a16:creationId xmlns:a16="http://schemas.microsoft.com/office/drawing/2014/main" id="{94677F29-C890-8CC0-FEDE-21BDE76CFE87}"/>
              </a:ext>
            </a:extLst>
          </p:cNvPr>
          <p:cNvGrpSpPr/>
          <p:nvPr/>
        </p:nvGrpSpPr>
        <p:grpSpPr>
          <a:xfrm>
            <a:off x="8293842" y="3112570"/>
            <a:ext cx="3114395" cy="2772620"/>
            <a:chOff x="7485760" y="3039259"/>
            <a:chExt cx="3114395" cy="2772620"/>
          </a:xfrm>
        </p:grpSpPr>
        <p:pic>
          <p:nvPicPr>
            <p:cNvPr id="6" name="内容占位符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85760" y="3039259"/>
              <a:ext cx="3114395" cy="258795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96EC922E-30D5-3D96-2FA3-F24F2BFB5D7F}"/>
                </a:ext>
              </a:extLst>
            </p:cNvPr>
            <p:cNvSpPr txBox="1"/>
            <p:nvPr/>
          </p:nvSpPr>
          <p:spPr>
            <a:xfrm>
              <a:off x="8139794" y="5442547"/>
              <a:ext cx="1990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Typical hit pattern</a:t>
              </a:r>
              <a:endParaRPr lang="zh-CN" altLang="en-US" dirty="0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2A9E975E-CC39-BA2A-9012-767F310048D2}"/>
                </a:ext>
              </a:extLst>
            </p:cNvPr>
            <p:cNvSpPr/>
            <p:nvPr/>
          </p:nvSpPr>
          <p:spPr>
            <a:xfrm>
              <a:off x="7802880" y="3311327"/>
              <a:ext cx="552935" cy="199923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D0332BA-A131-44F1-42F9-D5D64E850918}"/>
                </a:ext>
              </a:extLst>
            </p:cNvPr>
            <p:cNvSpPr/>
            <p:nvPr/>
          </p:nvSpPr>
          <p:spPr>
            <a:xfrm>
              <a:off x="9726774" y="3311327"/>
              <a:ext cx="105296" cy="199923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6DE2A364-9079-0C8C-64D2-A0239341B245}"/>
              </a:ext>
            </a:extLst>
          </p:cNvPr>
          <p:cNvSpPr txBox="1"/>
          <p:nvPr/>
        </p:nvSpPr>
        <p:spPr>
          <a:xfrm>
            <a:off x="7377485" y="5885190"/>
            <a:ext cx="2642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</a:rPr>
              <a:t>Electronics channel malfunction 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2DA81AA4-1306-1396-FCC0-10146704A1DB}"/>
              </a:ext>
            </a:extLst>
          </p:cNvPr>
          <p:cNvCxnSpPr>
            <a:cxnSpLocks/>
            <a:stCxn id="27" idx="0"/>
            <a:endCxn id="26" idx="2"/>
          </p:cNvCxnSpPr>
          <p:nvPr/>
        </p:nvCxnSpPr>
        <p:spPr>
          <a:xfrm flipV="1">
            <a:off x="8698520" y="5383868"/>
            <a:ext cx="1888984" cy="501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1810FF1C-FF39-2FD0-F045-4AFB6D3AD277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8698520" y="5307545"/>
            <a:ext cx="50026" cy="577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1451855-5B27-A37B-BD74-6CBC012ED020}"/>
              </a:ext>
            </a:extLst>
          </p:cNvPr>
          <p:cNvGrpSpPr/>
          <p:nvPr/>
        </p:nvGrpSpPr>
        <p:grpSpPr>
          <a:xfrm>
            <a:off x="5790399" y="494215"/>
            <a:ext cx="5376132" cy="2558285"/>
            <a:chOff x="5790399" y="494215"/>
            <a:chExt cx="5376132" cy="255828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85760" y="738255"/>
              <a:ext cx="3298295" cy="2182255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9378746" y="1509198"/>
              <a:ext cx="95250" cy="961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箭头连接符 8"/>
            <p:cNvCxnSpPr/>
            <p:nvPr/>
          </p:nvCxnSpPr>
          <p:spPr>
            <a:xfrm>
              <a:off x="8741895" y="747940"/>
              <a:ext cx="1365250" cy="1676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627ADF8-DCE6-18D8-EF2D-7EC38F5D22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8120" y="889000"/>
              <a:ext cx="35560" cy="1535340"/>
            </a:xfrm>
            <a:prstGeom prst="line">
              <a:avLst/>
            </a:prstGeom>
            <a:ln w="254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70D14654-17BD-6F63-4DDF-A481EF2AC1D7}"/>
                    </a:ext>
                  </a:extLst>
                </p:cNvPr>
                <p:cNvSpPr txBox="1"/>
                <p:nvPr/>
              </p:nvSpPr>
              <p:spPr>
                <a:xfrm>
                  <a:off x="7031299" y="497739"/>
                  <a:ext cx="1710596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rgbClr val="FFC000"/>
                      </a:solidFill>
                    </a:rPr>
                    <a:t>Vertical Axis,</a:t>
                  </a:r>
                  <a:r>
                    <a:rPr lang="en-US" altLang="zh-CN" b="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endParaRPr lang="zh-CN" altLang="en-US" dirty="0">
                    <a:solidFill>
                      <a:srgbClr val="FFC000"/>
                    </a:solidFill>
                  </a:endParaRPr>
                </a:p>
              </p:txBody>
            </p:sp>
          </mc:Choice>
          <mc:Fallback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70D14654-17BD-6F63-4DDF-A481EF2AC1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1299" y="497739"/>
                  <a:ext cx="1710596" cy="391261"/>
                </a:xfrm>
                <a:prstGeom prst="rect">
                  <a:avLst/>
                </a:prstGeom>
                <a:blipFill>
                  <a:blip r:embed="rId8"/>
                  <a:stretch>
                    <a:fillRect l="-2847" t="-7813" b="-2031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C24C6C94-205D-1B4C-CE05-9889C48449FF}"/>
                </a:ext>
              </a:extLst>
            </p:cNvPr>
            <p:cNvCxnSpPr/>
            <p:nvPr/>
          </p:nvCxnSpPr>
          <p:spPr>
            <a:xfrm>
              <a:off x="8355815" y="934295"/>
              <a:ext cx="732305" cy="193465"/>
            </a:xfrm>
            <a:prstGeom prst="straightConnector1">
              <a:avLst/>
            </a:prstGeom>
            <a:ln w="2222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66143E07-355C-024A-1FB0-73C32A70CCBA}"/>
                </a:ext>
              </a:extLst>
            </p:cNvPr>
            <p:cNvCxnSpPr/>
            <p:nvPr/>
          </p:nvCxnSpPr>
          <p:spPr>
            <a:xfrm flipV="1">
              <a:off x="7802880" y="1557293"/>
              <a:ext cx="2524760" cy="28847"/>
            </a:xfrm>
            <a:prstGeom prst="line">
              <a:avLst/>
            </a:prstGeom>
            <a:ln w="2222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B9DF60AE-2A57-2B94-C3AE-4DC79E72DF8A}"/>
                    </a:ext>
                  </a:extLst>
                </p:cNvPr>
                <p:cNvSpPr txBox="1"/>
                <p:nvPr/>
              </p:nvSpPr>
              <p:spPr>
                <a:xfrm>
                  <a:off x="5790399" y="1307031"/>
                  <a:ext cx="20617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rgbClr val="00B050"/>
                      </a:solidFill>
                    </a:rPr>
                    <a:t>Horizontal Axis,</a:t>
                  </a:r>
                  <a:r>
                    <a:rPr lang="en-US" altLang="zh-CN" b="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a14:m>
                  <a:endParaRPr lang="zh-CN" altLang="en-US" dirty="0">
                    <a:solidFill>
                      <a:srgbClr val="00B050"/>
                    </a:solidFill>
                  </a:endParaRPr>
                </a:p>
              </p:txBody>
            </p:sp>
          </mc:Choice>
          <mc:Fallback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B9DF60AE-2A57-2B94-C3AE-4DC79E72DF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0399" y="1307031"/>
                  <a:ext cx="2061718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663" t="-8197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71F5F91-07BD-6963-600B-48AA4C67822E}"/>
                </a:ext>
              </a:extLst>
            </p:cNvPr>
            <p:cNvSpPr txBox="1"/>
            <p:nvPr/>
          </p:nvSpPr>
          <p:spPr>
            <a:xfrm>
              <a:off x="8008934" y="2683168"/>
              <a:ext cx="2558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1/3</a:t>
              </a:r>
              <a:r>
                <a:rPr lang="zh-CN" altLang="en-US" dirty="0"/>
                <a:t> </a:t>
              </a:r>
              <a:r>
                <a:rPr lang="en-US" altLang="zh-CN" dirty="0"/>
                <a:t>prototype  schematic</a:t>
              </a:r>
              <a:endParaRPr lang="zh-CN" altLang="en-US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EC5FAC5-36E4-EBD8-C45C-76A9C43C3C41}"/>
                </a:ext>
              </a:extLst>
            </p:cNvPr>
            <p:cNvSpPr txBox="1"/>
            <p:nvPr/>
          </p:nvSpPr>
          <p:spPr>
            <a:xfrm>
              <a:off x="9118101" y="494215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C000"/>
                  </a:solidFill>
                </a:rPr>
                <a:t>Axis y</a:t>
              </a:r>
              <a:endParaRPr lang="zh-CN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EDE51CF1-4D22-D869-D9F4-4BBD3B16B015}"/>
                </a:ext>
              </a:extLst>
            </p:cNvPr>
            <p:cNvSpPr txBox="1"/>
            <p:nvPr/>
          </p:nvSpPr>
          <p:spPr>
            <a:xfrm>
              <a:off x="10401578" y="1368987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00B050"/>
                  </a:solidFill>
                </a:rPr>
                <a:t>Axis x</a:t>
              </a:r>
              <a:endParaRPr lang="zh-CN" altLang="en-US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E5C8A8DD-C4F6-8B88-813F-E2B46D4663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3898" y="3204269"/>
            <a:ext cx="2934894" cy="237009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B9ADFE-8747-4D00-8759-14FFA851A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9"/>
            <a:ext cx="412750" cy="365125"/>
          </a:xfrm>
        </p:spPr>
        <p:txBody>
          <a:bodyPr/>
          <a:lstStyle/>
          <a:p>
            <a:fld id="{5B74D221-F78E-4CE2-B90E-39C483F4591B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9748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analysis-alignment-</a:t>
            </a:r>
            <a:r>
              <a:rPr lang="en-US" altLang="zh-CN" b="0" dirty="0"/>
              <a:t>Kullback-</a:t>
            </a:r>
            <a:r>
              <a:rPr lang="en-US" altLang="zh-CN" b="0" dirty="0" err="1"/>
              <a:t>Leibler</a:t>
            </a:r>
            <a:r>
              <a:rPr lang="en-US" altLang="zh-CN" b="0" dirty="0"/>
              <a:t> Divergence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0169" y="1283641"/>
            <a:ext cx="4404472" cy="46510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 KL divergence alignment</a:t>
            </a:r>
          </a:p>
          <a:p>
            <a:pPr lvl="1"/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KL divergence</a:t>
            </a:r>
          </a:p>
          <a:p>
            <a:pPr lvl="2"/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Evaluate discrepancy between 2 distributions</a:t>
            </a:r>
          </a:p>
          <a:p>
            <a:pPr lvl="2"/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Non negative</a:t>
            </a:r>
          </a:p>
          <a:p>
            <a:pPr lvl="1"/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Minimum of KL divergence point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alignment point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785746" y="2873784"/>
            <a:ext cx="4127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hit pattern from </a:t>
            </a:r>
          </a:p>
          <a:p>
            <a:pPr algn="ctr"/>
            <a:r>
              <a:rPr lang="en-US" altLang="zh-CN" dirty="0"/>
              <a:t>beam test         |     fast pattern algorithm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6890"/>
          <a:stretch/>
        </p:blipFill>
        <p:spPr>
          <a:xfrm>
            <a:off x="5374641" y="1511838"/>
            <a:ext cx="2766821" cy="1435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612F430-9119-0A6F-FC62-5FFE4662DB87}"/>
                  </a:ext>
                </a:extLst>
              </p:cNvPr>
              <p:cNvSpPr txBox="1"/>
              <p:nvPr/>
            </p:nvSpPr>
            <p:spPr>
              <a:xfrm>
                <a:off x="1864399" y="4150201"/>
                <a:ext cx="2665410" cy="15445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CN" sz="12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12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  <m:t>𝐾𝐿</m:t>
                              </m:r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  <m:t>𝑐h</m:t>
                                      </m:r>
                                      <m: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  <m: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  <m:t>𝑙𝑛</m:t>
                                      </m:r>
                                      <m:d>
                                        <m:dPr>
                                          <m:ctrlPr>
                                            <a:rPr lang="zh-CN" altLang="zh-CN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zh-CN" altLang="zh-CN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CN" sz="1200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  <m:r>
                                                <a:rPr lang="en-US" altLang="zh-CN" sz="1200" i="1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altLang="zh-CN" sz="1200" i="1">
                                                  <a:latin typeface="Cambria Math" panose="02040503050406030204" pitchFamily="18" charset="0"/>
                                                </a:rPr>
                                                <m:t>𝑐h</m:t>
                                              </m:r>
                                              <m:r>
                                                <a:rPr lang="en-US" altLang="zh-CN" sz="1200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altLang="zh-CN" sz="1200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  <m:r>
                                                <a:rPr lang="en-US" altLang="zh-CN" sz="1200" i="1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CN" sz="1200" i="1"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zh-CN" altLang="zh-CN" sz="12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altLang="zh-CN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𝑐h</m:t>
                                                  </m:r>
                                                  <m:r>
                                                    <a:rPr lang="en-US" altLang="zh-CN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altLang="zh-CN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  <m:r>
                                                    <a:rPr lang="en-US" altLang="zh-CN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|</m:t>
                                                  </m:r>
                                                  <m:r>
                                                    <a:rPr lang="en-US" altLang="zh-CN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𝜃</m:t>
                                                  </m:r>
                                                </m:e>
                                              </m:d>
                                            </m:den>
                                          </m:f>
                                        </m:e>
                                      </m:d>
                                      <m: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  <m:t>𝑑𝑇</m:t>
                                      </m:r>
                                    </m:e>
                                  </m:nary>
                                </m:e>
                              </m:nary>
                            </m:e>
                            <m:e>
                              <m:nary>
                                <m:naryPr>
                                  <m:chr m:val="∬"/>
                                  <m:limLoc m:val="undOvr"/>
                                  <m:subHide m:val="on"/>
                                  <m:supHide m:val="on"/>
                                  <m:ctrlPr>
                                    <a:rPr lang="zh-CN" altLang="zh-CN" sz="1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  <m:t>𝑑𝑥𝑑𝑦</m:t>
                                  </m:r>
                                  <m: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nary>
                            </m:e>
                            <m:e>
                              <m:nary>
                                <m:naryPr>
                                  <m:chr m:val="∬"/>
                                  <m:limLoc m:val="undOvr"/>
                                  <m:subHide m:val="on"/>
                                  <m:supHide m:val="on"/>
                                  <m:ctrlPr>
                                    <a:rPr lang="zh-CN" altLang="zh-CN" sz="1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zh-CN" altLang="zh-CN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CN" sz="1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  <m: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  <m:t>𝑑𝑥𝑑𝑦</m:t>
                                  </m:r>
                                  <m:r>
                                    <a:rPr lang="en-US" altLang="zh-CN" sz="12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nary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612F430-9119-0A6F-FC62-5FFE4662D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399" y="4150201"/>
                <a:ext cx="2665410" cy="1544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1B69C1F-5D77-6E85-04F0-46FF6BB5446B}"/>
                  </a:ext>
                </a:extLst>
              </p:cNvPr>
              <p:cNvSpPr txBox="1"/>
              <p:nvPr/>
            </p:nvSpPr>
            <p:spPr>
              <a:xfrm>
                <a:off x="7295394" y="998243"/>
                <a:ext cx="26749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280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2800" dirty="0">
                    <a:solidFill>
                      <a:schemeClr val="accent5">
                        <a:lumMod val="75000"/>
                      </a:schemeClr>
                    </a:solidFill>
                  </a:rPr>
                  <a:t> 4GeV/c 30 deg</a:t>
                </a:r>
                <a:endParaRPr lang="zh-CN" altLang="en-US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1B69C1F-5D77-6E85-04F0-46FF6BB54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5394" y="998243"/>
                <a:ext cx="2674961" cy="523220"/>
              </a:xfrm>
              <a:prstGeom prst="rect">
                <a:avLst/>
              </a:prstGeom>
              <a:blipFill>
                <a:blip r:embed="rId6"/>
                <a:stretch>
                  <a:fillRect t="-11628" r="-2278" b="-325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5D031E78-1602-9DD8-51BC-05BD88C2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486" y="6337644"/>
            <a:ext cx="412750" cy="365125"/>
          </a:xfrm>
        </p:spPr>
        <p:txBody>
          <a:bodyPr/>
          <a:lstStyle/>
          <a:p>
            <a:fld id="{5B74D221-F78E-4CE2-B90E-39C483F4591B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710107A-1168-6DCD-C64C-1EE7A6385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5939" y="3913488"/>
            <a:ext cx="3282297" cy="20212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492B218-BDBF-18E9-4FAF-5D927A75828B}"/>
                  </a:ext>
                </a:extLst>
              </p:cNvPr>
              <p:cNvSpPr txBox="1"/>
              <p:nvPr/>
            </p:nvSpPr>
            <p:spPr>
              <a:xfrm>
                <a:off x="7245186" y="3546447"/>
                <a:ext cx="1943802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Scanning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dirty="0"/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492B218-BDBF-18E9-4FAF-5D927A758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186" y="3546447"/>
                <a:ext cx="1943802" cy="391261"/>
              </a:xfrm>
              <a:prstGeom prst="rect">
                <a:avLst/>
              </a:prstGeom>
              <a:blipFill>
                <a:blip r:embed="rId8"/>
                <a:stretch>
                  <a:fillRect l="-2830" t="-7813" b="-203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>
            <a:extLst>
              <a:ext uri="{FF2B5EF4-FFF2-40B4-BE49-F238E27FC236}">
                <a16:creationId xmlns:a16="http://schemas.microsoft.com/office/drawing/2014/main" id="{5E456E77-5567-D4B0-86A4-89B5E1CA817F}"/>
              </a:ext>
            </a:extLst>
          </p:cNvPr>
          <p:cNvSpPr/>
          <p:nvPr/>
        </p:nvSpPr>
        <p:spPr>
          <a:xfrm>
            <a:off x="8048486" y="4903758"/>
            <a:ext cx="370801" cy="2591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7525728-B1D2-1D95-586C-1C7D7CBC23B1}"/>
              </a:ext>
            </a:extLst>
          </p:cNvPr>
          <p:cNvSpPr txBox="1"/>
          <p:nvPr/>
        </p:nvSpPr>
        <p:spPr>
          <a:xfrm>
            <a:off x="6941046" y="5828499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alignment point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CAF15BCB-4457-B115-0B60-3C992DE00A46}"/>
              </a:ext>
            </a:extLst>
          </p:cNvPr>
          <p:cNvCxnSpPr>
            <a:cxnSpLocks/>
            <a:stCxn id="17" idx="0"/>
            <a:endCxn id="16" idx="2"/>
          </p:cNvCxnSpPr>
          <p:nvPr/>
        </p:nvCxnSpPr>
        <p:spPr>
          <a:xfrm flipV="1">
            <a:off x="7806828" y="5162895"/>
            <a:ext cx="427059" cy="665604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B5452CB8-B27F-AE2E-66AC-82BF08B3BC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9083" y="1547795"/>
            <a:ext cx="2802544" cy="13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81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 and simulation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27964" y="2431557"/>
            <a:ext cx="4780183" cy="997443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Separation power reach ~4 </a:t>
            </a:r>
            <a:r>
              <a:rPr lang="el-GR" altLang="zh-CN" dirty="0">
                <a:solidFill>
                  <a:schemeClr val="accent5">
                    <a:lumMod val="75000"/>
                  </a:schemeClr>
                </a:solidFill>
              </a:rPr>
              <a:t>σ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 below 4 GeV/c momentum</a:t>
            </a:r>
          </a:p>
          <a:p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17CB1D3B-64A0-9E88-B9DA-633E388526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2522098"/>
                  </p:ext>
                </p:extLst>
              </p:nvPr>
            </p:nvGraphicFramePr>
            <p:xfrm>
              <a:off x="1119456" y="3429000"/>
              <a:ext cx="5686271" cy="251231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35009">
                      <a:extLst>
                        <a:ext uri="{9D8B030D-6E8A-4147-A177-3AD203B41FA5}">
                          <a16:colId xmlns:a16="http://schemas.microsoft.com/office/drawing/2014/main" val="2341690155"/>
                        </a:ext>
                      </a:extLst>
                    </a:gridCol>
                    <a:gridCol w="1578920">
                      <a:extLst>
                        <a:ext uri="{9D8B030D-6E8A-4147-A177-3AD203B41FA5}">
                          <a16:colId xmlns:a16="http://schemas.microsoft.com/office/drawing/2014/main" val="1410771511"/>
                        </a:ext>
                      </a:extLst>
                    </a:gridCol>
                    <a:gridCol w="1572342">
                      <a:extLst>
                        <a:ext uri="{9D8B030D-6E8A-4147-A177-3AD203B41FA5}">
                          <a16:colId xmlns:a16="http://schemas.microsoft.com/office/drawing/2014/main" val="1540274248"/>
                        </a:ext>
                      </a:extLst>
                    </a:gridCol>
                  </a:tblGrid>
                  <a:tr h="362913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Test point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Separation/σ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Npe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731458"/>
                      </a:ext>
                    </a:extLst>
                  </a:tr>
                  <a:tr h="362913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 GeV/c  normal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5.9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31.7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2162294"/>
                      </a:ext>
                    </a:extLst>
                  </a:tr>
                  <a:tr h="362913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 GeV/c normal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4.4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40.6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5688254"/>
                      </a:ext>
                    </a:extLst>
                  </a:tr>
                  <a:tr h="362913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 GeV/c normal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2.7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41.2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7742786"/>
                      </a:ext>
                    </a:extLst>
                  </a:tr>
                  <a:tr h="384461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 GeV/c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𝑑𝑒𝑔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3.98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28.3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3716072"/>
                      </a:ext>
                    </a:extLst>
                  </a:tr>
                  <a:tr h="6165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4 GeV/c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𝑑𝑒𝑔</m:t>
                              </m:r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y=+66mm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3.93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31.6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255390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17CB1D3B-64A0-9E88-B9DA-633E388526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12522098"/>
                  </p:ext>
                </p:extLst>
              </p:nvPr>
            </p:nvGraphicFramePr>
            <p:xfrm>
              <a:off x="1119456" y="3429000"/>
              <a:ext cx="5686271" cy="251231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35009">
                      <a:extLst>
                        <a:ext uri="{9D8B030D-6E8A-4147-A177-3AD203B41FA5}">
                          <a16:colId xmlns:a16="http://schemas.microsoft.com/office/drawing/2014/main" val="2341690155"/>
                        </a:ext>
                      </a:extLst>
                    </a:gridCol>
                    <a:gridCol w="1578920">
                      <a:extLst>
                        <a:ext uri="{9D8B030D-6E8A-4147-A177-3AD203B41FA5}">
                          <a16:colId xmlns:a16="http://schemas.microsoft.com/office/drawing/2014/main" val="1410771511"/>
                        </a:ext>
                      </a:extLst>
                    </a:gridCol>
                    <a:gridCol w="1572342">
                      <a:extLst>
                        <a:ext uri="{9D8B030D-6E8A-4147-A177-3AD203B41FA5}">
                          <a16:colId xmlns:a16="http://schemas.microsoft.com/office/drawing/2014/main" val="1540274248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Test point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Separation/σ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err="1"/>
                            <a:t>Npe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73145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 GeV/c  normal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5.9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31.7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216229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 GeV/c normal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4.4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40.6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568825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 GeV/c normal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2.7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41.2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7742786"/>
                      </a:ext>
                    </a:extLst>
                  </a:tr>
                  <a:tr h="3874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40" t="-390476" r="-125481" b="-1984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3.98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28.3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3716072"/>
                      </a:ext>
                    </a:extLst>
                  </a:tr>
                  <a:tr h="66179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40" t="-283486" r="-125481" b="-146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3.93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31.6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2553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808C2B19-DE70-D037-A364-210521F03558}"/>
              </a:ext>
            </a:extLst>
          </p:cNvPr>
          <p:cNvSpPr txBox="1"/>
          <p:nvPr/>
        </p:nvSpPr>
        <p:spPr>
          <a:xfrm>
            <a:off x="4485407" y="5902142"/>
            <a:ext cx="2624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Include secondary particles</a:t>
            </a:r>
            <a:endParaRPr lang="zh-CN" altLang="en-US" sz="16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4A53216-F5DE-251A-E35A-1F94B05ED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209" y="3495069"/>
            <a:ext cx="3523426" cy="189599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1B6C184-98A3-D2D3-4D99-86ED152EDCDD}"/>
              </a:ext>
            </a:extLst>
          </p:cNvPr>
          <p:cNvSpPr txBox="1"/>
          <p:nvPr/>
        </p:nvSpPr>
        <p:spPr>
          <a:xfrm>
            <a:off x="7413134" y="5366275"/>
            <a:ext cx="3442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Number of Photo-electrons detected ~ 40.6 @ 4 GeV/c normal incidence</a:t>
            </a:r>
            <a:endParaRPr lang="zh-CN" altLang="en-US" sz="16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9EF61C2-C18C-8E2E-5796-50F62A4D994F}"/>
              </a:ext>
            </a:extLst>
          </p:cNvPr>
          <p:cNvSpPr txBox="1"/>
          <p:nvPr/>
        </p:nvSpPr>
        <p:spPr>
          <a:xfrm>
            <a:off x="6826214" y="3006811"/>
            <a:ext cx="4815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Separation power ~4.4 σ @ 4 GeV/c normal incidence</a:t>
            </a:r>
            <a:endParaRPr lang="zh-CN" altLang="en-US" sz="1600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B64719A-3297-BCC9-5B1A-DA986A8243D1}"/>
              </a:ext>
            </a:extLst>
          </p:cNvPr>
          <p:cNvGrpSpPr/>
          <p:nvPr/>
        </p:nvGrpSpPr>
        <p:grpSpPr>
          <a:xfrm>
            <a:off x="6805727" y="355853"/>
            <a:ext cx="4291873" cy="2721700"/>
            <a:chOff x="6805727" y="355853"/>
            <a:chExt cx="4291873" cy="27217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31CAB13-C538-F8A1-5801-7C2FBB96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167"/>
            <a:stretch/>
          </p:blipFill>
          <p:spPr>
            <a:xfrm>
              <a:off x="6805727" y="786581"/>
              <a:ext cx="4291873" cy="210630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2FC6A4D4-C8ED-032A-70C5-CBDF24CC09F9}"/>
                    </a:ext>
                  </a:extLst>
                </p:cNvPr>
                <p:cNvSpPr txBox="1"/>
                <p:nvPr/>
              </p:nvSpPr>
              <p:spPr>
                <a:xfrm>
                  <a:off x="8091854" y="2708221"/>
                  <a:ext cx="2004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𝐿𝑜𝑔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𝑙𝑖𝑘𝑒𝑙𝑖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𝑜𝑜𝑑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2FC6A4D4-C8ED-032A-70C5-CBDF24CC0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1854" y="2708221"/>
                  <a:ext cx="2004138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89811EC-50F7-5159-FE7A-AEE8BBA03E21}"/>
                </a:ext>
              </a:extLst>
            </p:cNvPr>
            <p:cNvSpPr txBox="1"/>
            <p:nvPr/>
          </p:nvSpPr>
          <p:spPr>
            <a:xfrm>
              <a:off x="9438968" y="1431275"/>
              <a:ext cx="360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sym typeface="Symbol" panose="05050102010706020507" pitchFamily="18" charset="2"/>
                </a:rPr>
                <a:t></a:t>
              </a:r>
              <a:r>
                <a:rPr lang="en-US" altLang="zh-CN" dirty="0">
                  <a:solidFill>
                    <a:schemeClr val="accent5">
                      <a:lumMod val="75000"/>
                    </a:schemeClr>
                  </a:solidFill>
                  <a:sym typeface="Symbol" panose="05050102010706020507" pitchFamily="18" charset="2"/>
                </a:rPr>
                <a:t> 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F6D842A-7943-1330-D42A-0FC197E9B31F}"/>
                </a:ext>
              </a:extLst>
            </p:cNvPr>
            <p:cNvSpPr txBox="1"/>
            <p:nvPr/>
          </p:nvSpPr>
          <p:spPr>
            <a:xfrm>
              <a:off x="8091854" y="1423839"/>
              <a:ext cx="312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9797FF"/>
                  </a:solidFill>
                </a:rPr>
                <a:t>p</a:t>
              </a:r>
              <a:endParaRPr lang="zh-CN" altLang="en-US" dirty="0">
                <a:solidFill>
                  <a:srgbClr val="9797FF"/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D11BF51-878E-54B3-3BD8-C170D9FC444B}"/>
                </a:ext>
              </a:extLst>
            </p:cNvPr>
            <p:cNvSpPr txBox="1"/>
            <p:nvPr/>
          </p:nvSpPr>
          <p:spPr>
            <a:xfrm>
              <a:off x="8319099" y="355853"/>
              <a:ext cx="1630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</a:rPr>
                <a:t>    1.7%|98.3%</a:t>
              </a:r>
            </a:p>
            <a:p>
              <a:r>
                <a:rPr lang="en-US" altLang="zh-CN" sz="1600" dirty="0">
                  <a:solidFill>
                    <a:srgbClr val="0070C0"/>
                  </a:solidFill>
                </a:rPr>
                <a:t>98.4%|1.6%</a:t>
              </a:r>
              <a:endParaRPr lang="zh-CN" altLang="en-US" sz="1600" dirty="0">
                <a:solidFill>
                  <a:srgbClr val="0070C0"/>
                </a:solidFill>
              </a:endParaRP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4082A760-2C6F-C356-14F8-CD829724158E}"/>
                </a:ext>
              </a:extLst>
            </p:cNvPr>
            <p:cNvCxnSpPr>
              <a:cxnSpLocks/>
            </p:cNvCxnSpPr>
            <p:nvPr/>
          </p:nvCxnSpPr>
          <p:spPr>
            <a:xfrm>
              <a:off x="8920900" y="835727"/>
              <a:ext cx="0" cy="1872494"/>
            </a:xfrm>
            <a:prstGeom prst="line">
              <a:avLst/>
            </a:prstGeom>
            <a:ln w="190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BE6B53BD-A7E6-B7E5-DD78-FA6FB6C1D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9"/>
            <a:ext cx="412750" cy="365125"/>
          </a:xfrm>
        </p:spPr>
        <p:txBody>
          <a:bodyPr/>
          <a:lstStyle/>
          <a:p>
            <a:fld id="{5B74D221-F78E-4CE2-B90E-39C483F4591B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3EFF83B7-531C-DB42-4A39-61DD4940E042}"/>
                  </a:ext>
                </a:extLst>
              </p:cNvPr>
              <p:cNvSpPr/>
              <p:nvPr/>
            </p:nvSpPr>
            <p:spPr>
              <a:xfrm>
                <a:off x="2188612" y="1099709"/>
                <a:ext cx="2801728" cy="11537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zh-CN" altLang="en-US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zh-CN" altLang="en-US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altLang="zh-CN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𝐼𝐿</m:t>
                          </m:r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nary>
                        <m:naryPr>
                          <m:chr m:val="∏"/>
                          <m:limLoc m:val="undOvr"/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3EFF83B7-531C-DB42-4A39-61DD4940E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8612" y="1099709"/>
                <a:ext cx="2801728" cy="1153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2764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D1804B-F76F-B8EE-2484-393393E5A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 and simulation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86030B7-69C5-B86B-94D5-575C4C3FDC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2945" y="1465236"/>
                <a:ext cx="4920709" cy="3913009"/>
              </a:xfrm>
            </p:spPr>
            <p:txBody>
              <a:bodyPr>
                <a:normAutofit fontScale="92500"/>
              </a:bodyPr>
              <a:lstStyle/>
              <a:p>
                <a:pPr>
                  <a:buFont typeface="Wingdings" panose="05000000000000000000" pitchFamily="2" charset="2"/>
                  <a:buChar char="p"/>
                </a:pPr>
                <a:r>
                  <a:rPr lang="en-US" altLang="zh-CN" dirty="0"/>
                  <a:t> </a:t>
                </a: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Simulation set up</a:t>
                </a:r>
              </a:p>
              <a:p>
                <a:pPr lvl="1"/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 MCP-PMT response</a:t>
                </a:r>
              </a:p>
              <a:p>
                <a:pPr marL="800100" lvl="1" indent="-342900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4 GeV </a:t>
                </a: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</a:t>
                </a: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/p from                                     </a:t>
                </a:r>
              </a:p>
              <a:p>
                <a:pPr marL="457200" lvl="1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=−1450 </m:t>
                      </m:r>
                      <m:r>
                        <a:rPr lang="en-US" altLang="zh-CN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altLang="zh-CN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marL="800100" lvl="1" indent="-342900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Wavelength:280-600 nm</a:t>
                </a:r>
              </a:p>
              <a:p>
                <a:pPr marL="800100" lvl="1" indent="-342900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Two 8mm thickness aluminum shell to simulate black box</a:t>
                </a:r>
              </a:p>
              <a:p>
                <a:pPr marL="800100" lvl="1" indent="-342900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Surface roughness </a:t>
                </a:r>
              </a:p>
              <a:p>
                <a:pPr marL="457200" lvl="1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          main ~ 1 nm ,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lateral~ 20 nm</a:t>
                </a:r>
              </a:p>
              <a:p>
                <a:pPr marL="800100" lvl="1" indent="-342900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Track hit point ~ 2D</a:t>
                </a:r>
              </a:p>
              <a:p>
                <a:pPr marL="457200" lvl="1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</a:rPr>
                  <a:t>         Gaus (mean=0, sigma=14 mm)</a:t>
                </a:r>
                <a:endParaRPr lang="en-US" altLang="zh-CN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86030B7-69C5-B86B-94D5-575C4C3FDC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2945" y="1465236"/>
                <a:ext cx="4920709" cy="3913009"/>
              </a:xfrm>
              <a:blipFill>
                <a:blip r:embed="rId2"/>
                <a:stretch>
                  <a:fillRect l="-1859" t="-2336" r="-1611" b="-10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15A270D7-1508-3CE0-4105-42373749C7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</a:blip>
          <a:srcRect l="2599"/>
          <a:stretch/>
        </p:blipFill>
        <p:spPr>
          <a:xfrm>
            <a:off x="6209805" y="1234586"/>
            <a:ext cx="2266949" cy="16173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9B8153A-0DEC-0649-BA7A-03746BC01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404" y="3828784"/>
            <a:ext cx="2726448" cy="193537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335E5B4-597E-9513-DB1F-9472DC647A7D}"/>
              </a:ext>
            </a:extLst>
          </p:cNvPr>
          <p:cNvSpPr txBox="1"/>
          <p:nvPr/>
        </p:nvSpPr>
        <p:spPr>
          <a:xfrm>
            <a:off x="6377487" y="5707973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Hit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x-y@sim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5827587-9F5A-DC87-4A85-4FB0BBC86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0551" y="3879940"/>
            <a:ext cx="2868404" cy="183880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B929064-6B6B-43D7-6F8B-4D8DE0E243C9}"/>
              </a:ext>
            </a:extLst>
          </p:cNvPr>
          <p:cNvSpPr txBox="1"/>
          <p:nvPr/>
        </p:nvSpPr>
        <p:spPr>
          <a:xfrm>
            <a:off x="8400583" y="5707973"/>
            <a:ext cx="3308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PMT response Time distribution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ED2B892-3AA6-16B5-D8E3-E2CF1A49F619}"/>
              </a:ext>
            </a:extLst>
          </p:cNvPr>
          <p:cNvSpPr txBox="1"/>
          <p:nvPr/>
        </p:nvSpPr>
        <p:spPr>
          <a:xfrm>
            <a:off x="6036848" y="3003816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Geant4 simulation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7412685-519D-3F40-9A18-A1C4BCB38D32}"/>
              </a:ext>
            </a:extLst>
          </p:cNvPr>
          <p:cNvSpPr txBox="1"/>
          <p:nvPr/>
        </p:nvSpPr>
        <p:spPr>
          <a:xfrm>
            <a:off x="9591713" y="3176087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Hit pattern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灯片编号占位符 3">
            <a:extLst>
              <a:ext uri="{FF2B5EF4-FFF2-40B4-BE49-F238E27FC236}">
                <a16:creationId xmlns:a16="http://schemas.microsoft.com/office/drawing/2014/main" id="{BB1D9826-73AB-388B-B0EB-1D98BAE2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9"/>
            <a:ext cx="412750" cy="365125"/>
          </a:xfrm>
        </p:spPr>
        <p:txBody>
          <a:bodyPr/>
          <a:lstStyle/>
          <a:p>
            <a:fld id="{5B74D221-F78E-4CE2-B90E-39C483F4591B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14" name="内容占位符 5">
            <a:extLst>
              <a:ext uri="{FF2B5EF4-FFF2-40B4-BE49-F238E27FC236}">
                <a16:creationId xmlns:a16="http://schemas.microsoft.com/office/drawing/2014/main" id="{785777BC-B5D4-288C-9E59-4EB852BD0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1426" y="870016"/>
            <a:ext cx="1892654" cy="230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04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C57B74-BE14-69A1-4A0B-B3F448A29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 and simulation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02D2D66-406C-9080-FDB2-0F3A79EE6A06}"/>
              </a:ext>
            </a:extLst>
          </p:cNvPr>
          <p:cNvSpPr txBox="1"/>
          <p:nvPr/>
        </p:nvSpPr>
        <p:spPr>
          <a:xfrm>
            <a:off x="1793766" y="6183744"/>
            <a:ext cx="3493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for Separation power of Pi/P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611644D3-EC22-B06F-8630-20476F7E8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22"/>
          <a:stretch/>
        </p:blipFill>
        <p:spPr>
          <a:xfrm>
            <a:off x="6096000" y="1069108"/>
            <a:ext cx="4801270" cy="1999914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68D3ABA-AA69-09F3-2A77-9721587992DB}"/>
              </a:ext>
            </a:extLst>
          </p:cNvPr>
          <p:cNvCxnSpPr>
            <a:cxnSpLocks/>
          </p:cNvCxnSpPr>
          <p:nvPr/>
        </p:nvCxnSpPr>
        <p:spPr>
          <a:xfrm>
            <a:off x="8595079" y="1069107"/>
            <a:ext cx="0" cy="1800217"/>
          </a:xfrm>
          <a:prstGeom prst="line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E9D4AA08-F284-4704-0080-FF6D950C3DEF}"/>
              </a:ext>
            </a:extLst>
          </p:cNvPr>
          <p:cNvSpPr txBox="1"/>
          <p:nvPr/>
        </p:nvSpPr>
        <p:spPr>
          <a:xfrm>
            <a:off x="7942496" y="422776"/>
            <a:ext cx="1305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  1.4%|98.6%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98.5%|1.5%</a:t>
            </a:r>
            <a:endParaRPr lang="zh-CN" alt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09D4A06-D8AF-D9D7-8664-B511068948FD}"/>
                  </a:ext>
                </a:extLst>
              </p:cNvPr>
              <p:cNvSpPr txBox="1"/>
              <p:nvPr/>
            </p:nvSpPr>
            <p:spPr>
              <a:xfrm>
                <a:off x="7593009" y="2884356"/>
                <a:ext cx="20041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𝐿𝑜𝑔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𝑙𝑖𝑘𝑒𝑙𝑖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𝑜𝑜𝑑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09D4A06-D8AF-D9D7-8664-B51106894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009" y="2884356"/>
                <a:ext cx="2004138" cy="36933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CF4E6C3A-1CE7-D5DD-61C6-DA495DAB1964}"/>
              </a:ext>
            </a:extLst>
          </p:cNvPr>
          <p:cNvSpPr txBox="1"/>
          <p:nvPr/>
        </p:nvSpPr>
        <p:spPr>
          <a:xfrm>
            <a:off x="5975464" y="3303644"/>
            <a:ext cx="5932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5">
                    <a:lumMod val="75000"/>
                  </a:schemeClr>
                </a:solidFill>
              </a:rPr>
              <a:t>Simulation Separation power ~4.8 σ @ 4GeV/c normal incidence</a:t>
            </a:r>
            <a:endParaRPr lang="zh-CN" alt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D2C9D41-25CC-952E-0C17-B04C24828868}"/>
              </a:ext>
            </a:extLst>
          </p:cNvPr>
          <p:cNvSpPr txBox="1"/>
          <p:nvPr/>
        </p:nvSpPr>
        <p:spPr>
          <a:xfrm>
            <a:off x="7521030" y="5619615"/>
            <a:ext cx="2723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5">
                    <a:lumMod val="75000"/>
                  </a:schemeClr>
                </a:solidFill>
              </a:rPr>
              <a:t>Number of Photons ~ 45</a:t>
            </a:r>
            <a:endParaRPr lang="zh-CN" altLang="en-US" sz="16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F53EB60-10A5-7F5C-E7BA-1A697AD1819C}"/>
              </a:ext>
            </a:extLst>
          </p:cNvPr>
          <p:cNvSpPr/>
          <p:nvPr/>
        </p:nvSpPr>
        <p:spPr>
          <a:xfrm>
            <a:off x="9469821" y="4053193"/>
            <a:ext cx="798786" cy="405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98244D40-91DF-3810-2085-2DB398BF4E80}"/>
              </a:ext>
            </a:extLst>
          </p:cNvPr>
          <p:cNvSpPr txBox="1">
            <a:spLocks/>
          </p:cNvSpPr>
          <p:nvPr/>
        </p:nvSpPr>
        <p:spPr>
          <a:xfrm>
            <a:off x="792945" y="1465236"/>
            <a:ext cx="4920709" cy="3913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 Simulation result</a:t>
            </a:r>
          </a:p>
          <a:p>
            <a:pPr lvl="1"/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 The number of photons ~ 45</a:t>
            </a:r>
          </a:p>
          <a:p>
            <a:pPr lvl="1"/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 Separation power ~ 4.8σ</a:t>
            </a:r>
          </a:p>
          <a:p>
            <a:pPr lvl="1"/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Consists well with beam test</a:t>
            </a:r>
          </a:p>
          <a:p>
            <a:pPr lvl="1"/>
            <a:endParaRPr lang="en-US" altLang="zh-CN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More simulation is ongoing for other test points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70E860F1-2D94-B140-6224-6CC95E7F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9"/>
            <a:ext cx="412750" cy="365125"/>
          </a:xfrm>
        </p:spPr>
        <p:txBody>
          <a:bodyPr/>
          <a:lstStyle/>
          <a:p>
            <a:fld id="{5B74D221-F78E-4CE2-B90E-39C483F4591B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C600506-6DBA-B38F-C5D3-E56D5BF98D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710"/>
          <a:stretch/>
        </p:blipFill>
        <p:spPr>
          <a:xfrm>
            <a:off x="6759862" y="3769360"/>
            <a:ext cx="3473546" cy="18254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13EA58C-23AF-5C52-FFEE-0A2560CC90EC}"/>
              </a:ext>
            </a:extLst>
          </p:cNvPr>
          <p:cNvSpPr txBox="1"/>
          <p:nvPr/>
        </p:nvSpPr>
        <p:spPr>
          <a:xfrm>
            <a:off x="9006885" y="1431275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sym typeface="Symbol" panose="05050102010706020507" pitchFamily="18" charset="2"/>
              </a:rPr>
              <a:t>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B0BCD7E-A078-D21C-99C6-E8E7F5F3701C}"/>
              </a:ext>
            </a:extLst>
          </p:cNvPr>
          <p:cNvSpPr txBox="1"/>
          <p:nvPr/>
        </p:nvSpPr>
        <p:spPr>
          <a:xfrm>
            <a:off x="7659771" y="1423839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9797FF"/>
                </a:solidFill>
              </a:rPr>
              <a:t>p</a:t>
            </a:r>
            <a:endParaRPr lang="zh-CN" altLang="en-US" dirty="0">
              <a:solidFill>
                <a:srgbClr val="9797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21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Future plan for barrel PID using DTOF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0168" y="1283641"/>
            <a:ext cx="4250014" cy="4651081"/>
          </a:xfrm>
        </p:spPr>
        <p:txBody>
          <a:bodyPr/>
          <a:lstStyle/>
          <a:p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</a:rPr>
              <a:t>Consists of 12 modules of Barrel DTOF (BTOF)</a:t>
            </a:r>
          </a:p>
          <a:p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</a:rPr>
              <a:t>Meet the STCF requirement  &lt; 2GeV/c, but need to be optimized</a:t>
            </a:r>
          </a:p>
          <a:p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</a:rPr>
              <a:t>Plan to do beam test Oct. 2025 @ CERN PS-T9</a:t>
            </a:r>
          </a:p>
          <a:p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6D036F2-130C-A4D4-F74D-921A7C3B56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356" y="3379006"/>
            <a:ext cx="1514004" cy="2693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5A771A-6A5D-7F53-56F7-2B91EDAFF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254" y="1262326"/>
            <a:ext cx="2534707" cy="1544587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A4FE0E38-1582-F8F6-4366-C8E528F30AEA}"/>
              </a:ext>
            </a:extLst>
          </p:cNvPr>
          <p:cNvGrpSpPr/>
          <p:nvPr/>
        </p:nvGrpSpPr>
        <p:grpSpPr>
          <a:xfrm>
            <a:off x="7119386" y="1262326"/>
            <a:ext cx="3639972" cy="2041704"/>
            <a:chOff x="7581860" y="1122598"/>
            <a:chExt cx="3639972" cy="2041704"/>
          </a:xfrm>
        </p:grpSpPr>
        <p:sp>
          <p:nvSpPr>
            <p:cNvPr id="6" name="弧形 5">
              <a:extLst>
                <a:ext uri="{FF2B5EF4-FFF2-40B4-BE49-F238E27FC236}">
                  <a16:creationId xmlns:a16="http://schemas.microsoft.com/office/drawing/2014/main" id="{F932BD5C-E732-76A3-29B1-E7E577D74E0B}"/>
                </a:ext>
              </a:extLst>
            </p:cNvPr>
            <p:cNvSpPr/>
            <p:nvPr/>
          </p:nvSpPr>
          <p:spPr>
            <a:xfrm rot="975848">
              <a:off x="8602707" y="2372958"/>
              <a:ext cx="406400" cy="542925"/>
            </a:xfrm>
            <a:prstGeom prst="arc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7FDC4B35-6038-3884-0E21-F2303DC393DD}"/>
                </a:ext>
              </a:extLst>
            </p:cNvPr>
            <p:cNvGrpSpPr/>
            <p:nvPr/>
          </p:nvGrpSpPr>
          <p:grpSpPr>
            <a:xfrm>
              <a:off x="7581860" y="1122598"/>
              <a:ext cx="3639972" cy="2041704"/>
              <a:chOff x="2861671" y="882650"/>
              <a:chExt cx="3639972" cy="2041704"/>
            </a:xfrm>
          </p:grpSpPr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9FD6E16-DF6E-A0B2-4A0C-847DEB7D0813}"/>
                  </a:ext>
                </a:extLst>
              </p:cNvPr>
              <p:cNvSpPr txBox="1"/>
              <p:nvPr/>
            </p:nvSpPr>
            <p:spPr>
              <a:xfrm>
                <a:off x="4090016" y="2555022"/>
                <a:ext cx="1059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1350mm</a:t>
                </a:r>
                <a:endParaRPr lang="zh-CN" altLang="en-US" dirty="0"/>
              </a:p>
            </p:txBody>
          </p:sp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A38E6FF-72D0-96C3-D789-73365FD871D8}"/>
                  </a:ext>
                </a:extLst>
              </p:cNvPr>
              <p:cNvGrpSpPr/>
              <p:nvPr/>
            </p:nvGrpSpPr>
            <p:grpSpPr>
              <a:xfrm>
                <a:off x="2861671" y="882650"/>
                <a:ext cx="3639972" cy="1641475"/>
                <a:chOff x="2861671" y="882650"/>
                <a:chExt cx="3639972" cy="1641475"/>
              </a:xfrm>
            </p:grpSpPr>
            <p:grpSp>
              <p:nvGrpSpPr>
                <p:cNvPr id="11" name="组合 10">
                  <a:extLst>
                    <a:ext uri="{FF2B5EF4-FFF2-40B4-BE49-F238E27FC236}">
                      <a16:creationId xmlns:a16="http://schemas.microsoft.com/office/drawing/2014/main" id="{0E76D05A-86FF-64EA-A8A9-8C1C430B3060}"/>
                    </a:ext>
                  </a:extLst>
                </p:cNvPr>
                <p:cNvGrpSpPr/>
                <p:nvPr/>
              </p:nvGrpSpPr>
              <p:grpSpPr>
                <a:xfrm>
                  <a:off x="3139440" y="1175009"/>
                  <a:ext cx="2956560" cy="178173"/>
                  <a:chOff x="3139440" y="1175009"/>
                  <a:chExt cx="2956560" cy="178173"/>
                </a:xfrm>
              </p:grpSpPr>
              <p:sp>
                <p:nvSpPr>
                  <p:cNvPr id="20" name="矩形 19">
                    <a:extLst>
                      <a:ext uri="{FF2B5EF4-FFF2-40B4-BE49-F238E27FC236}">
                        <a16:creationId xmlns:a16="http://schemas.microsoft.com/office/drawing/2014/main" id="{A9D874A9-7568-CF88-F5E9-59CCC4A78161}"/>
                      </a:ext>
                    </a:extLst>
                  </p:cNvPr>
                  <p:cNvSpPr/>
                  <p:nvPr/>
                </p:nvSpPr>
                <p:spPr>
                  <a:xfrm>
                    <a:off x="3312211" y="1219552"/>
                    <a:ext cx="2615513" cy="89088"/>
                  </a:xfrm>
                  <a:prstGeom prst="rect">
                    <a:avLst/>
                  </a:prstGeom>
                  <a:solidFill>
                    <a:srgbClr val="44445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1" name="矩形 20">
                    <a:extLst>
                      <a:ext uri="{FF2B5EF4-FFF2-40B4-BE49-F238E27FC236}">
                        <a16:creationId xmlns:a16="http://schemas.microsoft.com/office/drawing/2014/main" id="{FFD69F1B-1F8D-FBB5-A9C9-8EED6E9F2938}"/>
                      </a:ext>
                    </a:extLst>
                  </p:cNvPr>
                  <p:cNvSpPr/>
                  <p:nvPr/>
                </p:nvSpPr>
                <p:spPr>
                  <a:xfrm>
                    <a:off x="3139440" y="1175009"/>
                    <a:ext cx="2956560" cy="178173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矩形 21">
                    <a:extLst>
                      <a:ext uri="{FF2B5EF4-FFF2-40B4-BE49-F238E27FC236}">
                        <a16:creationId xmlns:a16="http://schemas.microsoft.com/office/drawing/2014/main" id="{05155147-6B12-10B4-6F62-C883E4A24D70}"/>
                      </a:ext>
                    </a:extLst>
                  </p:cNvPr>
                  <p:cNvSpPr/>
                  <p:nvPr/>
                </p:nvSpPr>
                <p:spPr>
                  <a:xfrm>
                    <a:off x="5927725" y="1219551"/>
                    <a:ext cx="87313" cy="89087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12" name="直接箭头连接符 11">
                  <a:extLst>
                    <a:ext uri="{FF2B5EF4-FFF2-40B4-BE49-F238E27FC236}">
                      <a16:creationId xmlns:a16="http://schemas.microsoft.com/office/drawing/2014/main" id="{AE9255F4-F945-CFB4-B880-373578E41497}"/>
                    </a:ext>
                  </a:extLst>
                </p:cNvPr>
                <p:cNvCxnSpPr/>
                <p:nvPr/>
              </p:nvCxnSpPr>
              <p:spPr>
                <a:xfrm flipV="1">
                  <a:off x="3312212" y="950085"/>
                  <a:ext cx="1058284" cy="157404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9253C21F-8E8D-44AC-17B6-89E2B13CCB1F}"/>
                    </a:ext>
                  </a:extLst>
                </p:cNvPr>
                <p:cNvCxnSpPr/>
                <p:nvPr/>
              </p:nvCxnSpPr>
              <p:spPr>
                <a:xfrm>
                  <a:off x="3312212" y="882650"/>
                  <a:ext cx="0" cy="1641475"/>
                </a:xfrm>
                <a:prstGeom prst="line">
                  <a:avLst/>
                </a:prstGeom>
                <a:ln w="25400"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4355AB39-4630-947E-E298-12AE2E9E2A7F}"/>
                    </a:ext>
                  </a:extLst>
                </p:cNvPr>
                <p:cNvCxnSpPr/>
                <p:nvPr/>
              </p:nvCxnSpPr>
              <p:spPr>
                <a:xfrm flipH="1">
                  <a:off x="3312212" y="978162"/>
                  <a:ext cx="3189431" cy="1545963"/>
                </a:xfrm>
                <a:prstGeom prst="line">
                  <a:avLst/>
                </a:prstGeom>
                <a:ln w="25400"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E78D2101-6912-5EA0-C901-1244F8827628}"/>
                    </a:ext>
                  </a:extLst>
                </p:cNvPr>
                <p:cNvCxnSpPr/>
                <p:nvPr/>
              </p:nvCxnSpPr>
              <p:spPr>
                <a:xfrm>
                  <a:off x="5927725" y="919188"/>
                  <a:ext cx="0" cy="1560487"/>
                </a:xfrm>
                <a:prstGeom prst="line">
                  <a:avLst/>
                </a:prstGeom>
                <a:ln w="25400"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C4D0E632-2B36-9263-6525-ED989485B60D}"/>
                    </a:ext>
                  </a:extLst>
                </p:cNvPr>
                <p:cNvCxnSpPr/>
                <p:nvPr/>
              </p:nvCxnSpPr>
              <p:spPr>
                <a:xfrm flipH="1">
                  <a:off x="3312212" y="2479675"/>
                  <a:ext cx="2615514" cy="44450"/>
                </a:xfrm>
                <a:prstGeom prst="line">
                  <a:avLst/>
                </a:prstGeom>
                <a:ln w="25400"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79685CCD-9A8C-5497-492F-367B26F26115}"/>
                    </a:ext>
                  </a:extLst>
                </p:cNvPr>
                <p:cNvSpPr txBox="1"/>
                <p:nvPr/>
              </p:nvSpPr>
              <p:spPr>
                <a:xfrm>
                  <a:off x="2861671" y="1734419"/>
                  <a:ext cx="9380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860mm</a:t>
                  </a:r>
                  <a:endParaRPr lang="zh-CN" alt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文本框 17">
                      <a:extLst>
                        <a:ext uri="{FF2B5EF4-FFF2-40B4-BE49-F238E27FC236}">
                          <a16:creationId xmlns:a16="http://schemas.microsoft.com/office/drawing/2014/main" id="{DD4FCE6A-4218-CD1E-0481-D3B09F8FC7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14816" y="2183369"/>
                      <a:ext cx="866263" cy="25391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05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altLang="zh-CN" sz="1050" i="1" dirty="0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sz="1050" b="0" i="1" dirty="0" smtClean="0"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</m:sSub>
                            <m:r>
                              <a:rPr lang="en-US" altLang="zh-CN" sz="1050" b="0" i="1" dirty="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CN" sz="1050" b="0" i="1" dirty="0" smtClean="0">
                                <a:latin typeface="Cambria Math" panose="02040503050406030204" pitchFamily="18" charset="0"/>
                              </a:rPr>
                              <m:t>32</m:t>
                            </m:r>
                            <m:r>
                              <a:rPr lang="en-US" altLang="zh-CN" sz="1050" i="1" dirty="0">
                                <a:latin typeface="Cambria Math" panose="02040503050406030204" pitchFamily="18" charset="0"/>
                              </a:rPr>
                              <m:t>°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33" name="文本框 3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114816" y="2183369"/>
                      <a:ext cx="866263" cy="253916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文本框 18">
                      <a:extLst>
                        <a:ext uri="{FF2B5EF4-FFF2-40B4-BE49-F238E27FC236}">
                          <a16:creationId xmlns:a16="http://schemas.microsoft.com/office/drawing/2014/main" id="{9BBF73E1-6206-2DB6-9FDA-0A7C685DCF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10613" y="1382838"/>
                      <a:ext cx="91897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05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altLang="zh-CN" sz="1050" i="1" dirty="0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sz="1050" b="0" i="1" dirty="0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altLang="zh-CN" sz="1050" b="0" i="1" dirty="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CN" sz="1050" b="0" i="1" dirty="0" smtClean="0">
                                <a:latin typeface="Cambria Math" panose="02040503050406030204" pitchFamily="18" charset="0"/>
                              </a:rPr>
                              <m:t>90</m:t>
                            </m:r>
                            <m:r>
                              <a:rPr lang="en-US" altLang="zh-CN" sz="1050" i="1" dirty="0">
                                <a:latin typeface="Cambria Math" panose="02040503050406030204" pitchFamily="18" charset="0"/>
                              </a:rPr>
                              <m:t>°</m:t>
                            </m:r>
                          </m:oMath>
                        </m:oMathPara>
                      </a14:m>
                      <a:endParaRPr lang="zh-CN" altLang="en-US" sz="1050" dirty="0"/>
                    </a:p>
                  </p:txBody>
                </p:sp>
              </mc:Choice>
              <mc:Fallback xmlns="">
                <p:sp>
                  <p:nvSpPr>
                    <p:cNvPr id="34" name="文本框 3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10613" y="1382838"/>
                      <a:ext cx="918970" cy="26161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26BFB5EC-01BE-95AF-D909-039DDA310323}"/>
                  </a:ext>
                </a:extLst>
              </p:cNvPr>
              <p:cNvSpPr/>
              <p:nvPr/>
            </p:nvSpPr>
            <p:spPr>
              <a:xfrm rot="397081">
                <a:off x="3020808" y="2145439"/>
                <a:ext cx="623738" cy="651031"/>
              </a:xfrm>
              <a:prstGeom prst="arc">
                <a:avLst>
                  <a:gd name="adj1" fmla="val 15594428"/>
                  <a:gd name="adj2" fmla="val 227008"/>
                </a:avLst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B58C2150-C185-BD8A-F7A9-66F42ACF304A}"/>
              </a:ext>
            </a:extLst>
          </p:cNvPr>
          <p:cNvSpPr txBox="1"/>
          <p:nvPr/>
        </p:nvSpPr>
        <p:spPr>
          <a:xfrm>
            <a:off x="10353715" y="2031352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MCP-PMT</a:t>
            </a:r>
            <a:endParaRPr lang="zh-CN" altLang="en-US" dirty="0"/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D3FEEF14-FDC9-E2AE-9241-E6EE70941702}"/>
              </a:ext>
            </a:extLst>
          </p:cNvPr>
          <p:cNvCxnSpPr>
            <a:endCxn id="21" idx="3"/>
          </p:cNvCxnSpPr>
          <p:nvPr/>
        </p:nvCxnSpPr>
        <p:spPr>
          <a:xfrm flipH="1" flipV="1">
            <a:off x="10353715" y="1643772"/>
            <a:ext cx="281729" cy="249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灯片编号占位符 3">
            <a:extLst>
              <a:ext uri="{FF2B5EF4-FFF2-40B4-BE49-F238E27FC236}">
                <a16:creationId xmlns:a16="http://schemas.microsoft.com/office/drawing/2014/main" id="{19E543ED-DFDA-3A47-3786-4A2800AB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9"/>
            <a:ext cx="412750" cy="365125"/>
          </a:xfrm>
        </p:spPr>
        <p:txBody>
          <a:bodyPr/>
          <a:lstStyle/>
          <a:p>
            <a:fld id="{5B74D221-F78E-4CE2-B90E-39C483F4591B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6B3301F9-1D2D-C9FF-A899-F57AAEF7A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73" y="3399480"/>
            <a:ext cx="4550346" cy="253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58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91BE2-15F3-D602-4545-D11645605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B589CC-BD23-B74F-0F3A-233034E7B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DIRC-like TOF at STCF focuses on separation of hadron whose momentum below 2GeV/c</a:t>
            </a:r>
          </a:p>
          <a:p>
            <a:r>
              <a:rPr lang="en-US" altLang="zh-CN" dirty="0"/>
              <a:t>A reconstruction method was developed </a:t>
            </a:r>
          </a:p>
          <a:p>
            <a:r>
              <a:rPr lang="en-US" altLang="zh-CN" dirty="0"/>
              <a:t>Simulation shows the DTOF could meet the requirements of STCF(4</a:t>
            </a:r>
            <a:r>
              <a:rPr lang="el-GR" altLang="zh-CN" dirty="0"/>
              <a:t>σ</a:t>
            </a:r>
            <a:r>
              <a:rPr lang="en-US" altLang="zh-CN" dirty="0"/>
              <a:t>@2 </a:t>
            </a:r>
            <a:r>
              <a:rPr lang="en-US" altLang="zh-CN" dirty="0">
                <a:sym typeface="Symbol" panose="05050102010706020507" pitchFamily="18" charset="2"/>
              </a:rPr>
              <a:t></a:t>
            </a:r>
            <a:r>
              <a:rPr lang="en-US" altLang="zh-CN" dirty="0"/>
              <a:t>GeV/c </a:t>
            </a:r>
            <a:r>
              <a:rPr lang="en-US" altLang="zh-CN" dirty="0">
                <a:sym typeface="Symbol" panose="05050102010706020507" pitchFamily="18" charset="2"/>
              </a:rPr>
              <a:t></a:t>
            </a:r>
            <a:r>
              <a:rPr lang="en-US" altLang="zh-CN" dirty="0"/>
              <a:t>/K)</a:t>
            </a:r>
          </a:p>
          <a:p>
            <a:r>
              <a:rPr lang="en-US" altLang="zh-CN" dirty="0"/>
              <a:t>Cosmic ray test was made and the result shows that the intrinsic time resolution &lt; 25 </a:t>
            </a:r>
            <a:r>
              <a:rPr lang="en-US" altLang="zh-CN" dirty="0" err="1"/>
              <a:t>ps</a:t>
            </a:r>
            <a:endParaRPr lang="en-US" altLang="zh-CN" dirty="0"/>
          </a:p>
          <a:p>
            <a:r>
              <a:rPr lang="en-US" altLang="zh-CN" dirty="0"/>
              <a:t>Beam test indicates that the separation power ~ 4</a:t>
            </a:r>
            <a:r>
              <a:rPr lang="el-GR" altLang="zh-CN" dirty="0"/>
              <a:t>σ</a:t>
            </a:r>
            <a:r>
              <a:rPr lang="en-US" altLang="zh-CN" dirty="0"/>
              <a:t> @ 4GeV/c </a:t>
            </a:r>
            <a:r>
              <a:rPr lang="en-US" altLang="zh-CN" dirty="0">
                <a:sym typeface="Symbol" panose="05050102010706020507" pitchFamily="18" charset="2"/>
              </a:rPr>
              <a:t></a:t>
            </a:r>
            <a:r>
              <a:rPr lang="en-US" altLang="zh-CN" dirty="0"/>
              <a:t>/p which equivalent to 2GeV/c </a:t>
            </a:r>
            <a:r>
              <a:rPr lang="en-US" altLang="zh-CN" dirty="0">
                <a:sym typeface="Symbol" panose="05050102010706020507" pitchFamily="18" charset="2"/>
              </a:rPr>
              <a:t></a:t>
            </a:r>
            <a:r>
              <a:rPr lang="en-US" altLang="zh-CN" dirty="0"/>
              <a:t>/K</a:t>
            </a:r>
          </a:p>
          <a:p>
            <a:r>
              <a:rPr lang="en-US" altLang="zh-CN" dirty="0"/>
              <a:t>More to do on barrel DTOF ……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CE3F78-F425-82BD-3261-0E7384FC2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9"/>
            <a:ext cx="412750" cy="365125"/>
          </a:xfrm>
        </p:spPr>
        <p:txBody>
          <a:bodyPr/>
          <a:lstStyle/>
          <a:p>
            <a:fld id="{5B74D221-F78E-4CE2-B90E-39C483F4591B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606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Thank you</a:t>
            </a:r>
            <a:r>
              <a:rPr lang="zh-CN" altLang="en-US" dirty="0"/>
              <a:t>！</a:t>
            </a: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2720166" y="3625170"/>
            <a:ext cx="3740269" cy="490619"/>
          </a:xfrm>
        </p:spPr>
        <p:txBody>
          <a:bodyPr>
            <a:normAutofit/>
          </a:bodyPr>
          <a:lstStyle/>
          <a:p>
            <a:r>
              <a:rPr lang="en-US" altLang="zh-CN" dirty="0"/>
              <a:t>ds1997@mail.ustc.edu.cn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267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D221-F78E-4CE2-B90E-39C483F4591B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6040808" y="862014"/>
            <a:ext cx="4385238" cy="310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91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52AF7740-2E65-E92C-6851-578EBD85E6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47"/>
          <a:stretch/>
        </p:blipFill>
        <p:spPr>
          <a:xfrm>
            <a:off x="213093" y="416560"/>
            <a:ext cx="11765814" cy="63601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CF34D82-E561-BBFF-D019-D461CCA82148}"/>
              </a:ext>
            </a:extLst>
          </p:cNvPr>
          <p:cNvSpPr txBox="1"/>
          <p:nvPr/>
        </p:nvSpPr>
        <p:spPr>
          <a:xfrm>
            <a:off x="3883689" y="88911"/>
            <a:ext cx="500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ndara" panose="020E0502030303020204" pitchFamily="34" charset="0"/>
              </a:rPr>
              <a:t>Horizontal angle = -3.8 deg | KL divergence = 0.58 </a:t>
            </a:r>
            <a:endParaRPr lang="zh-CN" altLang="en-US" dirty="0"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AB6C6CA-35D3-EC29-10C5-33DB81DB9BB1}"/>
                  </a:ext>
                </a:extLst>
              </p:cNvPr>
              <p:cNvSpPr txBox="1"/>
              <p:nvPr/>
            </p:nvSpPr>
            <p:spPr>
              <a:xfrm>
                <a:off x="3604721" y="1238250"/>
                <a:ext cx="5742021" cy="76944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4400" dirty="0">
                    <a:latin typeface="Candara" panose="020E0502030303020204" pitchFamily="34" charset="0"/>
                  </a:rPr>
                  <a:t>= -3.8 deg | KL = 0.58</a:t>
                </a:r>
                <a:endParaRPr lang="zh-CN" altLang="en-US" sz="36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AB6C6CA-35D3-EC29-10C5-33DB81DB9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21" y="1238250"/>
                <a:ext cx="5742021" cy="769441"/>
              </a:xfrm>
              <a:prstGeom prst="rect">
                <a:avLst/>
              </a:prstGeom>
              <a:blipFill>
                <a:blip r:embed="rId3"/>
                <a:stretch>
                  <a:fillRect t="-15873" r="-3503" b="-37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0798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DTOF@STCF: requirements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748E9422-7AD6-D469-0A3F-17BCF4340C5B}"/>
              </a:ext>
            </a:extLst>
          </p:cNvPr>
          <p:cNvSpPr txBox="1">
            <a:spLocks/>
          </p:cNvSpPr>
          <p:nvPr/>
        </p:nvSpPr>
        <p:spPr>
          <a:xfrm>
            <a:off x="11353800" y="6356349"/>
            <a:ext cx="41275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74D221-F78E-4CE2-B90E-39C483F4591B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0095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BF137-9495-9DF5-F2C5-DA5950D14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771F9FB-F1DF-4F25-C6A2-91388C681C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12"/>
          <a:stretch/>
        </p:blipFill>
        <p:spPr>
          <a:xfrm>
            <a:off x="213093" y="416560"/>
            <a:ext cx="11633468" cy="62890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39D0BF7-E8A1-CFD0-4B6F-A7C8E3506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" t="6147"/>
          <a:stretch/>
        </p:blipFill>
        <p:spPr>
          <a:xfrm>
            <a:off x="274320" y="416560"/>
            <a:ext cx="11633468" cy="636016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9B633DC-ED94-5201-0A17-D347C535AA28}"/>
              </a:ext>
            </a:extLst>
          </p:cNvPr>
          <p:cNvSpPr txBox="1"/>
          <p:nvPr/>
        </p:nvSpPr>
        <p:spPr>
          <a:xfrm>
            <a:off x="3786413" y="84739"/>
            <a:ext cx="494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ndara" panose="020E0502030303020204" pitchFamily="34" charset="0"/>
              </a:rPr>
              <a:t>Horizontal angle = -2.2 deg | KL divergence = 0.46</a:t>
            </a:r>
            <a:endParaRPr lang="zh-CN" altLang="en-US" dirty="0">
              <a:latin typeface="Candara" panose="020E0502030303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B9BCA86-61A5-E224-F555-D6466DBA93F9}"/>
              </a:ext>
            </a:extLst>
          </p:cNvPr>
          <p:cNvSpPr txBox="1"/>
          <p:nvPr/>
        </p:nvSpPr>
        <p:spPr>
          <a:xfrm>
            <a:off x="5886450" y="1304925"/>
            <a:ext cx="2047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highlight>
                  <a:srgbClr val="FFFF00"/>
                </a:highlight>
              </a:rPr>
              <a:t>KL = 0.46</a:t>
            </a:r>
            <a:endParaRPr lang="zh-CN" altLang="en-US" sz="3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A765462-91E7-BD60-586A-ED4BEA9F37C1}"/>
                  </a:ext>
                </a:extLst>
              </p:cNvPr>
              <p:cNvSpPr txBox="1"/>
              <p:nvPr/>
            </p:nvSpPr>
            <p:spPr>
              <a:xfrm>
                <a:off x="3604721" y="1238250"/>
                <a:ext cx="5703549" cy="76944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4400" dirty="0">
                    <a:latin typeface="Candara" panose="020E0502030303020204" pitchFamily="34" charset="0"/>
                  </a:rPr>
                  <a:t>= -2.2 deg | KL = 0.46</a:t>
                </a:r>
                <a:endParaRPr lang="zh-CN" altLang="en-US" sz="36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A765462-91E7-BD60-586A-ED4BEA9F3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21" y="1238250"/>
                <a:ext cx="5703549" cy="769441"/>
              </a:xfrm>
              <a:prstGeom prst="rect">
                <a:avLst/>
              </a:prstGeom>
              <a:blipFill>
                <a:blip r:embed="rId4"/>
                <a:stretch>
                  <a:fillRect t="-15873" r="-3526" b="-37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017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776E9-9B19-8060-63FF-ECE950567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C2DBBF3-ECF2-DC62-8B54-7F13B0B381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47"/>
          <a:stretch/>
        </p:blipFill>
        <p:spPr>
          <a:xfrm>
            <a:off x="213093" y="386080"/>
            <a:ext cx="11755922" cy="623824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A46D146-A269-5893-D86F-27AF42F3EEBD}"/>
              </a:ext>
            </a:extLst>
          </p:cNvPr>
          <p:cNvSpPr txBox="1"/>
          <p:nvPr/>
        </p:nvSpPr>
        <p:spPr>
          <a:xfrm>
            <a:off x="3786413" y="84739"/>
            <a:ext cx="507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Candara" panose="020E0502030303020204" pitchFamily="34" charset="0"/>
              </a:rPr>
              <a:t>Horizontal angle = -0.59 deg | KL divergence = 0.24</a:t>
            </a:r>
            <a:endParaRPr lang="zh-CN" altLang="en-US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641404F-A227-E808-6EC6-ABD4B4AF5F98}"/>
              </a:ext>
            </a:extLst>
          </p:cNvPr>
          <p:cNvSpPr txBox="1"/>
          <p:nvPr/>
        </p:nvSpPr>
        <p:spPr>
          <a:xfrm>
            <a:off x="5886450" y="1304925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KL = 0.24</a:t>
            </a:r>
            <a:endParaRPr lang="zh-CN" altLang="en-US" sz="3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2A7C2AF-9523-D7E7-D9C7-759A2511D7EC}"/>
                  </a:ext>
                </a:extLst>
              </p:cNvPr>
              <p:cNvSpPr txBox="1"/>
              <p:nvPr/>
            </p:nvSpPr>
            <p:spPr>
              <a:xfrm>
                <a:off x="3310449" y="1243369"/>
                <a:ext cx="6027356" cy="76944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4400" dirty="0">
                    <a:latin typeface="Candara" panose="020E0502030303020204" pitchFamily="34" charset="0"/>
                  </a:rPr>
                  <a:t>= -0.59 deg | KL = 0.24</a:t>
                </a:r>
                <a:endParaRPr lang="zh-CN" altLang="en-US" sz="36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2A7C2AF-9523-D7E7-D9C7-759A2511D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449" y="1243369"/>
                <a:ext cx="6027356" cy="769441"/>
              </a:xfrm>
              <a:prstGeom prst="rect">
                <a:avLst/>
              </a:prstGeom>
              <a:blipFill>
                <a:blip r:embed="rId3"/>
                <a:stretch>
                  <a:fillRect t="-16667" r="-3337" b="-37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2251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EBC53-BC11-E1A8-FD7C-4349EE61A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B11FBB0-EBE7-81EF-EC58-07AD74BB1C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37"/>
          <a:stretch/>
        </p:blipFill>
        <p:spPr>
          <a:xfrm>
            <a:off x="222985" y="447040"/>
            <a:ext cx="11654054" cy="617728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0C0956B-4BAB-509E-66DD-73D235EA1942}"/>
              </a:ext>
            </a:extLst>
          </p:cNvPr>
          <p:cNvSpPr txBox="1"/>
          <p:nvPr/>
        </p:nvSpPr>
        <p:spPr>
          <a:xfrm>
            <a:off x="3786413" y="84739"/>
            <a:ext cx="494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ndara" panose="020E0502030303020204" pitchFamily="34" charset="0"/>
              </a:rPr>
              <a:t>Horizontal angle = 1.01 deg | KL divergence = 0.29</a:t>
            </a:r>
            <a:endParaRPr lang="zh-CN" altLang="en-US" dirty="0">
              <a:latin typeface="Candara" panose="020E0502030303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1B0C0D-0E49-77FA-175C-36A029A14623}"/>
              </a:ext>
            </a:extLst>
          </p:cNvPr>
          <p:cNvSpPr txBox="1"/>
          <p:nvPr/>
        </p:nvSpPr>
        <p:spPr>
          <a:xfrm>
            <a:off x="5886450" y="1304925"/>
            <a:ext cx="2047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highlight>
                  <a:srgbClr val="FFFF00"/>
                </a:highlight>
              </a:rPr>
              <a:t>KL = 0.29</a:t>
            </a:r>
            <a:endParaRPr lang="zh-CN" altLang="en-US" sz="3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8DC3807-F739-F315-E773-082163DB188B}"/>
                  </a:ext>
                </a:extLst>
              </p:cNvPr>
              <p:cNvSpPr txBox="1"/>
              <p:nvPr/>
            </p:nvSpPr>
            <p:spPr>
              <a:xfrm>
                <a:off x="3604721" y="1238250"/>
                <a:ext cx="5843010" cy="76944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4400" dirty="0">
                    <a:latin typeface="Candara" panose="020E0502030303020204" pitchFamily="34" charset="0"/>
                  </a:rPr>
                  <a:t>= -1.01 deg | KL = 0.29</a:t>
                </a:r>
                <a:endParaRPr lang="zh-CN" altLang="en-US" sz="36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8DC3807-F739-F315-E773-082163DB1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21" y="1238250"/>
                <a:ext cx="5843010" cy="769441"/>
              </a:xfrm>
              <a:prstGeom prst="rect">
                <a:avLst/>
              </a:prstGeom>
              <a:blipFill>
                <a:blip r:embed="rId3"/>
                <a:stretch>
                  <a:fillRect t="-15873" r="-3337" b="-37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4947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81690-66A9-5AE0-7BA6-14AB47E47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D49B0CE-6237-2E74-AB12-0554407715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69"/>
          <a:stretch/>
        </p:blipFill>
        <p:spPr>
          <a:xfrm>
            <a:off x="233145" y="447040"/>
            <a:ext cx="11521975" cy="608584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5DD3593-65E4-3039-6081-7F6CD5BDB497}"/>
              </a:ext>
            </a:extLst>
          </p:cNvPr>
          <p:cNvSpPr txBox="1"/>
          <p:nvPr/>
        </p:nvSpPr>
        <p:spPr>
          <a:xfrm>
            <a:off x="3786413" y="84739"/>
            <a:ext cx="488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ndara" panose="020E0502030303020204" pitchFamily="34" charset="0"/>
              </a:rPr>
              <a:t>Horizontal angle = 2.6 deg | KL divergence = 0.43</a:t>
            </a:r>
            <a:endParaRPr lang="zh-CN" altLang="en-US" dirty="0">
              <a:latin typeface="Candara" panose="020E0502030303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B089F86-BBDE-B0A4-CB4F-7BE06200C62F}"/>
              </a:ext>
            </a:extLst>
          </p:cNvPr>
          <p:cNvSpPr txBox="1"/>
          <p:nvPr/>
        </p:nvSpPr>
        <p:spPr>
          <a:xfrm>
            <a:off x="5886450" y="1304925"/>
            <a:ext cx="2047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highlight>
                  <a:srgbClr val="FFFF00"/>
                </a:highlight>
              </a:rPr>
              <a:t>KL = 0.43</a:t>
            </a:r>
            <a:endParaRPr lang="zh-CN" altLang="en-US" sz="3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A162C43-08C5-3FDB-A95E-F5A57444B9C8}"/>
                  </a:ext>
                </a:extLst>
              </p:cNvPr>
              <p:cNvSpPr txBox="1"/>
              <p:nvPr/>
            </p:nvSpPr>
            <p:spPr>
              <a:xfrm>
                <a:off x="3604721" y="1238250"/>
                <a:ext cx="5716373" cy="76944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4400">
                    <a:latin typeface="Candara" panose="020E0502030303020204" pitchFamily="34" charset="0"/>
                  </a:rPr>
                  <a:t>= 2.6 </a:t>
                </a:r>
                <a:r>
                  <a:rPr lang="en-US" altLang="zh-CN" sz="4400" dirty="0">
                    <a:latin typeface="Candara" panose="020E0502030303020204" pitchFamily="34" charset="0"/>
                  </a:rPr>
                  <a:t>deg | KL = 0.43</a:t>
                </a:r>
                <a:endParaRPr lang="zh-CN" altLang="en-US" sz="36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A162C43-08C5-3FDB-A95E-F5A57444B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21" y="1238250"/>
                <a:ext cx="5716373" cy="769441"/>
              </a:xfrm>
              <a:prstGeom prst="rect">
                <a:avLst/>
              </a:prstGeom>
              <a:blipFill>
                <a:blip r:embed="rId3"/>
                <a:stretch>
                  <a:fillRect t="-15873" r="-1066" b="-37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8349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CC575-15F2-F73D-180E-32B9BFBCD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2993A79-6AFF-07FB-9444-B282E1AE17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69"/>
          <a:stretch/>
        </p:blipFill>
        <p:spPr>
          <a:xfrm>
            <a:off x="233144" y="505838"/>
            <a:ext cx="11643895" cy="613880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AAB6C60-B2E7-0FFC-875D-641AABBCDAB0}"/>
              </a:ext>
            </a:extLst>
          </p:cNvPr>
          <p:cNvSpPr txBox="1"/>
          <p:nvPr/>
        </p:nvSpPr>
        <p:spPr>
          <a:xfrm>
            <a:off x="3786413" y="84739"/>
            <a:ext cx="490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ndara" panose="020E0502030303020204" pitchFamily="34" charset="0"/>
              </a:rPr>
              <a:t>Horizontal angle = 4.2 deg | KL divergence = 0.64</a:t>
            </a:r>
            <a:endParaRPr lang="zh-CN" altLang="en-US" dirty="0">
              <a:latin typeface="Candara" panose="020E0502030303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467918F-9B5E-247B-6380-825CF2ED1B4E}"/>
              </a:ext>
            </a:extLst>
          </p:cNvPr>
          <p:cNvSpPr txBox="1"/>
          <p:nvPr/>
        </p:nvSpPr>
        <p:spPr>
          <a:xfrm>
            <a:off x="5886450" y="1304925"/>
            <a:ext cx="2047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highlight>
                  <a:srgbClr val="FFFF00"/>
                </a:highlight>
              </a:rPr>
              <a:t>KL = 0.64</a:t>
            </a:r>
            <a:endParaRPr lang="zh-CN" altLang="en-US" sz="3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DB1D402-CAB8-FBD5-BBE8-4A91394C1E48}"/>
                  </a:ext>
                </a:extLst>
              </p:cNvPr>
              <p:cNvSpPr txBox="1"/>
              <p:nvPr/>
            </p:nvSpPr>
            <p:spPr>
              <a:xfrm>
                <a:off x="3604721" y="1238250"/>
                <a:ext cx="5479129" cy="76944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4400" dirty="0">
                    <a:latin typeface="Candara" panose="020E0502030303020204" pitchFamily="34" charset="0"/>
                  </a:rPr>
                  <a:t>= 4.2deg | KL = 0.64</a:t>
                </a:r>
                <a:endParaRPr lang="zh-CN" altLang="en-US" sz="36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DB1D402-CAB8-FBD5-BBE8-4A91394C1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21" y="1238250"/>
                <a:ext cx="5479129" cy="769441"/>
              </a:xfrm>
              <a:prstGeom prst="rect">
                <a:avLst/>
              </a:prstGeom>
              <a:blipFill>
                <a:blip r:embed="rId3"/>
                <a:stretch>
                  <a:fillRect t="-15873" r="-3782" b="-37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9645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Surface roughness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624586" y="5297554"/>
            <a:ext cx="1228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Sim-30nm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0875" y="1259061"/>
            <a:ext cx="3314647" cy="40320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234" y="1338183"/>
            <a:ext cx="2924241" cy="370024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153436" y="5291089"/>
            <a:ext cx="1228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Sim-50nm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内容占位符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865" y="1338183"/>
            <a:ext cx="3314647" cy="387378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10230" y="5419141"/>
            <a:ext cx="1228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Sim-20nm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内容占位符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588" y="51042"/>
            <a:ext cx="2306762" cy="195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77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5CBD403-EFDC-E886-E63A-71156D8CD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044425"/>
              </p:ext>
            </p:extLst>
          </p:nvPr>
        </p:nvGraphicFramePr>
        <p:xfrm>
          <a:off x="781589" y="442691"/>
          <a:ext cx="5707949" cy="2457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300">
                  <a:extLst>
                    <a:ext uri="{9D8B030D-6E8A-4147-A177-3AD203B41FA5}">
                      <a16:colId xmlns:a16="http://schemas.microsoft.com/office/drawing/2014/main" val="2028562314"/>
                    </a:ext>
                  </a:extLst>
                </a:gridCol>
                <a:gridCol w="1842897">
                  <a:extLst>
                    <a:ext uri="{9D8B030D-6E8A-4147-A177-3AD203B41FA5}">
                      <a16:colId xmlns:a16="http://schemas.microsoft.com/office/drawing/2014/main" val="19350451"/>
                    </a:ext>
                  </a:extLst>
                </a:gridCol>
                <a:gridCol w="1060752">
                  <a:extLst>
                    <a:ext uri="{9D8B030D-6E8A-4147-A177-3AD203B41FA5}">
                      <a16:colId xmlns:a16="http://schemas.microsoft.com/office/drawing/2014/main" val="1954876355"/>
                    </a:ext>
                  </a:extLst>
                </a:gridCol>
              </a:tblGrid>
              <a:tr h="216693">
                <a:tc>
                  <a:txBody>
                    <a:bodyPr/>
                    <a:lstStyle/>
                    <a:p>
                      <a:r>
                        <a:rPr lang="en-US" altLang="zh-CN" sz="1050" dirty="0" err="1"/>
                        <a:t>ParticleType</a:t>
                      </a:r>
                      <a:r>
                        <a:rPr lang="en-US" altLang="zh-CN" sz="1050" dirty="0"/>
                        <a:t>/L=1450mm</a:t>
                      </a:r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50" dirty="0"/>
                        <a:t>TOF/</a:t>
                      </a:r>
                      <a:r>
                        <a:rPr lang="en-US" altLang="zh-CN" sz="1050" dirty="0" err="1"/>
                        <a:t>DeltaTOF:ps</a:t>
                      </a:r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50" dirty="0"/>
                        <a:t>Beta</a:t>
                      </a:r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095965"/>
                  </a:ext>
                </a:extLst>
              </a:tr>
              <a:tr h="367721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Pi@2GeV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4839.6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0.9975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104544"/>
                  </a:ext>
                </a:extLst>
              </a:tr>
              <a:tr h="367721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K@2GeV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/>
                        <a:t>4967.9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0.9709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940886"/>
                  </a:ext>
                </a:extLst>
              </a:tr>
              <a:tr h="367721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TOF Difference Pi/K@2GeV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128.3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430034"/>
                  </a:ext>
                </a:extLst>
              </a:tr>
              <a:tr h="367721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Pi@4GeV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4848.4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0.9994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805589"/>
                  </a:ext>
                </a:extLst>
              </a:tr>
              <a:tr h="367721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P@4GeV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4981.4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0.9736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8549"/>
                  </a:ext>
                </a:extLst>
              </a:tr>
              <a:tr h="367721"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TOF</a:t>
                      </a:r>
                      <a:r>
                        <a:rPr lang="en-US" altLang="zh-CN" sz="1100" baseline="0" dirty="0"/>
                        <a:t> </a:t>
                      </a:r>
                      <a:r>
                        <a:rPr lang="en-US" altLang="zh-CN" sz="1100" dirty="0"/>
                        <a:t>Difference</a:t>
                      </a:r>
                      <a:r>
                        <a:rPr lang="en-US" altLang="zh-CN" sz="1100" baseline="0" dirty="0"/>
                        <a:t> Pi/P@4GeV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/>
                        <a:t>133.0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765676"/>
                  </a:ext>
                </a:extLst>
              </a:tr>
            </a:tbl>
          </a:graphicData>
        </a:graphic>
      </p:graphicFrame>
      <p:grpSp>
        <p:nvGrpSpPr>
          <p:cNvPr id="5" name="组合 4">
            <a:extLst>
              <a:ext uri="{FF2B5EF4-FFF2-40B4-BE49-F238E27FC236}">
                <a16:creationId xmlns:a16="http://schemas.microsoft.com/office/drawing/2014/main" id="{FA498ABB-595C-66E4-F9E5-9B0388B01384}"/>
              </a:ext>
            </a:extLst>
          </p:cNvPr>
          <p:cNvGrpSpPr/>
          <p:nvPr/>
        </p:nvGrpSpPr>
        <p:grpSpPr>
          <a:xfrm>
            <a:off x="7249323" y="503417"/>
            <a:ext cx="3445683" cy="3069897"/>
            <a:chOff x="7726908" y="793358"/>
            <a:chExt cx="2859196" cy="284074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8FEAC45-0752-040D-D9E2-D0E8B5A8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26908" y="793358"/>
              <a:ext cx="2859196" cy="2840749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2592D86-62EF-CB65-A721-DEB6BA8DA38B}"/>
                </a:ext>
              </a:extLst>
            </p:cNvPr>
            <p:cNvSpPr/>
            <p:nvPr/>
          </p:nvSpPr>
          <p:spPr>
            <a:xfrm>
              <a:off x="8892878" y="1103870"/>
              <a:ext cx="411995" cy="1553468"/>
            </a:xfrm>
            <a:prstGeom prst="rect">
              <a:avLst/>
            </a:prstGeom>
            <a:solidFill>
              <a:schemeClr val="accent2">
                <a:alpha val="34000"/>
              </a:schemeClr>
            </a:solidFill>
            <a:ln w="34925">
              <a:noFill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0137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E1C6F-3437-EB69-C8F8-1D7E52BAB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593C62-2335-B4EC-AC66-ADF2EB3B5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4"/>
          <a:stretch/>
        </p:blipFill>
        <p:spPr>
          <a:xfrm>
            <a:off x="738908" y="562277"/>
            <a:ext cx="3905676" cy="371098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2AA65F-AC9B-57A1-78C7-4BA7B66F1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569" y="448121"/>
            <a:ext cx="3905676" cy="38666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5B35EB-3EA5-C0C8-D495-B538473A2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64" t="58866" r="33688" b="26193"/>
          <a:stretch/>
        </p:blipFill>
        <p:spPr>
          <a:xfrm>
            <a:off x="1272611" y="4314770"/>
            <a:ext cx="3138465" cy="13681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5789E3-890C-0452-33D3-DB0964C51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73" t="90387" r="33321" b="4693"/>
          <a:stretch/>
        </p:blipFill>
        <p:spPr>
          <a:xfrm>
            <a:off x="1271749" y="5494432"/>
            <a:ext cx="3134463" cy="4504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FEFCD8-3100-D47F-E360-FA1EBC8B7E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19" t="62777" r="35012" b="27479"/>
          <a:stretch/>
        </p:blipFill>
        <p:spPr>
          <a:xfrm>
            <a:off x="7759763" y="4595645"/>
            <a:ext cx="3319258" cy="9263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EDF6023-DBC0-C55F-3A84-71BEE4EE8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73" t="90387" r="33321" b="4693"/>
          <a:stretch/>
        </p:blipFill>
        <p:spPr>
          <a:xfrm>
            <a:off x="7759763" y="5604162"/>
            <a:ext cx="3319258" cy="4653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B66288D-ECF7-FEB6-8B20-B7D0FDFF5892}"/>
              </a:ext>
            </a:extLst>
          </p:cNvPr>
          <p:cNvSpPr txBox="1"/>
          <p:nvPr/>
        </p:nvSpPr>
        <p:spPr>
          <a:xfrm>
            <a:off x="2288947" y="64746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实验数据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6994CB-5B6F-FA28-068D-D767E4A0F772}"/>
              </a:ext>
            </a:extLst>
          </p:cNvPr>
          <p:cNvSpPr txBox="1"/>
          <p:nvPr/>
        </p:nvSpPr>
        <p:spPr>
          <a:xfrm>
            <a:off x="8659929" y="630450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图案生成算法数据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545DFE3-8071-206B-03C2-04CFBE51C353}"/>
              </a:ext>
            </a:extLst>
          </p:cNvPr>
          <p:cNvSpPr txBox="1"/>
          <p:nvPr/>
        </p:nvSpPr>
        <p:spPr>
          <a:xfrm>
            <a:off x="2050822" y="736690"/>
            <a:ext cx="2066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x=(-2.5,2.5)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y=(-2.5,2.5)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940D985-0C36-431C-97BD-C52DFD7BAE8E}"/>
              </a:ext>
            </a:extLst>
          </p:cNvPr>
          <p:cNvSpPr txBox="1"/>
          <p:nvPr/>
        </p:nvSpPr>
        <p:spPr>
          <a:xfrm>
            <a:off x="9006978" y="427741"/>
            <a:ext cx="1337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</a:rPr>
              <a:t>thetaX</a:t>
            </a:r>
            <a:r>
              <a:rPr lang="en-US" altLang="zh-CN" dirty="0">
                <a:solidFill>
                  <a:srgbClr val="FF0000"/>
                </a:solidFill>
              </a:rPr>
              <a:t>=0.5</a:t>
            </a:r>
          </a:p>
          <a:p>
            <a:r>
              <a:rPr lang="en-US" altLang="zh-CN" dirty="0" err="1">
                <a:solidFill>
                  <a:srgbClr val="FF0000"/>
                </a:solidFill>
              </a:rPr>
              <a:t>thetaY</a:t>
            </a:r>
            <a:r>
              <a:rPr lang="en-US" altLang="zh-CN" dirty="0">
                <a:solidFill>
                  <a:srgbClr val="FF0000"/>
                </a:solidFill>
              </a:rPr>
              <a:t>=1.5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x=(-2.5,2.5)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y=(-2.5,2.5)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70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03669-C22A-6B39-991C-F353B9698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67D2936-8379-9763-6BF7-E0496858A9E3}"/>
              </a:ext>
            </a:extLst>
          </p:cNvPr>
          <p:cNvGrpSpPr/>
          <p:nvPr/>
        </p:nvGrpSpPr>
        <p:grpSpPr>
          <a:xfrm>
            <a:off x="2057938" y="707441"/>
            <a:ext cx="3378298" cy="2865536"/>
            <a:chOff x="2100524" y="1095793"/>
            <a:chExt cx="3378298" cy="2865536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7A2509F0-8D6F-5C6F-09BB-BD5CBF5E21F6}"/>
                </a:ext>
              </a:extLst>
            </p:cNvPr>
            <p:cNvGrpSpPr/>
            <p:nvPr/>
          </p:nvGrpSpPr>
          <p:grpSpPr>
            <a:xfrm>
              <a:off x="2100524" y="1095793"/>
              <a:ext cx="3261255" cy="2865536"/>
              <a:chOff x="661589" y="1195554"/>
              <a:chExt cx="3261255" cy="2865536"/>
            </a:xfrm>
          </p:grpSpPr>
          <p:sp>
            <p:nvSpPr>
              <p:cNvPr id="47" name="文本框 6">
                <a:extLst>
                  <a:ext uri="{FF2B5EF4-FFF2-40B4-BE49-F238E27FC236}">
                    <a16:creationId xmlns:a16="http://schemas.microsoft.com/office/drawing/2014/main" id="{773C6B7F-E916-ED61-BA51-FFA10B2DBB6E}"/>
                  </a:ext>
                </a:extLst>
              </p:cNvPr>
              <p:cNvSpPr txBox="1"/>
              <p:nvPr/>
            </p:nvSpPr>
            <p:spPr>
              <a:xfrm>
                <a:off x="856640" y="1195554"/>
                <a:ext cx="2069797" cy="387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marR="0" lvl="0" indent="-285750" defTabSz="914400" eaLnBrk="0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altLang="zh-CN" sz="1600" b="1" kern="0" noProof="0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</a:rPr>
                  <a:t>Before selection</a:t>
                </a:r>
                <a:endPara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</a:endParaRPr>
              </a:p>
            </p:txBody>
          </p:sp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CEF02174-0147-56B7-8338-B292907403E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1589" y="1546490"/>
                <a:ext cx="3261255" cy="2514600"/>
                <a:chOff x="15937" y="1245419"/>
                <a:chExt cx="6069624" cy="4680000"/>
              </a:xfrm>
            </p:grpSpPr>
            <p:pic>
              <p:nvPicPr>
                <p:cNvPr id="49" name="图片 48">
                  <a:extLst>
                    <a:ext uri="{FF2B5EF4-FFF2-40B4-BE49-F238E27FC236}">
                      <a16:creationId xmlns:a16="http://schemas.microsoft.com/office/drawing/2014/main" id="{DB80210B-B054-4B8A-BD0D-EAF4B65866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5937" y="1245419"/>
                  <a:ext cx="6069624" cy="4680000"/>
                </a:xfrm>
                <a:prstGeom prst="rect">
                  <a:avLst/>
                </a:prstGeom>
              </p:spPr>
            </p:pic>
            <p:sp>
              <p:nvSpPr>
                <p:cNvPr id="50" name="文本框 9">
                  <a:extLst>
                    <a:ext uri="{FF2B5EF4-FFF2-40B4-BE49-F238E27FC236}">
                      <a16:creationId xmlns:a16="http://schemas.microsoft.com/office/drawing/2014/main" id="{2298ECF3-F623-A722-6010-D4080F749742}"/>
                    </a:ext>
                  </a:extLst>
                </p:cNvPr>
                <p:cNvSpPr txBox="1"/>
                <p:nvPr/>
              </p:nvSpPr>
              <p:spPr>
                <a:xfrm>
                  <a:off x="725028" y="1266649"/>
                  <a:ext cx="1680250" cy="572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zh-CN" sz="1400" dirty="0">
                      <a:solidFill>
                        <a:prstClr val="black"/>
                      </a:solidFill>
                      <a:latin typeface="Arial"/>
                      <a:ea typeface="微软雅黑"/>
                    </a:rPr>
                    <a:t>DATA</a:t>
                  </a:r>
                  <a:endPara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C384F9EA-5554-256B-1F00-6F9A84769156}"/>
                </a:ext>
              </a:extLst>
            </p:cNvPr>
            <p:cNvGrpSpPr/>
            <p:nvPr/>
          </p:nvGrpSpPr>
          <p:grpSpPr>
            <a:xfrm>
              <a:off x="3350859" y="1640248"/>
              <a:ext cx="2127963" cy="2008350"/>
              <a:chOff x="1911924" y="1740009"/>
              <a:chExt cx="2127963" cy="2008350"/>
            </a:xfrm>
          </p:grpSpPr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DDA4234F-ABD2-1C74-CB85-022BF489E4A2}"/>
                  </a:ext>
                </a:extLst>
              </p:cNvPr>
              <p:cNvSpPr/>
              <p:nvPr/>
            </p:nvSpPr>
            <p:spPr>
              <a:xfrm>
                <a:off x="2498060" y="1740474"/>
                <a:ext cx="1283811" cy="366616"/>
              </a:xfrm>
              <a:prstGeom prst="rect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559899D9-78F2-1C4B-098F-07F15B536672}"/>
                  </a:ext>
                </a:extLst>
              </p:cNvPr>
              <p:cNvSpPr/>
              <p:nvPr/>
            </p:nvSpPr>
            <p:spPr>
              <a:xfrm>
                <a:off x="2498060" y="2107505"/>
                <a:ext cx="1283811" cy="366616"/>
              </a:xfrm>
              <a:prstGeom prst="rect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5B5C272B-C5CB-FC30-9395-358885EA3F54}"/>
                  </a:ext>
                </a:extLst>
              </p:cNvPr>
              <p:cNvSpPr/>
              <p:nvPr/>
            </p:nvSpPr>
            <p:spPr>
              <a:xfrm>
                <a:off x="2498060" y="2474536"/>
                <a:ext cx="1283811" cy="366616"/>
              </a:xfrm>
              <a:prstGeom prst="rect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41" name="直接箭头连接符 40">
                <a:extLst>
                  <a:ext uri="{FF2B5EF4-FFF2-40B4-BE49-F238E27FC236}">
                    <a16:creationId xmlns:a16="http://schemas.microsoft.com/office/drawing/2014/main" id="{99F6E493-C258-FE59-7F7E-8E2B35F689D3}"/>
                  </a:ext>
                </a:extLst>
              </p:cNvPr>
              <p:cNvCxnSpPr>
                <a:stCxn id="38" idx="1"/>
              </p:cNvCxnSpPr>
              <p:nvPr/>
            </p:nvCxnSpPr>
            <p:spPr>
              <a:xfrm flipH="1">
                <a:off x="2033189" y="1923782"/>
                <a:ext cx="464871" cy="18330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2" name="直接箭头连接符 41">
                <a:extLst>
                  <a:ext uri="{FF2B5EF4-FFF2-40B4-BE49-F238E27FC236}">
                    <a16:creationId xmlns:a16="http://schemas.microsoft.com/office/drawing/2014/main" id="{CADB6CD5-DA68-953B-B6A4-C99D42BBE9AE}"/>
                  </a:ext>
                </a:extLst>
              </p:cNvPr>
              <p:cNvCxnSpPr/>
              <p:nvPr/>
            </p:nvCxnSpPr>
            <p:spPr>
              <a:xfrm flipH="1">
                <a:off x="2109389" y="2320604"/>
                <a:ext cx="388671" cy="8714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3" name="直接箭头连接符 42">
                <a:extLst>
                  <a:ext uri="{FF2B5EF4-FFF2-40B4-BE49-F238E27FC236}">
                    <a16:creationId xmlns:a16="http://schemas.microsoft.com/office/drawing/2014/main" id="{F90E4EF2-2FD7-FE54-E43C-CEB7C3A389C7}"/>
                  </a:ext>
                </a:extLst>
              </p:cNvPr>
              <p:cNvCxnSpPr/>
              <p:nvPr/>
            </p:nvCxnSpPr>
            <p:spPr>
              <a:xfrm flipH="1">
                <a:off x="2566590" y="2849493"/>
                <a:ext cx="224552" cy="89886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4" name="文本框 18">
                <a:extLst>
                  <a:ext uri="{FF2B5EF4-FFF2-40B4-BE49-F238E27FC236}">
                    <a16:creationId xmlns:a16="http://schemas.microsoft.com/office/drawing/2014/main" id="{C31277EA-FC8E-64AB-A2E9-331C4E06623C}"/>
                  </a:ext>
                </a:extLst>
              </p:cNvPr>
              <p:cNvSpPr txBox="1"/>
              <p:nvPr/>
            </p:nvSpPr>
            <p:spPr>
              <a:xfrm rot="20377781">
                <a:off x="1911924" y="1740009"/>
                <a:ext cx="748923" cy="277961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000" kern="0" dirty="0">
                    <a:solidFill>
                      <a:srgbClr val="00B0F0"/>
                    </a:solidFill>
                    <a:latin typeface="Arial" panose="020B0604020202020204" pitchFamily="34" charset="0"/>
                    <a:ea typeface="微软雅黑"/>
                  </a:rPr>
                  <a:t>Signals</a:t>
                </a:r>
                <a:endPara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</a:endParaRPr>
              </a:p>
            </p:txBody>
          </p:sp>
          <p:sp>
            <p:nvSpPr>
              <p:cNvPr id="45" name="文本框 19">
                <a:extLst>
                  <a:ext uri="{FF2B5EF4-FFF2-40B4-BE49-F238E27FC236}">
                    <a16:creationId xmlns:a16="http://schemas.microsoft.com/office/drawing/2014/main" id="{F4920E15-132F-8D28-B744-A6688CC5C08F}"/>
                  </a:ext>
                </a:extLst>
              </p:cNvPr>
              <p:cNvSpPr txBox="1"/>
              <p:nvPr/>
            </p:nvSpPr>
            <p:spPr>
              <a:xfrm rot="17883764">
                <a:off x="1531442" y="2456078"/>
                <a:ext cx="1332685" cy="277961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000" kern="0" dirty="0">
                    <a:solidFill>
                      <a:srgbClr val="00B0F0"/>
                    </a:solidFill>
                    <a:latin typeface="Arial" panose="020B0604020202020204" pitchFamily="34" charset="0"/>
                    <a:ea typeface="微软雅黑"/>
                  </a:rPr>
                  <a:t>Recoiling electrons</a:t>
                </a:r>
                <a:endPara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</a:endParaRPr>
              </a:p>
            </p:txBody>
          </p:sp>
          <p:sp>
            <p:nvSpPr>
              <p:cNvPr id="46" name="文本框 20">
                <a:extLst>
                  <a:ext uri="{FF2B5EF4-FFF2-40B4-BE49-F238E27FC236}">
                    <a16:creationId xmlns:a16="http://schemas.microsoft.com/office/drawing/2014/main" id="{23BB8898-7D42-586F-E899-98F9CDC2D25D}"/>
                  </a:ext>
                </a:extLst>
              </p:cNvPr>
              <p:cNvSpPr txBox="1"/>
              <p:nvPr/>
            </p:nvSpPr>
            <p:spPr>
              <a:xfrm rot="20684320">
                <a:off x="2669943" y="3020897"/>
                <a:ext cx="1369944" cy="50450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</a:rPr>
                  <a:t>BKG: </a:t>
                </a:r>
                <a:r>
                  <a:rPr kumimoji="0" lang="el-GR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</a:rPr>
                  <a:t>δ-</a:t>
                </a: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</a:rPr>
                  <a:t>electrons, scattering photons and dark noise, et al.</a:t>
                </a: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7AF13B0-891F-4875-B500-83108C8928FC}"/>
              </a:ext>
            </a:extLst>
          </p:cNvPr>
          <p:cNvGrpSpPr/>
          <p:nvPr/>
        </p:nvGrpSpPr>
        <p:grpSpPr>
          <a:xfrm>
            <a:off x="5853972" y="915334"/>
            <a:ext cx="5881335" cy="4554783"/>
            <a:chOff x="4531306" y="953581"/>
            <a:chExt cx="6568570" cy="5087016"/>
          </a:xfrm>
        </p:grpSpPr>
        <p:sp>
          <p:nvSpPr>
            <p:cNvPr id="13" name="流程图: 可选过程 12">
              <a:extLst>
                <a:ext uri="{FF2B5EF4-FFF2-40B4-BE49-F238E27FC236}">
                  <a16:creationId xmlns:a16="http://schemas.microsoft.com/office/drawing/2014/main" id="{40694D75-3F71-4E8A-82E2-733EDAB7A421}"/>
                </a:ext>
              </a:extLst>
            </p:cNvPr>
            <p:cNvSpPr/>
            <p:nvPr/>
          </p:nvSpPr>
          <p:spPr>
            <a:xfrm>
              <a:off x="6233864" y="953581"/>
              <a:ext cx="2446740" cy="665689"/>
            </a:xfrm>
            <a:prstGeom prst="flowChartAlternateProcess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tIns="0" bIns="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1400" kern="0" dirty="0">
                  <a:solidFill>
                    <a:prstClr val="black"/>
                  </a:solidFill>
                  <a:latin typeface="Arial" panose="020B0604020202020204" pitchFamily="34" charset="0"/>
                  <a:ea typeface="Adobe 黑体 Std R" panose="020B0400000000000000" pitchFamily="34" charset="-122"/>
                  <a:cs typeface="Arial" panose="020B0604020202020204" pitchFamily="34" charset="0"/>
                </a:rPr>
                <a:t>SPE signals of one track</a:t>
              </a:r>
            </a:p>
            <a:p>
              <a:pPr algn="ctr">
                <a:defRPr/>
              </a:pPr>
              <a:r>
                <a:rPr lang="en-US" altLang="zh-CN" sz="1400" i="1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DT</a:t>
              </a:r>
              <a:r>
                <a:rPr lang="en-US" altLang="zh-CN" sz="1400" kern="0" baseline="-2500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1</a:t>
              </a:r>
              <a:r>
                <a:rPr lang="en-US" altLang="zh-CN" sz="1400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 , </a:t>
              </a:r>
              <a:r>
                <a:rPr lang="en-US" altLang="zh-CN" sz="1400" i="1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DT</a:t>
              </a:r>
              <a:r>
                <a:rPr lang="en-US" altLang="zh-CN" sz="1400" kern="0" baseline="-2500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2</a:t>
              </a:r>
              <a:r>
                <a:rPr lang="en-US" altLang="zh-CN" sz="1400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 , … , </a:t>
              </a:r>
              <a:r>
                <a:rPr lang="en-US" altLang="zh-CN" sz="1400" i="1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DT</a:t>
              </a:r>
              <a:r>
                <a:rPr lang="en-US" altLang="zh-CN" sz="1400" i="1" kern="0" baseline="-2500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N</a:t>
              </a:r>
            </a:p>
          </p:txBody>
        </p:sp>
        <p:sp>
          <p:nvSpPr>
            <p:cNvPr id="14" name="流程图: 可选过程 13">
              <a:extLst>
                <a:ext uri="{FF2B5EF4-FFF2-40B4-BE49-F238E27FC236}">
                  <a16:creationId xmlns:a16="http://schemas.microsoft.com/office/drawing/2014/main" id="{91FAE36C-65B7-4A63-9049-8177AA59F3D8}"/>
                </a:ext>
              </a:extLst>
            </p:cNvPr>
            <p:cNvSpPr/>
            <p:nvPr/>
          </p:nvSpPr>
          <p:spPr>
            <a:xfrm>
              <a:off x="6058043" y="1957249"/>
              <a:ext cx="2798390" cy="652588"/>
            </a:xfrm>
            <a:prstGeom prst="flowChartAlternateProcess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tIns="0" bIns="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1400" kern="0" dirty="0">
                  <a:solidFill>
                    <a:prstClr val="black"/>
                  </a:solidFill>
                  <a:latin typeface="Arial" panose="020B0604020202020204" pitchFamily="34" charset="0"/>
                  <a:ea typeface="Adobe 黑体 Std R" panose="020B0400000000000000" pitchFamily="34" charset="-122"/>
                  <a:cs typeface="Arial" panose="020B0604020202020204" pitchFamily="34" charset="0"/>
                </a:rPr>
                <a:t>Calculated </a:t>
              </a:r>
              <a:r>
                <a:rPr lang="en-US" altLang="zh-CN" sz="1400" i="1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DT</a:t>
              </a:r>
              <a:r>
                <a:rPr lang="en-US" altLang="zh-CN" sz="1400" kern="0" baseline="-800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max</a:t>
              </a:r>
              <a:r>
                <a:rPr lang="en-US" altLang="zh-CN" sz="1400" i="1" kern="0" baseline="-800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 </a:t>
              </a:r>
              <a:r>
                <a:rPr lang="en-US" altLang="zh-CN" sz="1400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, </a:t>
              </a:r>
              <a:r>
                <a:rPr lang="en-US" altLang="zh-CN" sz="1400" i="1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DT</a:t>
              </a:r>
              <a:r>
                <a:rPr lang="en-US" altLang="zh-CN" sz="1400" kern="0" baseline="-800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min</a:t>
              </a:r>
              <a:r>
                <a:rPr lang="en-US" altLang="zh-CN" sz="1400" i="1" kern="0" baseline="-800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 </a:t>
              </a:r>
              <a:r>
                <a:rPr lang="en-US" altLang="zh-CN" sz="1400" kern="0" dirty="0">
                  <a:solidFill>
                    <a:prstClr val="black"/>
                  </a:solidFill>
                  <a:latin typeface="Arial" panose="020B0604020202020204" pitchFamily="34" charset="0"/>
                  <a:ea typeface="Adobe 黑体 Std R" panose="020B0400000000000000" pitchFamily="34" charset="-122"/>
                  <a:cs typeface="Arial" panose="020B0604020202020204" pitchFamily="34" charset="0"/>
                </a:rPr>
                <a:t>and</a:t>
              </a:r>
              <a:r>
                <a:rPr lang="en-US" altLang="zh-CN" sz="1400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 </a:t>
              </a:r>
              <a:r>
                <a:rPr lang="en-US" altLang="zh-CN" sz="1400" i="1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DT</a:t>
              </a:r>
              <a:r>
                <a:rPr lang="en-US" altLang="zh-CN" sz="1400" kern="0" baseline="-800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mean</a:t>
              </a: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16A2F2D8-CAC5-43A4-ACC4-AF03D2906F39}"/>
                </a:ext>
              </a:extLst>
            </p:cNvPr>
            <p:cNvGrpSpPr/>
            <p:nvPr/>
          </p:nvGrpSpPr>
          <p:grpSpPr>
            <a:xfrm>
              <a:off x="6146011" y="3006932"/>
              <a:ext cx="2622451" cy="640104"/>
              <a:chOff x="2343411" y="3321079"/>
              <a:chExt cx="2622451" cy="640104"/>
            </a:xfrm>
          </p:grpSpPr>
          <p:sp>
            <p:nvSpPr>
              <p:cNvPr id="34" name="流程图: 决策 33">
                <a:extLst>
                  <a:ext uri="{FF2B5EF4-FFF2-40B4-BE49-F238E27FC236}">
                    <a16:creationId xmlns:a16="http://schemas.microsoft.com/office/drawing/2014/main" id="{C0B7BB13-8055-4EAA-A3C7-96124D25EA49}"/>
                  </a:ext>
                </a:extLst>
              </p:cNvPr>
              <p:cNvSpPr/>
              <p:nvPr/>
            </p:nvSpPr>
            <p:spPr>
              <a:xfrm>
                <a:off x="2343413" y="3321079"/>
                <a:ext cx="2622446" cy="640104"/>
              </a:xfrm>
              <a:prstGeom prst="flowChartDecision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tIns="0" bIns="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1400" kern="0" dirty="0">
                  <a:solidFill>
                    <a:prstClr val="white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BD0C2827-62F0-4179-B96E-B2DEEDAAD564}"/>
                  </a:ext>
                </a:extLst>
              </p:cNvPr>
              <p:cNvSpPr/>
              <p:nvPr/>
            </p:nvSpPr>
            <p:spPr>
              <a:xfrm>
                <a:off x="2343411" y="3516642"/>
                <a:ext cx="2622451" cy="246221"/>
              </a:xfrm>
              <a:prstGeom prst="rect">
                <a:avLst/>
              </a:prstGeom>
            </p:spPr>
            <p:txBody>
              <a:bodyPr wrap="square" tIns="0" bIns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zh-CN" sz="1400" i="1" kern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DT</a:t>
                </a:r>
                <a:r>
                  <a:rPr lang="en-US" altLang="zh-CN" sz="1400" kern="0" baseline="-8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max</a:t>
                </a:r>
                <a:r>
                  <a:rPr lang="en-US" altLang="zh-CN" sz="1400" i="1" kern="0" baseline="-8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 </a:t>
                </a:r>
                <a:r>
                  <a:rPr lang="en-US" altLang="zh-CN" sz="1400" kern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-</a:t>
                </a:r>
                <a:r>
                  <a:rPr lang="en-US" altLang="zh-CN" sz="1400" i="1" kern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DT</a:t>
                </a:r>
                <a:r>
                  <a:rPr lang="en-US" altLang="zh-CN" sz="1400" kern="0" baseline="-8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min</a:t>
                </a:r>
                <a:r>
                  <a:rPr lang="en-US" altLang="zh-CN" sz="1400" kern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&lt;</a:t>
                </a:r>
                <a:r>
                  <a:rPr lang="en-US" altLang="zh-CN" sz="1400" kern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Δ</a:t>
                </a:r>
                <a:r>
                  <a:rPr lang="en-US" altLang="zh-CN" sz="1400" i="1" kern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T </a:t>
                </a:r>
                <a:r>
                  <a:rPr lang="zh-CN" altLang="en-US" sz="1400" kern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？</a:t>
                </a:r>
                <a:endParaRPr lang="en-US" altLang="zh-CN" sz="1400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endParaRPr>
              </a:p>
            </p:txBody>
          </p:sp>
        </p:grp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DBCA5A9A-79C2-4EE8-80AB-C14363C598D4}"/>
                </a:ext>
              </a:extLst>
            </p:cNvPr>
            <p:cNvCxnSpPr>
              <a:stCxn id="13" idx="2"/>
              <a:endCxn id="14" idx="0"/>
            </p:cNvCxnSpPr>
            <p:nvPr/>
          </p:nvCxnSpPr>
          <p:spPr>
            <a:xfrm>
              <a:off x="7457234" y="1619270"/>
              <a:ext cx="4" cy="337979"/>
            </a:xfrm>
            <a:prstGeom prst="straightConnector1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B9E05C59-ADEC-4AF9-80D4-AEA89994B349}"/>
                </a:ext>
              </a:extLst>
            </p:cNvPr>
            <p:cNvCxnSpPr>
              <a:stCxn id="14" idx="2"/>
              <a:endCxn id="34" idx="0"/>
            </p:cNvCxnSpPr>
            <p:nvPr/>
          </p:nvCxnSpPr>
          <p:spPr>
            <a:xfrm flipH="1">
              <a:off x="7457236" y="2609837"/>
              <a:ext cx="2" cy="397095"/>
            </a:xfrm>
            <a:prstGeom prst="straightConnector1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8" name="流程图: 可选过程 17">
              <a:extLst>
                <a:ext uri="{FF2B5EF4-FFF2-40B4-BE49-F238E27FC236}">
                  <a16:creationId xmlns:a16="http://schemas.microsoft.com/office/drawing/2014/main" id="{4F418659-D8B7-44A9-BA6D-635F1FBB9D99}"/>
                </a:ext>
              </a:extLst>
            </p:cNvPr>
            <p:cNvSpPr/>
            <p:nvPr/>
          </p:nvSpPr>
          <p:spPr>
            <a:xfrm>
              <a:off x="5761815" y="5461225"/>
              <a:ext cx="3390841" cy="579372"/>
            </a:xfrm>
            <a:prstGeom prst="flowChartAlternateProcess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tIns="0" bIns="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1400" kern="0" dirty="0">
                  <a:solidFill>
                    <a:prstClr val="black"/>
                  </a:solidFill>
                  <a:latin typeface="Arial" panose="020B0604020202020204" pitchFamily="34" charset="0"/>
                  <a:ea typeface="Adobe 黑体 Std R" panose="020B0400000000000000" pitchFamily="34" charset="-122"/>
                  <a:cs typeface="Arial" panose="020B0604020202020204" pitchFamily="34" charset="0"/>
                </a:rPr>
                <a:t>Output </a:t>
              </a:r>
              <a:r>
                <a:rPr lang="en-US" altLang="zh-CN" sz="1400" i="1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DT</a:t>
              </a:r>
              <a:r>
                <a:rPr lang="en-US" altLang="zh-CN" sz="1400" kern="0" baseline="-2500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1</a:t>
              </a:r>
              <a:r>
                <a:rPr lang="en-US" altLang="zh-CN" sz="1400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 , </a:t>
              </a:r>
              <a:r>
                <a:rPr lang="en-US" altLang="zh-CN" sz="1400" i="1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DT</a:t>
              </a:r>
              <a:r>
                <a:rPr lang="en-US" altLang="zh-CN" sz="1400" kern="0" baseline="-2500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2</a:t>
              </a:r>
              <a:r>
                <a:rPr lang="en-US" altLang="zh-CN" sz="1400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 , … , </a:t>
              </a:r>
              <a:r>
                <a:rPr lang="en-US" altLang="zh-CN" sz="1400" i="1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DT</a:t>
              </a:r>
              <a:r>
                <a:rPr lang="en-US" altLang="zh-CN" sz="1400" i="1" kern="0" baseline="-2500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N</a:t>
              </a:r>
            </a:p>
            <a:p>
              <a:pPr algn="ctr">
                <a:defRPr/>
              </a:pPr>
              <a:r>
                <a:rPr lang="en-US" altLang="zh-CN" sz="1400" kern="0" dirty="0">
                  <a:solidFill>
                    <a:prstClr val="black"/>
                  </a:solidFill>
                  <a:latin typeface="Arial" panose="020B0604020202020204" pitchFamily="34" charset="0"/>
                  <a:ea typeface="Adobe 黑体 Std R" panose="020B0400000000000000" pitchFamily="34" charset="-122"/>
                  <a:cs typeface="Arial" panose="020B0604020202020204" pitchFamily="34" charset="0"/>
                </a:rPr>
                <a:t>And</a:t>
              </a:r>
              <a:r>
                <a:rPr lang="en-US" altLang="zh-CN" sz="1400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 </a:t>
              </a:r>
              <a:r>
                <a:rPr lang="en-US" altLang="zh-CN" sz="1400" i="1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DT</a:t>
              </a:r>
              <a:r>
                <a:rPr lang="en-US" altLang="zh-CN" sz="1400" kern="0" baseline="-800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mean</a:t>
              </a: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28A62885-F30A-45ED-ADCF-5FB2FDD26551}"/>
                </a:ext>
              </a:extLst>
            </p:cNvPr>
            <p:cNvGrpSpPr/>
            <p:nvPr/>
          </p:nvGrpSpPr>
          <p:grpSpPr>
            <a:xfrm>
              <a:off x="5506614" y="4260921"/>
              <a:ext cx="3944429" cy="819165"/>
              <a:chOff x="2134969" y="3112053"/>
              <a:chExt cx="3072975" cy="819165"/>
            </a:xfrm>
          </p:grpSpPr>
          <p:sp>
            <p:nvSpPr>
              <p:cNvPr id="32" name="流程图: 决策 31">
                <a:extLst>
                  <a:ext uri="{FF2B5EF4-FFF2-40B4-BE49-F238E27FC236}">
                    <a16:creationId xmlns:a16="http://schemas.microsoft.com/office/drawing/2014/main" id="{FF423A9C-14EE-431A-BBE9-3431113BF663}"/>
                  </a:ext>
                </a:extLst>
              </p:cNvPr>
              <p:cNvSpPr/>
              <p:nvPr/>
            </p:nvSpPr>
            <p:spPr>
              <a:xfrm>
                <a:off x="2134969" y="3112053"/>
                <a:ext cx="3039329" cy="819165"/>
              </a:xfrm>
              <a:prstGeom prst="flowChartDecision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tIns="0" bIns="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1400" kern="0" dirty="0">
                  <a:solidFill>
                    <a:prstClr val="white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endParaRP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76EE579E-1B05-4E1C-9139-5F08CA5679E4}"/>
                  </a:ext>
                </a:extLst>
              </p:cNvPr>
              <p:cNvSpPr/>
              <p:nvPr/>
            </p:nvSpPr>
            <p:spPr>
              <a:xfrm>
                <a:off x="2189535" y="3398524"/>
                <a:ext cx="3018409" cy="246221"/>
              </a:xfrm>
              <a:prstGeom prst="rect">
                <a:avLst/>
              </a:prstGeom>
            </p:spPr>
            <p:txBody>
              <a:bodyPr wrap="square" tIns="0" bIns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zh-CN" sz="1400" kern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(</a:t>
                </a:r>
                <a:r>
                  <a:rPr lang="en-US" altLang="zh-CN" sz="1400" i="1" kern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DT</a:t>
                </a:r>
                <a:r>
                  <a:rPr lang="en-US" altLang="zh-CN" sz="1400" kern="0" baseline="-8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max</a:t>
                </a:r>
                <a:r>
                  <a:rPr lang="en-US" altLang="zh-CN" sz="1400" i="1" kern="0" baseline="-8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 </a:t>
                </a:r>
                <a:r>
                  <a:rPr lang="en-US" altLang="zh-CN" sz="1400" kern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-</a:t>
                </a:r>
                <a:r>
                  <a:rPr lang="en-US" altLang="zh-CN" sz="1400" i="1" kern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DT</a:t>
                </a:r>
                <a:r>
                  <a:rPr lang="en-US" altLang="zh-CN" sz="1400" kern="0" baseline="-8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mean</a:t>
                </a:r>
                <a:r>
                  <a:rPr lang="en-US" altLang="zh-CN" sz="1400" kern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)×</a:t>
                </a:r>
                <a:r>
                  <a:rPr lang="en-US" altLang="zh-CN" sz="1400" i="1" kern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w</a:t>
                </a:r>
                <a:r>
                  <a:rPr lang="en-US" altLang="zh-CN" sz="1400" kern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&lt;</a:t>
                </a:r>
                <a:r>
                  <a:rPr lang="en-US" altLang="zh-CN" sz="1400" i="1" kern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DT</a:t>
                </a:r>
                <a:r>
                  <a:rPr lang="en-US" altLang="zh-CN" sz="1400" kern="0" baseline="-8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mean</a:t>
                </a:r>
                <a:r>
                  <a:rPr lang="en-US" altLang="zh-CN" sz="1400" i="1" kern="0" baseline="-8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 </a:t>
                </a:r>
                <a:r>
                  <a:rPr lang="en-US" altLang="zh-CN" sz="1400" kern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-</a:t>
                </a:r>
                <a:r>
                  <a:rPr lang="en-US" altLang="zh-CN" sz="1400" i="1" kern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DT</a:t>
                </a:r>
                <a:r>
                  <a:rPr lang="en-US" altLang="zh-CN" sz="1400" kern="0" baseline="-8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min</a:t>
                </a:r>
                <a:r>
                  <a:rPr lang="en-US" altLang="zh-CN" sz="1400" kern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 </a:t>
                </a:r>
                <a:r>
                  <a:rPr lang="zh-CN" altLang="en-US" sz="1400" kern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Adobe 黑体 Std R" panose="020B0400000000000000" pitchFamily="34" charset="-122"/>
                  </a:rPr>
                  <a:t>？</a:t>
                </a:r>
                <a:endParaRPr lang="en-US" altLang="zh-CN" sz="1400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endParaRPr>
              </a:p>
            </p:txBody>
          </p:sp>
        </p:grp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F9C84E61-46A1-4006-9376-D03359BA3EFF}"/>
                </a:ext>
              </a:extLst>
            </p:cNvPr>
            <p:cNvCxnSpPr>
              <a:stCxn id="34" idx="2"/>
              <a:endCxn id="32" idx="0"/>
            </p:cNvCxnSpPr>
            <p:nvPr/>
          </p:nvCxnSpPr>
          <p:spPr>
            <a:xfrm flipH="1">
              <a:off x="7457235" y="3647036"/>
              <a:ext cx="1" cy="613885"/>
            </a:xfrm>
            <a:prstGeom prst="straightConnector1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1" name="流程图: 可选过程 20">
              <a:extLst>
                <a:ext uri="{FF2B5EF4-FFF2-40B4-BE49-F238E27FC236}">
                  <a16:creationId xmlns:a16="http://schemas.microsoft.com/office/drawing/2014/main" id="{F05F282A-569F-45F5-9B72-C54BA11E570C}"/>
                </a:ext>
              </a:extLst>
            </p:cNvPr>
            <p:cNvSpPr/>
            <p:nvPr/>
          </p:nvSpPr>
          <p:spPr>
            <a:xfrm>
              <a:off x="4531306" y="3131421"/>
              <a:ext cx="1438126" cy="391127"/>
            </a:xfrm>
            <a:prstGeom prst="flowChartAlternateProcess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tIns="0" bIns="0" rtlCol="0" anchor="ctr">
              <a:normAutofit fontScale="850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1400" kern="0" dirty="0">
                  <a:solidFill>
                    <a:prstClr val="black"/>
                  </a:solidFill>
                  <a:latin typeface="Arial" panose="020B0604020202020204" pitchFamily="34" charset="0"/>
                  <a:ea typeface="Adobe 黑体 Std R" panose="020B0400000000000000" pitchFamily="34" charset="-122"/>
                  <a:cs typeface="Arial" panose="020B0604020202020204" pitchFamily="34" charset="0"/>
                </a:rPr>
                <a:t>Eliminate </a:t>
              </a:r>
              <a:r>
                <a:rPr lang="en-US" altLang="zh-CN" sz="1400" i="1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DT</a:t>
              </a:r>
              <a:r>
                <a:rPr lang="en-US" altLang="zh-CN" sz="1400" kern="0" baseline="-800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min</a:t>
              </a:r>
            </a:p>
          </p:txBody>
        </p:sp>
        <p:sp>
          <p:nvSpPr>
            <p:cNvPr id="22" name="流程图: 可选过程 21">
              <a:extLst>
                <a:ext uri="{FF2B5EF4-FFF2-40B4-BE49-F238E27FC236}">
                  <a16:creationId xmlns:a16="http://schemas.microsoft.com/office/drawing/2014/main" id="{3B3C6EC8-F151-4CF6-A8C8-9D8FD5AFB7B2}"/>
                </a:ext>
              </a:extLst>
            </p:cNvPr>
            <p:cNvSpPr/>
            <p:nvPr/>
          </p:nvSpPr>
          <p:spPr>
            <a:xfrm>
              <a:off x="9631833" y="3131421"/>
              <a:ext cx="1468043" cy="391127"/>
            </a:xfrm>
            <a:prstGeom prst="flowChartAlternateProcess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tIns="0" bIns="0" rtlCol="0" anchor="ctr">
              <a:normAutofit fontScale="850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1400" kern="0" dirty="0">
                  <a:solidFill>
                    <a:prstClr val="black"/>
                  </a:solidFill>
                  <a:latin typeface="Arial" panose="020B0604020202020204" pitchFamily="34" charset="0"/>
                  <a:ea typeface="Adobe 黑体 Std R" panose="020B0400000000000000" pitchFamily="34" charset="-122"/>
                  <a:cs typeface="Arial" panose="020B0604020202020204" pitchFamily="34" charset="0"/>
                </a:rPr>
                <a:t>Eliminate</a:t>
              </a:r>
              <a:r>
                <a:rPr lang="zh-CN" altLang="en-US" sz="1400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 </a:t>
              </a:r>
              <a:r>
                <a:rPr lang="en-US" altLang="zh-CN" sz="1400" i="1" kern="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DT</a:t>
              </a:r>
              <a:r>
                <a:rPr lang="en-US" altLang="zh-CN" sz="1400" kern="0" baseline="-8000" dirty="0">
                  <a:solidFill>
                    <a:prstClr val="black"/>
                  </a:solidFill>
                  <a:latin typeface="Cambria Math" panose="02040503050406030204" pitchFamily="18" charset="0"/>
                  <a:ea typeface="Adobe 黑体 Std R" panose="020B0400000000000000" pitchFamily="34" charset="-122"/>
                </a:rPr>
                <a:t>max</a:t>
              </a:r>
              <a:endParaRPr lang="en-US" altLang="zh-CN" sz="1400" kern="0" dirty="0">
                <a:solidFill>
                  <a:prstClr val="black"/>
                </a:solidFill>
                <a:latin typeface="Cambria Math" panose="02040503050406030204" pitchFamily="18" charset="0"/>
                <a:ea typeface="Adobe 黑体 Std R" panose="020B0400000000000000" pitchFamily="34" charset="-122"/>
              </a:endParaRPr>
            </a:p>
          </p:txBody>
        </p:sp>
        <p:cxnSp>
          <p:nvCxnSpPr>
            <p:cNvPr id="23" name="肘形连接符 31">
              <a:extLst>
                <a:ext uri="{FF2B5EF4-FFF2-40B4-BE49-F238E27FC236}">
                  <a16:creationId xmlns:a16="http://schemas.microsoft.com/office/drawing/2014/main" id="{8ED418EA-D517-4D0B-A938-4698752BE4D3}"/>
                </a:ext>
              </a:extLst>
            </p:cNvPr>
            <p:cNvCxnSpPr>
              <a:stCxn id="32" idx="3"/>
              <a:endCxn id="22" idx="2"/>
            </p:cNvCxnSpPr>
            <p:nvPr/>
          </p:nvCxnSpPr>
          <p:spPr>
            <a:xfrm flipV="1">
              <a:off x="9407854" y="3522548"/>
              <a:ext cx="958001" cy="1147956"/>
            </a:xfrm>
            <a:prstGeom prst="bentConnector2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4" name="肘形连接符 32">
              <a:extLst>
                <a:ext uri="{FF2B5EF4-FFF2-40B4-BE49-F238E27FC236}">
                  <a16:creationId xmlns:a16="http://schemas.microsoft.com/office/drawing/2014/main" id="{70B9C03E-8BA0-4887-802D-E1533686D19C}"/>
                </a:ext>
              </a:extLst>
            </p:cNvPr>
            <p:cNvCxnSpPr>
              <a:stCxn id="21" idx="0"/>
              <a:endCxn id="14" idx="1"/>
            </p:cNvCxnSpPr>
            <p:nvPr/>
          </p:nvCxnSpPr>
          <p:spPr>
            <a:xfrm rot="5400000" flipH="1" flipV="1">
              <a:off x="5230267" y="2303646"/>
              <a:ext cx="847878" cy="807674"/>
            </a:xfrm>
            <a:prstGeom prst="bentConnector2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5" name="肘形连接符 36">
              <a:extLst>
                <a:ext uri="{FF2B5EF4-FFF2-40B4-BE49-F238E27FC236}">
                  <a16:creationId xmlns:a16="http://schemas.microsoft.com/office/drawing/2014/main" id="{C7956592-3A55-4DD6-B2DA-8D9B0961D408}"/>
                </a:ext>
              </a:extLst>
            </p:cNvPr>
            <p:cNvCxnSpPr>
              <a:stCxn id="22" idx="0"/>
              <a:endCxn id="14" idx="3"/>
            </p:cNvCxnSpPr>
            <p:nvPr/>
          </p:nvCxnSpPr>
          <p:spPr>
            <a:xfrm rot="16200000" flipV="1">
              <a:off x="9187206" y="1952771"/>
              <a:ext cx="847878" cy="1509422"/>
            </a:xfrm>
            <a:prstGeom prst="bentConnector2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6" name="肘形连接符 52">
              <a:extLst>
                <a:ext uri="{FF2B5EF4-FFF2-40B4-BE49-F238E27FC236}">
                  <a16:creationId xmlns:a16="http://schemas.microsoft.com/office/drawing/2014/main" id="{7D436C20-0789-4567-BD31-CB154FF5DD17}"/>
                </a:ext>
              </a:extLst>
            </p:cNvPr>
            <p:cNvCxnSpPr>
              <a:stCxn id="32" idx="1"/>
              <a:endCxn id="21" idx="2"/>
            </p:cNvCxnSpPr>
            <p:nvPr/>
          </p:nvCxnSpPr>
          <p:spPr>
            <a:xfrm rot="10800000">
              <a:off x="5250370" y="3522549"/>
              <a:ext cx="256245" cy="1147956"/>
            </a:xfrm>
            <a:prstGeom prst="bentConnector2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7" name="肘形连接符 57">
              <a:extLst>
                <a:ext uri="{FF2B5EF4-FFF2-40B4-BE49-F238E27FC236}">
                  <a16:creationId xmlns:a16="http://schemas.microsoft.com/office/drawing/2014/main" id="{D2E96A75-3A27-4021-BEA1-7B538682159D}"/>
                </a:ext>
              </a:extLst>
            </p:cNvPr>
            <p:cNvCxnSpPr>
              <a:stCxn id="34" idx="3"/>
              <a:endCxn id="18" idx="3"/>
            </p:cNvCxnSpPr>
            <p:nvPr/>
          </p:nvCxnSpPr>
          <p:spPr>
            <a:xfrm>
              <a:off x="8768459" y="3326984"/>
              <a:ext cx="384197" cy="2423926"/>
            </a:xfrm>
            <a:prstGeom prst="bentConnector3">
              <a:avLst>
                <a:gd name="adj1" fmla="val 196621"/>
              </a:avLst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CF680FA-FC65-42F5-B849-0B7CAFB9B451}"/>
                </a:ext>
              </a:extLst>
            </p:cNvPr>
            <p:cNvSpPr/>
            <p:nvPr/>
          </p:nvSpPr>
          <p:spPr>
            <a:xfrm>
              <a:off x="8826542" y="3006932"/>
              <a:ext cx="394660" cy="338554"/>
            </a:xfrm>
            <a:prstGeom prst="rect">
              <a:avLst/>
            </a:prstGeom>
          </p:spPr>
          <p:txBody>
            <a:bodyPr wrap="none" tIns="0" bIns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1400" kern="0" dirty="0">
                  <a:solidFill>
                    <a:prstClr val="black"/>
                  </a:solidFill>
                  <a:latin typeface="Arial" panose="020B0604020202020204" pitchFamily="34" charset="0"/>
                  <a:ea typeface="Adobe 黑体 Std R" panose="020B0400000000000000" pitchFamily="34" charset="-122"/>
                  <a:cs typeface="Arial" panose="020B0604020202020204" pitchFamily="34" charset="0"/>
                </a:rPr>
                <a:t>YES</a:t>
              </a: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84DFB4F-BEB7-44E1-9B08-FFA3FE988855}"/>
                </a:ext>
              </a:extLst>
            </p:cNvPr>
            <p:cNvSpPr/>
            <p:nvPr/>
          </p:nvSpPr>
          <p:spPr>
            <a:xfrm>
              <a:off x="5266095" y="4331948"/>
              <a:ext cx="394660" cy="338554"/>
            </a:xfrm>
            <a:prstGeom prst="rect">
              <a:avLst/>
            </a:prstGeom>
          </p:spPr>
          <p:txBody>
            <a:bodyPr wrap="none" tIns="0" bIns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1400" kern="0" dirty="0">
                  <a:solidFill>
                    <a:prstClr val="black"/>
                  </a:solidFill>
                  <a:latin typeface="Arial" panose="020B0604020202020204" pitchFamily="34" charset="0"/>
                  <a:ea typeface="Adobe 黑体 Std R" panose="020B0400000000000000" pitchFamily="34" charset="-122"/>
                  <a:cs typeface="Arial" panose="020B0604020202020204" pitchFamily="34" charset="0"/>
                </a:rPr>
                <a:t>YES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D23A3FC2-3DC4-496D-ABAC-628F5BFCA9D9}"/>
                </a:ext>
              </a:extLst>
            </p:cNvPr>
            <p:cNvSpPr/>
            <p:nvPr/>
          </p:nvSpPr>
          <p:spPr>
            <a:xfrm>
              <a:off x="9866659" y="4370426"/>
              <a:ext cx="394660" cy="338554"/>
            </a:xfrm>
            <a:prstGeom prst="rect">
              <a:avLst/>
            </a:prstGeom>
          </p:spPr>
          <p:txBody>
            <a:bodyPr wrap="none" tIns="0" bIns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1400" kern="0" dirty="0">
                  <a:solidFill>
                    <a:prstClr val="black"/>
                  </a:solidFill>
                  <a:latin typeface="Arial" panose="020B0604020202020204" pitchFamily="34" charset="0"/>
                  <a:ea typeface="Adobe 黑体 Std R" panose="020B0400000000000000" pitchFamily="34" charset="-122"/>
                  <a:cs typeface="Arial" panose="020B0604020202020204" pitchFamily="34" charset="0"/>
                </a:rPr>
                <a:t>NO</a:t>
              </a: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F9AD383C-8FD1-4F1C-BA61-B45D60963BF2}"/>
                </a:ext>
              </a:extLst>
            </p:cNvPr>
            <p:cNvSpPr/>
            <p:nvPr/>
          </p:nvSpPr>
          <p:spPr>
            <a:xfrm>
              <a:off x="7402629" y="3761270"/>
              <a:ext cx="394660" cy="338554"/>
            </a:xfrm>
            <a:prstGeom prst="rect">
              <a:avLst/>
            </a:prstGeom>
          </p:spPr>
          <p:txBody>
            <a:bodyPr wrap="none" tIns="0" bIns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1400" kern="0" dirty="0">
                  <a:solidFill>
                    <a:prstClr val="black"/>
                  </a:solidFill>
                  <a:latin typeface="Arial" panose="020B0604020202020204" pitchFamily="34" charset="0"/>
                  <a:ea typeface="Adobe 黑体 Std R" panose="020B0400000000000000" pitchFamily="34" charset="-122"/>
                  <a:cs typeface="Arial" panose="020B0604020202020204" pitchFamily="34" charset="0"/>
                </a:rPr>
                <a:t>NO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A071BD07-CBAE-F474-A99E-8A04C037D952}"/>
              </a:ext>
            </a:extLst>
          </p:cNvPr>
          <p:cNvGrpSpPr/>
          <p:nvPr/>
        </p:nvGrpSpPr>
        <p:grpSpPr>
          <a:xfrm>
            <a:off x="456695" y="3286744"/>
            <a:ext cx="3289652" cy="2863816"/>
            <a:chOff x="1758748" y="3897347"/>
            <a:chExt cx="3289652" cy="2863816"/>
          </a:xfrm>
        </p:grpSpPr>
        <p:sp>
          <p:nvSpPr>
            <p:cNvPr id="6" name="文本框 48">
              <a:extLst>
                <a:ext uri="{FF2B5EF4-FFF2-40B4-BE49-F238E27FC236}">
                  <a16:creationId xmlns:a16="http://schemas.microsoft.com/office/drawing/2014/main" id="{AABD8A59-5B0C-173A-FF2B-C761CBB729A6}"/>
                </a:ext>
              </a:extLst>
            </p:cNvPr>
            <p:cNvSpPr txBox="1"/>
            <p:nvPr/>
          </p:nvSpPr>
          <p:spPr>
            <a:xfrm>
              <a:off x="1864841" y="3897347"/>
              <a:ext cx="1899879" cy="360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marR="0" lvl="0" indent="-285750" defTabSz="91440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zh-CN" sz="1600" b="1" kern="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</a:rPr>
                <a:t>After selection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51E8E81-B047-19A3-172E-DE4E3459056D}"/>
                </a:ext>
              </a:extLst>
            </p:cNvPr>
            <p:cNvGrpSpPr/>
            <p:nvPr/>
          </p:nvGrpSpPr>
          <p:grpSpPr>
            <a:xfrm>
              <a:off x="1758748" y="4186461"/>
              <a:ext cx="3289652" cy="2574702"/>
              <a:chOff x="1758748" y="4186461"/>
              <a:chExt cx="3289652" cy="2574702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E1D642FF-BCF5-62C4-C561-30BBEDB17AF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58748" y="4186461"/>
                <a:ext cx="3289652" cy="2574702"/>
                <a:chOff x="18080" y="1470400"/>
                <a:chExt cx="6106439" cy="4680000"/>
              </a:xfrm>
            </p:grpSpPr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4A1ED1BA-8099-446D-BFA7-36717B6B6C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080" y="1470400"/>
                  <a:ext cx="6106439" cy="4680000"/>
                </a:xfrm>
                <a:prstGeom prst="rect">
                  <a:avLst/>
                </a:prstGeom>
              </p:spPr>
            </p:pic>
            <p:sp>
              <p:nvSpPr>
                <p:cNvPr id="11" name="文本框 53">
                  <a:extLst>
                    <a:ext uri="{FF2B5EF4-FFF2-40B4-BE49-F238E27FC236}">
                      <a16:creationId xmlns:a16="http://schemas.microsoft.com/office/drawing/2014/main" id="{65C2EB42-9F9B-746B-6542-026BCD1DB8CB}"/>
                    </a:ext>
                  </a:extLst>
                </p:cNvPr>
                <p:cNvSpPr txBox="1"/>
                <p:nvPr/>
              </p:nvSpPr>
              <p:spPr>
                <a:xfrm>
                  <a:off x="763629" y="1556355"/>
                  <a:ext cx="1182974" cy="559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zh-CN" sz="1400" dirty="0">
                      <a:solidFill>
                        <a:prstClr val="black"/>
                      </a:solidFill>
                      <a:latin typeface="Arial"/>
                      <a:ea typeface="微软雅黑"/>
                    </a:rPr>
                    <a:t>DATA</a:t>
                  </a:r>
                  <a:endPara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2" name="文本框 55">
                  <a:extLst>
                    <a:ext uri="{FF2B5EF4-FFF2-40B4-BE49-F238E27FC236}">
                      <a16:creationId xmlns:a16="http://schemas.microsoft.com/office/drawing/2014/main" id="{051B132C-0E7C-7FA9-DF81-B07C2C7CA02F}"/>
                    </a:ext>
                  </a:extLst>
                </p:cNvPr>
                <p:cNvSpPr txBox="1"/>
                <p:nvPr/>
              </p:nvSpPr>
              <p:spPr>
                <a:xfrm>
                  <a:off x="1250336" y="3383562"/>
                  <a:ext cx="1395551" cy="3916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σ = 62 ps</a:t>
                  </a: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" name="文本框 51">
                <a:extLst>
                  <a:ext uri="{FF2B5EF4-FFF2-40B4-BE49-F238E27FC236}">
                    <a16:creationId xmlns:a16="http://schemas.microsoft.com/office/drawing/2014/main" id="{C4B5BCD0-0103-BA63-F00C-7DED60D96EC1}"/>
                  </a:ext>
                </a:extLst>
              </p:cNvPr>
              <p:cNvSpPr txBox="1"/>
              <p:nvPr/>
            </p:nvSpPr>
            <p:spPr>
              <a:xfrm>
                <a:off x="3653972" y="5178298"/>
                <a:ext cx="13308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</a:rPr>
                  <a:t>Δ</a:t>
                </a:r>
                <a:r>
                  <a:rPr kumimoji="0" lang="en-US" altLang="zh-CN" sz="1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</a:rPr>
                  <a:t>T</a:t>
                </a: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</a:rPr>
                  <a:t> = 200 ps</a:t>
                </a:r>
              </a:p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</a:rPr>
                  <a:t>w</a:t>
                </a: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</a:rPr>
                  <a:t> = 1.3</a:t>
                </a:r>
                <a:endPara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</a:endParaRPr>
              </a:p>
            </p:txBody>
          </p:sp>
        </p:grpSp>
      </p:grpSp>
      <p:sp>
        <p:nvSpPr>
          <p:cNvPr id="5" name="文本框 56">
            <a:extLst>
              <a:ext uri="{FF2B5EF4-FFF2-40B4-BE49-F238E27FC236}">
                <a16:creationId xmlns:a16="http://schemas.microsoft.com/office/drawing/2014/main" id="{2380F2D4-BAA8-02FC-EE36-6965CADDD20D}"/>
              </a:ext>
            </a:extLst>
          </p:cNvPr>
          <p:cNvSpPr txBox="1"/>
          <p:nvPr/>
        </p:nvSpPr>
        <p:spPr>
          <a:xfrm>
            <a:off x="5784205" y="5509349"/>
            <a:ext cx="340293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dirty="0">
                <a:solidFill>
                  <a:prstClr val="black"/>
                </a:solidFill>
                <a:latin typeface="Arial"/>
                <a:ea typeface="微软雅黑"/>
              </a:rPr>
              <a:t>Two parameters, </a:t>
            </a:r>
            <a:r>
              <a:rPr lang="en-US" altLang="zh-CN" b="1" dirty="0">
                <a:solidFill>
                  <a:srgbClr val="FF0000"/>
                </a:solidFill>
                <a:latin typeface="Arial"/>
                <a:ea typeface="微软雅黑"/>
              </a:rPr>
              <a:t>Δ</a:t>
            </a:r>
            <a:r>
              <a:rPr lang="en-US" altLang="zh-CN" b="1" i="1" dirty="0">
                <a:solidFill>
                  <a:srgbClr val="FF0000"/>
                </a:solidFill>
                <a:latin typeface="Arial"/>
                <a:ea typeface="微软雅黑"/>
              </a:rPr>
              <a:t>t </a:t>
            </a:r>
            <a:r>
              <a:rPr lang="en-US" altLang="zh-CN" dirty="0">
                <a:solidFill>
                  <a:prstClr val="black"/>
                </a:solidFill>
                <a:latin typeface="Arial"/>
                <a:ea typeface="微软雅黑"/>
              </a:rPr>
              <a:t>and</a:t>
            </a:r>
            <a:r>
              <a:rPr lang="en-US" altLang="zh-CN" b="1" dirty="0">
                <a:solidFill>
                  <a:prstClr val="black"/>
                </a:solidFill>
                <a:latin typeface="Arial"/>
                <a:ea typeface="微软雅黑"/>
              </a:rPr>
              <a:t> </a:t>
            </a:r>
            <a:r>
              <a:rPr lang="en-US" altLang="zh-CN" b="1" i="1" dirty="0">
                <a:solidFill>
                  <a:srgbClr val="FF0000"/>
                </a:solidFill>
                <a:latin typeface="Arial"/>
                <a:ea typeface="微软雅黑"/>
              </a:rPr>
              <a:t>w</a:t>
            </a:r>
            <a:endParaRPr lang="zh-CN" altLang="en-US" b="1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57337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>
            <a:extLst>
              <a:ext uri="{FF2B5EF4-FFF2-40B4-BE49-F238E27FC236}">
                <a16:creationId xmlns:a16="http://schemas.microsoft.com/office/drawing/2014/main" id="{28485047-C5A8-2367-6E9B-82D3CB14AFB4}"/>
              </a:ext>
            </a:extLst>
          </p:cNvPr>
          <p:cNvGrpSpPr/>
          <p:nvPr/>
        </p:nvGrpSpPr>
        <p:grpSpPr>
          <a:xfrm>
            <a:off x="437934" y="885492"/>
            <a:ext cx="6634950" cy="1997797"/>
            <a:chOff x="532069" y="1294480"/>
            <a:chExt cx="6634950" cy="1997797"/>
          </a:xfrm>
        </p:grpSpPr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A6DCBEB-3715-0AFB-4ED4-A7C7DC45D30A}"/>
                </a:ext>
              </a:extLst>
            </p:cNvPr>
            <p:cNvGrpSpPr/>
            <p:nvPr/>
          </p:nvGrpSpPr>
          <p:grpSpPr>
            <a:xfrm>
              <a:off x="532069" y="1690688"/>
              <a:ext cx="4077666" cy="1601589"/>
              <a:chOff x="843436" y="1446411"/>
              <a:chExt cx="4077666" cy="1601589"/>
            </a:xfrm>
          </p:grpSpPr>
          <p:sp>
            <p:nvSpPr>
              <p:cNvPr id="165" name="文本框 6">
                <a:extLst>
                  <a:ext uri="{FF2B5EF4-FFF2-40B4-BE49-F238E27FC236}">
                    <a16:creationId xmlns:a16="http://schemas.microsoft.com/office/drawing/2014/main" id="{23F6C5D5-FE0D-F630-DBA1-C5E7CCE9C856}"/>
                  </a:ext>
                </a:extLst>
              </p:cNvPr>
              <p:cNvSpPr txBox="1"/>
              <p:nvPr/>
            </p:nvSpPr>
            <p:spPr>
              <a:xfrm>
                <a:off x="980242" y="1446411"/>
                <a:ext cx="3940860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aseline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Radiator shape</a:t>
                </a:r>
                <a:r>
                  <a:rPr lang="zh-CN" alt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(4, 12, 24 sectors)</a:t>
                </a:r>
                <a:endParaRPr lang="zh-CN" altLang="en-US" baseline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66" name="组合 165">
                <a:extLst>
                  <a:ext uri="{FF2B5EF4-FFF2-40B4-BE49-F238E27FC236}">
                    <a16:creationId xmlns:a16="http://schemas.microsoft.com/office/drawing/2014/main" id="{AC9232FB-A231-92F0-3DB1-A880D790799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43436" y="1857034"/>
                <a:ext cx="3994837" cy="1190966"/>
                <a:chOff x="611347" y="1918404"/>
                <a:chExt cx="10174709" cy="3033348"/>
              </a:xfrm>
            </p:grpSpPr>
            <p:pic>
              <p:nvPicPr>
                <p:cNvPr id="167" name="图片 166">
                  <a:extLst>
                    <a:ext uri="{FF2B5EF4-FFF2-40B4-BE49-F238E27FC236}">
                      <a16:creationId xmlns:a16="http://schemas.microsoft.com/office/drawing/2014/main" id="{DA4F6580-FFC9-3454-42BF-60822017BB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11347" y="1918404"/>
                  <a:ext cx="3360091" cy="3033348"/>
                </a:xfrm>
                <a:prstGeom prst="rect">
                  <a:avLst/>
                </a:prstGeom>
              </p:spPr>
            </p:pic>
            <p:pic>
              <p:nvPicPr>
                <p:cNvPr id="168" name="图片 167">
                  <a:extLst>
                    <a:ext uri="{FF2B5EF4-FFF2-40B4-BE49-F238E27FC236}">
                      <a16:creationId xmlns:a16="http://schemas.microsoft.com/office/drawing/2014/main" id="{ADA77DCA-8613-359D-1FFA-F50E878CED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971438" y="1918404"/>
                  <a:ext cx="3349427" cy="3033348"/>
                </a:xfrm>
                <a:prstGeom prst="rect">
                  <a:avLst/>
                </a:prstGeom>
              </p:spPr>
            </p:pic>
            <p:pic>
              <p:nvPicPr>
                <p:cNvPr id="169" name="图片 168">
                  <a:extLst>
                    <a:ext uri="{FF2B5EF4-FFF2-40B4-BE49-F238E27FC236}">
                      <a16:creationId xmlns:a16="http://schemas.microsoft.com/office/drawing/2014/main" id="{E778E3A1-3210-E191-0CDD-0B950BC0C3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320862" y="1918404"/>
                  <a:ext cx="3465194" cy="3033348"/>
                </a:xfrm>
                <a:prstGeom prst="rect">
                  <a:avLst/>
                </a:prstGeom>
              </p:spPr>
            </p:pic>
          </p:grpSp>
        </p:grpSp>
        <p:sp>
          <p:nvSpPr>
            <p:cNvPr id="92" name="文本框 12">
              <a:extLst>
                <a:ext uri="{FF2B5EF4-FFF2-40B4-BE49-F238E27FC236}">
                  <a16:creationId xmlns:a16="http://schemas.microsoft.com/office/drawing/2014/main" id="{AAF2E201-C88C-EC63-602E-972FB43AC7E9}"/>
                </a:ext>
              </a:extLst>
            </p:cNvPr>
            <p:cNvSpPr txBox="1"/>
            <p:nvPr/>
          </p:nvSpPr>
          <p:spPr>
            <a:xfrm>
              <a:off x="4728640" y="1347939"/>
              <a:ext cx="2438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Wingdings" panose="05000000000000000000" pitchFamily="2" charset="2"/>
                <a:buChar char="p"/>
                <a:defRPr/>
              </a:pPr>
              <a:r>
                <a:rPr lang="en-US" altLang="zh-CN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Absorber or mirror</a:t>
              </a:r>
              <a:r>
                <a:rPr kumimoji="0" lang="en-US" altLang="zh-CN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E9EBCB2A-8586-AA79-0A07-CF45D0668E5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11151" y="1972419"/>
              <a:ext cx="2064651" cy="1319858"/>
              <a:chOff x="4380272" y="1701723"/>
              <a:chExt cx="2064651" cy="1319858"/>
            </a:xfrm>
          </p:grpSpPr>
          <p:grpSp>
            <p:nvGrpSpPr>
              <p:cNvPr id="98" name="组合 97">
                <a:extLst>
                  <a:ext uri="{FF2B5EF4-FFF2-40B4-BE49-F238E27FC236}">
                    <a16:creationId xmlns:a16="http://schemas.microsoft.com/office/drawing/2014/main" id="{5F580C27-D46A-7EB2-CBB5-6B15CF8DDCA9}"/>
                  </a:ext>
                </a:extLst>
              </p:cNvPr>
              <p:cNvGrpSpPr/>
              <p:nvPr/>
            </p:nvGrpSpPr>
            <p:grpSpPr>
              <a:xfrm>
                <a:off x="4380272" y="1708471"/>
                <a:ext cx="509133" cy="1313110"/>
                <a:chOff x="1429858" y="2587434"/>
                <a:chExt cx="1137601" cy="2934000"/>
              </a:xfrm>
            </p:grpSpPr>
            <p:grpSp>
              <p:nvGrpSpPr>
                <p:cNvPr id="143" name="组合 142">
                  <a:extLst>
                    <a:ext uri="{FF2B5EF4-FFF2-40B4-BE49-F238E27FC236}">
                      <a16:creationId xmlns:a16="http://schemas.microsoft.com/office/drawing/2014/main" id="{76AD7F3E-CD31-7227-1C69-726E21247472}"/>
                    </a:ext>
                  </a:extLst>
                </p:cNvPr>
                <p:cNvGrpSpPr/>
                <p:nvPr/>
              </p:nvGrpSpPr>
              <p:grpSpPr>
                <a:xfrm>
                  <a:off x="1429859" y="2587434"/>
                  <a:ext cx="1137600" cy="2934000"/>
                  <a:chOff x="2479431" y="2522146"/>
                  <a:chExt cx="1137600" cy="2934000"/>
                </a:xfrm>
              </p:grpSpPr>
              <p:sp>
                <p:nvSpPr>
                  <p:cNvPr id="156" name="矩形 155">
                    <a:extLst>
                      <a:ext uri="{FF2B5EF4-FFF2-40B4-BE49-F238E27FC236}">
                        <a16:creationId xmlns:a16="http://schemas.microsoft.com/office/drawing/2014/main" id="{06BBE6F6-63E0-CC1C-B097-BA16D0790E97}"/>
                      </a:ext>
                    </a:extLst>
                  </p:cNvPr>
                  <p:cNvSpPr/>
                  <p:nvPr/>
                </p:nvSpPr>
                <p:spPr>
                  <a:xfrm>
                    <a:off x="2479431" y="2576146"/>
                    <a:ext cx="540000" cy="2880000"/>
                  </a:xfrm>
                  <a:prstGeom prst="rect">
                    <a:avLst/>
                  </a:prstGeom>
                  <a:solidFill>
                    <a:srgbClr val="1A1AA7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7" name="组合 156">
                    <a:extLst>
                      <a:ext uri="{FF2B5EF4-FFF2-40B4-BE49-F238E27FC236}">
                        <a16:creationId xmlns:a16="http://schemas.microsoft.com/office/drawing/2014/main" id="{97F958FC-03DE-2EE5-CEEC-D2D516A654C0}"/>
                      </a:ext>
                    </a:extLst>
                  </p:cNvPr>
                  <p:cNvGrpSpPr/>
                  <p:nvPr/>
                </p:nvGrpSpPr>
                <p:grpSpPr>
                  <a:xfrm>
                    <a:off x="3019431" y="2576146"/>
                    <a:ext cx="597600" cy="990000"/>
                    <a:chOff x="3693834" y="2576146"/>
                    <a:chExt cx="597600" cy="990000"/>
                  </a:xfrm>
                </p:grpSpPr>
                <p:sp>
                  <p:nvSpPr>
                    <p:cNvPr id="159" name="矩形 158">
                      <a:extLst>
                        <a:ext uri="{FF2B5EF4-FFF2-40B4-BE49-F238E27FC236}">
                          <a16:creationId xmlns:a16="http://schemas.microsoft.com/office/drawing/2014/main" id="{ACABFD0B-FAA5-4065-1485-5056D7D0F5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93834" y="2576146"/>
                      <a:ext cx="597600" cy="990000"/>
                    </a:xfrm>
                    <a:prstGeom prst="rect">
                      <a:avLst/>
                    </a:prstGeom>
                    <a:solidFill>
                      <a:srgbClr val="046931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0" name="组合 159">
                      <a:extLst>
                        <a:ext uri="{FF2B5EF4-FFF2-40B4-BE49-F238E27FC236}">
                          <a16:creationId xmlns:a16="http://schemas.microsoft.com/office/drawing/2014/main" id="{3A17C119-8C02-2A75-CC6C-38C7BE53F9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93834" y="2658800"/>
                      <a:ext cx="72000" cy="824691"/>
                      <a:chOff x="4845775" y="4012895"/>
                      <a:chExt cx="72000" cy="824691"/>
                    </a:xfrm>
                    <a:solidFill>
                      <a:srgbClr val="FFC000"/>
                    </a:solidFill>
                  </p:grpSpPr>
                  <p:sp>
                    <p:nvSpPr>
                      <p:cNvPr id="161" name="矩形 160">
                        <a:extLst>
                          <a:ext uri="{FF2B5EF4-FFF2-40B4-BE49-F238E27FC236}">
                            <a16:creationId xmlns:a16="http://schemas.microsoft.com/office/drawing/2014/main" id="{A920FF76-4B6B-A7E6-426F-F44E423839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5775" y="4430156"/>
                        <a:ext cx="72000" cy="198000"/>
                      </a:xfrm>
                      <a:prstGeom prst="rect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2" name="矩形 161">
                        <a:extLst>
                          <a:ext uri="{FF2B5EF4-FFF2-40B4-BE49-F238E27FC236}">
                            <a16:creationId xmlns:a16="http://schemas.microsoft.com/office/drawing/2014/main" id="{2C5B6270-FCF5-F6AA-4A9B-E08CA1B81F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5775" y="4639586"/>
                        <a:ext cx="72000" cy="198000"/>
                      </a:xfrm>
                      <a:prstGeom prst="rect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3" name="矩形 162">
                        <a:extLst>
                          <a:ext uri="{FF2B5EF4-FFF2-40B4-BE49-F238E27FC236}">
                            <a16:creationId xmlns:a16="http://schemas.microsoft.com/office/drawing/2014/main" id="{78BA9173-28B7-714F-C9B2-25419D5650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5775" y="4012895"/>
                        <a:ext cx="72000" cy="198000"/>
                      </a:xfrm>
                      <a:prstGeom prst="rect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4" name="矩形 163">
                        <a:extLst>
                          <a:ext uri="{FF2B5EF4-FFF2-40B4-BE49-F238E27FC236}">
                            <a16:creationId xmlns:a16="http://schemas.microsoft.com/office/drawing/2014/main" id="{FA016A7E-E598-8134-06F7-CBC22CF0DB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5775" y="4223062"/>
                        <a:ext cx="72000" cy="198000"/>
                      </a:xfrm>
                      <a:prstGeom prst="rect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58" name="矩形 157">
                    <a:extLst>
                      <a:ext uri="{FF2B5EF4-FFF2-40B4-BE49-F238E27FC236}">
                        <a16:creationId xmlns:a16="http://schemas.microsoft.com/office/drawing/2014/main" id="{47B891F7-884B-5F8B-343F-587ECF2CCF1A}"/>
                      </a:ext>
                    </a:extLst>
                  </p:cNvPr>
                  <p:cNvSpPr/>
                  <p:nvPr/>
                </p:nvSpPr>
                <p:spPr>
                  <a:xfrm>
                    <a:off x="2479431" y="2522146"/>
                    <a:ext cx="540000" cy="54000"/>
                  </a:xfrm>
                  <a:prstGeom prst="rect">
                    <a:avLst/>
                  </a:prstGeom>
                  <a:solidFill>
                    <a:sysClr val="windowText" lastClr="0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4" name="组合 143">
                  <a:extLst>
                    <a:ext uri="{FF2B5EF4-FFF2-40B4-BE49-F238E27FC236}">
                      <a16:creationId xmlns:a16="http://schemas.microsoft.com/office/drawing/2014/main" id="{5CF3A436-F1CD-FD11-0F02-386121195400}"/>
                    </a:ext>
                  </a:extLst>
                </p:cNvPr>
                <p:cNvGrpSpPr/>
                <p:nvPr/>
              </p:nvGrpSpPr>
              <p:grpSpPr>
                <a:xfrm>
                  <a:off x="1429858" y="2641434"/>
                  <a:ext cx="554001" cy="2864926"/>
                  <a:chOff x="1425192" y="2644183"/>
                  <a:chExt cx="554000" cy="2496098"/>
                </a:xfrm>
              </p:grpSpPr>
              <p:grpSp>
                <p:nvGrpSpPr>
                  <p:cNvPr id="145" name="组合 144">
                    <a:extLst>
                      <a:ext uri="{FF2B5EF4-FFF2-40B4-BE49-F238E27FC236}">
                        <a16:creationId xmlns:a16="http://schemas.microsoft.com/office/drawing/2014/main" id="{18DCBA4F-C650-B7BB-536F-2DAEFDD81A4A}"/>
                      </a:ext>
                    </a:extLst>
                  </p:cNvPr>
                  <p:cNvGrpSpPr/>
                  <p:nvPr/>
                </p:nvGrpSpPr>
                <p:grpSpPr>
                  <a:xfrm>
                    <a:off x="1429859" y="2975998"/>
                    <a:ext cx="549333" cy="2164283"/>
                    <a:chOff x="1429859" y="2975998"/>
                    <a:chExt cx="549333" cy="2164283"/>
                  </a:xfrm>
                </p:grpSpPr>
                <p:cxnSp>
                  <p:nvCxnSpPr>
                    <p:cNvPr id="152" name="直接连接符 151">
                      <a:extLst>
                        <a:ext uri="{FF2B5EF4-FFF2-40B4-BE49-F238E27FC236}">
                          <a16:creationId xmlns:a16="http://schemas.microsoft.com/office/drawing/2014/main" id="{5529BF86-4E4B-0034-A100-C2E7E810F6C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429859" y="4600281"/>
                      <a:ext cx="540000" cy="54000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53" name="直接连接符 152">
                      <a:extLst>
                        <a:ext uri="{FF2B5EF4-FFF2-40B4-BE49-F238E27FC236}">
                          <a16:creationId xmlns:a16="http://schemas.microsoft.com/office/drawing/2014/main" id="{C2D03932-F268-D9E6-8EB6-2725492DAD8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429859" y="4060281"/>
                      <a:ext cx="540000" cy="54000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54" name="直接连接符 153">
                      <a:extLst>
                        <a:ext uri="{FF2B5EF4-FFF2-40B4-BE49-F238E27FC236}">
                          <a16:creationId xmlns:a16="http://schemas.microsoft.com/office/drawing/2014/main" id="{103BEB87-B914-C952-779F-B8EA86CDAF6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429859" y="3514527"/>
                      <a:ext cx="540000" cy="54000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55" name="直接连接符 154">
                      <a:extLst>
                        <a:ext uri="{FF2B5EF4-FFF2-40B4-BE49-F238E27FC236}">
                          <a16:creationId xmlns:a16="http://schemas.microsoft.com/office/drawing/2014/main" id="{25027509-97B8-EF56-7D15-B0EF875B614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439192" y="2975998"/>
                      <a:ext cx="540000" cy="54000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grpSp>
                <p:nvGrpSpPr>
                  <p:cNvPr id="146" name="组合 145">
                    <a:extLst>
                      <a:ext uri="{FF2B5EF4-FFF2-40B4-BE49-F238E27FC236}">
                        <a16:creationId xmlns:a16="http://schemas.microsoft.com/office/drawing/2014/main" id="{FFF3C42B-0FE4-8F4C-BEF5-3FD380F79DF3}"/>
                      </a:ext>
                    </a:extLst>
                  </p:cNvPr>
                  <p:cNvGrpSpPr/>
                  <p:nvPr/>
                </p:nvGrpSpPr>
                <p:grpSpPr>
                  <a:xfrm>
                    <a:off x="1425192" y="2644183"/>
                    <a:ext cx="540000" cy="2466483"/>
                    <a:chOff x="1429859" y="3211183"/>
                    <a:chExt cx="540000" cy="2466483"/>
                  </a:xfrm>
                </p:grpSpPr>
                <p:cxnSp>
                  <p:nvCxnSpPr>
                    <p:cNvPr id="147" name="直接连接符 146">
                      <a:extLst>
                        <a:ext uri="{FF2B5EF4-FFF2-40B4-BE49-F238E27FC236}">
                          <a16:creationId xmlns:a16="http://schemas.microsoft.com/office/drawing/2014/main" id="{40E57A95-5B94-771C-9229-95827721212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429859" y="5137666"/>
                      <a:ext cx="540000" cy="54000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48" name="直接连接符 147">
                      <a:extLst>
                        <a:ext uri="{FF2B5EF4-FFF2-40B4-BE49-F238E27FC236}">
                          <a16:creationId xmlns:a16="http://schemas.microsoft.com/office/drawing/2014/main" id="{50C05D9F-42AB-0FA0-1ED6-FD4C8DAEF6B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429859" y="4600281"/>
                      <a:ext cx="540000" cy="54000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49" name="直接连接符 148">
                      <a:extLst>
                        <a:ext uri="{FF2B5EF4-FFF2-40B4-BE49-F238E27FC236}">
                          <a16:creationId xmlns:a16="http://schemas.microsoft.com/office/drawing/2014/main" id="{A4B57AF7-0648-5121-7A54-F2138709517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429859" y="4060281"/>
                      <a:ext cx="540000" cy="54000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50" name="直接连接符 149">
                      <a:extLst>
                        <a:ext uri="{FF2B5EF4-FFF2-40B4-BE49-F238E27FC236}">
                          <a16:creationId xmlns:a16="http://schemas.microsoft.com/office/drawing/2014/main" id="{C3945461-3297-00BB-9EE5-A49C0BA2BD8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429859" y="3514527"/>
                      <a:ext cx="540000" cy="54000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51" name="直接连接符 150">
                      <a:extLst>
                        <a:ext uri="{FF2B5EF4-FFF2-40B4-BE49-F238E27FC236}">
                          <a16:creationId xmlns:a16="http://schemas.microsoft.com/office/drawing/2014/main" id="{E8B4468D-43CB-7CA8-6D69-3DDE841DA8F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429859" y="3211183"/>
                      <a:ext cx="304815" cy="30481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00B05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  <p:grpSp>
            <p:nvGrpSpPr>
              <p:cNvPr id="99" name="组合 98">
                <a:extLst>
                  <a:ext uri="{FF2B5EF4-FFF2-40B4-BE49-F238E27FC236}">
                    <a16:creationId xmlns:a16="http://schemas.microsoft.com/office/drawing/2014/main" id="{3242D237-47DC-6F3F-D7AE-1F77FFC94154}"/>
                  </a:ext>
                </a:extLst>
              </p:cNvPr>
              <p:cNvGrpSpPr/>
              <p:nvPr/>
            </p:nvGrpSpPr>
            <p:grpSpPr>
              <a:xfrm>
                <a:off x="5182480" y="1701723"/>
                <a:ext cx="509132" cy="1313111"/>
                <a:chOff x="5219699" y="2155104"/>
                <a:chExt cx="1137600" cy="2934000"/>
              </a:xfrm>
            </p:grpSpPr>
            <p:grpSp>
              <p:nvGrpSpPr>
                <p:cNvPr id="122" name="组合 121">
                  <a:extLst>
                    <a:ext uri="{FF2B5EF4-FFF2-40B4-BE49-F238E27FC236}">
                      <a16:creationId xmlns:a16="http://schemas.microsoft.com/office/drawing/2014/main" id="{234C06C2-3968-6D29-D097-B3EAE2307251}"/>
                    </a:ext>
                  </a:extLst>
                </p:cNvPr>
                <p:cNvGrpSpPr/>
                <p:nvPr/>
              </p:nvGrpSpPr>
              <p:grpSpPr>
                <a:xfrm>
                  <a:off x="5219699" y="2155104"/>
                  <a:ext cx="1137600" cy="2934000"/>
                  <a:chOff x="5176248" y="2522146"/>
                  <a:chExt cx="1137600" cy="2934000"/>
                </a:xfrm>
              </p:grpSpPr>
              <p:sp>
                <p:nvSpPr>
                  <p:cNvPr id="134" name="矩形 133">
                    <a:extLst>
                      <a:ext uri="{FF2B5EF4-FFF2-40B4-BE49-F238E27FC236}">
                        <a16:creationId xmlns:a16="http://schemas.microsoft.com/office/drawing/2014/main" id="{AD31D42C-91C0-E971-F23C-A6F42EE341B6}"/>
                      </a:ext>
                    </a:extLst>
                  </p:cNvPr>
                  <p:cNvSpPr/>
                  <p:nvPr/>
                </p:nvSpPr>
                <p:spPr>
                  <a:xfrm>
                    <a:off x="5176248" y="2576146"/>
                    <a:ext cx="540000" cy="2880000"/>
                  </a:xfrm>
                  <a:prstGeom prst="rect">
                    <a:avLst/>
                  </a:prstGeom>
                  <a:solidFill>
                    <a:srgbClr val="1A1AA7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5" name="组合 134">
                    <a:extLst>
                      <a:ext uri="{FF2B5EF4-FFF2-40B4-BE49-F238E27FC236}">
                        <a16:creationId xmlns:a16="http://schemas.microsoft.com/office/drawing/2014/main" id="{81335269-11AD-10F4-46AB-A3198843F292}"/>
                      </a:ext>
                    </a:extLst>
                  </p:cNvPr>
                  <p:cNvGrpSpPr/>
                  <p:nvPr/>
                </p:nvGrpSpPr>
                <p:grpSpPr>
                  <a:xfrm>
                    <a:off x="5716248" y="2576146"/>
                    <a:ext cx="597600" cy="990000"/>
                    <a:chOff x="3693834" y="2576146"/>
                    <a:chExt cx="597600" cy="990000"/>
                  </a:xfrm>
                </p:grpSpPr>
                <p:sp>
                  <p:nvSpPr>
                    <p:cNvPr id="137" name="矩形 136">
                      <a:extLst>
                        <a:ext uri="{FF2B5EF4-FFF2-40B4-BE49-F238E27FC236}">
                          <a16:creationId xmlns:a16="http://schemas.microsoft.com/office/drawing/2014/main" id="{ADEDCA74-7AEE-894F-E8BF-4DED6DAE97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93834" y="2576146"/>
                      <a:ext cx="597600" cy="990000"/>
                    </a:xfrm>
                    <a:prstGeom prst="rect">
                      <a:avLst/>
                    </a:prstGeom>
                    <a:solidFill>
                      <a:srgbClr val="046931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8" name="组合 137">
                      <a:extLst>
                        <a:ext uri="{FF2B5EF4-FFF2-40B4-BE49-F238E27FC236}">
                          <a16:creationId xmlns:a16="http://schemas.microsoft.com/office/drawing/2014/main" id="{662CA09F-4CB8-5547-F66A-24DB4EAF07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93834" y="2658800"/>
                      <a:ext cx="72000" cy="824691"/>
                      <a:chOff x="4845775" y="4012895"/>
                      <a:chExt cx="72000" cy="824691"/>
                    </a:xfrm>
                    <a:solidFill>
                      <a:srgbClr val="FFC000"/>
                    </a:solidFill>
                  </p:grpSpPr>
                  <p:sp>
                    <p:nvSpPr>
                      <p:cNvPr id="139" name="矩形 138">
                        <a:extLst>
                          <a:ext uri="{FF2B5EF4-FFF2-40B4-BE49-F238E27FC236}">
                            <a16:creationId xmlns:a16="http://schemas.microsoft.com/office/drawing/2014/main" id="{31637889-C04B-B735-FE86-BF32E2416B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5775" y="4430156"/>
                        <a:ext cx="72000" cy="198000"/>
                      </a:xfrm>
                      <a:prstGeom prst="rect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矩形 139">
                        <a:extLst>
                          <a:ext uri="{FF2B5EF4-FFF2-40B4-BE49-F238E27FC236}">
                            <a16:creationId xmlns:a16="http://schemas.microsoft.com/office/drawing/2014/main" id="{1E6E4EA7-3B7C-874B-EF0B-33F94EB7BF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5775" y="4639586"/>
                        <a:ext cx="72000" cy="198000"/>
                      </a:xfrm>
                      <a:prstGeom prst="rect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1" name="矩形 140">
                        <a:extLst>
                          <a:ext uri="{FF2B5EF4-FFF2-40B4-BE49-F238E27FC236}">
                            <a16:creationId xmlns:a16="http://schemas.microsoft.com/office/drawing/2014/main" id="{449937B8-9674-4B2E-C145-E20B4B7E9B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5775" y="4012895"/>
                        <a:ext cx="72000" cy="198000"/>
                      </a:xfrm>
                      <a:prstGeom prst="rect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2" name="矩形 141">
                        <a:extLst>
                          <a:ext uri="{FF2B5EF4-FFF2-40B4-BE49-F238E27FC236}">
                            <a16:creationId xmlns:a16="http://schemas.microsoft.com/office/drawing/2014/main" id="{70BDB922-19DA-0EBF-A1A5-1B87D28492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5775" y="4223062"/>
                        <a:ext cx="72000" cy="198000"/>
                      </a:xfrm>
                      <a:prstGeom prst="rect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36" name="矩形 135">
                    <a:extLst>
                      <a:ext uri="{FF2B5EF4-FFF2-40B4-BE49-F238E27FC236}">
                        <a16:creationId xmlns:a16="http://schemas.microsoft.com/office/drawing/2014/main" id="{49FE5DC7-2B30-4B17-970B-583C0F46F30D}"/>
                      </a:ext>
                    </a:extLst>
                  </p:cNvPr>
                  <p:cNvSpPr/>
                  <p:nvPr/>
                </p:nvSpPr>
                <p:spPr>
                  <a:xfrm>
                    <a:off x="5176248" y="2522146"/>
                    <a:ext cx="540000" cy="54000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" name="组合 122">
                  <a:extLst>
                    <a:ext uri="{FF2B5EF4-FFF2-40B4-BE49-F238E27FC236}">
                      <a16:creationId xmlns:a16="http://schemas.microsoft.com/office/drawing/2014/main" id="{6E746935-19B0-747D-8DDA-B422807F7B1B}"/>
                    </a:ext>
                  </a:extLst>
                </p:cNvPr>
                <p:cNvGrpSpPr/>
                <p:nvPr/>
              </p:nvGrpSpPr>
              <p:grpSpPr>
                <a:xfrm>
                  <a:off x="5219710" y="2167395"/>
                  <a:ext cx="540001" cy="2882800"/>
                  <a:chOff x="4706861" y="2629930"/>
                  <a:chExt cx="556597" cy="2507602"/>
                </a:xfrm>
              </p:grpSpPr>
              <p:cxnSp>
                <p:nvCxnSpPr>
                  <p:cNvPr id="124" name="直接连接符 123">
                    <a:extLst>
                      <a:ext uri="{FF2B5EF4-FFF2-40B4-BE49-F238E27FC236}">
                        <a16:creationId xmlns:a16="http://schemas.microsoft.com/office/drawing/2014/main" id="{4AD53488-2C98-0ED8-3AA7-AE147072983D}"/>
                      </a:ext>
                    </a:extLst>
                  </p:cNvPr>
                  <p:cNvCxnSpPr/>
                  <p:nvPr/>
                </p:nvCxnSpPr>
                <p:spPr>
                  <a:xfrm>
                    <a:off x="4711528" y="4597532"/>
                    <a:ext cx="540000" cy="54000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25" name="直接连接符 124">
                    <a:extLst>
                      <a:ext uri="{FF2B5EF4-FFF2-40B4-BE49-F238E27FC236}">
                        <a16:creationId xmlns:a16="http://schemas.microsoft.com/office/drawing/2014/main" id="{A1A73E96-FBE5-1477-CE60-8D47480B779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711528" y="4057532"/>
                    <a:ext cx="540000" cy="54000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26" name="直接连接符 125">
                    <a:extLst>
                      <a:ext uri="{FF2B5EF4-FFF2-40B4-BE49-F238E27FC236}">
                        <a16:creationId xmlns:a16="http://schemas.microsoft.com/office/drawing/2014/main" id="{F3CCE558-9139-B60A-FFE4-EA7B694FE9C4}"/>
                      </a:ext>
                    </a:extLst>
                  </p:cNvPr>
                  <p:cNvCxnSpPr/>
                  <p:nvPr/>
                </p:nvCxnSpPr>
                <p:spPr>
                  <a:xfrm>
                    <a:off x="4711528" y="3511778"/>
                    <a:ext cx="540000" cy="54000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27" name="直接连接符 126">
                    <a:extLst>
                      <a:ext uri="{FF2B5EF4-FFF2-40B4-BE49-F238E27FC236}">
                        <a16:creationId xmlns:a16="http://schemas.microsoft.com/office/drawing/2014/main" id="{73C946BA-FF33-C583-1B14-C7509B8F285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720861" y="2973249"/>
                    <a:ext cx="540000" cy="54000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28" name="直接连接符 127">
                    <a:extLst>
                      <a:ext uri="{FF2B5EF4-FFF2-40B4-BE49-F238E27FC236}">
                        <a16:creationId xmlns:a16="http://schemas.microsoft.com/office/drawing/2014/main" id="{FE50C352-9FB1-B861-3E9A-36D2A2906A5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706861" y="4567917"/>
                    <a:ext cx="540000" cy="54000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29" name="直接连接符 128">
                    <a:extLst>
                      <a:ext uri="{FF2B5EF4-FFF2-40B4-BE49-F238E27FC236}">
                        <a16:creationId xmlns:a16="http://schemas.microsoft.com/office/drawing/2014/main" id="{E0DA186A-1250-2D6D-FAB4-56D77086D80B}"/>
                      </a:ext>
                    </a:extLst>
                  </p:cNvPr>
                  <p:cNvCxnSpPr/>
                  <p:nvPr/>
                </p:nvCxnSpPr>
                <p:spPr>
                  <a:xfrm>
                    <a:off x="4706861" y="4030532"/>
                    <a:ext cx="540000" cy="54000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30" name="直接连接符 129">
                    <a:extLst>
                      <a:ext uri="{FF2B5EF4-FFF2-40B4-BE49-F238E27FC236}">
                        <a16:creationId xmlns:a16="http://schemas.microsoft.com/office/drawing/2014/main" id="{6E98B374-27ED-F6E7-B679-FB91BAC4ED2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706861" y="3490532"/>
                    <a:ext cx="540000" cy="54000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31" name="直接连接符 130">
                    <a:extLst>
                      <a:ext uri="{FF2B5EF4-FFF2-40B4-BE49-F238E27FC236}">
                        <a16:creationId xmlns:a16="http://schemas.microsoft.com/office/drawing/2014/main" id="{EBEB43C6-36EA-C95E-09EE-FEF3FF372179}"/>
                      </a:ext>
                    </a:extLst>
                  </p:cNvPr>
                  <p:cNvCxnSpPr/>
                  <p:nvPr/>
                </p:nvCxnSpPr>
                <p:spPr>
                  <a:xfrm>
                    <a:off x="4706861" y="2944778"/>
                    <a:ext cx="540000" cy="54000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32" name="直接连接符 131">
                    <a:extLst>
                      <a:ext uri="{FF2B5EF4-FFF2-40B4-BE49-F238E27FC236}">
                        <a16:creationId xmlns:a16="http://schemas.microsoft.com/office/drawing/2014/main" id="{67C4D1A5-1E5B-7C60-68A0-77C9AEA26DB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706861" y="2641434"/>
                    <a:ext cx="304815" cy="304815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33" name="直接连接符 132">
                    <a:extLst>
                      <a:ext uri="{FF2B5EF4-FFF2-40B4-BE49-F238E27FC236}">
                        <a16:creationId xmlns:a16="http://schemas.microsoft.com/office/drawing/2014/main" id="{4B28F7A1-C38C-E8CB-A743-D41E4C24923C}"/>
                      </a:ext>
                    </a:extLst>
                  </p:cNvPr>
                  <p:cNvCxnSpPr/>
                  <p:nvPr/>
                </p:nvCxnSpPr>
                <p:spPr>
                  <a:xfrm>
                    <a:off x="5011544" y="2629930"/>
                    <a:ext cx="251914" cy="251914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  <p:grpSp>
            <p:nvGrpSpPr>
              <p:cNvPr id="100" name="组合 99">
                <a:extLst>
                  <a:ext uri="{FF2B5EF4-FFF2-40B4-BE49-F238E27FC236}">
                    <a16:creationId xmlns:a16="http://schemas.microsoft.com/office/drawing/2014/main" id="{0CBD605E-4885-3406-0A0E-4404F6FFF1D1}"/>
                  </a:ext>
                </a:extLst>
              </p:cNvPr>
              <p:cNvGrpSpPr/>
              <p:nvPr/>
            </p:nvGrpSpPr>
            <p:grpSpPr>
              <a:xfrm>
                <a:off x="5877374" y="1706377"/>
                <a:ext cx="567549" cy="1290458"/>
                <a:chOff x="7867339" y="2633737"/>
                <a:chExt cx="1268124" cy="2883384"/>
              </a:xfrm>
            </p:grpSpPr>
            <p:grpSp>
              <p:nvGrpSpPr>
                <p:cNvPr id="101" name="组合 100">
                  <a:extLst>
                    <a:ext uri="{FF2B5EF4-FFF2-40B4-BE49-F238E27FC236}">
                      <a16:creationId xmlns:a16="http://schemas.microsoft.com/office/drawing/2014/main" id="{3FBBBFE5-8264-00AA-6C5E-97C029D13FDD}"/>
                    </a:ext>
                  </a:extLst>
                </p:cNvPr>
                <p:cNvGrpSpPr/>
                <p:nvPr/>
              </p:nvGrpSpPr>
              <p:grpSpPr>
                <a:xfrm>
                  <a:off x="7867339" y="2633737"/>
                  <a:ext cx="1268124" cy="2883384"/>
                  <a:chOff x="7026924" y="2572762"/>
                  <a:chExt cx="1268124" cy="2883384"/>
                </a:xfrm>
              </p:grpSpPr>
              <p:sp>
                <p:nvSpPr>
                  <p:cNvPr id="112" name="矩形 111">
                    <a:extLst>
                      <a:ext uri="{FF2B5EF4-FFF2-40B4-BE49-F238E27FC236}">
                        <a16:creationId xmlns:a16="http://schemas.microsoft.com/office/drawing/2014/main" id="{67623309-B73D-5217-D79F-92EB4EEA62ED}"/>
                      </a:ext>
                    </a:extLst>
                  </p:cNvPr>
                  <p:cNvSpPr/>
                  <p:nvPr/>
                </p:nvSpPr>
                <p:spPr>
                  <a:xfrm>
                    <a:off x="7157448" y="2576146"/>
                    <a:ext cx="540000" cy="2880000"/>
                  </a:xfrm>
                  <a:prstGeom prst="rect">
                    <a:avLst/>
                  </a:prstGeom>
                  <a:solidFill>
                    <a:srgbClr val="1A1AA7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直角三角形 112">
                    <a:extLst>
                      <a:ext uri="{FF2B5EF4-FFF2-40B4-BE49-F238E27FC236}">
                        <a16:creationId xmlns:a16="http://schemas.microsoft.com/office/drawing/2014/main" id="{67AC0881-EFAC-B078-3E51-2BB902AF789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157448" y="2572762"/>
                    <a:ext cx="540000" cy="540000"/>
                  </a:xfrm>
                  <a:prstGeom prst="rtTriangl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14" name="组合 113">
                    <a:extLst>
                      <a:ext uri="{FF2B5EF4-FFF2-40B4-BE49-F238E27FC236}">
                        <a16:creationId xmlns:a16="http://schemas.microsoft.com/office/drawing/2014/main" id="{35A1805D-8450-C0A3-F4C9-495259226A08}"/>
                      </a:ext>
                    </a:extLst>
                  </p:cNvPr>
                  <p:cNvGrpSpPr/>
                  <p:nvPr/>
                </p:nvGrpSpPr>
                <p:grpSpPr>
                  <a:xfrm>
                    <a:off x="7697448" y="2576146"/>
                    <a:ext cx="597600" cy="990000"/>
                    <a:chOff x="3693834" y="2576146"/>
                    <a:chExt cx="597600" cy="990000"/>
                  </a:xfrm>
                </p:grpSpPr>
                <p:sp>
                  <p:nvSpPr>
                    <p:cNvPr id="116" name="矩形 115">
                      <a:extLst>
                        <a:ext uri="{FF2B5EF4-FFF2-40B4-BE49-F238E27FC236}">
                          <a16:creationId xmlns:a16="http://schemas.microsoft.com/office/drawing/2014/main" id="{0004D1E7-E85C-327C-93B1-F373F7C776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93834" y="2576146"/>
                      <a:ext cx="597600" cy="990000"/>
                    </a:xfrm>
                    <a:prstGeom prst="rect">
                      <a:avLst/>
                    </a:prstGeom>
                    <a:solidFill>
                      <a:srgbClr val="046931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7" name="组合 116">
                      <a:extLst>
                        <a:ext uri="{FF2B5EF4-FFF2-40B4-BE49-F238E27FC236}">
                          <a16:creationId xmlns:a16="http://schemas.microsoft.com/office/drawing/2014/main" id="{47DA4FC2-8009-670C-DBA9-F37045E7C5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93834" y="2658800"/>
                      <a:ext cx="72000" cy="824691"/>
                      <a:chOff x="4845775" y="4012895"/>
                      <a:chExt cx="72000" cy="824691"/>
                    </a:xfrm>
                    <a:solidFill>
                      <a:srgbClr val="FFC000"/>
                    </a:solidFill>
                  </p:grpSpPr>
                  <p:sp>
                    <p:nvSpPr>
                      <p:cNvPr id="118" name="矩形 117">
                        <a:extLst>
                          <a:ext uri="{FF2B5EF4-FFF2-40B4-BE49-F238E27FC236}">
                            <a16:creationId xmlns:a16="http://schemas.microsoft.com/office/drawing/2014/main" id="{115CD08C-3121-72DF-A27E-4EBBF2DAAB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5775" y="4430156"/>
                        <a:ext cx="72000" cy="198000"/>
                      </a:xfrm>
                      <a:prstGeom prst="rect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矩形 118">
                        <a:extLst>
                          <a:ext uri="{FF2B5EF4-FFF2-40B4-BE49-F238E27FC236}">
                            <a16:creationId xmlns:a16="http://schemas.microsoft.com/office/drawing/2014/main" id="{6C199967-6A28-86D2-9970-485B20C558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5775" y="4639586"/>
                        <a:ext cx="72000" cy="198000"/>
                      </a:xfrm>
                      <a:prstGeom prst="rect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矩形 119">
                        <a:extLst>
                          <a:ext uri="{FF2B5EF4-FFF2-40B4-BE49-F238E27FC236}">
                            <a16:creationId xmlns:a16="http://schemas.microsoft.com/office/drawing/2014/main" id="{E3A1FF38-9BFC-7AFC-0F46-E4233F0782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5775" y="4012895"/>
                        <a:ext cx="72000" cy="198000"/>
                      </a:xfrm>
                      <a:prstGeom prst="rect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1" name="矩形 120">
                        <a:extLst>
                          <a:ext uri="{FF2B5EF4-FFF2-40B4-BE49-F238E27FC236}">
                            <a16:creationId xmlns:a16="http://schemas.microsoft.com/office/drawing/2014/main" id="{7DCAAE6B-AF5C-C40D-2B9D-6AAB0BC960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5775" y="4223062"/>
                        <a:ext cx="72000" cy="198000"/>
                      </a:xfrm>
                      <a:prstGeom prst="rect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15" name="矩形 114">
                    <a:extLst>
                      <a:ext uri="{FF2B5EF4-FFF2-40B4-BE49-F238E27FC236}">
                        <a16:creationId xmlns:a16="http://schemas.microsoft.com/office/drawing/2014/main" id="{128334F0-CA8B-A689-A525-C50D1E16750B}"/>
                      </a:ext>
                    </a:extLst>
                  </p:cNvPr>
                  <p:cNvSpPr/>
                  <p:nvPr/>
                </p:nvSpPr>
                <p:spPr>
                  <a:xfrm rot="-2700000">
                    <a:off x="7026924" y="2798788"/>
                    <a:ext cx="763200" cy="54000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2" name="组合 101">
                  <a:extLst>
                    <a:ext uri="{FF2B5EF4-FFF2-40B4-BE49-F238E27FC236}">
                      <a16:creationId xmlns:a16="http://schemas.microsoft.com/office/drawing/2014/main" id="{D3A68555-69BF-A483-49AE-99A31BC7F754}"/>
                    </a:ext>
                  </a:extLst>
                </p:cNvPr>
                <p:cNvGrpSpPr/>
                <p:nvPr/>
              </p:nvGrpSpPr>
              <p:grpSpPr>
                <a:xfrm>
                  <a:off x="8001347" y="2803851"/>
                  <a:ext cx="554000" cy="2702507"/>
                  <a:chOff x="8001347" y="2803851"/>
                  <a:chExt cx="554000" cy="2702507"/>
                </a:xfrm>
              </p:grpSpPr>
              <p:cxnSp>
                <p:nvCxnSpPr>
                  <p:cNvPr id="103" name="直接连接符 102">
                    <a:extLst>
                      <a:ext uri="{FF2B5EF4-FFF2-40B4-BE49-F238E27FC236}">
                        <a16:creationId xmlns:a16="http://schemas.microsoft.com/office/drawing/2014/main" id="{C7505CF8-9828-C425-58F3-389BB7DBBA06}"/>
                      </a:ext>
                    </a:extLst>
                  </p:cNvPr>
                  <p:cNvCxnSpPr/>
                  <p:nvPr/>
                </p:nvCxnSpPr>
                <p:spPr>
                  <a:xfrm>
                    <a:off x="8006014" y="4832068"/>
                    <a:ext cx="540000" cy="67429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4" name="直接连接符 103">
                    <a:extLst>
                      <a:ext uri="{FF2B5EF4-FFF2-40B4-BE49-F238E27FC236}">
                        <a16:creationId xmlns:a16="http://schemas.microsoft.com/office/drawing/2014/main" id="{B569234A-8498-CAFF-25DD-68C97AFC4DF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006014" y="4157779"/>
                    <a:ext cx="540000" cy="67429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5" name="直接连接符 104">
                    <a:extLst>
                      <a:ext uri="{FF2B5EF4-FFF2-40B4-BE49-F238E27FC236}">
                        <a16:creationId xmlns:a16="http://schemas.microsoft.com/office/drawing/2014/main" id="{0CFA53A7-EF8A-90DC-9F0E-E6E40B989AE3}"/>
                      </a:ext>
                    </a:extLst>
                  </p:cNvPr>
                  <p:cNvCxnSpPr/>
                  <p:nvPr/>
                </p:nvCxnSpPr>
                <p:spPr>
                  <a:xfrm>
                    <a:off x="8006014" y="3476304"/>
                    <a:ext cx="540000" cy="67429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6" name="直接连接符 105">
                    <a:extLst>
                      <a:ext uri="{FF2B5EF4-FFF2-40B4-BE49-F238E27FC236}">
                        <a16:creationId xmlns:a16="http://schemas.microsoft.com/office/drawing/2014/main" id="{00DDB438-B654-32F1-9F64-66FCEAD8B81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015347" y="2803851"/>
                    <a:ext cx="540000" cy="67429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7" name="直接连接符 106">
                    <a:extLst>
                      <a:ext uri="{FF2B5EF4-FFF2-40B4-BE49-F238E27FC236}">
                        <a16:creationId xmlns:a16="http://schemas.microsoft.com/office/drawing/2014/main" id="{46C4D444-0492-57E8-948F-EC2A7C59498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001347" y="4795088"/>
                    <a:ext cx="540000" cy="67429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8" name="直接连接符 107">
                    <a:extLst>
                      <a:ext uri="{FF2B5EF4-FFF2-40B4-BE49-F238E27FC236}">
                        <a16:creationId xmlns:a16="http://schemas.microsoft.com/office/drawing/2014/main" id="{C6596978-FA17-A831-D9E3-5682DFC6256C}"/>
                      </a:ext>
                    </a:extLst>
                  </p:cNvPr>
                  <p:cNvCxnSpPr/>
                  <p:nvPr/>
                </p:nvCxnSpPr>
                <p:spPr>
                  <a:xfrm>
                    <a:off x="8001347" y="4124064"/>
                    <a:ext cx="540000" cy="67429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9" name="直接连接符 108">
                    <a:extLst>
                      <a:ext uri="{FF2B5EF4-FFF2-40B4-BE49-F238E27FC236}">
                        <a16:creationId xmlns:a16="http://schemas.microsoft.com/office/drawing/2014/main" id="{84923442-BCC8-6E75-A577-5259C5C9B8F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001347" y="3449774"/>
                    <a:ext cx="540000" cy="67429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10" name="直接连接符 109">
                    <a:extLst>
                      <a:ext uri="{FF2B5EF4-FFF2-40B4-BE49-F238E27FC236}">
                        <a16:creationId xmlns:a16="http://schemas.microsoft.com/office/drawing/2014/main" id="{52D67581-0A7D-7EBA-EE88-87B6640B0EA9}"/>
                      </a:ext>
                    </a:extLst>
                  </p:cNvPr>
                  <p:cNvCxnSpPr/>
                  <p:nvPr/>
                </p:nvCxnSpPr>
                <p:spPr>
                  <a:xfrm>
                    <a:off x="8173941" y="2996280"/>
                    <a:ext cx="363922" cy="449694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11" name="直接连接符 110">
                    <a:extLst>
                      <a:ext uri="{FF2B5EF4-FFF2-40B4-BE49-F238E27FC236}">
                        <a16:creationId xmlns:a16="http://schemas.microsoft.com/office/drawing/2014/main" id="{21BFB388-87AE-5A95-67CC-BF35CB783F50}"/>
                      </a:ext>
                    </a:extLst>
                  </p:cNvPr>
                  <p:cNvCxnSpPr/>
                  <p:nvPr/>
                </p:nvCxnSpPr>
                <p:spPr>
                  <a:xfrm>
                    <a:off x="8173941" y="2997970"/>
                    <a:ext cx="363360" cy="300184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</p:grp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F23261C2-5FB6-EE11-E7EA-FEEEE947AC07}"/>
                </a:ext>
              </a:extLst>
            </p:cNvPr>
            <p:cNvSpPr/>
            <p:nvPr/>
          </p:nvSpPr>
          <p:spPr>
            <a:xfrm>
              <a:off x="668875" y="1294480"/>
              <a:ext cx="4063933" cy="4247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lvl="0" indent="-28575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p"/>
              </a:pPr>
              <a:r>
                <a:rPr lang="en-US" altLang="zh-CN" baseline="0" dirty="0">
                  <a:solidFill>
                    <a:prstClr val="black"/>
                  </a:solidFill>
                  <a:latin typeface="Arial"/>
                  <a:ea typeface="微软雅黑"/>
                </a:rPr>
                <a:t>Radiator thickness</a:t>
              </a:r>
              <a:r>
                <a:rPr lang="zh-CN" altLang="en-US" dirty="0">
                  <a:solidFill>
                    <a:prstClr val="black"/>
                  </a:solidFill>
                  <a:latin typeface="Arial"/>
                  <a:ea typeface="微软雅黑"/>
                </a:rPr>
                <a:t> </a:t>
              </a:r>
              <a:r>
                <a:rPr lang="en-US" altLang="zh-CN" dirty="0">
                  <a:solidFill>
                    <a:prstClr val="black"/>
                  </a:solidFill>
                  <a:latin typeface="Arial"/>
                  <a:ea typeface="微软雅黑"/>
                </a:rPr>
                <a:t>(</a:t>
              </a:r>
              <a:r>
                <a:rPr lang="en-US" altLang="zh-CN" baseline="0" dirty="0">
                  <a:solidFill>
                    <a:prstClr val="black"/>
                  </a:solidFill>
                  <a:latin typeface="Arial"/>
                  <a:ea typeface="微软雅黑"/>
                </a:rPr>
                <a:t>10</a:t>
              </a:r>
              <a:r>
                <a:rPr lang="en-US" altLang="zh-CN" dirty="0">
                  <a:solidFill>
                    <a:prstClr val="black"/>
                  </a:solidFill>
                  <a:latin typeface="Arial"/>
                  <a:ea typeface="微软雅黑"/>
                </a:rPr>
                <a:t>, </a:t>
              </a:r>
              <a:r>
                <a:rPr lang="en-US" altLang="zh-CN" baseline="0" dirty="0">
                  <a:latin typeface="Arial"/>
                  <a:ea typeface="微软雅黑"/>
                </a:rPr>
                <a:t>15</a:t>
              </a:r>
              <a:r>
                <a:rPr lang="en-US" altLang="zh-CN" dirty="0">
                  <a:latin typeface="Arial"/>
                  <a:ea typeface="微软雅黑"/>
                </a:rPr>
                <a:t>,</a:t>
              </a:r>
              <a:r>
                <a:rPr lang="en-US" altLang="zh-CN" dirty="0">
                  <a:solidFill>
                    <a:prstClr val="black"/>
                  </a:solidFill>
                  <a:latin typeface="Arial"/>
                  <a:ea typeface="微软雅黑"/>
                </a:rPr>
                <a:t> </a:t>
              </a:r>
              <a:r>
                <a:rPr lang="en-US" altLang="zh-CN" baseline="0" dirty="0">
                  <a:solidFill>
                    <a:prstClr val="black"/>
                  </a:solidFill>
                  <a:latin typeface="Arial"/>
                  <a:ea typeface="微软雅黑"/>
                </a:rPr>
                <a:t>20 mm</a:t>
              </a:r>
              <a:r>
                <a:rPr lang="en-US" altLang="zh-CN" dirty="0">
                  <a:solidFill>
                    <a:prstClr val="black"/>
                  </a:solidFill>
                  <a:latin typeface="Arial"/>
                  <a:ea typeface="微软雅黑"/>
                </a:rPr>
                <a:t>)</a:t>
              </a:r>
              <a:endParaRPr lang="en-US" altLang="zh-CN" baseline="0" dirty="0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cxnSp>
          <p:nvCxnSpPr>
            <p:cNvPr id="95" name="直接箭头连接符 94">
              <a:extLst>
                <a:ext uri="{FF2B5EF4-FFF2-40B4-BE49-F238E27FC236}">
                  <a16:creationId xmlns:a16="http://schemas.microsoft.com/office/drawing/2014/main" id="{C085D3AF-EACD-FC56-A196-A99446A86C72}"/>
                </a:ext>
              </a:extLst>
            </p:cNvPr>
            <p:cNvCxnSpPr>
              <a:endCxn id="158" idx="0"/>
            </p:cNvCxnSpPr>
            <p:nvPr/>
          </p:nvCxnSpPr>
          <p:spPr>
            <a:xfrm flipH="1">
              <a:off x="5031990" y="1690688"/>
              <a:ext cx="186675" cy="288479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箭头连接符 95">
              <a:extLst>
                <a:ext uri="{FF2B5EF4-FFF2-40B4-BE49-F238E27FC236}">
                  <a16:creationId xmlns:a16="http://schemas.microsoft.com/office/drawing/2014/main" id="{749F095A-EFCD-A437-893F-742BE36F20B4}"/>
                </a:ext>
              </a:extLst>
            </p:cNvPr>
            <p:cNvCxnSpPr>
              <a:endCxn id="136" idx="0"/>
            </p:cNvCxnSpPr>
            <p:nvPr/>
          </p:nvCxnSpPr>
          <p:spPr>
            <a:xfrm flipH="1">
              <a:off x="5834198" y="1660690"/>
              <a:ext cx="624646" cy="311729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箭头连接符 96">
              <a:extLst>
                <a:ext uri="{FF2B5EF4-FFF2-40B4-BE49-F238E27FC236}">
                  <a16:creationId xmlns:a16="http://schemas.microsoft.com/office/drawing/2014/main" id="{71019DBF-48A3-837A-9FD3-6D007FEF6ADC}"/>
                </a:ext>
              </a:extLst>
            </p:cNvPr>
            <p:cNvCxnSpPr>
              <a:endCxn id="115" idx="0"/>
            </p:cNvCxnSpPr>
            <p:nvPr/>
          </p:nvCxnSpPr>
          <p:spPr>
            <a:xfrm>
              <a:off x="6481953" y="1654162"/>
              <a:ext cx="88540" cy="427608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table">
            <a:extLst>
              <a:ext uri="{FF2B5EF4-FFF2-40B4-BE49-F238E27FC236}">
                <a16:creationId xmlns:a16="http://schemas.microsoft.com/office/drawing/2014/main" id="{40CA6CB2-AC42-01B8-A55A-4E8F643C7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82" y="2943423"/>
            <a:ext cx="6624000" cy="3168810"/>
          </a:xfrm>
          <a:prstGeom prst="rect">
            <a:avLst/>
          </a:prstGeom>
        </p:spPr>
      </p:pic>
      <p:sp>
        <p:nvSpPr>
          <p:cNvPr id="89" name="文本框 175">
            <a:extLst>
              <a:ext uri="{FF2B5EF4-FFF2-40B4-BE49-F238E27FC236}">
                <a16:creationId xmlns:a16="http://schemas.microsoft.com/office/drawing/2014/main" id="{CFF2987C-5B07-F310-5E85-3939BB1ECA86}"/>
              </a:ext>
            </a:extLst>
          </p:cNvPr>
          <p:cNvSpPr txBox="1"/>
          <p:nvPr/>
        </p:nvSpPr>
        <p:spPr>
          <a:xfrm>
            <a:off x="7198694" y="792065"/>
            <a:ext cx="4241486" cy="4578433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2000" b="1" baseline="0" dirty="0">
                <a:solidFill>
                  <a:srgbClr val="0070C0"/>
                </a:solidFill>
                <a:ea typeface="+mn-ea"/>
              </a:rPr>
              <a:t>Some conclusions</a:t>
            </a:r>
          </a:p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600" b="1" baseline="0" dirty="0">
                <a:solidFill>
                  <a:srgbClr val="0070C0"/>
                </a:solidFill>
                <a:ea typeface="+mn-ea"/>
              </a:rPr>
              <a:t>Thick radiator</a:t>
            </a:r>
            <a:r>
              <a:rPr lang="en-US" altLang="zh-CN" sz="1600" b="1" dirty="0">
                <a:solidFill>
                  <a:srgbClr val="0070C0"/>
                </a:solidFill>
                <a:ea typeface="+mn-ea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sym typeface="Wingdings" panose="05000000000000000000" pitchFamily="2" charset="2"/>
              </a:rPr>
              <a:t>increases material, and </a:t>
            </a:r>
            <a:r>
              <a:rPr lang="en-US" altLang="zh-CN" sz="1600" b="1" baseline="0" dirty="0">
                <a:solidFill>
                  <a:srgbClr val="0070C0"/>
                </a:solidFill>
                <a:ea typeface="+mn-ea"/>
              </a:rPr>
              <a:t>thin radiator</a:t>
            </a:r>
            <a:r>
              <a:rPr lang="en-US" altLang="zh-CN" sz="1600" b="1" dirty="0">
                <a:solidFill>
                  <a:srgbClr val="0070C0"/>
                </a:solidFill>
                <a:sym typeface="Wingdings" panose="05000000000000000000" pitchFamily="2" charset="2"/>
              </a:rPr>
              <a:t> degreases performance  </a:t>
            </a:r>
            <a:r>
              <a:rPr lang="en-US" altLang="zh-CN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a right thickness is better</a:t>
            </a:r>
          </a:p>
          <a:p>
            <a:pPr marL="342900" indent="-342900" algn="just">
              <a:lnSpc>
                <a:spcPct val="12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en-US" altLang="zh-CN" sz="1600" b="1" baseline="0" dirty="0">
                <a:solidFill>
                  <a:srgbClr val="FF0000"/>
                </a:solidFill>
                <a:ea typeface="+mn-ea"/>
              </a:rPr>
              <a:t>Large area radiator </a:t>
            </a:r>
            <a:r>
              <a:rPr lang="en-US" altLang="zh-CN" sz="1600" b="1" baseline="0" dirty="0">
                <a:solidFill>
                  <a:srgbClr val="0070C0"/>
                </a:solidFill>
                <a:ea typeface="+mn-ea"/>
              </a:rPr>
              <a:t>reduces the number of lateral reflections, causing less hit map’s overlaps </a:t>
            </a:r>
            <a:r>
              <a:rPr lang="en-US" altLang="zh-CN" sz="1600" b="1" dirty="0">
                <a:solidFill>
                  <a:srgbClr val="0070C0"/>
                </a:solidFill>
                <a:sym typeface="Wingdings" panose="05000000000000000000" pitchFamily="2" charset="2"/>
              </a:rPr>
              <a:t>and</a:t>
            </a:r>
            <a:r>
              <a:rPr lang="en-US" altLang="zh-CN" sz="1600" b="1" baseline="0" dirty="0">
                <a:solidFill>
                  <a:srgbClr val="0070C0"/>
                </a:solidFill>
                <a:ea typeface="+mn-ea"/>
                <a:sym typeface="Wingdings" panose="05000000000000000000" pitchFamily="2" charset="2"/>
              </a:rPr>
              <a:t> </a:t>
            </a:r>
            <a:r>
              <a:rPr lang="en-US" altLang="zh-CN" sz="1600" b="1" baseline="0" dirty="0">
                <a:solidFill>
                  <a:srgbClr val="FF0000"/>
                </a:solidFill>
                <a:ea typeface="+mn-ea"/>
              </a:rPr>
              <a:t>better </a:t>
            </a:r>
            <a:r>
              <a:rPr lang="el-GR" altLang="zh-CN" sz="1600" b="1" baseline="0" dirty="0">
                <a:solidFill>
                  <a:srgbClr val="FF0000"/>
                </a:solidFill>
                <a:ea typeface="+mn-ea"/>
              </a:rPr>
              <a:t>π/</a:t>
            </a:r>
            <a:r>
              <a:rPr lang="en-US" altLang="zh-CN" sz="1600" b="1" baseline="0" dirty="0">
                <a:solidFill>
                  <a:srgbClr val="FF0000"/>
                </a:solidFill>
                <a:ea typeface="+mn-ea"/>
              </a:rPr>
              <a:t>K separation power </a:t>
            </a:r>
          </a:p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600" b="1" baseline="0" dirty="0">
                <a:solidFill>
                  <a:srgbClr val="0070C0"/>
                </a:solidFill>
                <a:ea typeface="+mn-ea"/>
              </a:rPr>
              <a:t>Adding mirror on the top surface</a:t>
            </a:r>
            <a:r>
              <a:rPr lang="en-US" altLang="zh-CN" sz="1600" b="1" dirty="0">
                <a:solidFill>
                  <a:srgbClr val="0070C0"/>
                </a:solidFill>
                <a:ea typeface="+mn-ea"/>
              </a:rPr>
              <a:t> will</a:t>
            </a:r>
            <a:r>
              <a:rPr lang="en-US" altLang="zh-CN" sz="1600" b="1" baseline="0" dirty="0">
                <a:solidFill>
                  <a:srgbClr val="0070C0"/>
                </a:solidFill>
                <a:ea typeface="+mn-ea"/>
              </a:rPr>
              <a:t> increase Np.e., but cause more overlaps on the photon hit maps</a:t>
            </a:r>
            <a:r>
              <a:rPr lang="en-US" altLang="zh-CN" sz="1600" b="1" dirty="0">
                <a:solidFill>
                  <a:srgbClr val="0070C0"/>
                </a:solidFill>
              </a:rPr>
              <a:t>. As results,</a:t>
            </a:r>
            <a:r>
              <a:rPr lang="en-US" altLang="zh-CN" sz="1600" b="1" baseline="0" dirty="0">
                <a:solidFill>
                  <a:srgbClr val="0070C0"/>
                </a:solidFill>
                <a:ea typeface="+mn-ea"/>
                <a:sym typeface="Wingdings" panose="05000000000000000000" pitchFamily="2" charset="2"/>
              </a:rPr>
              <a:t> no obvious performance improvement</a:t>
            </a:r>
            <a:r>
              <a:rPr lang="en-US" altLang="zh-CN" sz="1600" b="1" dirty="0">
                <a:solidFill>
                  <a:srgbClr val="0070C0"/>
                </a:solidFill>
                <a:ea typeface="+mn-ea"/>
                <a:sym typeface="Wingdings" panose="05000000000000000000" pitchFamily="2" charset="2"/>
              </a:rPr>
              <a:t> and great attenuation of MCP-PMT’s lifetime  </a:t>
            </a:r>
            <a:r>
              <a:rPr lang="en-US" altLang="zh-CN" sz="1600" b="1" dirty="0">
                <a:solidFill>
                  <a:srgbClr val="FF0000"/>
                </a:solidFill>
                <a:ea typeface="+mn-ea"/>
                <a:sym typeface="Wingdings" panose="05000000000000000000" pitchFamily="2" charset="2"/>
              </a:rPr>
              <a:t>Reducing the misidentification of photon paths is more important than increasing the number of photons</a:t>
            </a:r>
            <a:endParaRPr lang="zh-CN" altLang="en-US" sz="1600" b="1" baseline="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90" name="文本框 186">
            <a:extLst>
              <a:ext uri="{FF2B5EF4-FFF2-40B4-BE49-F238E27FC236}">
                <a16:creationId xmlns:a16="http://schemas.microsoft.com/office/drawing/2014/main" id="{B7ECAEE2-F494-ADAB-0F09-0E9D4F2CA05E}"/>
              </a:ext>
            </a:extLst>
          </p:cNvPr>
          <p:cNvSpPr txBox="1"/>
          <p:nvPr/>
        </p:nvSpPr>
        <p:spPr>
          <a:xfrm>
            <a:off x="7198694" y="5370498"/>
            <a:ext cx="451142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Optimal design</a:t>
            </a:r>
            <a:r>
              <a:rPr lang="en-US" altLang="zh-CN" b="1" kern="0" noProof="0" dirty="0"/>
              <a:t>: 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Large area (4 sectors)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，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15 mm</a:t>
            </a:r>
            <a:r>
              <a:rPr lang="zh-CN" altLang="en-US" b="1" kern="0" dirty="0">
                <a:solidFill>
                  <a:srgbClr val="FF0000"/>
                </a:solidFill>
              </a:rPr>
              <a:t> </a:t>
            </a:r>
            <a:r>
              <a:rPr lang="en-US" altLang="zh-CN" b="1" kern="0" dirty="0">
                <a:solidFill>
                  <a:srgbClr val="FF0000"/>
                </a:solidFill>
              </a:rPr>
              <a:t>radiator, with absorber on top and button surfaces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53179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D221-F78E-4CE2-B90E-39C483F4591B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STCF</a:t>
            </a:r>
            <a:r>
              <a:rPr lang="zh-CN" altLang="en-US" dirty="0"/>
              <a:t> </a:t>
            </a:r>
            <a:r>
              <a:rPr lang="en-US" altLang="zh-CN" dirty="0"/>
              <a:t>introduction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6481721" y="552133"/>
            <a:ext cx="4605544" cy="3508708"/>
            <a:chOff x="4115223" y="790616"/>
            <a:chExt cx="7859900" cy="5847577"/>
          </a:xfrm>
        </p:grpSpPr>
        <p:grpSp>
          <p:nvGrpSpPr>
            <p:cNvPr id="9" name="组合 8"/>
            <p:cNvGrpSpPr/>
            <p:nvPr/>
          </p:nvGrpSpPr>
          <p:grpSpPr>
            <a:xfrm>
              <a:off x="4115223" y="790616"/>
              <a:ext cx="7859900" cy="5847577"/>
              <a:chOff x="4176346" y="1291777"/>
              <a:chExt cx="7273746" cy="5335511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76346" y="1291777"/>
                <a:ext cx="7273746" cy="5335511"/>
              </a:xfrm>
              <a:prstGeom prst="rect">
                <a:avLst/>
              </a:prstGeom>
            </p:spPr>
          </p:pic>
          <p:sp>
            <p:nvSpPr>
              <p:cNvPr id="12" name="矩形 11"/>
              <p:cNvSpPr/>
              <p:nvPr/>
            </p:nvSpPr>
            <p:spPr>
              <a:xfrm>
                <a:off x="4607169" y="1318846"/>
                <a:ext cx="984739" cy="5802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0" name="直接箭头连接符 9"/>
            <p:cNvCxnSpPr/>
            <p:nvPr/>
          </p:nvCxnSpPr>
          <p:spPr>
            <a:xfrm flipV="1">
              <a:off x="7112977" y="3261946"/>
              <a:ext cx="659423" cy="26377"/>
            </a:xfrm>
            <a:prstGeom prst="straightConnector1">
              <a:avLst/>
            </a:prstGeom>
            <a:ln w="19050">
              <a:solidFill>
                <a:srgbClr val="00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矩形 4"/>
          <p:cNvSpPr/>
          <p:nvPr/>
        </p:nvSpPr>
        <p:spPr>
          <a:xfrm>
            <a:off x="6547077" y="505507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Super tau charm factory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(STCF) in 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Maximum luminosity: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&gt;0.5×10</a:t>
            </a:r>
            <a:r>
              <a:rPr lang="en-US" altLang="zh-CN" baseline="30000" dirty="0">
                <a:solidFill>
                  <a:srgbClr val="FF0000"/>
                </a:solidFill>
                <a:ea typeface="黑体" panose="02010609060101010101" pitchFamily="49" charset="-122"/>
              </a:rPr>
              <a:t>35</a:t>
            </a:r>
            <a:r>
              <a:rPr lang="en-US" altLang="zh-CN" baseline="30000" dirty="0"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cm</a:t>
            </a:r>
            <a:r>
              <a:rPr lang="en-US" altLang="zh-CN" baseline="300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-2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s</a:t>
            </a:r>
            <a:r>
              <a:rPr lang="en-US" altLang="zh-CN" baseline="300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Energy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range: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 </a:t>
            </a:r>
            <a:r>
              <a:rPr lang="en-US" altLang="zh-CN" dirty="0" err="1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Ecm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 = </a:t>
            </a:r>
            <a:r>
              <a:rPr lang="en-US" altLang="zh-CN" dirty="0">
                <a:solidFill>
                  <a:srgbClr val="FF0000"/>
                </a:solidFill>
                <a:ea typeface="黑体" panose="02010609060101010101" pitchFamily="49" charset="-122"/>
              </a:rPr>
              <a:t>2-7 GeV</a:t>
            </a:r>
          </a:p>
        </p:txBody>
      </p:sp>
      <p:sp>
        <p:nvSpPr>
          <p:cNvPr id="22" name="矩形 21"/>
          <p:cNvSpPr/>
          <p:nvPr/>
        </p:nvSpPr>
        <p:spPr>
          <a:xfrm>
            <a:off x="6238697" y="3947639"/>
            <a:ext cx="4605543" cy="98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1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ea typeface="微软雅黑" panose="020B0503020204020204" pitchFamily="34" charset="-122"/>
              </a:rPr>
              <a:t>High luminosity frontier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ea typeface="微软雅黑" panose="020B0503020204020204" pitchFamily="34" charset="-122"/>
              </a:rPr>
              <a:t>focus on charm bottom quark and precise measurement of SM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65457" y="1262326"/>
            <a:ext cx="4579205" cy="3089866"/>
            <a:chOff x="393426" y="1728725"/>
            <a:chExt cx="5822199" cy="4082148"/>
          </a:xfrm>
        </p:grpSpPr>
        <p:pic>
          <p:nvPicPr>
            <p:cNvPr id="20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3426" y="2111521"/>
              <a:ext cx="5662255" cy="3699352"/>
            </a:xfrm>
            <a:prstGeom prst="rect">
              <a:avLst/>
            </a:prstGeom>
          </p:spPr>
        </p:pic>
        <p:sp>
          <p:nvSpPr>
            <p:cNvPr id="21" name="object 4"/>
            <p:cNvSpPr txBox="1"/>
            <p:nvPr/>
          </p:nvSpPr>
          <p:spPr>
            <a:xfrm>
              <a:off x="393426" y="1728725"/>
              <a:ext cx="5822199" cy="34308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1600" b="1" spc="-5" dirty="0">
                  <a:latin typeface="等线"/>
                  <a:cs typeface="等线"/>
                </a:rPr>
                <a:t>The momenta of </a:t>
              </a:r>
              <a:r>
                <a:rPr sz="1600" b="1" spc="-5" dirty="0">
                  <a:latin typeface="等线"/>
                  <a:cs typeface="等线"/>
                </a:rPr>
                <a:t>STCF</a:t>
              </a:r>
              <a:r>
                <a:rPr lang="en-US" sz="1600" b="1" spc="-5" dirty="0">
                  <a:latin typeface="等线"/>
                  <a:cs typeface="等线"/>
                </a:rPr>
                <a:t> </a:t>
              </a:r>
              <a:r>
                <a:rPr lang="en-US" altLang="zh-CN" sz="1600" b="1" spc="-5" dirty="0">
                  <a:latin typeface="等线"/>
                  <a:cs typeface="等线"/>
                </a:rPr>
                <a:t>final state particles</a:t>
              </a:r>
              <a:endParaRPr sz="1600" b="1" dirty="0">
                <a:latin typeface="等线"/>
                <a:cs typeface="等线"/>
              </a:endParaRPr>
            </a:p>
          </p:txBody>
        </p:sp>
      </p:grpSp>
      <p:sp>
        <p:nvSpPr>
          <p:cNvPr id="24" name="object 5"/>
          <p:cNvSpPr txBox="1"/>
          <p:nvPr/>
        </p:nvSpPr>
        <p:spPr>
          <a:xfrm>
            <a:off x="1209336" y="4352192"/>
            <a:ext cx="3617641" cy="1675459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37465">
              <a:spcBef>
                <a:spcPts val="630"/>
              </a:spcBef>
              <a:tabLst>
                <a:tab pos="210820" algn="l"/>
              </a:tabLst>
            </a:pPr>
            <a:r>
              <a:rPr lang="en-US" altLang="zh-CN" b="1" spc="-5" dirty="0">
                <a:solidFill>
                  <a:srgbClr val="CC9900"/>
                </a:solidFill>
                <a:cs typeface="Arial" panose="020B0604020202020204" pitchFamily="34" charset="0"/>
              </a:rPr>
              <a:t>Endcap PID detector requirements</a:t>
            </a:r>
            <a:endParaRPr lang="en-US" dirty="0">
              <a:cs typeface="Arial" panose="020B0604020202020204" pitchFamily="34" charset="0"/>
            </a:endParaRPr>
          </a:p>
          <a:p>
            <a:pPr marL="210185" indent="-172720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210820" algn="l"/>
              </a:tabLst>
            </a:pPr>
            <a:r>
              <a:rPr lang="en-US" sz="1600" dirty="0">
                <a:solidFill>
                  <a:srgbClr val="FF0000"/>
                </a:solidFill>
                <a:cs typeface="Arial" panose="020B0604020202020204" pitchFamily="34" charset="0"/>
              </a:rPr>
              <a:t>&gt;</a:t>
            </a:r>
            <a:r>
              <a:rPr sz="1600" dirty="0">
                <a:solidFill>
                  <a:srgbClr val="FF0000"/>
                </a:solidFill>
                <a:cs typeface="Arial" panose="020B0604020202020204" pitchFamily="34" charset="0"/>
              </a:rPr>
              <a:t>4σ</a:t>
            </a:r>
            <a:r>
              <a:rPr lang="en-US" sz="16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zh-CN" altLang="el-GR" sz="1600" spc="15" dirty="0">
                <a:solidFill>
                  <a:srgbClr val="FF0000"/>
                </a:solidFill>
                <a:cs typeface="Arial" panose="020B0604020202020204" pitchFamily="34" charset="0"/>
              </a:rPr>
              <a:t>𝜋</a:t>
            </a:r>
            <a:r>
              <a:rPr lang="el-GR" altLang="zh-CN" sz="1600" spc="15" dirty="0">
                <a:solidFill>
                  <a:srgbClr val="FF0000"/>
                </a:solidFill>
                <a:cs typeface="Arial" panose="020B0604020202020204" pitchFamily="34" charset="0"/>
              </a:rPr>
              <a:t>/Κ</a:t>
            </a:r>
            <a:r>
              <a:rPr lang="en-US" altLang="zh-CN" sz="1600" spc="15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zh-CN" sz="1600" spc="15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separation power at </a:t>
            </a:r>
            <a:r>
              <a:rPr lang="en-US" altLang="zh-CN" sz="1600" spc="15" dirty="0">
                <a:solidFill>
                  <a:srgbClr val="FF0000"/>
                </a:solidFill>
                <a:cs typeface="Arial" panose="020B0604020202020204" pitchFamily="34" charset="0"/>
              </a:rPr>
              <a:t>p</a:t>
            </a:r>
            <a:r>
              <a:rPr lang="zh-CN" altLang="en-US" sz="1600" spc="15" dirty="0">
                <a:solidFill>
                  <a:srgbClr val="FF0000"/>
                </a:solidFill>
                <a:cs typeface="Arial" panose="020B0604020202020204" pitchFamily="34" charset="0"/>
              </a:rPr>
              <a:t>≤</a:t>
            </a:r>
            <a:r>
              <a:rPr lang="en-US" altLang="zh-CN" sz="1600" spc="15" dirty="0">
                <a:solidFill>
                  <a:srgbClr val="FF0000"/>
                </a:solidFill>
                <a:cs typeface="Arial" panose="020B0604020202020204" pitchFamily="34" charset="0"/>
              </a:rPr>
              <a:t>2 GeV/c</a:t>
            </a:r>
            <a:endParaRPr sz="16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210185" indent="-1727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10820" algn="l"/>
              </a:tabLst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Compact structure, thickness</a:t>
            </a:r>
            <a:r>
              <a:rPr sz="16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&lt;20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</a:t>
            </a:r>
            <a:endParaRPr sz="1600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10185" indent="-17272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10820" algn="l"/>
              </a:tabLst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Low material budget (</a:t>
            </a:r>
            <a:r>
              <a:rPr sz="16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&lt;0.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3 </a:t>
            </a:r>
            <a:r>
              <a:rPr sz="1600" spc="-15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X</a:t>
            </a:r>
            <a:r>
              <a:rPr sz="1600" spc="-15" baseline="-20833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0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)</a:t>
            </a:r>
            <a:endParaRPr sz="1600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10185" indent="-172720">
              <a:spcBef>
                <a:spcPts val="600"/>
              </a:spcBef>
              <a:buFont typeface="Arial"/>
              <a:buChar char="•"/>
              <a:tabLst>
                <a:tab pos="210820" algn="l"/>
              </a:tabLst>
            </a:pPr>
            <a:r>
              <a:rPr lang="en-US" altLang="zh-CN" sz="16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A polar angle  coverage of  </a:t>
            </a:r>
            <a:r>
              <a:rPr lang="en-US" altLang="zh-CN" sz="1600" dirty="0">
                <a:solidFill>
                  <a:schemeClr val="accent2">
                    <a:lumMod val="50000"/>
                  </a:schemeClr>
                </a:solidFill>
                <a:cs typeface="等线"/>
              </a:rPr>
              <a:t>2</a:t>
            </a:r>
            <a:r>
              <a:rPr lang="en-US" altLang="zh-CN" sz="1600" spc="-15" dirty="0">
                <a:solidFill>
                  <a:schemeClr val="accent2">
                    <a:lumMod val="50000"/>
                  </a:schemeClr>
                </a:solidFill>
                <a:cs typeface="等线"/>
              </a:rPr>
              <a:t>1</a:t>
            </a:r>
            <a:r>
              <a:rPr lang="en-US" altLang="zh-CN" sz="1600" dirty="0">
                <a:solidFill>
                  <a:schemeClr val="accent2">
                    <a:lumMod val="50000"/>
                  </a:schemeClr>
                </a:solidFill>
                <a:cs typeface="等线"/>
              </a:rPr>
              <a:t>°</a:t>
            </a:r>
            <a:r>
              <a:rPr lang="en-US" altLang="zh-CN" sz="1600" spc="5" dirty="0">
                <a:solidFill>
                  <a:schemeClr val="accent2">
                    <a:lumMod val="50000"/>
                  </a:schemeClr>
                </a:solidFill>
                <a:cs typeface="等线"/>
              </a:rPr>
              <a:t>-</a:t>
            </a:r>
            <a:r>
              <a:rPr lang="en-US" altLang="zh-CN" sz="1600" spc="-10" dirty="0">
                <a:solidFill>
                  <a:schemeClr val="accent2">
                    <a:lumMod val="50000"/>
                  </a:schemeClr>
                </a:solidFill>
                <a:cs typeface="等线"/>
              </a:rPr>
              <a:t>3</a:t>
            </a:r>
            <a:r>
              <a:rPr lang="en-US" altLang="zh-CN" sz="1600" dirty="0">
                <a:solidFill>
                  <a:schemeClr val="accent2">
                    <a:lumMod val="50000"/>
                  </a:schemeClr>
                </a:solidFill>
                <a:cs typeface="等线"/>
              </a:rPr>
              <a:t>6°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534685" y="5577180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 DIRC detector !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84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3B2814-1E1C-4E03-B2AD-F8DFE6C4A6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0" y="568419"/>
            <a:ext cx="3821723" cy="21497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508C201-572C-013E-D634-987EFD3A0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4" t="14779" r="31392" b="61548"/>
          <a:stretch/>
        </p:blipFill>
        <p:spPr>
          <a:xfrm>
            <a:off x="881945" y="2868609"/>
            <a:ext cx="4807851" cy="3059543"/>
          </a:xfrm>
          <a:prstGeom prst="rect">
            <a:avLst/>
          </a:prstGeom>
        </p:spPr>
      </p:pic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926CB439-F611-C7C9-CCB0-B4B44D669C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829"/>
          <a:stretch/>
        </p:blipFill>
        <p:spPr>
          <a:xfrm>
            <a:off x="6427508" y="606669"/>
            <a:ext cx="5280433" cy="28223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19FFF5-8317-E6A9-2596-70B838A98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508" y="3428999"/>
            <a:ext cx="5173090" cy="270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86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463D9E9-E48B-5C8A-74EB-AC8A74C4D3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9"/>
          <a:stretch/>
        </p:blipFill>
        <p:spPr>
          <a:xfrm>
            <a:off x="2274068" y="1143713"/>
            <a:ext cx="4218995" cy="18166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1F0104F-334B-F190-3A23-5CA988C755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6" b="10279"/>
          <a:stretch/>
        </p:blipFill>
        <p:spPr>
          <a:xfrm>
            <a:off x="2274068" y="3519727"/>
            <a:ext cx="4286883" cy="1706791"/>
          </a:xfrm>
          <a:prstGeom prst="rect">
            <a:avLst/>
          </a:prstGeom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34F3FE4E-DA8D-EDEE-54B3-F355AC15C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108670"/>
              </p:ext>
            </p:extLst>
          </p:nvPr>
        </p:nvGraphicFramePr>
        <p:xfrm>
          <a:off x="7584687" y="3519728"/>
          <a:ext cx="326314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573">
                  <a:extLst>
                    <a:ext uri="{9D8B030D-6E8A-4147-A177-3AD203B41FA5}">
                      <a16:colId xmlns:a16="http://schemas.microsoft.com/office/drawing/2014/main" val="955607604"/>
                    </a:ext>
                  </a:extLst>
                </a:gridCol>
                <a:gridCol w="1631573">
                  <a:extLst>
                    <a:ext uri="{9D8B030D-6E8A-4147-A177-3AD203B41FA5}">
                      <a16:colId xmlns:a16="http://schemas.microsoft.com/office/drawing/2014/main" val="1119140797"/>
                    </a:ext>
                  </a:extLst>
                </a:gridCol>
              </a:tblGrid>
              <a:tr h="2588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roughness/nm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Reflectivity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447358"/>
                  </a:ext>
                </a:extLst>
              </a:tr>
              <a:tr h="2588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1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151206"/>
                  </a:ext>
                </a:extLst>
              </a:tr>
              <a:tr h="2588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5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0.99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489320"/>
                  </a:ext>
                </a:extLst>
              </a:tr>
              <a:tr h="2588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10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0.95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360222"/>
                  </a:ext>
                </a:extLst>
              </a:tr>
              <a:tr h="2588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FF0000"/>
                          </a:solidFill>
                        </a:rPr>
                        <a:t>0.89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402074"/>
                  </a:ext>
                </a:extLst>
              </a:tr>
              <a:tr h="2588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20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0.81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256448"/>
                  </a:ext>
                </a:extLst>
              </a:tr>
              <a:tr h="2588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0.72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632843"/>
                  </a:ext>
                </a:extLst>
              </a:tr>
              <a:tr h="2588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30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0.63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513175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0339100E-B60F-2120-BB73-B4360ADE0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980655"/>
              </p:ext>
            </p:extLst>
          </p:nvPr>
        </p:nvGraphicFramePr>
        <p:xfrm>
          <a:off x="7517194" y="1143713"/>
          <a:ext cx="326314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573">
                  <a:extLst>
                    <a:ext uri="{9D8B030D-6E8A-4147-A177-3AD203B41FA5}">
                      <a16:colId xmlns:a16="http://schemas.microsoft.com/office/drawing/2014/main" val="955607604"/>
                    </a:ext>
                  </a:extLst>
                </a:gridCol>
                <a:gridCol w="1631573">
                  <a:extLst>
                    <a:ext uri="{9D8B030D-6E8A-4147-A177-3AD203B41FA5}">
                      <a16:colId xmlns:a16="http://schemas.microsoft.com/office/drawing/2014/main" val="1119140797"/>
                    </a:ext>
                  </a:extLst>
                </a:gridCol>
              </a:tblGrid>
              <a:tr h="2588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Roughness /nm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Reflectivity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447358"/>
                  </a:ext>
                </a:extLst>
              </a:tr>
              <a:tr h="2588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1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151206"/>
                  </a:ext>
                </a:extLst>
              </a:tr>
              <a:tr h="2588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0.999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980431"/>
                  </a:ext>
                </a:extLst>
              </a:tr>
              <a:tr h="2588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FF0000"/>
                          </a:solidFill>
                        </a:rPr>
                        <a:t>0.998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296658"/>
                  </a:ext>
                </a:extLst>
              </a:tr>
              <a:tr h="2588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3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0.995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121969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94A4E068-2128-74EA-E6A1-23D8D419E3C5}"/>
              </a:ext>
            </a:extLst>
          </p:cNvPr>
          <p:cNvSpPr txBox="1"/>
          <p:nvPr/>
        </p:nvSpPr>
        <p:spPr>
          <a:xfrm rot="2550318">
            <a:off x="4993053" y="3013502"/>
            <a:ext cx="3135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FF0000">
                    <a:alpha val="57000"/>
                  </a:srgbClr>
                </a:solidFill>
              </a:rPr>
              <a:t>preliminary</a:t>
            </a:r>
            <a:endParaRPr lang="zh-CN" altLang="en-US" sz="4800" dirty="0">
              <a:solidFill>
                <a:srgbClr val="FF0000">
                  <a:alpha val="57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86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T0</a:t>
            </a:r>
            <a:r>
              <a:rPr lang="zh-CN" altLang="en-US" dirty="0"/>
              <a:t>探测器性能分析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376F9F-F50C-4288-B521-AD94276315F3}" type="datetime1">
              <a:rPr lang="zh-CN" altLang="en-US" smtClean="0"/>
              <a:pPr>
                <a:defRPr/>
              </a:pPr>
              <a:t>2025/9/18</a:t>
            </a:fld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AD7A24-4F20-4851-8F1D-FBAD1C952F2F}" type="slidenum">
              <a:rPr lang="en-US" altLang="zh-CN" smtClean="0"/>
              <a:pPr>
                <a:defRPr/>
              </a:pPr>
              <a:t>42</a:t>
            </a:fld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511184" y="1521418"/>
            <a:ext cx="4467131" cy="995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en-US" altLang="zh-CN" b="1" baseline="0" dirty="0">
                <a:ea typeface="+mn-ea"/>
              </a:rPr>
              <a:t>T0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US" altLang="zh-CN" sz="1600" baseline="0" dirty="0">
                <a:ea typeface="+mn-ea"/>
              </a:rPr>
              <a:t>180×180×10 mm</a:t>
            </a:r>
            <a:r>
              <a:rPr lang="en-US" altLang="zh-CN" sz="1600" baseline="30000" dirty="0">
                <a:ea typeface="+mn-ea"/>
              </a:rPr>
              <a:t>3</a:t>
            </a:r>
            <a:r>
              <a:rPr lang="en-US" altLang="zh-CN" sz="1600" baseline="0" dirty="0">
                <a:ea typeface="+mn-ea"/>
              </a:rPr>
              <a:t> </a:t>
            </a:r>
            <a:r>
              <a:rPr lang="zh-CN" altLang="en-US" sz="1600" dirty="0"/>
              <a:t> </a:t>
            </a:r>
            <a:r>
              <a:rPr lang="en-US" altLang="zh-CN" sz="1600" dirty="0"/>
              <a:t>fused silica</a:t>
            </a:r>
            <a:endParaRPr lang="zh-CN" altLang="en-US" sz="1600" baseline="0" dirty="0">
              <a:ea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‒"/>
            </a:pPr>
            <a:r>
              <a:rPr lang="en-US" altLang="zh-CN" sz="1600" baseline="0" dirty="0">
                <a:ea typeface="+mn-ea"/>
              </a:rPr>
              <a:t>4</a:t>
            </a:r>
            <a:r>
              <a:rPr lang="zh-CN" altLang="en-US" sz="1600" dirty="0"/>
              <a:t> </a:t>
            </a:r>
            <a:r>
              <a:rPr lang="en-US" altLang="zh-CN" sz="1600" baseline="0" dirty="0">
                <a:ea typeface="+mn-ea"/>
              </a:rPr>
              <a:t>R3809U</a:t>
            </a:r>
            <a:r>
              <a:rPr lang="zh-CN" altLang="en-US" sz="1600" dirty="0"/>
              <a:t> </a:t>
            </a:r>
            <a:r>
              <a:rPr lang="en-US" altLang="zh-CN" sz="1600" dirty="0"/>
              <a:t>single channel</a:t>
            </a:r>
            <a:r>
              <a:rPr lang="zh-CN" altLang="en-US" sz="1600" baseline="0" dirty="0">
                <a:ea typeface="+mn-ea"/>
              </a:rPr>
              <a:t> </a:t>
            </a:r>
            <a:r>
              <a:rPr lang="en-US" altLang="zh-CN" sz="1600" baseline="0" dirty="0">
                <a:ea typeface="+mn-ea"/>
              </a:rPr>
              <a:t>MCP-PMT</a:t>
            </a:r>
          </a:p>
        </p:txBody>
      </p: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1136398" y="3242144"/>
            <a:ext cx="3340019" cy="3276600"/>
            <a:chOff x="8697597" y="2287652"/>
            <a:chExt cx="1390098" cy="1268561"/>
          </a:xfrm>
        </p:grpSpPr>
        <p:grpSp>
          <p:nvGrpSpPr>
            <p:cNvPr id="10" name="组合 9"/>
            <p:cNvGrpSpPr/>
            <p:nvPr/>
          </p:nvGrpSpPr>
          <p:grpSpPr>
            <a:xfrm>
              <a:off x="8697597" y="2287652"/>
              <a:ext cx="1390098" cy="1268561"/>
              <a:chOff x="8697597" y="2287652"/>
              <a:chExt cx="1390098" cy="1268561"/>
            </a:xfrm>
          </p:grpSpPr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</a:blip>
              <a:stretch>
                <a:fillRect/>
              </a:stretch>
            </p:blipFill>
            <p:spPr>
              <a:xfrm rot="16149387">
                <a:off x="8895970" y="2254809"/>
                <a:ext cx="989901" cy="1386647"/>
              </a:xfrm>
              <a:prstGeom prst="rect">
                <a:avLst/>
              </a:prstGeom>
            </p:spPr>
          </p:pic>
          <p:cxnSp>
            <p:nvCxnSpPr>
              <p:cNvPr id="19" name="直接箭头连接符 18"/>
              <p:cNvCxnSpPr/>
              <p:nvPr/>
            </p:nvCxnSpPr>
            <p:spPr>
              <a:xfrm flipH="1">
                <a:off x="9348677" y="2287652"/>
                <a:ext cx="16206" cy="1268561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</a:blip>
              <a:srcRect r="47342"/>
              <a:stretch/>
            </p:blipFill>
            <p:spPr>
              <a:xfrm rot="16149387">
                <a:off x="9133744" y="2489104"/>
                <a:ext cx="521256" cy="1386647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9357800" y="2896959"/>
                <a:ext cx="378000" cy="72000"/>
              </a:xfrm>
              <a:prstGeom prst="rect">
                <a:avLst/>
              </a:prstGeom>
            </p:spPr>
          </p:pic>
          <p:sp>
            <p:nvSpPr>
              <p:cNvPr id="28" name="爆炸形 1 27"/>
              <p:cNvSpPr/>
              <p:nvPr/>
            </p:nvSpPr>
            <p:spPr>
              <a:xfrm>
                <a:off x="9314492" y="2884475"/>
                <a:ext cx="74915" cy="74915"/>
              </a:xfrm>
              <a:prstGeom prst="irregularSeal1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rmAutofit fontScale="2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爆炸形 1 30"/>
              <p:cNvSpPr/>
              <p:nvPr/>
            </p:nvSpPr>
            <p:spPr>
              <a:xfrm>
                <a:off x="9691841" y="2887069"/>
                <a:ext cx="74915" cy="74915"/>
              </a:xfrm>
              <a:prstGeom prst="irregularSeal1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>
                <a:normAutofit fontScale="25000" lnSpcReduction="2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9186026" y="2830160"/>
              <a:ext cx="159585" cy="83411"/>
            </a:xfrm>
            <a:prstGeom prst="rect">
              <a:avLst/>
            </a:prstGeom>
            <a:noFill/>
          </p:spPr>
          <p:txBody>
            <a:bodyPr wrap="none" tIns="0" bIns="0" rtlCol="0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rPr>
                <a:t>T</a:t>
              </a:r>
              <a:r>
                <a:rPr kumimoji="0" lang="en-US" altLang="zh-CN" sz="1400" b="1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rPr>
                <a:t>0</a:t>
              </a:r>
              <a:endParaRPr kumimoji="0" lang="zh-CN" altLang="en-US" sz="1400" b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704737" y="2823977"/>
              <a:ext cx="200282" cy="83411"/>
            </a:xfrm>
            <a:prstGeom prst="rect">
              <a:avLst/>
            </a:prstGeom>
            <a:noFill/>
          </p:spPr>
          <p:txBody>
            <a:bodyPr wrap="none" tIns="0" bIns="0" rtlCol="0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400" b="1" i="1" kern="0" baseline="0" dirty="0">
                  <a:solidFill>
                    <a:srgbClr val="7030A0"/>
                  </a:solidFill>
                  <a:latin typeface="等线" panose="020F0502020204030204"/>
                  <a:ea typeface="等线" panose="02010600030101010101" pitchFamily="2" charset="-122"/>
                </a:rPr>
                <a:t>ST</a:t>
              </a:r>
              <a:r>
                <a:rPr lang="en-US" altLang="zh-CN" sz="1400" b="1" kern="0" baseline="0" dirty="0">
                  <a:solidFill>
                    <a:srgbClr val="7030A0"/>
                  </a:solidFill>
                  <a:latin typeface="等线" panose="020F0502020204030204"/>
                  <a:ea typeface="等线" panose="02010600030101010101" pitchFamily="2" charset="-122"/>
                </a:rPr>
                <a:t>0</a:t>
              </a:r>
              <a:endParaRPr kumimoji="0" lang="zh-CN" altLang="en-US" sz="1400" b="1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439456" y="2808644"/>
              <a:ext cx="218295" cy="83411"/>
            </a:xfrm>
            <a:prstGeom prst="rect">
              <a:avLst/>
            </a:prstGeom>
            <a:noFill/>
          </p:spPr>
          <p:txBody>
            <a:bodyPr wrap="none" tIns="0" bIns="0" rtlCol="0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rPr>
                <a:t>TOP</a:t>
              </a:r>
              <a:endParaRPr kumimoji="0" lang="zh-CN" altLang="en-US" sz="14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矩形 44"/>
              <p:cNvSpPr/>
              <p:nvPr/>
            </p:nvSpPr>
            <p:spPr>
              <a:xfrm>
                <a:off x="5257800" y="1143000"/>
                <a:ext cx="6324600" cy="2340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20000"/>
                  </a:lnSpc>
                </a:pPr>
                <a:r>
                  <a:rPr lang="en-US" altLang="zh-CN" b="1" baseline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Timing reconstruction principle</a:t>
                </a:r>
              </a:p>
              <a:p>
                <a:pPr marL="285750" lvl="0" indent="-285750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1600" b="1" dirty="0">
                    <a:solidFill>
                      <a:prstClr val="black"/>
                    </a:solidFill>
                    <a:latin typeface="Arial"/>
                    <a:ea typeface="微软雅黑"/>
                  </a:rPr>
                  <a:t>Photon </a:t>
                </a:r>
                <a:r>
                  <a:rPr lang="en-US" altLang="zh-CN" sz="1600" i="1" baseline="0" dirty="0">
                    <a:solidFill>
                      <a:srgbClr val="7030A0"/>
                    </a:solidFill>
                    <a:latin typeface="Arial"/>
                    <a:ea typeface="微软雅黑"/>
                  </a:rPr>
                  <a:t>TOP</a:t>
                </a:r>
                <a:endParaRPr lang="en-US" altLang="zh-CN" sz="1600" dirty="0">
                  <a:solidFill>
                    <a:srgbClr val="7030A0"/>
                  </a:solidFill>
                  <a:latin typeface="Arial"/>
                  <a:ea typeface="微软雅黑"/>
                </a:endParaRPr>
              </a:p>
              <a:p>
                <a:pPr marL="742950" lvl="1" indent="-285750">
                  <a:lnSpc>
                    <a:spcPct val="120000"/>
                  </a:lnSpc>
                  <a:buFont typeface="Arial" panose="020B0604020202020204" pitchFamily="34" charset="0"/>
                  <a:buChar char="‒"/>
                </a:pPr>
                <a:r>
                  <a:rPr lang="en-US" altLang="zh-CN" sz="1400" baseline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Reconstructed like DTOF</a:t>
                </a:r>
                <a:r>
                  <a:rPr lang="zh-CN" altLang="en-US" sz="1400" baseline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出</a:t>
                </a:r>
                <a:endParaRPr lang="en-US" altLang="zh-CN" sz="1400" baseline="0" dirty="0">
                  <a:solidFill>
                    <a:prstClr val="black"/>
                  </a:solidFill>
                  <a:latin typeface="Arial"/>
                  <a:ea typeface="微软雅黑"/>
                </a:endParaRPr>
              </a:p>
              <a:p>
                <a:pPr marL="285750" lvl="0" indent="-285750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1600" b="1" baseline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Photon detected time</a:t>
                </a:r>
                <a:r>
                  <a:rPr lang="en-US" altLang="zh-CN" sz="1600" i="1" baseline="0" dirty="0">
                    <a:solidFill>
                      <a:srgbClr val="7030A0"/>
                    </a:solidFill>
                    <a:latin typeface="Arial"/>
                    <a:ea typeface="微软雅黑"/>
                  </a:rPr>
                  <a:t>ST</a:t>
                </a:r>
                <a:r>
                  <a:rPr lang="en-US" altLang="zh-CN" sz="1600" baseline="0" dirty="0">
                    <a:solidFill>
                      <a:srgbClr val="7030A0"/>
                    </a:solidFill>
                    <a:latin typeface="Arial"/>
                    <a:ea typeface="微软雅黑"/>
                  </a:rPr>
                  <a:t>0</a:t>
                </a:r>
              </a:p>
              <a:p>
                <a:pPr marL="285750" lvl="0" indent="-285750">
                  <a:buFont typeface="Wingdings" panose="05000000000000000000" pitchFamily="2" charset="2"/>
                  <a:buChar char="l"/>
                </a:pPr>
                <a:r>
                  <a:rPr lang="en-US" altLang="zh-CN" sz="1600" b="1" i="1" baseline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T</a:t>
                </a:r>
                <a:r>
                  <a:rPr lang="en-US" altLang="zh-CN" sz="1600" b="1" baseline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0</a:t>
                </a:r>
                <a:r>
                  <a:rPr lang="zh-CN" altLang="en-US" sz="1600" b="1" dirty="0">
                    <a:solidFill>
                      <a:prstClr val="black"/>
                    </a:solidFill>
                    <a:latin typeface="Arial"/>
                    <a:ea typeface="微软雅黑"/>
                  </a:rPr>
                  <a:t> </a:t>
                </a:r>
                <a:r>
                  <a:rPr lang="en-US" altLang="zh-CN" sz="1600" b="1" dirty="0">
                    <a:solidFill>
                      <a:prstClr val="black"/>
                    </a:solidFill>
                    <a:latin typeface="Arial"/>
                    <a:ea typeface="微软雅黑"/>
                  </a:rPr>
                  <a:t>reconstruction</a:t>
                </a:r>
                <a:r>
                  <a:rPr lang="zh-CN" altLang="en-US" sz="1600" baseline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sz="1600" i="1" baseline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</a:rPr>
                      <m:t>𝑇</m:t>
                    </m:r>
                    <m:r>
                      <a:rPr lang="en-US" altLang="zh-CN" sz="1600" i="1" baseline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</a:rPr>
                      <m:t>0=</m:t>
                    </m:r>
                    <m:r>
                      <a:rPr lang="en-US" altLang="zh-CN" sz="1600" i="1" baseline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</a:rPr>
                      <m:t>𝑆𝑇</m:t>
                    </m:r>
                    <m:r>
                      <a:rPr lang="en-US" altLang="zh-CN" sz="1600" i="1" baseline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</a:rPr>
                      <m:t>0−</m:t>
                    </m:r>
                    <m:r>
                      <a:rPr lang="en-US" altLang="zh-CN" sz="1600" b="0" i="1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</a:rPr>
                      <m:t>𝑇𝑂𝑃</m:t>
                    </m:r>
                  </m:oMath>
                </a14:m>
                <a:r>
                  <a:rPr lang="zh-CN" altLang="en-US" sz="1600" baseline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；</a:t>
                </a:r>
                <a:r>
                  <a:rPr lang="en-US" altLang="zh-CN" sz="1600" baseline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Multiple photons</a:t>
                </a:r>
                <a:r>
                  <a:rPr lang="zh-CN" altLang="en-US" sz="1600" baseline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：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zh-CN" sz="1400" i="1" baseline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barPr>
                      <m:e>
                        <m:r>
                          <a:rPr lang="en-US" altLang="zh-CN" sz="1400" i="1" baseline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𝑇</m:t>
                        </m:r>
                        <m:r>
                          <a:rPr lang="en-US" altLang="zh-CN" sz="1400" i="1" baseline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0</m:t>
                        </m:r>
                      </m:e>
                    </m:bar>
                    <m:r>
                      <a:rPr lang="en-US" altLang="zh-CN" sz="1400" i="1" baseline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f>
                      <m:fPr>
                        <m:ctrlPr>
                          <a:rPr lang="en-US" altLang="zh-CN" sz="1400" i="1" baseline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ctrlPr>
                              <a:rPr lang="en-US" altLang="zh-CN" sz="14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altLang="zh-CN" sz="14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𝑖</m:t>
                            </m:r>
                            <m:r>
                              <a:rPr lang="en-US" altLang="zh-CN" sz="14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=</m:t>
                            </m:r>
                            <m:r>
                              <m:rPr>
                                <m:brk m:alnAt="25"/>
                              </m:rPr>
                              <a:rPr lang="en-US" altLang="zh-CN" sz="14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altLang="zh-CN" sz="1400" i="1" baseline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400" i="1" baseline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400" i="1" baseline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p</m:t>
                                </m:r>
                                <m:r>
                                  <a:rPr lang="en-US" altLang="zh-CN" sz="1400" i="1" baseline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400" i="1" baseline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e</m:t>
                                </m:r>
                                <m:r>
                                  <a:rPr lang="en-US" altLang="zh-CN" sz="1400" i="1" baseline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.</m:t>
                                </m:r>
                              </m:sub>
                            </m:sSub>
                          </m:sup>
                          <m:e>
                            <m:sSub>
                              <m:sSubPr>
                                <m:ctrlPr>
                                  <a:rPr lang="en-US" altLang="zh-CN" sz="1400" i="1" baseline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400" i="1" baseline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𝑇</m:t>
                                </m:r>
                                <m:r>
                                  <a:rPr lang="en-US" altLang="zh-CN" sz="1400" i="1" baseline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0</m:t>
                                </m:r>
                              </m:e>
                              <m:sub>
                                <m:r>
                                  <a:rPr lang="en-US" altLang="zh-CN" sz="1400" i="1" baseline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zh-CN" sz="14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lang="en-US" altLang="zh-CN" sz="14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4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p</m:t>
                            </m:r>
                            <m:r>
                              <a:rPr lang="en-US" altLang="zh-CN" sz="14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zh-CN" sz="14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e</m:t>
                            </m:r>
                            <m:r>
                              <a:rPr lang="en-US" altLang="zh-CN" sz="14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.</m:t>
                            </m:r>
                          </m:sub>
                        </m:sSub>
                      </m:den>
                    </m:f>
                  </m:oMath>
                </a14:m>
                <a:endParaRPr lang="en-US" altLang="zh-CN" sz="1600" baseline="0" dirty="0">
                  <a:solidFill>
                    <a:prstClr val="black"/>
                  </a:solidFill>
                  <a:latin typeface="Arial"/>
                  <a:ea typeface="微软雅黑"/>
                </a:endParaRPr>
              </a:p>
              <a:p>
                <a:pPr marL="285750" lvl="0" indent="-28575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baseline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lang="en-US" altLang="zh-CN" sz="1600" i="1" baseline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𝑇</m:t>
                        </m:r>
                        <m:r>
                          <a:rPr lang="en-US" altLang="zh-CN" sz="1600" i="1" baseline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0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i="1" baseline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diff</m:t>
                        </m:r>
                      </m:sub>
                    </m:sSub>
                    <m:r>
                      <a:rPr lang="en-US" altLang="zh-CN" sz="1600" i="1" baseline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f>
                      <m:fPr>
                        <m:ctrlPr>
                          <a:rPr lang="en-US" altLang="zh-CN" sz="1600" i="1" baseline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6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lang="en-US" altLang="zh-CN" sz="16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𝑇</m:t>
                            </m:r>
                            <m:r>
                              <a:rPr lang="en-US" altLang="zh-CN" sz="16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0</m:t>
                            </m:r>
                          </m:e>
                          <m:sub>
                            <m:r>
                              <a:rPr lang="en-US" altLang="zh-CN" sz="16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600" i="1" baseline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16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lang="en-US" altLang="zh-CN" sz="16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𝑇</m:t>
                            </m:r>
                            <m:r>
                              <a:rPr lang="en-US" altLang="zh-CN" sz="16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0</m:t>
                            </m:r>
                          </m:e>
                          <m:sub>
                            <m:r>
                              <a:rPr lang="en-US" altLang="zh-CN" sz="1600" i="1" baseline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r>
                          <a:rPr lang="en-US" altLang="zh-CN" sz="1600" i="1" baseline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en-US" sz="1600" baseline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，</a:t>
                </a:r>
                <a:r>
                  <a:rPr lang="en-US" altLang="zh-CN" sz="1600" baseline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evaluate Timing performance</a:t>
                </a:r>
                <a:r>
                  <a:rPr lang="zh-CN" altLang="en-US" sz="1600" baseline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（</a:t>
                </a:r>
                <a:r>
                  <a:rPr lang="en-US" altLang="zh-CN" sz="1600" baseline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when </a:t>
                </a:r>
                <a:r>
                  <a:rPr lang="en-US" altLang="zh-CN" sz="1600" i="1" baseline="0" dirty="0" err="1">
                    <a:solidFill>
                      <a:prstClr val="black"/>
                    </a:solidFill>
                    <a:latin typeface="Arial"/>
                    <a:ea typeface="微软雅黑"/>
                  </a:rPr>
                  <a:t>N</a:t>
                </a:r>
                <a:r>
                  <a:rPr lang="en-US" altLang="zh-CN" sz="1600" dirty="0" err="1">
                    <a:solidFill>
                      <a:prstClr val="black"/>
                    </a:solidFill>
                    <a:latin typeface="Arial"/>
                    <a:ea typeface="微软雅黑"/>
                  </a:rPr>
                  <a:t>p.e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.</a:t>
                </a:r>
                <a:r>
                  <a:rPr lang="en-US" altLang="zh-CN" sz="1600" baseline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=2</a:t>
                </a:r>
                <a:r>
                  <a:rPr lang="zh-CN" altLang="en-US" sz="1600" baseline="0" dirty="0">
                    <a:solidFill>
                      <a:prstClr val="black"/>
                    </a:solidFill>
                    <a:latin typeface="Arial"/>
                    <a:ea typeface="微软雅黑"/>
                  </a:rPr>
                  <a:t>）</a:t>
                </a:r>
                <a:endParaRPr lang="en-US" altLang="zh-CN" sz="1600" baseline="0" dirty="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</mc:Choice>
        <mc:Fallback>
          <p:sp>
            <p:nvSpPr>
              <p:cNvPr id="45" name="矩形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1143000"/>
                <a:ext cx="6324600" cy="2340321"/>
              </a:xfrm>
              <a:prstGeom prst="rect">
                <a:avLst/>
              </a:prstGeom>
              <a:blipFill>
                <a:blip r:embed="rId5"/>
                <a:stretch>
                  <a:fillRect l="-386" t="-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组合 49"/>
          <p:cNvGrpSpPr>
            <a:grpSpLocks noChangeAspect="1"/>
          </p:cNvGrpSpPr>
          <p:nvPr/>
        </p:nvGrpSpPr>
        <p:grpSpPr>
          <a:xfrm>
            <a:off x="4926353" y="3970436"/>
            <a:ext cx="3315366" cy="2588254"/>
            <a:chOff x="4415808" y="3989547"/>
            <a:chExt cx="3315366" cy="2588254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149EF490-938A-41F7-9F4D-A1E33C95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15808" y="3989547"/>
              <a:ext cx="3315366" cy="2588254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5348026" y="5907353"/>
              <a:ext cx="1628459" cy="362343"/>
            </a:xfrm>
            <a:prstGeom prst="rect">
              <a:avLst/>
            </a:prstGeom>
            <a:noFill/>
          </p:spPr>
          <p:txBody>
            <a:bodyPr wrap="none" rtlCol="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i="1" baseline="0" dirty="0">
                  <a:solidFill>
                    <a:srgbClr val="FF0000"/>
                  </a:solidFill>
                  <a:ea typeface="+mn-ea"/>
                </a:rPr>
                <a:t>TOP</a:t>
              </a:r>
              <a:r>
                <a:rPr lang="zh-CN" altLang="en-US" sz="1600" baseline="0" dirty="0">
                  <a:solidFill>
                    <a:srgbClr val="FF0000"/>
                  </a:solidFill>
                  <a:ea typeface="+mn-ea"/>
                </a:rPr>
                <a:t>重建值分布</a:t>
              </a:r>
            </a:p>
          </p:txBody>
        </p:sp>
      </p:grpSp>
      <p:grpSp>
        <p:nvGrpSpPr>
          <p:cNvPr id="24" name="组合 23"/>
          <p:cNvGrpSpPr>
            <a:grpSpLocks noChangeAspect="1"/>
          </p:cNvGrpSpPr>
          <p:nvPr/>
        </p:nvGrpSpPr>
        <p:grpSpPr>
          <a:xfrm>
            <a:off x="8233689" y="3966467"/>
            <a:ext cx="3429000" cy="2572445"/>
            <a:chOff x="152400" y="1143000"/>
            <a:chExt cx="3555039" cy="2667000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E9271A52-78A3-48C0-A8F6-B94DE79E4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2400" y="1143000"/>
              <a:ext cx="3555039" cy="2667000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685800" y="2133600"/>
              <a:ext cx="934002" cy="2233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rm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baseline="0" dirty="0">
                  <a:solidFill>
                    <a:srgbClr val="FF0000"/>
                  </a:solidFill>
                  <a:latin typeface="+mn-lt"/>
                  <a:ea typeface="+mn-ea"/>
                  <a:cs typeface="Arial" panose="020B0604020202020204" pitchFamily="34" charset="0"/>
                </a:rPr>
                <a:t>σ = 20.3 ps</a:t>
              </a:r>
              <a:endParaRPr lang="zh-CN" altLang="en-US" sz="1400" baseline="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34764" y="1446668"/>
              <a:ext cx="829291" cy="268035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i="1" baseline="0" dirty="0">
                  <a:latin typeface="+mn-lt"/>
                  <a:ea typeface="+mn-ea"/>
                </a:rPr>
                <a:t>T</a:t>
              </a:r>
              <a:r>
                <a:rPr lang="en-US" altLang="zh-CN" sz="1400" baseline="0" dirty="0">
                  <a:latin typeface="+mn-lt"/>
                  <a:ea typeface="+mn-ea"/>
                </a:rPr>
                <a:t>0</a:t>
              </a:r>
              <a:r>
                <a:rPr lang="en-US" altLang="zh-CN" sz="1400" dirty="0">
                  <a:latin typeface="+mn-lt"/>
                  <a:ea typeface="+mn-ea"/>
                </a:rPr>
                <a:t>diff</a:t>
              </a:r>
              <a:endParaRPr lang="zh-CN" altLang="en-US" sz="1400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70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92376-E779-A0AD-320E-3957F3CB3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DCABA4-EDB1-5CA7-DB0A-7FD42E61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D221-F78E-4CE2-B90E-39C483F4591B}" type="slidenum">
              <a:rPr lang="zh-CN" altLang="en-US" smtClean="0"/>
              <a:pPr/>
              <a:t>43</a:t>
            </a:fld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F0CCEBC-B303-CAF0-11B1-85E39EE5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992" y="867616"/>
            <a:ext cx="2556181" cy="201124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91D0467-A54A-2A35-FACF-691FB703495B}"/>
              </a:ext>
            </a:extLst>
          </p:cNvPr>
          <p:cNvSpPr txBox="1"/>
          <p:nvPr/>
        </p:nvSpPr>
        <p:spPr>
          <a:xfrm>
            <a:off x="6047486" y="5054530"/>
            <a:ext cx="5257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Cherenkov photons are uniformly distributed in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phiC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and transportation dimension!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8B30E5C2-0314-7424-5D3D-FA834871D743}"/>
                  </a:ext>
                </a:extLst>
              </p:cNvPr>
              <p:cNvSpPr/>
              <p:nvPr/>
            </p:nvSpPr>
            <p:spPr>
              <a:xfrm>
                <a:off x="9425450" y="1293050"/>
                <a:ext cx="2554481" cy="1117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eqArr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8B30E5C2-0314-7424-5D3D-FA834871D7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5450" y="1293050"/>
                <a:ext cx="2554481" cy="1117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>
            <a:extLst>
              <a:ext uri="{FF2B5EF4-FFF2-40B4-BE49-F238E27FC236}">
                <a16:creationId xmlns:a16="http://schemas.microsoft.com/office/drawing/2014/main" id="{4277BA46-8F21-7470-D6CC-7CFD9D026500}"/>
              </a:ext>
            </a:extLst>
          </p:cNvPr>
          <p:cNvGrpSpPr/>
          <p:nvPr/>
        </p:nvGrpSpPr>
        <p:grpSpPr>
          <a:xfrm>
            <a:off x="6824764" y="2750215"/>
            <a:ext cx="3872464" cy="2269716"/>
            <a:chOff x="1393481" y="3348248"/>
            <a:chExt cx="3877926" cy="2269716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4442EB3D-20E9-30F4-D4DB-B37F9CCAC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3481" y="3745554"/>
              <a:ext cx="3877926" cy="1872410"/>
            </a:xfrm>
            <a:prstGeom prst="rect">
              <a:avLst/>
            </a:prstGeom>
          </p:spPr>
        </p:pic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9B2BB15F-1C12-D262-DCCE-0844D3911873}"/>
                </a:ext>
              </a:extLst>
            </p:cNvPr>
            <p:cNvCxnSpPr/>
            <p:nvPr/>
          </p:nvCxnSpPr>
          <p:spPr>
            <a:xfrm flipV="1">
              <a:off x="3507953" y="3795939"/>
              <a:ext cx="1411688" cy="162559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BC90E286-8761-823B-ED33-50CC7C08ABA6}"/>
                    </a:ext>
                  </a:extLst>
                </p:cNvPr>
                <p:cNvSpPr txBox="1"/>
                <p:nvPr/>
              </p:nvSpPr>
              <p:spPr>
                <a:xfrm>
                  <a:off x="4835068" y="3348248"/>
                  <a:ext cx="436338" cy="6121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zh-CN" sz="320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32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1" name="文本框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5068" y="3348248"/>
                  <a:ext cx="436338" cy="61215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A97B4B58-3724-9831-D7B9-416FFCB1BCA6}"/>
                    </a:ext>
                  </a:extLst>
                </p:cNvPr>
                <p:cNvSpPr txBox="1"/>
                <p:nvPr/>
              </p:nvSpPr>
              <p:spPr>
                <a:xfrm>
                  <a:off x="3947396" y="3507594"/>
                  <a:ext cx="511679" cy="6578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altLang="zh-CN" sz="32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32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2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7396" y="3507594"/>
                  <a:ext cx="511679" cy="65787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1586BADE-CC4A-F4FA-139D-68EBD4696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2897" y="3776240"/>
            <a:ext cx="4034340" cy="231208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0C7639BF-2AB0-51D6-C552-72AED66AC5A1}"/>
              </a:ext>
            </a:extLst>
          </p:cNvPr>
          <p:cNvSpPr txBox="1"/>
          <p:nvPr/>
        </p:nvSpPr>
        <p:spPr>
          <a:xfrm>
            <a:off x="714594" y="1276854"/>
            <a:ext cx="61907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 likelihood: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the channel into the R-</a:t>
            </a:r>
            <a:r>
              <a:rPr lang="en-US" altLang="zh-CN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PhiC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phase district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the propagation vector for different cells, and area ~ intensity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827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13286-3584-E8E9-A096-C150CC677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72DA3F-3ACE-E23E-B80C-B7C461EC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D221-F78E-4CE2-B90E-39C483F4591B}" type="slidenum">
              <a:rPr lang="zh-CN" altLang="en-US" smtClean="0"/>
              <a:pPr/>
              <a:t>44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8AADBB-0F15-07A2-75B4-235EC33CD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27" y="653188"/>
            <a:ext cx="4387361" cy="24496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19654-90AC-498B-96CF-B698CD5F7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445" y="758293"/>
            <a:ext cx="3426842" cy="191530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2BBD3A5-9E10-A20F-B3F5-26D27FB24249}"/>
              </a:ext>
            </a:extLst>
          </p:cNvPr>
          <p:cNvGrpSpPr>
            <a:grpSpLocks noChangeAspect="1"/>
          </p:cNvGrpSpPr>
          <p:nvPr/>
        </p:nvGrpSpPr>
        <p:grpSpPr>
          <a:xfrm>
            <a:off x="8766313" y="874642"/>
            <a:ext cx="3000237" cy="1453685"/>
            <a:chOff x="8534400" y="1525260"/>
            <a:chExt cx="2622237" cy="135518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DBDA6F9-A7CF-4498-31AF-B4035E82A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7620"/>
            <a:stretch/>
          </p:blipFill>
          <p:spPr>
            <a:xfrm>
              <a:off x="9947410" y="1525260"/>
              <a:ext cx="1209227" cy="1355188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41F9FCD-DEB9-9E90-622D-BDD41D6BF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3464"/>
            <a:stretch/>
          </p:blipFill>
          <p:spPr>
            <a:xfrm>
              <a:off x="8534400" y="1542471"/>
              <a:ext cx="1343770" cy="1337976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82C983A9-C3CC-43E6-C7C6-2F398ED05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772" y="3600563"/>
            <a:ext cx="2656872" cy="20672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D83C2B-DA16-0FF7-F8B8-E1B07AB15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808" y="4185495"/>
            <a:ext cx="3221018" cy="10729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8EEFB61-0DEE-9434-D19A-D2120138495F}"/>
              </a:ext>
            </a:extLst>
          </p:cNvPr>
          <p:cNvGrpSpPr>
            <a:grpSpLocks noChangeAspect="1"/>
          </p:cNvGrpSpPr>
          <p:nvPr/>
        </p:nvGrpSpPr>
        <p:grpSpPr>
          <a:xfrm>
            <a:off x="4889473" y="4117288"/>
            <a:ext cx="2683050" cy="1378998"/>
            <a:chOff x="5394150" y="4812384"/>
            <a:chExt cx="3115110" cy="1601062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837C6352-3A5D-52CB-3590-92C8E8118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94150" y="4812384"/>
              <a:ext cx="3115110" cy="60015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A4C2AB9-4D9D-596F-52A4-CE040A433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05951" y="5412543"/>
              <a:ext cx="2848373" cy="447737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6C9EAAA-293D-ED15-BACD-78F6124FC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47110" y="5841866"/>
              <a:ext cx="1657581" cy="571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07027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3266" y="424799"/>
            <a:ext cx="11243232" cy="742416"/>
          </a:xfrm>
        </p:spPr>
        <p:txBody>
          <a:bodyPr/>
          <a:lstStyle/>
          <a:p>
            <a:r>
              <a:rPr lang="en-US" altLang="zh-CN" dirty="0"/>
              <a:t>Prototype Test with laser input </a:t>
            </a:r>
          </a:p>
        </p:txBody>
      </p:sp>
      <p:sp>
        <p:nvSpPr>
          <p:cNvPr id="33" name="灯片编号占位符 7">
            <a:extLst>
              <a:ext uri="{FF2B5EF4-FFF2-40B4-BE49-F238E27FC236}">
                <a16:creationId xmlns:a16="http://schemas.microsoft.com/office/drawing/2014/main" id="{41D1F1B2-B4D0-405F-BCED-F847B8A89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8707" y="6293750"/>
            <a:ext cx="673100" cy="365125"/>
          </a:xfrm>
        </p:spPr>
        <p:txBody>
          <a:bodyPr/>
          <a:lstStyle/>
          <a:p>
            <a:fld id="{D77A0E41-3B38-45C0-BBBE-2594434D2600}" type="slidenum">
              <a:rPr lang="zh-CN" altLang="en-US" smtClean="0"/>
              <a:pPr/>
              <a:t>45</a:t>
            </a:fld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779FEDB-683D-4626-8175-80BCC9245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921" y="1592570"/>
            <a:ext cx="5700135" cy="340449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E15DA3-88EF-4777-AD65-2D35444C05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6" r="5531"/>
          <a:stretch/>
        </p:blipFill>
        <p:spPr>
          <a:xfrm>
            <a:off x="367943" y="1473735"/>
            <a:ext cx="4772769" cy="391052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E064E923-FB4F-465F-A920-07870A418351}"/>
              </a:ext>
            </a:extLst>
          </p:cNvPr>
          <p:cNvSpPr/>
          <p:nvPr/>
        </p:nvSpPr>
        <p:spPr>
          <a:xfrm>
            <a:off x="796885" y="5599924"/>
            <a:ext cx="4687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Average measurement precision of 672 channels is 6.19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ps</a:t>
            </a:r>
            <a:r>
              <a:rPr lang="zh-CN" alt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endParaRPr lang="en-US" altLang="zh-CN" sz="2000" b="1" dirty="0">
              <a:solidFill>
                <a:srgbClr val="0070C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561F56A-CD9D-4242-9945-666D2063F310}"/>
              </a:ext>
            </a:extLst>
          </p:cNvPr>
          <p:cNvSpPr/>
          <p:nvPr/>
        </p:nvSpPr>
        <p:spPr>
          <a:xfrm>
            <a:off x="5993353" y="5585864"/>
            <a:ext cx="4687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Single photon time resolutions of DTOF prototype before and after corrections</a:t>
            </a:r>
          </a:p>
        </p:txBody>
      </p:sp>
    </p:spTree>
    <p:extLst>
      <p:ext uri="{BB962C8B-B14F-4D97-AF65-F5344CB8AC3E}">
        <p14:creationId xmlns:p14="http://schemas.microsoft.com/office/powerpoint/2010/main" val="1297042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253" y="410607"/>
            <a:ext cx="9746088" cy="742416"/>
          </a:xfrm>
        </p:spPr>
        <p:txBody>
          <a:bodyPr/>
          <a:lstStyle/>
          <a:p>
            <a:r>
              <a:rPr lang="en-US" altLang="zh-CN" dirty="0"/>
              <a:t>Performance Summary</a:t>
            </a:r>
          </a:p>
        </p:txBody>
      </p:sp>
      <p:sp>
        <p:nvSpPr>
          <p:cNvPr id="33" name="灯片编号占位符 7">
            <a:extLst>
              <a:ext uri="{FF2B5EF4-FFF2-40B4-BE49-F238E27FC236}">
                <a16:creationId xmlns:a16="http://schemas.microsoft.com/office/drawing/2014/main" id="{41D1F1B2-B4D0-405F-BCED-F847B8A89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8707" y="6293750"/>
            <a:ext cx="673100" cy="365125"/>
          </a:xfrm>
        </p:spPr>
        <p:txBody>
          <a:bodyPr/>
          <a:lstStyle/>
          <a:p>
            <a:fld id="{D77A0E41-3B38-45C0-BBBE-2594434D2600}" type="slidenum">
              <a:rPr lang="zh-CN" altLang="en-US" smtClean="0"/>
              <a:pPr/>
              <a:t>46</a:t>
            </a:fld>
            <a:endParaRPr lang="zh-CN" altLang="en-US" dirty="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9DF2E655-3616-4433-A8A4-3114AAF32B55}"/>
              </a:ext>
            </a:extLst>
          </p:cNvPr>
          <p:cNvGraphicFramePr>
            <a:graphicFrameLocks noGrp="1"/>
          </p:cNvGraphicFramePr>
          <p:nvPr/>
        </p:nvGraphicFramePr>
        <p:xfrm>
          <a:off x="657922" y="1580623"/>
          <a:ext cx="10251056" cy="4887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9834">
                  <a:extLst>
                    <a:ext uri="{9D8B030D-6E8A-4147-A177-3AD203B41FA5}">
                      <a16:colId xmlns:a16="http://schemas.microsoft.com/office/drawing/2014/main" val="3087245667"/>
                    </a:ext>
                  </a:extLst>
                </a:gridCol>
                <a:gridCol w="6281222">
                  <a:extLst>
                    <a:ext uri="{9D8B030D-6E8A-4147-A177-3AD203B41FA5}">
                      <a16:colId xmlns:a16="http://schemas.microsoft.com/office/drawing/2014/main" val="620792294"/>
                    </a:ext>
                  </a:extLst>
                </a:gridCol>
              </a:tblGrid>
              <a:tr h="149674"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value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873493"/>
                  </a:ext>
                </a:extLst>
              </a:tr>
              <a:tr h="504655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Channel number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672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431557"/>
                  </a:ext>
                </a:extLst>
              </a:tr>
              <a:tr h="524108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 resolution of electronics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10 </a:t>
                      </a:r>
                      <a:r>
                        <a:rPr lang="en-US" altLang="zh-CN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218834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Single-photon time resolution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34.5 </a:t>
                      </a:r>
                      <a:r>
                        <a:rPr lang="en-US" altLang="zh-CN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(Contribution of MCP-PMT is about 32 </a:t>
                      </a:r>
                      <a:r>
                        <a:rPr lang="en-US" altLang="zh-CN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029918"/>
                  </a:ext>
                </a:extLst>
              </a:tr>
              <a:tr h="408878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Signal timing method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Leading edge timing + FPGA-based TDC + TOT correction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8465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Measurement Dead time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10 ns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646396"/>
                  </a:ext>
                </a:extLst>
              </a:tr>
              <a:tr h="501805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DAQ transmission bandwidth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 6 GB/s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790755"/>
                  </a:ext>
                </a:extLst>
              </a:tr>
              <a:tr h="501805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 event rate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400 kHz/</a:t>
                      </a:r>
                      <a:r>
                        <a:rPr lang="en-US" altLang="zh-CN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26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consumption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600 </a:t>
                      </a:r>
                      <a:r>
                        <a:rPr lang="en-US" altLang="zh-CN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</a:t>
                      </a: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altLang="zh-CN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468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2711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556B0-79EF-9EC5-4362-93F4CCDD4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30DAA7-1FEE-1285-4310-1006CB1C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D221-F78E-4CE2-B90E-39C483F4591B}" type="slidenum">
              <a:rPr lang="zh-CN" altLang="en-US" smtClean="0"/>
              <a:pPr/>
              <a:t>47</a:t>
            </a:fld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D4D8B8A-4467-E36A-6D22-866C57FB4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325" y="741599"/>
            <a:ext cx="6229350" cy="440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68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D221-F78E-4CE2-B90E-39C483F4591B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54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D221-F78E-4CE2-B90E-39C483F4591B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DTOF</a:t>
            </a:r>
            <a:r>
              <a:rPr lang="zh-CN" altLang="en-US" dirty="0"/>
              <a:t> </a:t>
            </a:r>
            <a:r>
              <a:rPr lang="en-US" altLang="zh-CN" dirty="0"/>
              <a:t>requirement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4"/>
              <p:cNvSpPr txBox="1"/>
              <p:nvPr/>
            </p:nvSpPr>
            <p:spPr>
              <a:xfrm>
                <a:off x="6812565" y="4312810"/>
                <a:ext cx="5093685" cy="1552348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355600" indent="-342900">
                  <a:lnSpc>
                    <a:spcPct val="100000"/>
                  </a:lnSpc>
                  <a:spcBef>
                    <a:spcPts val="105"/>
                  </a:spcBef>
                  <a:buFont typeface="Wingdings" panose="05000000000000000000" pitchFamily="2" charset="2"/>
                  <a:buChar char="l"/>
                </a:pPr>
                <a:r>
                  <a:rPr lang="el-GR" altLang="zh-CN" sz="2000" dirty="0">
                    <a:cs typeface="等线"/>
                  </a:rPr>
                  <a:t>4σ </a:t>
                </a:r>
                <a:r>
                  <a:rPr lang="el-GR" sz="2000" dirty="0">
                    <a:cs typeface="Cambria Math"/>
                  </a:rPr>
                  <a:t>𝜋</a:t>
                </a:r>
                <a:r>
                  <a:rPr lang="el-GR" sz="2000" dirty="0">
                    <a:cs typeface="等线"/>
                  </a:rPr>
                  <a:t>/Κ</a:t>
                </a:r>
                <a:r>
                  <a:rPr lang="zh-CN" altLang="en-US" sz="2000" dirty="0">
                    <a:cs typeface="等线"/>
                  </a:rPr>
                  <a:t> </a:t>
                </a:r>
                <a:r>
                  <a:rPr lang="en-US" altLang="zh-CN" sz="2000" dirty="0">
                    <a:cs typeface="等线"/>
                  </a:rPr>
                  <a:t>separation power</a:t>
                </a:r>
                <a:r>
                  <a:rPr lang="en-US" altLang="zh-CN" sz="2000" spc="-5" dirty="0">
                    <a:cs typeface="等线"/>
                  </a:rPr>
                  <a:t> at p</a:t>
                </a:r>
                <a:r>
                  <a:rPr lang="zh-CN" altLang="en-US" sz="2000" spc="-5" dirty="0">
                    <a:cs typeface="等线"/>
                  </a:rPr>
                  <a:t>≤</a:t>
                </a:r>
                <a:r>
                  <a:rPr lang="en-US" altLang="zh-CN" sz="2000" spc="-5" dirty="0">
                    <a:cs typeface="等线"/>
                  </a:rPr>
                  <a:t>2</a:t>
                </a:r>
                <a:r>
                  <a:rPr lang="zh-CN" altLang="en-US" sz="2000" spc="-5" dirty="0">
                    <a:cs typeface="等线"/>
                  </a:rPr>
                  <a:t> </a:t>
                </a:r>
                <a:r>
                  <a:rPr lang="en-US" sz="2000" spc="-5" dirty="0">
                    <a:cs typeface="等线"/>
                  </a:rPr>
                  <a:t>GeV/c</a:t>
                </a:r>
                <a:endParaRPr lang="en-US" sz="2000" dirty="0">
                  <a:cs typeface="等线"/>
                </a:endParaRPr>
              </a:p>
              <a:p>
                <a:pPr marL="12700">
                  <a:lnSpc>
                    <a:spcPct val="100000"/>
                  </a:lnSpc>
                </a:pPr>
                <a:r>
                  <a:rPr lang="en-US" sz="2000" spc="-5" dirty="0">
                    <a:cs typeface="等线"/>
                    <a:sym typeface="Wingdings" panose="05000000000000000000" pitchFamily="2" charset="2"/>
                  </a:rPr>
                  <a:t>     Total time resolution</a:t>
                </a:r>
                <a:r>
                  <a:rPr lang="en-US" altLang="zh-CN" sz="2000" spc="-5" dirty="0">
                    <a:cs typeface="等线"/>
                    <a:sym typeface="Wingdings" panose="05000000000000000000" pitchFamily="2" charset="2"/>
                  </a:rPr>
                  <a:t> </a:t>
                </a:r>
              </a:p>
              <a:p>
                <a:pPr marL="12700">
                  <a:lnSpc>
                    <a:spcPct val="100000"/>
                  </a:lnSpc>
                </a:pPr>
                <a:r>
                  <a:rPr kumimoji="1" lang="en-US" altLang="zh-CN" sz="2000" spc="-5" dirty="0">
                    <a:solidFill>
                      <a:srgbClr val="FF0000"/>
                    </a:solidFill>
                    <a:ea typeface="微软雅黑" panose="020B0503020204020204" pitchFamily="34" charset="-122"/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ar-AE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zh-CN" altLang="ar-AE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𝜎</m:t>
                        </m:r>
                      </m:e>
                      <m:sub>
                        <m:r>
                          <a:rPr kumimoji="1" lang="zh-CN" altLang="ar-AE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𝑡</m:t>
                        </m:r>
                        <m:r>
                          <a:rPr kumimoji="1"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𝑜𝑡</m:t>
                        </m:r>
                      </m:sub>
                    </m:sSub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&lt;</m:t>
                    </m:r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50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cs typeface="等线"/>
                  </a:rPr>
                  <a:t> ps</a:t>
                </a:r>
              </a:p>
              <a:p>
                <a:pPr marL="12700">
                  <a:lnSpc>
                    <a:spcPct val="100000"/>
                  </a:lnSpc>
                </a:pPr>
                <a:r>
                  <a:rPr lang="en-US" sz="2000" spc="-5" dirty="0">
                    <a:cs typeface="等线"/>
                    <a:sym typeface="Wingdings" panose="05000000000000000000" pitchFamily="2" charset="2"/>
                  </a:rPr>
                  <a:t>     </a:t>
                </a:r>
                <a:r>
                  <a:rPr lang="en-US" sz="2000" spc="-5" dirty="0">
                    <a:cs typeface="等线"/>
                  </a:rPr>
                  <a:t>DTOF intrinsic time resolution</a:t>
                </a:r>
              </a:p>
              <a:p>
                <a:pPr marL="12700">
                  <a:lnSpc>
                    <a:spcPct val="100000"/>
                  </a:lnSpc>
                </a:pPr>
                <a:r>
                  <a:rPr lang="en-US" sz="2000" spc="-5" dirty="0">
                    <a:cs typeface="等线"/>
                  </a:rPr>
                  <a:t>	</a:t>
                </a:r>
                <a:r>
                  <a:rPr lang="en-US" sz="2000" dirty="0">
                    <a:cs typeface="等线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ar-AE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zh-CN" altLang="ar-AE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𝜎</m:t>
                        </m:r>
                      </m:e>
                      <m:sub>
                        <m:r>
                          <a:rPr kumimoji="1" lang="zh-CN" altLang="ar-AE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𝐷𝑇</m:t>
                        </m:r>
                      </m:sub>
                    </m:sSub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&lt;</m:t>
                    </m:r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30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cs typeface="等线"/>
                  </a:rPr>
                  <a:t> ps</a:t>
                </a:r>
              </a:p>
            </p:txBody>
          </p:sp>
        </mc:Choice>
        <mc:Fallback xmlns="">
          <p:sp>
            <p:nvSpPr>
              <p:cNvPr id="22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565" y="4312810"/>
                <a:ext cx="5093685" cy="1552348"/>
              </a:xfrm>
              <a:prstGeom prst="rect">
                <a:avLst/>
              </a:prstGeom>
              <a:blipFill>
                <a:blip r:embed="rId3"/>
                <a:stretch>
                  <a:fillRect l="-2635" t="-4706" b="-90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683258" y="4777971"/>
                <a:ext cx="6129307" cy="8446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zh-CN" sz="2000" i="1" baseline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 baseline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000" i="1" baseline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  <m:sup>
                          <m:r>
                            <a:rPr lang="en-US" altLang="zh-CN" sz="2000" i="1" baseline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2000" i="1" baseline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zh-CN" altLang="zh-CN" sz="2000" i="1" baseline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 baseline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000" i="1" baseline="0">
                              <a:latin typeface="Cambria Math" panose="02040503050406030204" pitchFamily="18" charset="0"/>
                            </a:rPr>
                            <m:t>𝑡𝑟𝑘</m:t>
                          </m:r>
                        </m:sub>
                        <m:sup>
                          <m:r>
                            <a:rPr lang="en-US" altLang="zh-CN" sz="2000" i="1" baseline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2000" i="1" baseline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CN" altLang="zh-CN" sz="2000" i="1" baseline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 baseline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zh-CN" altLang="zh-CN" sz="2000" i="1" baseline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baseline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2000" i="1" baseline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altLang="zh-CN" sz="2000" i="1" baseline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2000" i="1" baseline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CN" altLang="zh-CN" sz="2000" i="1" baseline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zh-CN" sz="2000" i="1" baseline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zh-CN" sz="2000" i="1" baseline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sz="2000" i="1" baseline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 baseline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CN" sz="2000" i="1" baseline="0">
                                          <a:latin typeface="Cambria Math" panose="02040503050406030204" pitchFamily="18" charset="0"/>
                                        </a:rPr>
                                        <m:t>𝑒𝑙𝑒𝑐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000" i="1" baseline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zh-CN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r>
                                            <a:rPr lang="en-US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  <m:t>.</m:t>
                                          </m:r>
                                          <m:r>
                                            <a:rPr lang="en-US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US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  <m:t>.</m:t>
                                          </m:r>
                                        </m:sub>
                                      </m:sSub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2000" i="1" baseline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i="1" baseline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CN" altLang="zh-CN" sz="2000" i="1" baseline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zh-CN" sz="2000" i="1" baseline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zh-CN" sz="2000" i="1" baseline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sz="2000" i="1" baseline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 baseline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CN" sz="2000" i="1" baseline="0">
                                          <a:latin typeface="Cambria Math" panose="02040503050406030204" pitchFamily="18" charset="0"/>
                                        </a:rPr>
                                        <m:t>𝑇𝑇𝑆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000" i="1" baseline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zh-CN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r>
                                            <a:rPr lang="en-US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  <m:t>.</m:t>
                                          </m:r>
                                          <m:r>
                                            <a:rPr lang="en-US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US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  <m:t>.</m:t>
                                          </m:r>
                                        </m:sub>
                                      </m:sSub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2000" i="1" baseline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i="1" baseline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CN" altLang="zh-CN" sz="2000" i="1" baseline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zh-CN" sz="2000" i="1" baseline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zh-CN" sz="2000" i="1" baseline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sz="2000" i="1" baseline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 baseline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CN" sz="2000" i="1" baseline="0">
                                          <a:latin typeface="Cambria Math" panose="02040503050406030204" pitchFamily="18" charset="0"/>
                                        </a:rPr>
                                        <m:t>𝑑𝑒𝑡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000" i="1" baseline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zh-CN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r>
                                            <a:rPr lang="en-US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  <m:t>.</m:t>
                                          </m:r>
                                          <m:r>
                                            <a:rPr lang="en-US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US" altLang="zh-CN" sz="2000" i="1" baseline="0">
                                              <a:latin typeface="Cambria Math" panose="02040503050406030204" pitchFamily="18" charset="0"/>
                                            </a:rPr>
                                            <m:t>.</m:t>
                                          </m:r>
                                        </m:sub>
                                      </m:sSub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2000" i="1" baseline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zh-CN" sz="2000" baseline="0" dirty="0"/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258" y="4777971"/>
                <a:ext cx="6129307" cy="8446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矩形 23"/>
              <p:cNvSpPr/>
              <p:nvPr/>
            </p:nvSpPr>
            <p:spPr>
              <a:xfrm>
                <a:off x="1916521" y="5559226"/>
                <a:ext cx="1219821" cy="394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 ps</a:t>
                </a:r>
                <a:endParaRPr lang="zh-CN" alt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521" y="5559226"/>
                <a:ext cx="1219821" cy="394660"/>
              </a:xfrm>
              <a:prstGeom prst="rect">
                <a:avLst/>
              </a:prstGeom>
              <a:blipFill>
                <a:blip r:embed="rId5"/>
                <a:stretch>
                  <a:fillRect t="-9231" r="-4000" b="-16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63FBC2D-AD3B-3998-F7A1-5CC1D14DDB3F}"/>
                  </a:ext>
                </a:extLst>
              </p:cNvPr>
              <p:cNvSpPr txBox="1"/>
              <p:nvPr/>
            </p:nvSpPr>
            <p:spPr>
              <a:xfrm>
                <a:off x="8179272" y="1171492"/>
                <a:ext cx="3435281" cy="2369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/>
                  <a:t>An approximate estimation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Length of Flight ~ 1500mm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Time of Flight (TOF) ~ 5 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Length of Propagation ~ 0.5 m~1 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Time of Propagation (TOP)  ~ 3ns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𝑇𝑂𝐹</m:t>
                    </m:r>
                  </m:oMath>
                </a14:m>
                <a:r>
                  <a:rPr lang="en-US" altLang="zh-CN" sz="1600" dirty="0"/>
                  <a:t> for </a:t>
                </a:r>
                <a:r>
                  <a:rPr lang="el-GR" altLang="zh-CN" sz="1600" dirty="0"/>
                  <a:t>π</a:t>
                </a:r>
                <a:r>
                  <a:rPr lang="en-US" altLang="zh-CN" sz="1600" dirty="0"/>
                  <a:t>/K @ 2GeV/c ~ 120 </a:t>
                </a:r>
                <a:r>
                  <a:rPr lang="en-US" altLang="zh-CN" sz="1600" dirty="0" err="1"/>
                  <a:t>ps</a:t>
                </a:r>
                <a:r>
                  <a:rPr lang="en-US" altLang="zh-CN" sz="16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𝑇𝑂𝐹</m:t>
                    </m:r>
                    <m:r>
                      <a:rPr lang="en-US" altLang="zh-CN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+∆</m:t>
                    </m:r>
                    <m:r>
                      <a:rPr lang="en-US" altLang="zh-CN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𝑇𝑂𝑃</m:t>
                    </m:r>
                  </m:oMath>
                </a14:m>
                <a:r>
                  <a:rPr lang="en-US" altLang="zh-CN" sz="1600" dirty="0"/>
                  <a:t> ~ 200ps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Need 50ps time resolution in total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63FBC2D-AD3B-3998-F7A1-5CC1D14DD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272" y="1171492"/>
                <a:ext cx="3435281" cy="2369880"/>
              </a:xfrm>
              <a:prstGeom prst="rect">
                <a:avLst/>
              </a:prstGeom>
              <a:blipFill>
                <a:blip r:embed="rId6"/>
                <a:stretch>
                  <a:fillRect l="-710" t="-1285" b="-23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49A5E6BD-B7BD-9A32-0D7D-D7F60292928A}"/>
              </a:ext>
            </a:extLst>
          </p:cNvPr>
          <p:cNvGrpSpPr/>
          <p:nvPr/>
        </p:nvGrpSpPr>
        <p:grpSpPr>
          <a:xfrm>
            <a:off x="4443924" y="971745"/>
            <a:ext cx="3736786" cy="3017662"/>
            <a:chOff x="1493133" y="1235374"/>
            <a:chExt cx="3736786" cy="3017662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E894D8A-ADCB-1E24-2548-5DA2FF98F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93133" y="1235374"/>
              <a:ext cx="3736786" cy="3017662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74FF322-0010-4FCF-82E8-179DD1B0553F}"/>
                </a:ext>
              </a:extLst>
            </p:cNvPr>
            <p:cNvSpPr/>
            <p:nvPr/>
          </p:nvSpPr>
          <p:spPr>
            <a:xfrm rot="19927926">
              <a:off x="2409678" y="3182306"/>
              <a:ext cx="142378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/>
                <a:t>Length of Flight </a:t>
              </a:r>
              <a:endParaRPr lang="zh-CN" altLang="en-US" sz="1400" dirty="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0A7F3BC-67F2-49E9-95C7-21DC2D51D606}"/>
                </a:ext>
              </a:extLst>
            </p:cNvPr>
            <p:cNvSpPr/>
            <p:nvPr/>
          </p:nvSpPr>
          <p:spPr>
            <a:xfrm rot="16200000">
              <a:off x="2985761" y="2136702"/>
              <a:ext cx="11608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dirty="0"/>
                <a:t>Length of </a:t>
              </a:r>
            </a:p>
            <a:p>
              <a:pPr algn="ctr"/>
              <a:r>
                <a:rPr lang="en-US" altLang="zh-CN" sz="1400" dirty="0"/>
                <a:t>Propagation </a:t>
              </a:r>
              <a:endParaRPr lang="zh-CN" altLang="en-US" sz="1400" dirty="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82931" y="1599388"/>
            <a:ext cx="3646220" cy="2296337"/>
            <a:chOff x="5365654" y="543309"/>
            <a:chExt cx="5889375" cy="3736829"/>
          </a:xfrm>
        </p:grpSpPr>
        <p:grpSp>
          <p:nvGrpSpPr>
            <p:cNvPr id="15" name="组合 14"/>
            <p:cNvGrpSpPr/>
            <p:nvPr/>
          </p:nvGrpSpPr>
          <p:grpSpPr>
            <a:xfrm>
              <a:off x="5365654" y="1279532"/>
              <a:ext cx="5889375" cy="2609066"/>
              <a:chOff x="5374745" y="1622908"/>
              <a:chExt cx="5889375" cy="2609066"/>
            </a:xfrm>
          </p:grpSpPr>
          <p:pic>
            <p:nvPicPr>
              <p:cNvPr id="31" name="object 34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374745" y="1622908"/>
                <a:ext cx="2563031" cy="2495449"/>
              </a:xfrm>
              <a:prstGeom prst="rect">
                <a:avLst/>
              </a:prstGeom>
            </p:spPr>
          </p:pic>
          <p:pic>
            <p:nvPicPr>
              <p:cNvPr id="32" name="object 35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096377" y="1749468"/>
                <a:ext cx="3167743" cy="2482506"/>
              </a:xfrm>
              <a:prstGeom prst="rect">
                <a:avLst/>
              </a:prstGeom>
            </p:spPr>
          </p:pic>
        </p:grpSp>
        <p:cxnSp>
          <p:nvCxnSpPr>
            <p:cNvPr id="16" name="直接箭头连接符 15"/>
            <p:cNvCxnSpPr>
              <a:cxnSpLocks/>
              <a:stCxn id="29" idx="0"/>
            </p:cNvCxnSpPr>
            <p:nvPr/>
          </p:nvCxnSpPr>
          <p:spPr>
            <a:xfrm flipV="1">
              <a:off x="6769248" y="2171700"/>
              <a:ext cx="422588" cy="1631691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>
              <a:cxnSpLocks/>
              <a:stCxn id="29" idx="0"/>
            </p:cNvCxnSpPr>
            <p:nvPr/>
          </p:nvCxnSpPr>
          <p:spPr>
            <a:xfrm flipV="1">
              <a:off x="6769248" y="1395518"/>
              <a:ext cx="335934" cy="2407874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/>
          </p:nvCxnSpPr>
          <p:spPr>
            <a:xfrm flipH="1">
              <a:off x="6655778" y="808892"/>
              <a:ext cx="435623" cy="746875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>
              <a:off x="7091401" y="808892"/>
              <a:ext cx="487568" cy="1688123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 flipH="1">
              <a:off x="8220808" y="1103870"/>
              <a:ext cx="527538" cy="848022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H="1">
              <a:off x="8335108" y="1103870"/>
              <a:ext cx="413238" cy="1067830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6520071" y="543309"/>
              <a:ext cx="1142660" cy="476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altLang="zh-CN" sz="16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Lateral</a:t>
              </a:r>
              <a:endParaRPr lang="zh-CN" altLang="en-U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868575" y="3803391"/>
              <a:ext cx="1801346" cy="476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altLang="zh-CN" sz="1600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Top&amp;bottom</a:t>
              </a:r>
              <a:endParaRPr lang="zh-CN" altLang="en-U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227218" y="804932"/>
              <a:ext cx="1736335" cy="476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altLang="zh-CN" sz="16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Front&amp;back</a:t>
              </a:r>
              <a:endParaRPr lang="zh-CN" altLang="en-U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F1072B44-78B6-4287-FCDA-E056D7E26D59}"/>
              </a:ext>
            </a:extLst>
          </p:cNvPr>
          <p:cNvSpPr txBox="1"/>
          <p:nvPr/>
        </p:nvSpPr>
        <p:spPr>
          <a:xfrm>
            <a:off x="2763890" y="1262326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Absorber here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C7A90193-6C83-CD55-C048-F8768204D522}"/>
              </a:ext>
            </a:extLst>
          </p:cNvPr>
          <p:cNvCxnSpPr>
            <a:stCxn id="9" idx="2"/>
          </p:cNvCxnSpPr>
          <p:nvPr/>
        </p:nvCxnSpPr>
        <p:spPr>
          <a:xfrm flipH="1">
            <a:off x="2750609" y="1631658"/>
            <a:ext cx="805325" cy="497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667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(DIRC-like TOF) DTOF</a:t>
            </a:r>
            <a:r>
              <a:rPr lang="zh-CN" altLang="en-US" dirty="0"/>
              <a:t> </a:t>
            </a:r>
            <a:r>
              <a:rPr lang="en-US" altLang="zh-CN" dirty="0"/>
              <a:t>R&amp;D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Design: detector &amp; electronics ,reconstruction and cosmic ray test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C108BC10-823A-B1C6-6793-CBE11963F229}"/>
              </a:ext>
            </a:extLst>
          </p:cNvPr>
          <p:cNvSpPr txBox="1">
            <a:spLocks/>
          </p:cNvSpPr>
          <p:nvPr/>
        </p:nvSpPr>
        <p:spPr>
          <a:xfrm>
            <a:off x="11353800" y="6356349"/>
            <a:ext cx="41275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74D221-F78E-4CE2-B90E-39C483F4591B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9261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DTOF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6947736" y="3399087"/>
            <a:ext cx="3758364" cy="2161132"/>
            <a:chOff x="6986726" y="4149045"/>
            <a:chExt cx="4276745" cy="204392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6726" y="4149045"/>
              <a:ext cx="4011967" cy="204392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8387253" y="5415688"/>
              <a:ext cx="287621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软雅黑"/>
                  <a:ea typeface="微软雅黑"/>
                </a:rPr>
                <a:t>Apply matting paint to the sides of the radiator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238697" y="518720"/>
            <a:ext cx="4942517" cy="2616592"/>
            <a:chOff x="5955677" y="1028667"/>
            <a:chExt cx="5847736" cy="3058701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E1523471-D5EF-4097-A2F8-9308A4136D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55677" y="1028667"/>
              <a:ext cx="5847736" cy="3058701"/>
              <a:chOff x="1494504" y="833890"/>
              <a:chExt cx="8986556" cy="4700483"/>
            </a:xfrm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DEBCA2C-6EBD-41D5-A1B5-A2C9B2AC21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9435"/>
              <a:stretch/>
            </p:blipFill>
            <p:spPr>
              <a:xfrm>
                <a:off x="1494504" y="833890"/>
                <a:ext cx="8986556" cy="4700483"/>
              </a:xfrm>
              <a:prstGeom prst="rect">
                <a:avLst/>
              </a:prstGeom>
            </p:spPr>
          </p:pic>
          <p:sp>
            <p:nvSpPr>
              <p:cNvPr id="25" name="任意多边形: 形状 25">
                <a:extLst>
                  <a:ext uri="{FF2B5EF4-FFF2-40B4-BE49-F238E27FC236}">
                    <a16:creationId xmlns:a16="http://schemas.microsoft.com/office/drawing/2014/main" id="{E55B2A03-7A27-48A5-9B64-F3D65F305DA6}"/>
                  </a:ext>
                </a:extLst>
              </p:cNvPr>
              <p:cNvSpPr/>
              <p:nvPr/>
            </p:nvSpPr>
            <p:spPr>
              <a:xfrm>
                <a:off x="2182761" y="1465006"/>
                <a:ext cx="7796981" cy="3224981"/>
              </a:xfrm>
              <a:custGeom>
                <a:avLst/>
                <a:gdLst>
                  <a:gd name="connsiteX0" fmla="*/ 1779639 w 7796981"/>
                  <a:gd name="connsiteY0" fmla="*/ 29497 h 3224981"/>
                  <a:gd name="connsiteX1" fmla="*/ 0 w 7796981"/>
                  <a:gd name="connsiteY1" fmla="*/ 1789471 h 3224981"/>
                  <a:gd name="connsiteX2" fmla="*/ 2467897 w 7796981"/>
                  <a:gd name="connsiteY2" fmla="*/ 3224981 h 3224981"/>
                  <a:gd name="connsiteX3" fmla="*/ 5319252 w 7796981"/>
                  <a:gd name="connsiteY3" fmla="*/ 3205317 h 3224981"/>
                  <a:gd name="connsiteX4" fmla="*/ 7796981 w 7796981"/>
                  <a:gd name="connsiteY4" fmla="*/ 1789471 h 3224981"/>
                  <a:gd name="connsiteX5" fmla="*/ 6017342 w 7796981"/>
                  <a:gd name="connsiteY5" fmla="*/ 0 h 3224981"/>
                  <a:gd name="connsiteX6" fmla="*/ 4680155 w 7796981"/>
                  <a:gd name="connsiteY6" fmla="*/ 776749 h 3224981"/>
                  <a:gd name="connsiteX7" fmla="*/ 3126658 w 7796981"/>
                  <a:gd name="connsiteY7" fmla="*/ 776749 h 3224981"/>
                  <a:gd name="connsiteX8" fmla="*/ 1779639 w 7796981"/>
                  <a:gd name="connsiteY8" fmla="*/ 29497 h 3224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96981" h="3224981">
                    <a:moveTo>
                      <a:pt x="1779639" y="29497"/>
                    </a:moveTo>
                    <a:lnTo>
                      <a:pt x="0" y="1789471"/>
                    </a:lnTo>
                    <a:lnTo>
                      <a:pt x="2467897" y="3224981"/>
                    </a:lnTo>
                    <a:lnTo>
                      <a:pt x="5319252" y="3205317"/>
                    </a:lnTo>
                    <a:lnTo>
                      <a:pt x="7796981" y="1789471"/>
                    </a:lnTo>
                    <a:lnTo>
                      <a:pt x="6017342" y="0"/>
                    </a:lnTo>
                    <a:lnTo>
                      <a:pt x="4680155" y="776749"/>
                    </a:lnTo>
                    <a:lnTo>
                      <a:pt x="3126658" y="776749"/>
                    </a:lnTo>
                    <a:lnTo>
                      <a:pt x="1779639" y="29497"/>
                    </a:lnTo>
                    <a:close/>
                  </a:path>
                </a:pathLst>
              </a:custGeom>
              <a:solidFill>
                <a:srgbClr val="7030A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10542359" y="3725652"/>
              <a:ext cx="811441" cy="295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solidFill>
                    <a:srgbClr val="5454FF"/>
                  </a:solidFill>
                  <a:latin typeface="Arial" panose="020B0604020202020204" pitchFamily="34" charset="0"/>
                  <a:ea typeface="微软雅黑"/>
                </a:rPr>
                <a:t>Unit</a:t>
              </a:r>
              <a:r>
                <a:rPr lang="zh-CN" altLang="en-US" sz="1100" dirty="0">
                  <a:solidFill>
                    <a:srgbClr val="5454FF"/>
                  </a:solidFill>
                  <a:latin typeface="Arial" panose="020B0604020202020204" pitchFamily="34" charset="0"/>
                  <a:ea typeface="微软雅黑"/>
                </a:rPr>
                <a:t>：</a:t>
              </a:r>
              <a:r>
                <a:rPr lang="en-US" altLang="zh-CN" sz="1100" dirty="0">
                  <a:solidFill>
                    <a:srgbClr val="5454FF"/>
                  </a:solidFill>
                  <a:latin typeface="Arial" panose="020B0604020202020204" pitchFamily="34" charset="0"/>
                  <a:ea typeface="微软雅黑"/>
                </a:rPr>
                <a:t>mm</a:t>
              </a:r>
              <a:endParaRPr lang="zh-CN" altLang="en-US" sz="1400" dirty="0">
                <a:solidFill>
                  <a:srgbClr val="5454FF"/>
                </a:solidFill>
                <a:latin typeface="Arial" panose="020B0604020202020204" pitchFamily="34" charset="0"/>
                <a:ea typeface="微软雅黑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897215" y="1406994"/>
            <a:ext cx="4233585" cy="4351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rgbClr val="FFC000"/>
                </a:solidFill>
                <a:cs typeface="Arial" panose="020B0604020202020204" pitchFamily="34" charset="0"/>
              </a:rPr>
              <a:t>Radiator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Heraeus</a:t>
            </a:r>
            <a:r>
              <a:rPr lang="en-US" altLang="zh-CN" sz="2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zh-CN" sz="20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Suprasil</a:t>
            </a:r>
            <a:r>
              <a:rPr lang="en-US" altLang="zh-CN" sz="2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312 synthetic fused silica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High purity, transparency&gt;99%@200 nm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High radiation tolerance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Thickness=15 mm, area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≈ 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0.56 m</a:t>
            </a:r>
            <a:r>
              <a:rPr lang="en-US" altLang="zh-CN" baseline="30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2</a:t>
            </a:r>
            <a:endParaRPr lang="en-US" altLang="zh-CN" kern="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Surface roughness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kern="0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Front&amp;Back</a:t>
            </a:r>
            <a:r>
              <a:rPr lang="en-US" altLang="zh-CN" kern="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RMS &lt;1 nm (0.75 nm</a:t>
            </a:r>
            <a:r>
              <a:rPr lang="zh-CN" altLang="en-US" kern="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）</a:t>
            </a:r>
            <a:endParaRPr lang="en-US" altLang="zh-CN" kern="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kern="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Lateral Surfaces</a:t>
            </a:r>
            <a:r>
              <a:rPr lang="zh-CN" altLang="en-US" kern="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zh-CN" kern="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RMS~5nm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Thickness=15±0.1 mm, </a:t>
            </a:r>
            <a:r>
              <a:rPr lang="en-US" altLang="zh-CN" sz="2000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</a:t>
            </a:r>
            <a:r>
              <a:rPr lang="en-US" altLang="zh-CN" sz="2000" baseline="-25000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max</a:t>
            </a:r>
            <a:r>
              <a:rPr lang="en-US" altLang="zh-CN" sz="2000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en-US" altLang="zh-CN" sz="2000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</a:t>
            </a:r>
            <a:r>
              <a:rPr lang="en-US" altLang="zh-CN" sz="2000" baseline="-25000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min</a:t>
            </a:r>
            <a:r>
              <a:rPr lang="en-US" altLang="zh-CN" sz="200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&lt;25 </a:t>
            </a:r>
            <a:r>
              <a:rPr lang="en-US" altLang="zh-CN" sz="2000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μm</a:t>
            </a:r>
            <a:endParaRPr lang="en-US" altLang="zh-CN" sz="2000" dirty="0">
              <a:solidFill>
                <a:schemeClr val="accent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CD73185-9D03-185F-C073-40A094434AFB}"/>
              </a:ext>
            </a:extLst>
          </p:cNvPr>
          <p:cNvSpPr txBox="1"/>
          <p:nvPr/>
        </p:nvSpPr>
        <p:spPr>
          <a:xfrm>
            <a:off x="7944566" y="5579803"/>
            <a:ext cx="2110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Fused silica used in the cosmic-ray test</a:t>
            </a:r>
            <a:endParaRPr lang="zh-CN" altLang="en-US" sz="16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857CA24-1411-09F1-457C-EC13C13BD5A1}"/>
              </a:ext>
            </a:extLst>
          </p:cNvPr>
          <p:cNvSpPr txBox="1"/>
          <p:nvPr/>
        </p:nvSpPr>
        <p:spPr>
          <a:xfrm>
            <a:off x="7377019" y="3082858"/>
            <a:ext cx="3066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accent2">
                    <a:lumMod val="50000"/>
                  </a:schemeClr>
                </a:solidFill>
              </a:rPr>
              <a:t>Precise parameter of the radiator</a:t>
            </a:r>
            <a:endParaRPr lang="zh-CN" altLang="en-U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7E3535-2C2E-DD8C-2EC3-83E32CF0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9"/>
            <a:ext cx="412750" cy="365125"/>
          </a:xfrm>
        </p:spPr>
        <p:txBody>
          <a:bodyPr/>
          <a:lstStyle/>
          <a:p>
            <a:fld id="{5B74D221-F78E-4CE2-B90E-39C483F4591B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7717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DTOF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809783" y="1479344"/>
            <a:ext cx="3644444" cy="4390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rgbClr val="FFC000"/>
                </a:solidFill>
                <a:cs typeface="Arial" panose="020B0604020202020204" pitchFamily="34" charset="0"/>
              </a:rPr>
              <a:t>MCP-PMT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Hamamatsu R10754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kern="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Sensitive area, 23×23 mm2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kern="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4×4</a:t>
            </a:r>
            <a:r>
              <a:rPr lang="zh-CN" altLang="en-US" kern="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zh-CN" kern="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pixels, 5.5×5.5 mm2 each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kern="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spectral response range, 200-850 nm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kern="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Quantum efficiency, </a:t>
            </a:r>
            <a:r>
              <a:rPr lang="zh-CN" altLang="en-US" kern="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zh-CN" kern="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~25%@λ=400 nm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kern="0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Transit time spread(TTS):~28ps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cs typeface="SimHei" charset="-122"/>
              </a:rPr>
              <a:t>Coupled to radiator by EJ550 silicon grease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2" t="42134" r="44378" b="32133"/>
          <a:stretch/>
        </p:blipFill>
        <p:spPr>
          <a:xfrm>
            <a:off x="9512090" y="4619682"/>
            <a:ext cx="1253311" cy="103531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687010" y="704404"/>
            <a:ext cx="3272204" cy="2619375"/>
            <a:chOff x="4663182" y="4469648"/>
            <a:chExt cx="2687247" cy="2096976"/>
          </a:xfrm>
        </p:grpSpPr>
        <p:grpSp>
          <p:nvGrpSpPr>
            <p:cNvPr id="13" name="组合 12"/>
            <p:cNvGrpSpPr/>
            <p:nvPr/>
          </p:nvGrpSpPr>
          <p:grpSpPr>
            <a:xfrm>
              <a:off x="4663182" y="4469648"/>
              <a:ext cx="2687247" cy="2096976"/>
              <a:chOff x="5811191" y="4302255"/>
              <a:chExt cx="2687247" cy="2096976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11191" y="4302255"/>
                <a:ext cx="2687247" cy="2096976"/>
              </a:xfrm>
              <a:prstGeom prst="rect">
                <a:avLst/>
              </a:prstGeom>
            </p:spPr>
          </p:pic>
          <p:sp>
            <p:nvSpPr>
              <p:cNvPr id="17" name="文本框 16"/>
              <p:cNvSpPr txBox="1"/>
              <p:nvPr/>
            </p:nvSpPr>
            <p:spPr>
              <a:xfrm>
                <a:off x="7154814" y="5111574"/>
                <a:ext cx="1048685" cy="360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600" baseline="0" dirty="0">
                    <a:solidFill>
                      <a:srgbClr val="FF0000"/>
                    </a:solidFill>
                    <a:ea typeface="+mn-ea"/>
                  </a:rPr>
                  <a:t>σ = 33 ps</a:t>
                </a:r>
                <a:endParaRPr lang="zh-CN" altLang="en-US" sz="1600" baseline="0" dirty="0">
                  <a:solidFill>
                    <a:srgbClr val="FF0000"/>
                  </a:solidFill>
                  <a:ea typeface="+mn-ea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5913789" y="5758418"/>
              <a:ext cx="1422184" cy="29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rgbClr val="0070C0"/>
                  </a:solidFill>
                </a:rPr>
                <a:t>R</a:t>
              </a:r>
              <a:r>
                <a:rPr lang="en-US" altLang="zh-CN" sz="1200" baseline="0" dirty="0">
                  <a:solidFill>
                    <a:srgbClr val="0070C0"/>
                  </a:solidFill>
                  <a:ea typeface="+mn-ea"/>
                </a:rPr>
                <a:t>ecoiling electrons</a:t>
              </a:r>
              <a:endParaRPr lang="zh-CN" altLang="en-US" sz="1200" baseline="0" dirty="0">
                <a:solidFill>
                  <a:srgbClr val="0070C0"/>
                </a:solidFill>
                <a:ea typeface="+mn-ea"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 flipH="1">
              <a:off x="6243007" y="6058052"/>
              <a:ext cx="143273" cy="17747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18"/>
          <p:cNvSpPr txBox="1"/>
          <p:nvPr/>
        </p:nvSpPr>
        <p:spPr>
          <a:xfrm>
            <a:off x="4169507" y="3180546"/>
            <a:ext cx="388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Laser</a:t>
            </a:r>
            <a:r>
              <a:rPr lang="en-US" altLang="zh-CN" b="1" dirty="0">
                <a:solidFill>
                  <a:srgbClr val="0070C0"/>
                </a:solidFill>
              </a:rPr>
              <a:t> (width=60 </a:t>
            </a:r>
            <a:r>
              <a:rPr lang="en-US" altLang="zh-CN" b="1" dirty="0" err="1">
                <a:solidFill>
                  <a:srgbClr val="0070C0"/>
                </a:solidFill>
              </a:rPr>
              <a:t>ps</a:t>
            </a:r>
            <a:r>
              <a:rPr lang="en-US" altLang="zh-CN" b="1" dirty="0">
                <a:solidFill>
                  <a:srgbClr val="0070C0"/>
                </a:solidFill>
              </a:rPr>
              <a:t>)</a:t>
            </a:r>
            <a:r>
              <a:rPr lang="en-US" altLang="zh-CN" dirty="0"/>
              <a:t> test performance</a:t>
            </a:r>
            <a:endParaRPr lang="zh-CN" altLang="en-US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" b="17118"/>
          <a:stretch/>
        </p:blipFill>
        <p:spPr>
          <a:xfrm>
            <a:off x="8663354" y="721584"/>
            <a:ext cx="2665191" cy="3014491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8852000" y="3791828"/>
            <a:ext cx="28408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PMT coupled to radiator</a:t>
            </a:r>
          </a:p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(cosmic ray test prototype)</a:t>
            </a:r>
            <a:endParaRPr lang="zh-CN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427E2C49-E941-153A-6A1D-89E7A0AB9263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8988303" y="3320675"/>
            <a:ext cx="836894" cy="11608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B0293618-0CF5-5FE4-4228-53928F9D39A6}"/>
              </a:ext>
            </a:extLst>
          </p:cNvPr>
          <p:cNvSpPr/>
          <p:nvPr/>
        </p:nvSpPr>
        <p:spPr>
          <a:xfrm>
            <a:off x="8858380" y="3265430"/>
            <a:ext cx="129923" cy="11049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CE776B6-7AC8-6041-4F13-C8FDC5442722}"/>
              </a:ext>
            </a:extLst>
          </p:cNvPr>
          <p:cNvSpPr txBox="1"/>
          <p:nvPr/>
        </p:nvSpPr>
        <p:spPr>
          <a:xfrm>
            <a:off x="9088617" y="5704243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Hamamatsu R10754</a:t>
            </a:r>
            <a:endParaRPr lang="zh-CN" altLang="en-US" dirty="0"/>
          </a:p>
        </p:txBody>
      </p:sp>
      <p:pic>
        <p:nvPicPr>
          <p:cNvPr id="3" name="内容占位符 3">
            <a:extLst>
              <a:ext uri="{FF2B5EF4-FFF2-40B4-BE49-F238E27FC236}">
                <a16:creationId xmlns:a16="http://schemas.microsoft.com/office/drawing/2014/main" id="{F5B4D469-ABF8-F525-2140-BDA5FE91E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l="15315" t="1" r="15358" b="14814"/>
          <a:stretch/>
        </p:blipFill>
        <p:spPr>
          <a:xfrm>
            <a:off x="4442351" y="3534221"/>
            <a:ext cx="3884397" cy="216870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8E6ACED-D5BE-14FD-AA15-B5058A0CE795}"/>
              </a:ext>
            </a:extLst>
          </p:cNvPr>
          <p:cNvSpPr txBox="1"/>
          <p:nvPr/>
        </p:nvSpPr>
        <p:spPr>
          <a:xfrm>
            <a:off x="4504868" y="5577389"/>
            <a:ext cx="3821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/>
              <a:t>MCP-PMT time resolution after calibration</a:t>
            </a:r>
          </a:p>
          <a:p>
            <a:pPr algn="ctr"/>
            <a:r>
              <a:rPr lang="en-US" altLang="zh-CN" sz="1600" dirty="0"/>
              <a:t> (including system error ~ 19 </a:t>
            </a:r>
            <a:r>
              <a:rPr lang="en-US" altLang="zh-CN" sz="1600" dirty="0" err="1"/>
              <a:t>ps</a:t>
            </a:r>
            <a:r>
              <a:rPr lang="en-US" altLang="zh-CN" sz="1600" dirty="0"/>
              <a:t>)</a:t>
            </a:r>
            <a:endParaRPr lang="zh-CN" altLang="en-US" sz="1600" dirty="0"/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EC1AA5A7-EDC5-D72A-26CD-3F97009D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65874"/>
            <a:ext cx="412750" cy="365125"/>
          </a:xfrm>
        </p:spPr>
        <p:txBody>
          <a:bodyPr/>
          <a:lstStyle/>
          <a:p>
            <a:fld id="{5B74D221-F78E-4CE2-B90E-39C483F4591B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3870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DTOF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3957D81-8AE3-4E6D-AF6B-2C2797D46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06" y="524094"/>
            <a:ext cx="5953415" cy="2775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B344DF7-4A91-4E9D-B77F-0C34CC951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568" y="3547370"/>
            <a:ext cx="1478105" cy="4588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5F942D-EB7C-4556-8DC9-4D40F0E1E5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6322" y="2718441"/>
            <a:ext cx="687140" cy="13763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7527353-9195-4163-B13B-6D04C979F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7880" y="2313618"/>
            <a:ext cx="1430872" cy="8083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F998EC5-0B00-4327-8325-FE9F07DC9F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158" y="3473853"/>
            <a:ext cx="1390594" cy="77277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D1977E3-6E0D-4123-BAE0-C9E452CD9C58}"/>
              </a:ext>
            </a:extLst>
          </p:cNvPr>
          <p:cNvSpPr/>
          <p:nvPr/>
        </p:nvSpPr>
        <p:spPr>
          <a:xfrm>
            <a:off x="4600814" y="4225048"/>
            <a:ext cx="3013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Flexible adapter board×21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38FADE-F78F-49C6-8578-9D7EF7F3F628}"/>
              </a:ext>
            </a:extLst>
          </p:cNvPr>
          <p:cNvSpPr/>
          <p:nvPr/>
        </p:nvSpPr>
        <p:spPr>
          <a:xfrm>
            <a:off x="9099804" y="3122008"/>
            <a:ext cx="2585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Data collect board×2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5463997-83D7-4A87-9902-C5BB896623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1602" y="524094"/>
            <a:ext cx="1541263" cy="140486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0FB6127-6418-4E91-8823-353323D5DAD8}"/>
              </a:ext>
            </a:extLst>
          </p:cNvPr>
          <p:cNvSpPr/>
          <p:nvPr/>
        </p:nvSpPr>
        <p:spPr>
          <a:xfrm>
            <a:off x="4137300" y="2030292"/>
            <a:ext cx="1970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MCP-PMT×42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600FE92-5DDD-434B-967A-D5A04A2EDBB5}"/>
              </a:ext>
            </a:extLst>
          </p:cNvPr>
          <p:cNvSpPr/>
          <p:nvPr/>
        </p:nvSpPr>
        <p:spPr>
          <a:xfrm>
            <a:off x="9344314" y="4226275"/>
            <a:ext cx="2096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Clock&amp;Trigger distribute board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×1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C3BDB6E-9B11-4DA0-8813-194D0F9862AE}"/>
              </a:ext>
            </a:extLst>
          </p:cNvPr>
          <p:cNvSpPr/>
          <p:nvPr/>
        </p:nvSpPr>
        <p:spPr>
          <a:xfrm>
            <a:off x="6486521" y="3918680"/>
            <a:ext cx="3232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Front-end readout board ×21</a:t>
            </a:r>
          </a:p>
        </p:txBody>
      </p:sp>
      <p:sp>
        <p:nvSpPr>
          <p:cNvPr id="15" name="矩形 14"/>
          <p:cNvSpPr/>
          <p:nvPr/>
        </p:nvSpPr>
        <p:spPr>
          <a:xfrm>
            <a:off x="405496" y="1817496"/>
            <a:ext cx="4650715" cy="3075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 dirty="0">
                <a:solidFill>
                  <a:srgbClr val="FFC000"/>
                </a:solidFill>
                <a:cs typeface="Arial" panose="020B0604020202020204" pitchFamily="34" charset="0"/>
              </a:rPr>
              <a:t>Electronics</a:t>
            </a:r>
            <a:endParaRPr lang="en-US" altLang="zh-CN" sz="2800" b="1" dirty="0">
              <a:solidFill>
                <a:srgbClr val="00B050"/>
              </a:solidFill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cs typeface="SimHei" charset="-122"/>
              </a:rPr>
              <a:t>Time precision </a:t>
            </a:r>
            <a:r>
              <a:rPr lang="en-US" altLang="zh-CN" sz="2400" dirty="0">
                <a:solidFill>
                  <a:srgbClr val="FF0000"/>
                </a:solidFill>
                <a:cs typeface="SimHei" charset="-122"/>
              </a:rPr>
              <a:t>10 </a:t>
            </a:r>
            <a:r>
              <a:rPr lang="en-US" altLang="zh-CN" sz="2400" dirty="0" err="1">
                <a:solidFill>
                  <a:srgbClr val="FF0000"/>
                </a:solidFill>
                <a:cs typeface="SimHei" charset="-122"/>
              </a:rPr>
              <a:t>ps</a:t>
            </a:r>
            <a:endParaRPr lang="en-US" altLang="zh-CN" sz="2400" baseline="30000" dirty="0">
              <a:solidFill>
                <a:srgbClr val="FF0000"/>
              </a:solidFill>
              <a:cs typeface="SimHei" charset="-122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cs typeface="SimHei" charset="-122"/>
              </a:rPr>
              <a:t>Record TOA (Time of Arrival) and TOT (Time over threshold) of PMT 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cs typeface="SimHei" charset="-122"/>
              </a:rPr>
              <a:t>Dead time &lt; 10ns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rgbClr val="00B0F0"/>
              </a:solidFill>
              <a:latin typeface="Arial" panose="020B0604020202020204" pitchFamily="34" charset="0"/>
              <a:cs typeface="SimHei" charset="-122"/>
            </a:endParaRP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1A7E3B14-795C-398F-B453-16939DEB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49"/>
            <a:ext cx="412750" cy="365125"/>
          </a:xfrm>
        </p:spPr>
        <p:txBody>
          <a:bodyPr/>
          <a:lstStyle/>
          <a:p>
            <a:fld id="{5B74D221-F78E-4CE2-B90E-39C483F4591B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2169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teach05">
      <a:dk1>
        <a:srgbClr val="323F4F"/>
      </a:dk1>
      <a:lt1>
        <a:sysClr val="window" lastClr="FFFFFF"/>
      </a:lt1>
      <a:dk2>
        <a:srgbClr val="44546A"/>
      </a:dk2>
      <a:lt2>
        <a:srgbClr val="E7E6E6"/>
      </a:lt2>
      <a:accent1>
        <a:srgbClr val="123B64"/>
      </a:accent1>
      <a:accent2>
        <a:srgbClr val="3798EC"/>
      </a:accent2>
      <a:accent3>
        <a:srgbClr val="FFCB0E"/>
      </a:accent3>
      <a:accent4>
        <a:srgbClr val="D7244E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ach">
      <a:majorFont>
        <a:latin typeface="Candara"/>
        <a:ea typeface="微软雅黑"/>
        <a:cs typeface=""/>
      </a:majorFont>
      <a:minorFont>
        <a:latin typeface="Candara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15356</TotalTime>
  <Words>3719</Words>
  <Application>Microsoft Office PowerPoint</Application>
  <PresentationFormat>宽屏</PresentationFormat>
  <Paragraphs>630</Paragraphs>
  <Slides>48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1" baseType="lpstr">
      <vt:lpstr>等线</vt:lpstr>
      <vt:lpstr>SimHei</vt:lpstr>
      <vt:lpstr>SimHei</vt:lpstr>
      <vt:lpstr>宋体</vt:lpstr>
      <vt:lpstr>微软雅黑</vt:lpstr>
      <vt:lpstr>Arial</vt:lpstr>
      <vt:lpstr>Calibri</vt:lpstr>
      <vt:lpstr>Cambria Math</vt:lpstr>
      <vt:lpstr>Candara</vt:lpstr>
      <vt:lpstr>Symbol</vt:lpstr>
      <vt:lpstr>Times New Roman</vt:lpstr>
      <vt:lpstr>Wingdings</vt:lpstr>
      <vt:lpstr>Office 主题​​</vt:lpstr>
      <vt:lpstr>A DIRC-like TOF at STCF</vt:lpstr>
      <vt:lpstr>Content</vt:lpstr>
      <vt:lpstr>DTOF@STCF: requirements</vt:lpstr>
      <vt:lpstr>STCF introduction</vt:lpstr>
      <vt:lpstr>DTOF requirement</vt:lpstr>
      <vt:lpstr>(DIRC-like TOF) DTOF R&amp;D</vt:lpstr>
      <vt:lpstr>DTOF design</vt:lpstr>
      <vt:lpstr>DTOF design</vt:lpstr>
      <vt:lpstr>DTOF design</vt:lpstr>
      <vt:lpstr>Basic conception of reconstruction</vt:lpstr>
      <vt:lpstr>Basic conception of reconstruction</vt:lpstr>
      <vt:lpstr>Previous R&amp;D</vt:lpstr>
      <vt:lpstr>Cosmic ray test and result</vt:lpstr>
      <vt:lpstr>Cosmic ray test and result</vt:lpstr>
      <vt:lpstr>Summary of cosmic-ray test</vt:lpstr>
      <vt:lpstr>Beam test at CERN PS-T9</vt:lpstr>
      <vt:lpstr>Beam test setup</vt:lpstr>
      <vt:lpstr>Beam test setup</vt:lpstr>
      <vt:lpstr>Beam test setup</vt:lpstr>
      <vt:lpstr>Data analysis</vt:lpstr>
      <vt:lpstr>Data analysis-alignment-Kullback-Leibler Divergence</vt:lpstr>
      <vt:lpstr>Result and simulation</vt:lpstr>
      <vt:lpstr>Result and simulation</vt:lpstr>
      <vt:lpstr>Result and simulation</vt:lpstr>
      <vt:lpstr>Future plan for barrel PID using DTOF</vt:lpstr>
      <vt:lpstr>Conclusion</vt:lpstr>
      <vt:lpstr>Thank you！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Surface roughness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T0探测器性能分析</vt:lpstr>
      <vt:lpstr>PowerPoint 演示文稿</vt:lpstr>
      <vt:lpstr>PowerPoint 演示文稿</vt:lpstr>
      <vt:lpstr>Prototype Test with laser input </vt:lpstr>
      <vt:lpstr>Performance Summary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教务处PPT模板005</dc:title>
  <dc:creator>现代教育技术中心</dc:creator>
  <cp:lastModifiedBy>549235062@qq.com</cp:lastModifiedBy>
  <cp:revision>152</cp:revision>
  <dcterms:created xsi:type="dcterms:W3CDTF">2019-09-10T12:31:38Z</dcterms:created>
  <dcterms:modified xsi:type="dcterms:W3CDTF">2025-09-18T11:05:10Z</dcterms:modified>
</cp:coreProperties>
</file>