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6"/>
  </p:notesMasterIdLst>
  <p:sldIdLst>
    <p:sldId id="256" r:id="rId2"/>
    <p:sldId id="301" r:id="rId3"/>
    <p:sldId id="333" r:id="rId4"/>
    <p:sldId id="342" r:id="rId5"/>
  </p:sldIdLst>
  <p:sldSz cx="9144000" cy="6858000" type="screen4x3"/>
  <p:notesSz cx="6858000" cy="9144000"/>
  <p:defaultTextStyle>
    <a:defPPr>
      <a:defRPr lang="zh-CN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度样式 2 - 强调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1" d="100"/>
          <a:sy n="61" d="100"/>
        </p:scale>
        <p:origin x="-112" y="-8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页眉占位符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5ACABEE-FD95-4B11-B29A-149409A2C819}" type="datetimeFigureOut">
              <a:rPr lang="zh-CN" altLang="en-US" smtClean="0"/>
              <a:pPr/>
              <a:t>09.12.12</a:t>
            </a:fld>
            <a:endParaRPr lang="zh-CN" altLang="en-US"/>
          </a:p>
        </p:txBody>
      </p:sp>
      <p:sp>
        <p:nvSpPr>
          <p:cNvPr id="4" name="幻灯片图像占位符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CN" altLang="en-US"/>
          </a:p>
        </p:txBody>
      </p:sp>
      <p:sp>
        <p:nvSpPr>
          <p:cNvPr id="5" name="备注占位符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84F4DC1-E91B-436D-8ED4-C3894C38BA48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  <p:extLst>
      <p:ext uri="{BB962C8B-B14F-4D97-AF65-F5344CB8AC3E}">
        <p14:creationId xmlns:p14="http://schemas.microsoft.com/office/powerpoint/2010/main" val="184004167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标题幻灯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CN" altLang="en-US" smtClean="0"/>
              <a:t>单击此处编辑母版副标题样式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标题和竖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垂直排列标题与文本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竖排标题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竖排文字占位符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标题和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>
          <a:xfrm>
            <a:off x="457200" y="6429396"/>
            <a:ext cx="2133600" cy="292079"/>
          </a:xfrm>
        </p:spPr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节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两栏内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4" name="内容占位符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5" name="文本占位符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6" name="内容占位符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7" name="日期占位符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8" name="页脚占位符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9" name="灯片编号占位符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仅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日期占位符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4" name="页脚占位符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5" name="灯片编号占位符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占位符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3" name="页脚占位符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4" name="灯片编号占位符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内容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图片与标题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图片占位符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CN" altLang="en-US"/>
          </a:p>
        </p:txBody>
      </p:sp>
      <p:sp>
        <p:nvSpPr>
          <p:cNvPr id="4" name="文本占位符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CN" altLang="en-US" smtClean="0"/>
              <a:t>单击此处编辑母版文本样式</a:t>
            </a:r>
          </a:p>
        </p:txBody>
      </p:sp>
      <p:sp>
        <p:nvSpPr>
          <p:cNvPr id="5" name="日期占位符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6" name="页脚占位符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7" name="灯片编号占位符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占位符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CN" altLang="en-US" smtClean="0"/>
              <a:t>单击此处编辑母版标题样式</a:t>
            </a:r>
            <a:endParaRPr lang="zh-CN" altLang="en-US"/>
          </a:p>
        </p:txBody>
      </p:sp>
      <p:sp>
        <p:nvSpPr>
          <p:cNvPr id="3" name="文本占位符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CN" altLang="en-US" smtClean="0"/>
              <a:t>单击此处编辑母版文本样式</a:t>
            </a:r>
          </a:p>
          <a:p>
            <a:pPr lvl="1"/>
            <a:r>
              <a:rPr lang="zh-CN" altLang="en-US" smtClean="0"/>
              <a:t>第二级</a:t>
            </a:r>
          </a:p>
          <a:p>
            <a:pPr lvl="2"/>
            <a:r>
              <a:rPr lang="zh-CN" altLang="en-US" smtClean="0"/>
              <a:t>第三级</a:t>
            </a:r>
          </a:p>
          <a:p>
            <a:pPr lvl="3"/>
            <a:r>
              <a:rPr lang="zh-CN" altLang="en-US" smtClean="0"/>
              <a:t>第四级</a:t>
            </a:r>
          </a:p>
          <a:p>
            <a:pPr lvl="4"/>
            <a:r>
              <a:rPr lang="zh-CN" altLang="en-US" smtClean="0"/>
              <a:t>第五级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380525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4"/>
          </p:nvPr>
        </p:nvSpPr>
        <p:spPr>
          <a:xfrm>
            <a:off x="7858148" y="6356350"/>
            <a:ext cx="8286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913308-F349-4B6D-A68A-DD1791B4A57B}" type="slidenum">
              <a:rPr lang="zh-CN" altLang="en-US" smtClean="0"/>
              <a:pPr/>
              <a:t>‹#›</a:t>
            </a:fld>
            <a:endParaRPr lang="zh-CN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CN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altLang="zh-CN" smtClean="0"/>
              <a:t>Update on New Compute Node design for PANDA experiment</a:t>
            </a:r>
            <a:endParaRPr lang="zh-CN" altLang="en-US" dirty="0"/>
          </a:p>
        </p:txBody>
      </p:sp>
      <p:sp>
        <p:nvSpPr>
          <p:cNvPr id="3" name="副标题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2257444"/>
          </a:xfrm>
        </p:spPr>
        <p:txBody>
          <a:bodyPr>
            <a:normAutofit/>
          </a:bodyPr>
          <a:lstStyle/>
          <a:p>
            <a:r>
              <a:rPr lang="en-US" altLang="zh-CN" smtClean="0"/>
              <a:t>Z. A. LIU</a:t>
            </a:r>
          </a:p>
          <a:p>
            <a:r>
              <a:rPr lang="en-US" altLang="zh-CN" smtClean="0"/>
              <a:t>TrigLab, IHEP Beijing</a:t>
            </a:r>
          </a:p>
          <a:p>
            <a:r>
              <a:rPr lang="en-US" altLang="zh-CN" smtClean="0"/>
              <a:t>Panda  Meeting, DAQT Session, GSI Dec.10 2012</a:t>
            </a:r>
            <a:endParaRPr lang="zh-CN" alt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71414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zh-CN" smtClean="0"/>
              <a:t>Summary of Paris DAQ Meeting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785794"/>
            <a:ext cx="8229600" cy="5340369"/>
          </a:xfrm>
        </p:spPr>
        <p:txBody>
          <a:bodyPr>
            <a:normAutofit fontScale="92500" lnSpcReduction="20000"/>
          </a:bodyPr>
          <a:lstStyle/>
          <a:p>
            <a:r>
              <a:rPr lang="en-US" altLang="zh-CN" smtClean="0"/>
              <a:t>CN ver. 2 works fine</a:t>
            </a:r>
          </a:p>
          <a:p>
            <a:pPr lvl="1"/>
            <a:r>
              <a:rPr lang="en-US" altLang="zh-CN" smtClean="0"/>
              <a:t>ATCA compliant</a:t>
            </a:r>
          </a:p>
          <a:p>
            <a:pPr lvl="1"/>
            <a:r>
              <a:rPr lang="en-US" altLang="zh-CN" smtClean="0"/>
              <a:t>No complains received</a:t>
            </a:r>
          </a:p>
          <a:p>
            <a:r>
              <a:rPr lang="en-US" altLang="zh-CN" smtClean="0"/>
              <a:t>CN Ver. 3 works basically fine</a:t>
            </a:r>
          </a:p>
          <a:p>
            <a:pPr lvl="1"/>
            <a:r>
              <a:rPr lang="en-US" altLang="zh-CN" smtClean="0"/>
              <a:t>xTCA compliant</a:t>
            </a:r>
          </a:p>
          <a:p>
            <a:pPr lvl="1"/>
            <a:r>
              <a:rPr lang="en-US" altLang="zh-CN" smtClean="0"/>
              <a:t>AMC card (xFP Ver.1-3 ) work fine. </a:t>
            </a:r>
          </a:p>
          <a:p>
            <a:pPr lvl="1"/>
            <a:r>
              <a:rPr lang="en-US" altLang="zh-CN" smtClean="0"/>
              <a:t>ACAB basically works fine</a:t>
            </a:r>
          </a:p>
          <a:p>
            <a:pPr lvl="2"/>
            <a:r>
              <a:rPr lang="en-US" altLang="zh-CN" smtClean="0">
                <a:solidFill>
                  <a:srgbClr val="FF0000"/>
                </a:solidFill>
              </a:rPr>
              <a:t>Pin assignment in S2-3(to be changed in AMC)</a:t>
            </a:r>
          </a:p>
          <a:p>
            <a:pPr lvl="1"/>
            <a:r>
              <a:rPr lang="en-US" altLang="zh-CN" smtClean="0"/>
              <a:t>Expecting feedbacks</a:t>
            </a:r>
          </a:p>
          <a:p>
            <a:r>
              <a:rPr lang="en-US" altLang="zh-CN" smtClean="0"/>
              <a:t>Implementation of timing</a:t>
            </a:r>
          </a:p>
          <a:p>
            <a:pPr lvl="1"/>
            <a:r>
              <a:rPr lang="en-US" altLang="zh-CN" smtClean="0"/>
              <a:t>Some discussion in Barischzell and Bad Aibling, but  </a:t>
            </a:r>
          </a:p>
          <a:p>
            <a:pPr lvl="1"/>
            <a:r>
              <a:rPr lang="en-US" altLang="zh-CN" smtClean="0"/>
              <a:t>Need better understanding and further discussion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2</a:t>
            </a:fld>
            <a:endParaRPr lang="zh-CN" alt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54032"/>
          </a:xfrm>
        </p:spPr>
        <p:txBody>
          <a:bodyPr>
            <a:normAutofit fontScale="90000"/>
          </a:bodyPr>
          <a:lstStyle/>
          <a:p>
            <a:r>
              <a:rPr lang="en-US" altLang="zh-CN" smtClean="0">
                <a:ea typeface="宋体" pitchFamily="2" charset="-122"/>
              </a:rPr>
              <a:t>Future plan was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>
          <a:xfrm>
            <a:off x="457200" y="1071546"/>
            <a:ext cx="8229600" cy="5143536"/>
          </a:xfrm>
        </p:spPr>
        <p:txBody>
          <a:bodyPr>
            <a:normAutofit/>
          </a:bodyPr>
          <a:lstStyle/>
          <a:p>
            <a:r>
              <a:rPr lang="en-US" altLang="zh-CN" smtClean="0"/>
              <a:t>Production of more xFP’s</a:t>
            </a:r>
          </a:p>
          <a:p>
            <a:r>
              <a:rPr lang="en-US" altLang="zh-CN" smtClean="0">
                <a:solidFill>
                  <a:srgbClr val="FF0000"/>
                </a:solidFill>
              </a:rPr>
              <a:t>AMC Modification(short term)</a:t>
            </a:r>
          </a:p>
          <a:p>
            <a:pPr lvl="1"/>
            <a:r>
              <a:rPr lang="en-US" altLang="zh-CN" smtClean="0">
                <a:solidFill>
                  <a:srgbClr val="FF0000"/>
                </a:solidFill>
              </a:rPr>
              <a:t>Pin assignment correction</a:t>
            </a:r>
          </a:p>
          <a:p>
            <a:pPr lvl="2"/>
            <a:r>
              <a:rPr lang="en-US" altLang="zh-CN" smtClean="0">
                <a:solidFill>
                  <a:srgbClr val="FF0000"/>
                </a:solidFill>
              </a:rPr>
              <a:t>#9(n) =&gt; #10(n)</a:t>
            </a:r>
          </a:p>
          <a:p>
            <a:r>
              <a:rPr lang="en-US" altLang="zh-CN" smtClean="0"/>
              <a:t>ACAB modification(long term)</a:t>
            </a:r>
          </a:p>
          <a:p>
            <a:pPr lvl="1"/>
            <a:r>
              <a:rPr lang="en-US" altLang="zh-CN" smtClean="0"/>
              <a:t>JTAG buffering and isolation</a:t>
            </a:r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3</a:t>
            </a:fld>
            <a:endParaRPr lang="zh-CN" alt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标题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zh-CN" smtClean="0"/>
              <a:t>Present Status</a:t>
            </a:r>
            <a:endParaRPr lang="zh-CN" altLang="en-US"/>
          </a:p>
        </p:txBody>
      </p:sp>
      <p:sp>
        <p:nvSpPr>
          <p:cNvPr id="3" name="内容占位符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altLang="zh-CN" smtClean="0"/>
              <a:t>New AMC card development</a:t>
            </a:r>
          </a:p>
          <a:p>
            <a:pPr lvl="1"/>
            <a:r>
              <a:rPr lang="en-US" altLang="zh-CN" smtClean="0"/>
              <a:t>PCB layout for new AMC</a:t>
            </a:r>
          </a:p>
          <a:p>
            <a:pPr lvl="2"/>
            <a:r>
              <a:rPr lang="en-US" altLang="zh-CN" smtClean="0"/>
              <a:t>Finished</a:t>
            </a:r>
          </a:p>
          <a:p>
            <a:pPr lvl="2"/>
            <a:r>
              <a:rPr lang="en-US" altLang="zh-CN" smtClean="0"/>
              <a:t>Sent to factory </a:t>
            </a:r>
          </a:p>
          <a:p>
            <a:pPr lvl="1"/>
            <a:r>
              <a:rPr lang="en-US" altLang="zh-CN" smtClean="0"/>
              <a:t>PCB board</a:t>
            </a:r>
          </a:p>
          <a:p>
            <a:pPr lvl="2"/>
            <a:r>
              <a:rPr lang="en-US" altLang="zh-CN" smtClean="0"/>
              <a:t>Ready in a week</a:t>
            </a:r>
          </a:p>
          <a:p>
            <a:pPr lvl="1"/>
            <a:r>
              <a:rPr lang="en-US" altLang="zh-CN" smtClean="0"/>
              <a:t>New board </a:t>
            </a:r>
          </a:p>
          <a:p>
            <a:pPr lvl="2"/>
            <a:r>
              <a:rPr lang="en-US" altLang="zh-CN" smtClean="0"/>
              <a:t>Mid of Jan</a:t>
            </a:r>
            <a:endParaRPr lang="zh-CN" altLang="en-US"/>
          </a:p>
        </p:txBody>
      </p:sp>
      <p:sp>
        <p:nvSpPr>
          <p:cNvPr id="4" name="日期占位符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 altLang="zh-CN" smtClean="0"/>
              <a:t>2012-09-11</a:t>
            </a:r>
            <a:endParaRPr lang="zh-CN" altLang="en-US"/>
          </a:p>
        </p:txBody>
      </p:sp>
      <p:sp>
        <p:nvSpPr>
          <p:cNvPr id="5" name="页脚占位符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altLang="zh-CN" smtClean="0"/>
              <a:t>Z.A.LIU, EVO talk on Panda DAQ Meeting,Paris,France</a:t>
            </a:r>
            <a:endParaRPr lang="zh-CN" altLang="en-US"/>
          </a:p>
        </p:txBody>
      </p:sp>
      <p:sp>
        <p:nvSpPr>
          <p:cNvPr id="6" name="灯片编号占位符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913308-F349-4B6D-A68A-DD1791B4A57B}" type="slidenum">
              <a:rPr lang="zh-CN" altLang="en-US" smtClean="0"/>
              <a:pPr/>
              <a:t>4</a:t>
            </a:fld>
            <a:endParaRPr lang="zh-CN" alt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主题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1436</TotalTime>
  <Words>222</Words>
  <Application>Microsoft Macintosh PowerPoint</Application>
  <PresentationFormat>On-screen Show (4:3)</PresentationFormat>
  <Paragraphs>42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主题</vt:lpstr>
      <vt:lpstr>Update on New Compute Node design for PANDA experiment</vt:lpstr>
      <vt:lpstr>Summary of Paris DAQ Meeting</vt:lpstr>
      <vt:lpstr>Future plan was</vt:lpstr>
      <vt:lpstr>Present Status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幻灯片 1</dc:title>
  <dc:creator>ZHAOJZ</dc:creator>
  <cp:lastModifiedBy>Wolfgang Kuehn</cp:lastModifiedBy>
  <cp:revision>27</cp:revision>
  <dcterms:created xsi:type="dcterms:W3CDTF">2011-06-09T03:46:40Z</dcterms:created>
  <dcterms:modified xsi:type="dcterms:W3CDTF">2012-12-09T16:40:13Z</dcterms:modified>
</cp:coreProperties>
</file>