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10/12/2012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10/12/2012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10/12/2012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10/12/2012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10/12/2012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10/12/2012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10/12/2012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10/12/2012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10/12/2012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10/12/2012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10/12/2012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10/12/2012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84347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899592" y="1556792"/>
            <a:ext cx="3096344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899592" y="3933056"/>
            <a:ext cx="4248472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899592" y="2132856"/>
            <a:ext cx="4464496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5868144" y="1844824"/>
            <a:ext cx="293702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Feasibility studies for PANDA</a:t>
            </a:r>
          </a:p>
          <a:p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Theoretical talks (TAG)</a:t>
            </a:r>
          </a:p>
          <a:p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Opening to other nucleon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 structure experiments 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99592" y="3501008"/>
            <a:ext cx="3816424" cy="36004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899592" y="5229200"/>
            <a:ext cx="4464496" cy="43204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899592" y="5661248"/>
            <a:ext cx="4464496" cy="43204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899592" y="2636912"/>
            <a:ext cx="4464496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899592" y="4653136"/>
            <a:ext cx="2376264" cy="57606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16</Words>
  <Application>Microsoft Office PowerPoint</Application>
  <PresentationFormat>Affichage à l'écran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4</cp:revision>
  <dcterms:created xsi:type="dcterms:W3CDTF">2012-12-10T08:23:39Z</dcterms:created>
  <dcterms:modified xsi:type="dcterms:W3CDTF">2012-12-10T09:50:30Z</dcterms:modified>
</cp:coreProperties>
</file>