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2" r:id="rId1"/>
  </p:sldMasterIdLst>
  <p:notesMasterIdLst>
    <p:notesMasterId r:id="rId49"/>
  </p:notesMasterIdLst>
  <p:sldIdLst>
    <p:sldId id="256" r:id="rId2"/>
    <p:sldId id="257" r:id="rId3"/>
    <p:sldId id="258" r:id="rId4"/>
    <p:sldId id="266" r:id="rId5"/>
    <p:sldId id="278" r:id="rId6"/>
    <p:sldId id="281" r:id="rId7"/>
    <p:sldId id="284" r:id="rId8"/>
    <p:sldId id="275" r:id="rId9"/>
    <p:sldId id="276" r:id="rId10"/>
    <p:sldId id="277" r:id="rId11"/>
    <p:sldId id="279" r:id="rId12"/>
    <p:sldId id="285" r:id="rId13"/>
    <p:sldId id="272" r:id="rId14"/>
    <p:sldId id="288" r:id="rId15"/>
    <p:sldId id="287" r:id="rId16"/>
    <p:sldId id="300" r:id="rId17"/>
    <p:sldId id="301" r:id="rId18"/>
    <p:sldId id="302" r:id="rId19"/>
    <p:sldId id="286" r:id="rId20"/>
    <p:sldId id="290" r:id="rId21"/>
    <p:sldId id="291" r:id="rId22"/>
    <p:sldId id="296" r:id="rId23"/>
    <p:sldId id="293" r:id="rId24"/>
    <p:sldId id="292" r:id="rId25"/>
    <p:sldId id="297" r:id="rId26"/>
    <p:sldId id="294" r:id="rId27"/>
    <p:sldId id="295" r:id="rId28"/>
    <p:sldId id="298" r:id="rId29"/>
    <p:sldId id="289" r:id="rId30"/>
    <p:sldId id="270" r:id="rId31"/>
    <p:sldId id="299" r:id="rId32"/>
    <p:sldId id="316" r:id="rId33"/>
    <p:sldId id="303" r:id="rId34"/>
    <p:sldId id="304" r:id="rId35"/>
    <p:sldId id="305" r:id="rId36"/>
    <p:sldId id="306" r:id="rId37"/>
    <p:sldId id="307" r:id="rId38"/>
    <p:sldId id="313" r:id="rId39"/>
    <p:sldId id="314" r:id="rId40"/>
    <p:sldId id="308" r:id="rId41"/>
    <p:sldId id="309" r:id="rId42"/>
    <p:sldId id="310" r:id="rId43"/>
    <p:sldId id="311" r:id="rId44"/>
    <p:sldId id="312" r:id="rId45"/>
    <p:sldId id="315" r:id="rId46"/>
    <p:sldId id="317" r:id="rId47"/>
    <p:sldId id="318" r:id="rId48"/>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954" autoAdjust="0"/>
    <p:restoredTop sz="89203" autoAdjust="0"/>
  </p:normalViewPr>
  <p:slideViewPr>
    <p:cSldViewPr snapToObjects="1">
      <p:cViewPr varScale="1">
        <p:scale>
          <a:sx n="70" d="100"/>
          <a:sy n="70" d="100"/>
        </p:scale>
        <p:origin x="-1158" y="-102"/>
      </p:cViewPr>
      <p:guideLst>
        <p:guide orient="horz" pos="2160"/>
        <p:guide pos="2880"/>
      </p:guideLst>
    </p:cSldViewPr>
  </p:slideViewPr>
  <p:outlineViewPr>
    <p:cViewPr>
      <p:scale>
        <a:sx n="33" d="100"/>
        <a:sy n="33" d="100"/>
      </p:scale>
      <p:origin x="0" y="1362"/>
    </p:cViewPr>
  </p:outlineViewPr>
  <p:notesTextViewPr>
    <p:cViewPr>
      <p:scale>
        <a:sx n="1" d="1"/>
        <a:sy n="1" d="1"/>
      </p:scale>
      <p:origin x="0" y="0"/>
    </p:cViewPr>
  </p:notesTextViewPr>
  <p:sorterViewPr>
    <p:cViewPr>
      <p:scale>
        <a:sx n="100" d="100"/>
        <a:sy n="100" d="100"/>
      </p:scale>
      <p:origin x="0" y="0"/>
    </p:cViewPr>
  </p:sorterViewPr>
  <p:notesViewPr>
    <p:cSldViewPr snapToObjects="1">
      <p:cViewPr varScale="1">
        <p:scale>
          <a:sx n="60" d="100"/>
          <a:sy n="60" d="100"/>
        </p:scale>
        <p:origin x="-2748" y="-84"/>
      </p:cViewPr>
      <p:guideLst>
        <p:guide orient="horz" pos="2880"/>
        <p:guide pos="2160"/>
      </p:guideLst>
    </p:cSldViewPr>
  </p:notesViewPr>
  <p:gridSpacing cx="45005" cy="450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2BC33-DEE7-4191-AE6F-2E6624461E21}" type="doc">
      <dgm:prSet loTypeId="urn:microsoft.com/office/officeart/2005/8/layout/hProcess9" loCatId="process" qsTypeId="urn:microsoft.com/office/officeart/2005/8/quickstyle/simple1" qsCatId="simple" csTypeId="urn:microsoft.com/office/officeart/2005/8/colors/accent1_2" csCatId="accent1" phldr="1"/>
      <dgm:spPr/>
    </dgm:pt>
    <dgm:pt modelId="{4CD7193E-BD6A-4C54-A007-BB3A510D4928}">
      <dgm:prSet phldrT="[Text]"/>
      <dgm:spPr/>
      <dgm:t>
        <a:bodyPr/>
        <a:lstStyle/>
        <a:p>
          <a:r>
            <a:rPr lang="de-DE" dirty="0" smtClean="0"/>
            <a:t>Experiment</a:t>
          </a:r>
          <a:endParaRPr lang="de-DE" dirty="0"/>
        </a:p>
      </dgm:t>
    </dgm:pt>
    <dgm:pt modelId="{6BA9876C-0CDB-4B9C-AF58-07DD1A041518}" type="parTrans" cxnId="{8AF94A3E-BC93-4647-A99C-0E53EC0EF2E1}">
      <dgm:prSet/>
      <dgm:spPr/>
      <dgm:t>
        <a:bodyPr/>
        <a:lstStyle/>
        <a:p>
          <a:endParaRPr lang="de-DE"/>
        </a:p>
      </dgm:t>
    </dgm:pt>
    <dgm:pt modelId="{1D2E31E7-12BB-4EBD-91D0-06C442764480}" type="sibTrans" cxnId="{8AF94A3E-BC93-4647-A99C-0E53EC0EF2E1}">
      <dgm:prSet/>
      <dgm:spPr/>
      <dgm:t>
        <a:bodyPr/>
        <a:lstStyle/>
        <a:p>
          <a:endParaRPr lang="de-DE"/>
        </a:p>
      </dgm:t>
    </dgm:pt>
    <dgm:pt modelId="{5C76A33C-5778-4E66-A01F-5AB32E9E8A18}">
      <dgm:prSet phldrT="[Text]"/>
      <dgm:spPr/>
      <dgm:t>
        <a:bodyPr/>
        <a:lstStyle/>
        <a:p>
          <a:r>
            <a:rPr lang="de-DE" dirty="0" smtClean="0"/>
            <a:t>Scan</a:t>
          </a:r>
          <a:endParaRPr lang="de-DE" dirty="0"/>
        </a:p>
      </dgm:t>
    </dgm:pt>
    <dgm:pt modelId="{E4046A66-73DF-4679-B8A9-1E9F9349E943}" type="parTrans" cxnId="{DD6D2967-6A1D-4448-8D02-4CE2249CF711}">
      <dgm:prSet/>
      <dgm:spPr/>
      <dgm:t>
        <a:bodyPr/>
        <a:lstStyle/>
        <a:p>
          <a:endParaRPr lang="de-DE"/>
        </a:p>
      </dgm:t>
    </dgm:pt>
    <dgm:pt modelId="{52CF64B6-4D8C-4931-BCA8-FE874155B9A4}" type="sibTrans" cxnId="{DD6D2967-6A1D-4448-8D02-4CE2249CF711}">
      <dgm:prSet/>
      <dgm:spPr/>
      <dgm:t>
        <a:bodyPr/>
        <a:lstStyle/>
        <a:p>
          <a:endParaRPr lang="de-DE"/>
        </a:p>
      </dgm:t>
    </dgm:pt>
    <dgm:pt modelId="{678BB06D-8579-40CB-9925-A26B889B8440}">
      <dgm:prSet phldrT="[Text]"/>
      <dgm:spPr/>
      <dgm:t>
        <a:bodyPr/>
        <a:lstStyle/>
        <a:p>
          <a:r>
            <a:rPr lang="de-DE" dirty="0" smtClean="0"/>
            <a:t>Run</a:t>
          </a:r>
          <a:endParaRPr lang="de-DE" dirty="0"/>
        </a:p>
      </dgm:t>
    </dgm:pt>
    <dgm:pt modelId="{66D2C12C-67A2-4FC2-8773-A3C1575AF7E3}" type="parTrans" cxnId="{998EC706-1F0E-48F2-961E-C140D18B146C}">
      <dgm:prSet/>
      <dgm:spPr/>
      <dgm:t>
        <a:bodyPr/>
        <a:lstStyle/>
        <a:p>
          <a:endParaRPr lang="de-DE"/>
        </a:p>
      </dgm:t>
    </dgm:pt>
    <dgm:pt modelId="{3B1D833E-9077-4476-9872-303225E8E5AD}" type="sibTrans" cxnId="{998EC706-1F0E-48F2-961E-C140D18B146C}">
      <dgm:prSet/>
      <dgm:spPr/>
      <dgm:t>
        <a:bodyPr/>
        <a:lstStyle/>
        <a:p>
          <a:endParaRPr lang="de-DE"/>
        </a:p>
      </dgm:t>
    </dgm:pt>
    <dgm:pt modelId="{8B6374BE-1885-4520-92CC-C8EB691685EC}">
      <dgm:prSet phldrT="[Text]"/>
      <dgm:spPr/>
      <dgm:t>
        <a:bodyPr/>
        <a:lstStyle/>
        <a:p>
          <a:r>
            <a:rPr lang="de-DE" dirty="0" smtClean="0"/>
            <a:t>Event</a:t>
          </a:r>
          <a:endParaRPr lang="de-DE" dirty="0"/>
        </a:p>
      </dgm:t>
    </dgm:pt>
    <dgm:pt modelId="{57949B21-F71C-4EE4-BF81-B01CEE684DE7}" type="parTrans" cxnId="{D645D0E0-D7D6-428D-9BAA-049A22B50D4E}">
      <dgm:prSet/>
      <dgm:spPr/>
      <dgm:t>
        <a:bodyPr/>
        <a:lstStyle/>
        <a:p>
          <a:endParaRPr lang="de-DE"/>
        </a:p>
      </dgm:t>
    </dgm:pt>
    <dgm:pt modelId="{5630A305-C770-4264-B566-C53CAAF2CE09}" type="sibTrans" cxnId="{D645D0E0-D7D6-428D-9BAA-049A22B50D4E}">
      <dgm:prSet/>
      <dgm:spPr/>
      <dgm:t>
        <a:bodyPr/>
        <a:lstStyle/>
        <a:p>
          <a:endParaRPr lang="de-DE"/>
        </a:p>
      </dgm:t>
    </dgm:pt>
    <dgm:pt modelId="{ADFED5F0-40E4-4F3F-AAD7-BC2EF4A0BE93}">
      <dgm:prSet phldrT="[Text]"/>
      <dgm:spPr/>
      <dgm:t>
        <a:bodyPr/>
        <a:lstStyle/>
        <a:p>
          <a:r>
            <a:rPr lang="de-DE" dirty="0" smtClean="0"/>
            <a:t>Hit</a:t>
          </a:r>
          <a:endParaRPr lang="de-DE" dirty="0"/>
        </a:p>
      </dgm:t>
    </dgm:pt>
    <dgm:pt modelId="{4BE7A608-DBC0-4B09-A3DD-45B09E6F7921}" type="parTrans" cxnId="{11F3EB67-AED9-45AE-9625-D7C882B97C93}">
      <dgm:prSet/>
      <dgm:spPr/>
      <dgm:t>
        <a:bodyPr/>
        <a:lstStyle/>
        <a:p>
          <a:endParaRPr lang="de-DE"/>
        </a:p>
      </dgm:t>
    </dgm:pt>
    <dgm:pt modelId="{97D6D40A-9541-4CBD-AD18-13523584B6C9}" type="sibTrans" cxnId="{11F3EB67-AED9-45AE-9625-D7C882B97C93}">
      <dgm:prSet/>
      <dgm:spPr/>
      <dgm:t>
        <a:bodyPr/>
        <a:lstStyle/>
        <a:p>
          <a:endParaRPr lang="de-DE"/>
        </a:p>
      </dgm:t>
    </dgm:pt>
    <dgm:pt modelId="{1C2D8C7C-1EC0-4D8E-89C6-4A9307F9A90D}" type="pres">
      <dgm:prSet presAssocID="{F9C2BC33-DEE7-4191-AE6F-2E6624461E21}" presName="CompostProcess" presStyleCnt="0">
        <dgm:presLayoutVars>
          <dgm:dir/>
          <dgm:resizeHandles val="exact"/>
        </dgm:presLayoutVars>
      </dgm:prSet>
      <dgm:spPr/>
    </dgm:pt>
    <dgm:pt modelId="{EAB1A5F1-B6A7-460F-9EC3-E6E50B565FA5}" type="pres">
      <dgm:prSet presAssocID="{F9C2BC33-DEE7-4191-AE6F-2E6624461E21}" presName="arrow" presStyleLbl="bgShp" presStyleIdx="0" presStyleCnt="1" custLinFactNeighborX="-27" custLinFactNeighborY="3030"/>
      <dgm:spPr/>
    </dgm:pt>
    <dgm:pt modelId="{630DF7CB-8F8A-4E9E-B16A-F56060B940B8}" type="pres">
      <dgm:prSet presAssocID="{F9C2BC33-DEE7-4191-AE6F-2E6624461E21}" presName="linearProcess" presStyleCnt="0"/>
      <dgm:spPr/>
    </dgm:pt>
    <dgm:pt modelId="{EAF38BA8-DC8E-42D9-8CEC-8E255671ED7D}" type="pres">
      <dgm:prSet presAssocID="{4CD7193E-BD6A-4C54-A007-BB3A510D4928}" presName="textNode" presStyleLbl="node1" presStyleIdx="0" presStyleCnt="5">
        <dgm:presLayoutVars>
          <dgm:bulletEnabled val="1"/>
        </dgm:presLayoutVars>
      </dgm:prSet>
      <dgm:spPr/>
      <dgm:t>
        <a:bodyPr/>
        <a:lstStyle/>
        <a:p>
          <a:endParaRPr lang="de-DE"/>
        </a:p>
      </dgm:t>
    </dgm:pt>
    <dgm:pt modelId="{D70F4F48-DFA3-465B-BC3A-FBF4ECB96E43}" type="pres">
      <dgm:prSet presAssocID="{1D2E31E7-12BB-4EBD-91D0-06C442764480}" presName="sibTrans" presStyleCnt="0"/>
      <dgm:spPr/>
    </dgm:pt>
    <dgm:pt modelId="{B8179480-8026-40A1-BE05-4A9D57FDE9F2}" type="pres">
      <dgm:prSet presAssocID="{5C76A33C-5778-4E66-A01F-5AB32E9E8A18}" presName="textNode" presStyleLbl="node1" presStyleIdx="1" presStyleCnt="5">
        <dgm:presLayoutVars>
          <dgm:bulletEnabled val="1"/>
        </dgm:presLayoutVars>
      </dgm:prSet>
      <dgm:spPr/>
      <dgm:t>
        <a:bodyPr/>
        <a:lstStyle/>
        <a:p>
          <a:endParaRPr lang="de-DE"/>
        </a:p>
      </dgm:t>
    </dgm:pt>
    <dgm:pt modelId="{801A97B5-D794-4FBF-B45A-06EB13E36D5E}" type="pres">
      <dgm:prSet presAssocID="{52CF64B6-4D8C-4931-BCA8-FE874155B9A4}" presName="sibTrans" presStyleCnt="0"/>
      <dgm:spPr/>
    </dgm:pt>
    <dgm:pt modelId="{E87F0060-5326-4123-B1DE-963624E3E033}" type="pres">
      <dgm:prSet presAssocID="{678BB06D-8579-40CB-9925-A26B889B8440}" presName="textNode" presStyleLbl="node1" presStyleIdx="2" presStyleCnt="5">
        <dgm:presLayoutVars>
          <dgm:bulletEnabled val="1"/>
        </dgm:presLayoutVars>
      </dgm:prSet>
      <dgm:spPr/>
      <dgm:t>
        <a:bodyPr/>
        <a:lstStyle/>
        <a:p>
          <a:endParaRPr lang="de-DE"/>
        </a:p>
      </dgm:t>
    </dgm:pt>
    <dgm:pt modelId="{2A672496-AA47-40A3-B047-814D8AB37727}" type="pres">
      <dgm:prSet presAssocID="{3B1D833E-9077-4476-9872-303225E8E5AD}" presName="sibTrans" presStyleCnt="0"/>
      <dgm:spPr/>
    </dgm:pt>
    <dgm:pt modelId="{A876598D-6564-43CC-98E0-5C15255DAF7D}" type="pres">
      <dgm:prSet presAssocID="{8B6374BE-1885-4520-92CC-C8EB691685EC}" presName="textNode" presStyleLbl="node1" presStyleIdx="3" presStyleCnt="5">
        <dgm:presLayoutVars>
          <dgm:bulletEnabled val="1"/>
        </dgm:presLayoutVars>
      </dgm:prSet>
      <dgm:spPr/>
      <dgm:t>
        <a:bodyPr/>
        <a:lstStyle/>
        <a:p>
          <a:endParaRPr lang="de-DE"/>
        </a:p>
      </dgm:t>
    </dgm:pt>
    <dgm:pt modelId="{1C49BF9F-637A-4A6E-BB20-57EB48DDAA42}" type="pres">
      <dgm:prSet presAssocID="{5630A305-C770-4264-B566-C53CAAF2CE09}" presName="sibTrans" presStyleCnt="0"/>
      <dgm:spPr/>
    </dgm:pt>
    <dgm:pt modelId="{A8A348F7-921D-4ECB-8526-5DD4EA0715B1}" type="pres">
      <dgm:prSet presAssocID="{ADFED5F0-40E4-4F3F-AAD7-BC2EF4A0BE93}" presName="textNode" presStyleLbl="node1" presStyleIdx="4" presStyleCnt="5">
        <dgm:presLayoutVars>
          <dgm:bulletEnabled val="1"/>
        </dgm:presLayoutVars>
      </dgm:prSet>
      <dgm:spPr/>
      <dgm:t>
        <a:bodyPr/>
        <a:lstStyle/>
        <a:p>
          <a:endParaRPr lang="de-DE"/>
        </a:p>
      </dgm:t>
    </dgm:pt>
  </dgm:ptLst>
  <dgm:cxnLst>
    <dgm:cxn modelId="{CBDC2C11-E865-4F69-A92E-514421077BD7}" type="presOf" srcId="{5C76A33C-5778-4E66-A01F-5AB32E9E8A18}" destId="{B8179480-8026-40A1-BE05-4A9D57FDE9F2}" srcOrd="0" destOrd="0" presId="urn:microsoft.com/office/officeart/2005/8/layout/hProcess9"/>
    <dgm:cxn modelId="{D645D0E0-D7D6-428D-9BAA-049A22B50D4E}" srcId="{F9C2BC33-DEE7-4191-AE6F-2E6624461E21}" destId="{8B6374BE-1885-4520-92CC-C8EB691685EC}" srcOrd="3" destOrd="0" parTransId="{57949B21-F71C-4EE4-BF81-B01CEE684DE7}" sibTransId="{5630A305-C770-4264-B566-C53CAAF2CE09}"/>
    <dgm:cxn modelId="{B3FD5801-150D-44E3-95F8-98E56197BCF3}" type="presOf" srcId="{8B6374BE-1885-4520-92CC-C8EB691685EC}" destId="{A876598D-6564-43CC-98E0-5C15255DAF7D}" srcOrd="0" destOrd="0" presId="urn:microsoft.com/office/officeart/2005/8/layout/hProcess9"/>
    <dgm:cxn modelId="{AB318624-9C2D-4249-BBC1-3A808DF54B8E}" type="presOf" srcId="{F9C2BC33-DEE7-4191-AE6F-2E6624461E21}" destId="{1C2D8C7C-1EC0-4D8E-89C6-4A9307F9A90D}" srcOrd="0" destOrd="0" presId="urn:microsoft.com/office/officeart/2005/8/layout/hProcess9"/>
    <dgm:cxn modelId="{FF3722B8-727D-4AE2-9957-DEA06DA2E6FC}" type="presOf" srcId="{ADFED5F0-40E4-4F3F-AAD7-BC2EF4A0BE93}" destId="{A8A348F7-921D-4ECB-8526-5DD4EA0715B1}" srcOrd="0" destOrd="0" presId="urn:microsoft.com/office/officeart/2005/8/layout/hProcess9"/>
    <dgm:cxn modelId="{8AF94A3E-BC93-4647-A99C-0E53EC0EF2E1}" srcId="{F9C2BC33-DEE7-4191-AE6F-2E6624461E21}" destId="{4CD7193E-BD6A-4C54-A007-BB3A510D4928}" srcOrd="0" destOrd="0" parTransId="{6BA9876C-0CDB-4B9C-AF58-07DD1A041518}" sibTransId="{1D2E31E7-12BB-4EBD-91D0-06C442764480}"/>
    <dgm:cxn modelId="{DD6D2967-6A1D-4448-8D02-4CE2249CF711}" srcId="{F9C2BC33-DEE7-4191-AE6F-2E6624461E21}" destId="{5C76A33C-5778-4E66-A01F-5AB32E9E8A18}" srcOrd="1" destOrd="0" parTransId="{E4046A66-73DF-4679-B8A9-1E9F9349E943}" sibTransId="{52CF64B6-4D8C-4931-BCA8-FE874155B9A4}"/>
    <dgm:cxn modelId="{998EC706-1F0E-48F2-961E-C140D18B146C}" srcId="{F9C2BC33-DEE7-4191-AE6F-2E6624461E21}" destId="{678BB06D-8579-40CB-9925-A26B889B8440}" srcOrd="2" destOrd="0" parTransId="{66D2C12C-67A2-4FC2-8773-A3C1575AF7E3}" sibTransId="{3B1D833E-9077-4476-9872-303225E8E5AD}"/>
    <dgm:cxn modelId="{356587C6-1BB7-4C62-93C8-9EB5DF0AFA7A}" type="presOf" srcId="{678BB06D-8579-40CB-9925-A26B889B8440}" destId="{E87F0060-5326-4123-B1DE-963624E3E033}" srcOrd="0" destOrd="0" presId="urn:microsoft.com/office/officeart/2005/8/layout/hProcess9"/>
    <dgm:cxn modelId="{11F3EB67-AED9-45AE-9625-D7C882B97C93}" srcId="{F9C2BC33-DEE7-4191-AE6F-2E6624461E21}" destId="{ADFED5F0-40E4-4F3F-AAD7-BC2EF4A0BE93}" srcOrd="4" destOrd="0" parTransId="{4BE7A608-DBC0-4B09-A3DD-45B09E6F7921}" sibTransId="{97D6D40A-9541-4CBD-AD18-13523584B6C9}"/>
    <dgm:cxn modelId="{CC547BA5-6CEC-4286-BC2B-7643381F5B0E}" type="presOf" srcId="{4CD7193E-BD6A-4C54-A007-BB3A510D4928}" destId="{EAF38BA8-DC8E-42D9-8CEC-8E255671ED7D}" srcOrd="0" destOrd="0" presId="urn:microsoft.com/office/officeart/2005/8/layout/hProcess9"/>
    <dgm:cxn modelId="{6E612071-0C39-4733-A286-1F04E2EAFC97}" type="presParOf" srcId="{1C2D8C7C-1EC0-4D8E-89C6-4A9307F9A90D}" destId="{EAB1A5F1-B6A7-460F-9EC3-E6E50B565FA5}" srcOrd="0" destOrd="0" presId="urn:microsoft.com/office/officeart/2005/8/layout/hProcess9"/>
    <dgm:cxn modelId="{DA8481F9-786F-4F39-B499-FED31D60EB4C}" type="presParOf" srcId="{1C2D8C7C-1EC0-4D8E-89C6-4A9307F9A90D}" destId="{630DF7CB-8F8A-4E9E-B16A-F56060B940B8}" srcOrd="1" destOrd="0" presId="urn:microsoft.com/office/officeart/2005/8/layout/hProcess9"/>
    <dgm:cxn modelId="{0E20AD1C-1D71-441A-B100-7B27A93920A3}" type="presParOf" srcId="{630DF7CB-8F8A-4E9E-B16A-F56060B940B8}" destId="{EAF38BA8-DC8E-42D9-8CEC-8E255671ED7D}" srcOrd="0" destOrd="0" presId="urn:microsoft.com/office/officeart/2005/8/layout/hProcess9"/>
    <dgm:cxn modelId="{000371A6-6934-4A4B-8DD8-39087975512B}" type="presParOf" srcId="{630DF7CB-8F8A-4E9E-B16A-F56060B940B8}" destId="{D70F4F48-DFA3-465B-BC3A-FBF4ECB96E43}" srcOrd="1" destOrd="0" presId="urn:microsoft.com/office/officeart/2005/8/layout/hProcess9"/>
    <dgm:cxn modelId="{6E2E0BF9-9483-4417-87D0-4B34A409912F}" type="presParOf" srcId="{630DF7CB-8F8A-4E9E-B16A-F56060B940B8}" destId="{B8179480-8026-40A1-BE05-4A9D57FDE9F2}" srcOrd="2" destOrd="0" presId="urn:microsoft.com/office/officeart/2005/8/layout/hProcess9"/>
    <dgm:cxn modelId="{E4718A0E-5330-4719-9A9B-95955B805781}" type="presParOf" srcId="{630DF7CB-8F8A-4E9E-B16A-F56060B940B8}" destId="{801A97B5-D794-4FBF-B45A-06EB13E36D5E}" srcOrd="3" destOrd="0" presId="urn:microsoft.com/office/officeart/2005/8/layout/hProcess9"/>
    <dgm:cxn modelId="{39E77711-85DF-4F48-A45C-138AA0E55EDB}" type="presParOf" srcId="{630DF7CB-8F8A-4E9E-B16A-F56060B940B8}" destId="{E87F0060-5326-4123-B1DE-963624E3E033}" srcOrd="4" destOrd="0" presId="urn:microsoft.com/office/officeart/2005/8/layout/hProcess9"/>
    <dgm:cxn modelId="{E34EFC06-3D31-4CAE-9E85-C4BA6BD1D895}" type="presParOf" srcId="{630DF7CB-8F8A-4E9E-B16A-F56060B940B8}" destId="{2A672496-AA47-40A3-B047-814D8AB37727}" srcOrd="5" destOrd="0" presId="urn:microsoft.com/office/officeart/2005/8/layout/hProcess9"/>
    <dgm:cxn modelId="{2A7BDB7A-A065-46E3-85D8-F7906ABE3843}" type="presParOf" srcId="{630DF7CB-8F8A-4E9E-B16A-F56060B940B8}" destId="{A876598D-6564-43CC-98E0-5C15255DAF7D}" srcOrd="6" destOrd="0" presId="urn:microsoft.com/office/officeart/2005/8/layout/hProcess9"/>
    <dgm:cxn modelId="{B0E448F2-2D19-4F3F-8E73-9A2629E00F9B}" type="presParOf" srcId="{630DF7CB-8F8A-4E9E-B16A-F56060B940B8}" destId="{1C49BF9F-637A-4A6E-BB20-57EB48DDAA42}" srcOrd="7" destOrd="0" presId="urn:microsoft.com/office/officeart/2005/8/layout/hProcess9"/>
    <dgm:cxn modelId="{A318156A-3E20-41C0-B2EC-94B035EDD506}" type="presParOf" srcId="{630DF7CB-8F8A-4E9E-B16A-F56060B940B8}" destId="{A8A348F7-921D-4ECB-8526-5DD4EA0715B1}"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AF981C-D584-4416-B0D6-4EBA76A2EDC3}" type="doc">
      <dgm:prSet loTypeId="urn:microsoft.com/office/officeart/2011/layout/TabList" loCatId="list" qsTypeId="urn:microsoft.com/office/officeart/2005/8/quickstyle/simple5" qsCatId="simple" csTypeId="urn:microsoft.com/office/officeart/2005/8/colors/accent1_2" csCatId="accent1" phldr="1"/>
      <dgm:spPr/>
      <dgm:t>
        <a:bodyPr/>
        <a:lstStyle/>
        <a:p>
          <a:endParaRPr lang="de-DE"/>
        </a:p>
      </dgm:t>
    </dgm:pt>
    <dgm:pt modelId="{AC391A36-5A5D-4247-BE71-2B31BD634324}">
      <dgm:prSet phldrT="[Text]"/>
      <dgm:spPr/>
      <dgm:t>
        <a:bodyPr/>
        <a:lstStyle/>
        <a:p>
          <a:r>
            <a:rPr lang="de-DE" dirty="0" smtClean="0"/>
            <a:t>Greg-Tree</a:t>
          </a:r>
          <a:endParaRPr lang="de-DE" dirty="0"/>
        </a:p>
      </dgm:t>
    </dgm:pt>
    <dgm:pt modelId="{73182EA4-3FD0-4C5C-B9B0-B972B59B8607}" type="parTrans" cxnId="{B7329609-D67A-4A4E-8E41-76BC86B56549}">
      <dgm:prSet/>
      <dgm:spPr/>
      <dgm:t>
        <a:bodyPr/>
        <a:lstStyle/>
        <a:p>
          <a:endParaRPr lang="de-DE"/>
        </a:p>
      </dgm:t>
    </dgm:pt>
    <dgm:pt modelId="{B659F519-1742-47ED-9EB8-EC7679547288}" type="sibTrans" cxnId="{B7329609-D67A-4A4E-8E41-76BC86B56549}">
      <dgm:prSet/>
      <dgm:spPr/>
      <dgm:t>
        <a:bodyPr/>
        <a:lstStyle/>
        <a:p>
          <a:endParaRPr lang="de-DE"/>
        </a:p>
      </dgm:t>
    </dgm:pt>
    <dgm:pt modelId="{86275AE6-DF33-4273-A092-92D047726700}">
      <dgm:prSet phldrT="[Text]"/>
      <dgm:spPr/>
      <dgm:t>
        <a:bodyPr/>
        <a:lstStyle/>
        <a:p>
          <a:r>
            <a:rPr lang="de-DE" dirty="0" smtClean="0"/>
            <a:t>Contains unsorted rawdata of one run.</a:t>
          </a:r>
          <a:endParaRPr lang="de-DE" dirty="0"/>
        </a:p>
      </dgm:t>
    </dgm:pt>
    <dgm:pt modelId="{99F36CE0-E5BA-425A-9B2A-3330F9453601}" type="parTrans" cxnId="{2E592EB4-A5AD-4E99-90C3-B58F336A28B0}">
      <dgm:prSet/>
      <dgm:spPr/>
      <dgm:t>
        <a:bodyPr/>
        <a:lstStyle/>
        <a:p>
          <a:endParaRPr lang="de-DE"/>
        </a:p>
      </dgm:t>
    </dgm:pt>
    <dgm:pt modelId="{10268846-6C0C-4071-889E-FEC420AAC5F9}" type="sibTrans" cxnId="{2E592EB4-A5AD-4E99-90C3-B58F336A28B0}">
      <dgm:prSet/>
      <dgm:spPr/>
      <dgm:t>
        <a:bodyPr/>
        <a:lstStyle/>
        <a:p>
          <a:endParaRPr lang="de-DE"/>
        </a:p>
      </dgm:t>
    </dgm:pt>
    <dgm:pt modelId="{BEE4785C-A6A6-44AB-A267-82573E23B9CB}">
      <dgm:prSet phldrT="[Text]"/>
      <dgm:spPr/>
      <dgm:t>
        <a:bodyPr/>
        <a:lstStyle/>
        <a:p>
          <a:r>
            <a:rPr lang="de-DE" dirty="0" smtClean="0"/>
            <a:t>AGD-Tree</a:t>
          </a:r>
          <a:endParaRPr lang="de-DE" dirty="0"/>
        </a:p>
      </dgm:t>
    </dgm:pt>
    <dgm:pt modelId="{50CA0476-AAC9-4F5B-BAB0-0A476A8F232C}" type="parTrans" cxnId="{C49F6646-0D02-4A75-9F8B-E78CDA6426F3}">
      <dgm:prSet/>
      <dgm:spPr/>
      <dgm:t>
        <a:bodyPr/>
        <a:lstStyle/>
        <a:p>
          <a:endParaRPr lang="de-DE"/>
        </a:p>
      </dgm:t>
    </dgm:pt>
    <dgm:pt modelId="{8DF49890-03F5-42AA-B08C-3E0BE5DBBE99}" type="sibTrans" cxnId="{C49F6646-0D02-4A75-9F8B-E78CDA6426F3}">
      <dgm:prSet/>
      <dgm:spPr/>
      <dgm:t>
        <a:bodyPr/>
        <a:lstStyle/>
        <a:p>
          <a:endParaRPr lang="de-DE"/>
        </a:p>
      </dgm:t>
    </dgm:pt>
    <dgm:pt modelId="{A9AC1DE4-202C-4D4E-8D4A-81E387DF17C0}">
      <dgm:prSet phldrT="[Text]"/>
      <dgm:spPr/>
      <dgm:t>
        <a:bodyPr/>
        <a:lstStyle/>
        <a:p>
          <a:r>
            <a:rPr lang="de-DE" dirty="0" smtClean="0"/>
            <a:t>Cointains entire data sorted into data-classes so that all the information can be accessed directly and quickly (rather than having to read out the raw data over and over again). Time and energy spectra are computed and peaks in the spectra are automatically found. So from looking at the data a human being can decide if the selection criteria make sense and should be applied.</a:t>
          </a:r>
          <a:endParaRPr lang="de-DE" dirty="0"/>
        </a:p>
      </dgm:t>
    </dgm:pt>
    <dgm:pt modelId="{C0019655-CB39-4C36-B4F3-F1E0F55AAC47}" type="parTrans" cxnId="{2224C159-6CFA-40AD-BD54-63BC03786A52}">
      <dgm:prSet/>
      <dgm:spPr/>
      <dgm:t>
        <a:bodyPr/>
        <a:lstStyle/>
        <a:p>
          <a:endParaRPr lang="de-DE"/>
        </a:p>
      </dgm:t>
    </dgm:pt>
    <dgm:pt modelId="{62B22F79-4758-4A6A-A7FA-D00CFA335E48}" type="sibTrans" cxnId="{2224C159-6CFA-40AD-BD54-63BC03786A52}">
      <dgm:prSet/>
      <dgm:spPr/>
      <dgm:t>
        <a:bodyPr/>
        <a:lstStyle/>
        <a:p>
          <a:endParaRPr lang="de-DE"/>
        </a:p>
      </dgm:t>
    </dgm:pt>
    <dgm:pt modelId="{1C732413-84FE-417A-9DFD-407F7D7EACB7}">
      <dgm:prSet phldrT="[Text]"/>
      <dgm:spPr/>
      <dgm:t>
        <a:bodyPr/>
        <a:lstStyle/>
        <a:p>
          <a:r>
            <a:rPr lang="de-DE" dirty="0" smtClean="0"/>
            <a:t>Cut-AGD-Tree</a:t>
          </a:r>
          <a:endParaRPr lang="de-DE" dirty="0"/>
        </a:p>
      </dgm:t>
    </dgm:pt>
    <dgm:pt modelId="{6D5CB10D-5862-4BBB-85DB-6A6AC22CB489}" type="parTrans" cxnId="{6F0F276C-06F7-4F83-B168-BCF51482CAD1}">
      <dgm:prSet/>
      <dgm:spPr/>
      <dgm:t>
        <a:bodyPr/>
        <a:lstStyle/>
        <a:p>
          <a:endParaRPr lang="de-DE"/>
        </a:p>
      </dgm:t>
    </dgm:pt>
    <dgm:pt modelId="{D62554A9-CD0A-4592-AE67-9592EC61F808}" type="sibTrans" cxnId="{6F0F276C-06F7-4F83-B168-BCF51482CAD1}">
      <dgm:prSet/>
      <dgm:spPr/>
      <dgm:t>
        <a:bodyPr/>
        <a:lstStyle/>
        <a:p>
          <a:endParaRPr lang="de-DE"/>
        </a:p>
      </dgm:t>
    </dgm:pt>
    <dgm:pt modelId="{A8DD0EB3-E9CF-4AA3-9ACC-74E507A1BF77}">
      <dgm:prSet phldrT="[Text]"/>
      <dgm:spPr/>
      <dgm:t>
        <a:bodyPr/>
        <a:lstStyle/>
        <a:p>
          <a:r>
            <a:rPr lang="de-DE" dirty="0" smtClean="0"/>
            <a:t>Event and hit selections can be applied to convert each AGD-Tree into its “Cut-Counterpart“. This tree is the same as the above but all events and hits that don‘t fulfill the selection conditions are no longer there.  This tree contains the refined data and can be used to easily draw conclusions from the measurement.</a:t>
          </a:r>
          <a:endParaRPr lang="de-DE" dirty="0"/>
        </a:p>
      </dgm:t>
    </dgm:pt>
    <dgm:pt modelId="{B4766AD9-6EE2-489F-8EA1-09126D93207F}" type="parTrans" cxnId="{C12E9603-BD98-4985-892E-84C5A36FC99E}">
      <dgm:prSet/>
      <dgm:spPr/>
      <dgm:t>
        <a:bodyPr/>
        <a:lstStyle/>
        <a:p>
          <a:endParaRPr lang="de-DE"/>
        </a:p>
      </dgm:t>
    </dgm:pt>
    <dgm:pt modelId="{BF5B8DE0-26F2-4CD6-A8D9-B34005571273}" type="sibTrans" cxnId="{C12E9603-BD98-4985-892E-84C5A36FC99E}">
      <dgm:prSet/>
      <dgm:spPr/>
      <dgm:t>
        <a:bodyPr/>
        <a:lstStyle/>
        <a:p>
          <a:endParaRPr lang="de-DE"/>
        </a:p>
      </dgm:t>
    </dgm:pt>
    <dgm:pt modelId="{A478E78C-6A37-4CD0-B49C-5F9CB371D79A}">
      <dgm:prSet phldrT="[Text]"/>
      <dgm:spPr/>
      <dgm:t>
        <a:bodyPr/>
        <a:lstStyle/>
        <a:p>
          <a:r>
            <a:rPr lang="de-DE" dirty="0" smtClean="0"/>
            <a:t>Plots, Images, MC-Comparisons, Data -Sections etc.</a:t>
          </a:r>
          <a:endParaRPr lang="de-DE" dirty="0"/>
        </a:p>
      </dgm:t>
    </dgm:pt>
    <dgm:pt modelId="{F5AFFA95-B7B9-4224-B966-78520B0B7CEB}" type="parTrans" cxnId="{682D705A-AE7B-45EC-9DCC-749994F15184}">
      <dgm:prSet/>
      <dgm:spPr/>
      <dgm:t>
        <a:bodyPr/>
        <a:lstStyle/>
        <a:p>
          <a:endParaRPr lang="de-DE"/>
        </a:p>
      </dgm:t>
    </dgm:pt>
    <dgm:pt modelId="{3B3CFCA0-3B09-4BA2-9E6A-DCB874C3180B}" type="sibTrans" cxnId="{682D705A-AE7B-45EC-9DCC-749994F15184}">
      <dgm:prSet/>
      <dgm:spPr/>
      <dgm:t>
        <a:bodyPr/>
        <a:lstStyle/>
        <a:p>
          <a:endParaRPr lang="de-DE"/>
        </a:p>
      </dgm:t>
    </dgm:pt>
    <dgm:pt modelId="{BD4AED1B-C470-4B68-A6D5-F0FF8AC6EF65}">
      <dgm:prSet phldrT="[Text]"/>
      <dgm:spPr/>
      <dgm:t>
        <a:bodyPr/>
        <a:lstStyle/>
        <a:p>
          <a:r>
            <a:rPr lang="de-DE" dirty="0" smtClean="0"/>
            <a:t>Cut-AGD-Tree-Chain</a:t>
          </a:r>
          <a:endParaRPr lang="de-DE" dirty="0"/>
        </a:p>
      </dgm:t>
    </dgm:pt>
    <dgm:pt modelId="{278C9164-ECD9-4097-8932-4C5B0B03033F}" type="parTrans" cxnId="{C2FB1989-DD51-40E1-AD02-31D8F34CC75D}">
      <dgm:prSet/>
      <dgm:spPr/>
      <dgm:t>
        <a:bodyPr/>
        <a:lstStyle/>
        <a:p>
          <a:endParaRPr lang="de-DE"/>
        </a:p>
      </dgm:t>
    </dgm:pt>
    <dgm:pt modelId="{EBA1EFAF-62E8-473F-BA73-7D9822E1F93A}" type="sibTrans" cxnId="{C2FB1989-DD51-40E1-AD02-31D8F34CC75D}">
      <dgm:prSet/>
      <dgm:spPr/>
      <dgm:t>
        <a:bodyPr/>
        <a:lstStyle/>
        <a:p>
          <a:endParaRPr lang="de-DE"/>
        </a:p>
      </dgm:t>
    </dgm:pt>
    <dgm:pt modelId="{7B78EFD6-5667-42CC-B45F-0539DC66AB26}" type="pres">
      <dgm:prSet presAssocID="{B2AF981C-D584-4416-B0D6-4EBA76A2EDC3}" presName="Name0" presStyleCnt="0">
        <dgm:presLayoutVars>
          <dgm:chMax/>
          <dgm:chPref val="3"/>
          <dgm:dir/>
          <dgm:animOne val="branch"/>
          <dgm:animLvl val="lvl"/>
        </dgm:presLayoutVars>
      </dgm:prSet>
      <dgm:spPr/>
      <dgm:t>
        <a:bodyPr/>
        <a:lstStyle/>
        <a:p>
          <a:endParaRPr lang="de-DE"/>
        </a:p>
      </dgm:t>
    </dgm:pt>
    <dgm:pt modelId="{1AA936CD-BA86-4884-B03D-88511BDF99D1}" type="pres">
      <dgm:prSet presAssocID="{AC391A36-5A5D-4247-BE71-2B31BD634324}" presName="composite" presStyleCnt="0"/>
      <dgm:spPr/>
      <dgm:t>
        <a:bodyPr/>
        <a:lstStyle/>
        <a:p>
          <a:endParaRPr lang="de-DE"/>
        </a:p>
      </dgm:t>
    </dgm:pt>
    <dgm:pt modelId="{78A81E5C-47F6-4274-9E76-0C4733D827F4}" type="pres">
      <dgm:prSet presAssocID="{AC391A36-5A5D-4247-BE71-2B31BD634324}" presName="FirstChild" presStyleLbl="revTx" presStyleIdx="0" presStyleCnt="5">
        <dgm:presLayoutVars>
          <dgm:chMax val="0"/>
          <dgm:chPref val="0"/>
          <dgm:bulletEnabled val="1"/>
        </dgm:presLayoutVars>
      </dgm:prSet>
      <dgm:spPr/>
      <dgm:t>
        <a:bodyPr/>
        <a:lstStyle/>
        <a:p>
          <a:endParaRPr lang="de-DE"/>
        </a:p>
      </dgm:t>
    </dgm:pt>
    <dgm:pt modelId="{873624FC-C907-4503-B794-9CCDC764B3FC}" type="pres">
      <dgm:prSet presAssocID="{AC391A36-5A5D-4247-BE71-2B31BD634324}" presName="Parent" presStyleLbl="alignNode1" presStyleIdx="0" presStyleCnt="5">
        <dgm:presLayoutVars>
          <dgm:chMax val="3"/>
          <dgm:chPref val="3"/>
          <dgm:bulletEnabled val="1"/>
        </dgm:presLayoutVars>
      </dgm:prSet>
      <dgm:spPr/>
      <dgm:t>
        <a:bodyPr/>
        <a:lstStyle/>
        <a:p>
          <a:endParaRPr lang="de-DE"/>
        </a:p>
      </dgm:t>
    </dgm:pt>
    <dgm:pt modelId="{366F0A7F-0742-4B10-8034-44CBC80E1355}" type="pres">
      <dgm:prSet presAssocID="{AC391A36-5A5D-4247-BE71-2B31BD634324}" presName="Accent" presStyleLbl="parChTrans1D1" presStyleIdx="0" presStyleCnt="5"/>
      <dgm:spPr/>
      <dgm:t>
        <a:bodyPr/>
        <a:lstStyle/>
        <a:p>
          <a:endParaRPr lang="de-DE"/>
        </a:p>
      </dgm:t>
    </dgm:pt>
    <dgm:pt modelId="{C5077B46-F752-4C43-8981-AD49033B1148}" type="pres">
      <dgm:prSet presAssocID="{B659F519-1742-47ED-9EB8-EC7679547288}" presName="sibTrans" presStyleCnt="0"/>
      <dgm:spPr/>
      <dgm:t>
        <a:bodyPr/>
        <a:lstStyle/>
        <a:p>
          <a:endParaRPr lang="de-DE"/>
        </a:p>
      </dgm:t>
    </dgm:pt>
    <dgm:pt modelId="{A863524E-7D09-4074-9166-793CE4D801AD}" type="pres">
      <dgm:prSet presAssocID="{BEE4785C-A6A6-44AB-A267-82573E23B9CB}" presName="composite" presStyleCnt="0"/>
      <dgm:spPr/>
      <dgm:t>
        <a:bodyPr/>
        <a:lstStyle/>
        <a:p>
          <a:endParaRPr lang="de-DE"/>
        </a:p>
      </dgm:t>
    </dgm:pt>
    <dgm:pt modelId="{C2645638-592E-4F47-9401-9219FA219D97}" type="pres">
      <dgm:prSet presAssocID="{BEE4785C-A6A6-44AB-A267-82573E23B9CB}" presName="FirstChild" presStyleLbl="revTx" presStyleIdx="1" presStyleCnt="5">
        <dgm:presLayoutVars>
          <dgm:chMax val="0"/>
          <dgm:chPref val="0"/>
          <dgm:bulletEnabled val="1"/>
        </dgm:presLayoutVars>
      </dgm:prSet>
      <dgm:spPr/>
      <dgm:t>
        <a:bodyPr/>
        <a:lstStyle/>
        <a:p>
          <a:endParaRPr lang="de-DE"/>
        </a:p>
      </dgm:t>
    </dgm:pt>
    <dgm:pt modelId="{527FA5AC-BB8C-4720-A0CA-362FA21D30CE}" type="pres">
      <dgm:prSet presAssocID="{BEE4785C-A6A6-44AB-A267-82573E23B9CB}" presName="Parent" presStyleLbl="alignNode1" presStyleIdx="1" presStyleCnt="5">
        <dgm:presLayoutVars>
          <dgm:chMax val="3"/>
          <dgm:chPref val="3"/>
          <dgm:bulletEnabled val="1"/>
        </dgm:presLayoutVars>
      </dgm:prSet>
      <dgm:spPr/>
      <dgm:t>
        <a:bodyPr/>
        <a:lstStyle/>
        <a:p>
          <a:endParaRPr lang="de-DE"/>
        </a:p>
      </dgm:t>
    </dgm:pt>
    <dgm:pt modelId="{6E486691-966F-47FD-94C0-6D1A170F0EE3}" type="pres">
      <dgm:prSet presAssocID="{BEE4785C-A6A6-44AB-A267-82573E23B9CB}" presName="Accent" presStyleLbl="parChTrans1D1" presStyleIdx="1" presStyleCnt="5"/>
      <dgm:spPr/>
      <dgm:t>
        <a:bodyPr/>
        <a:lstStyle/>
        <a:p>
          <a:endParaRPr lang="de-DE"/>
        </a:p>
      </dgm:t>
    </dgm:pt>
    <dgm:pt modelId="{6D4E8B5B-3428-4CAF-8350-C6E66F3D3E80}" type="pres">
      <dgm:prSet presAssocID="{8DF49890-03F5-42AA-B08C-3E0BE5DBBE99}" presName="sibTrans" presStyleCnt="0"/>
      <dgm:spPr/>
      <dgm:t>
        <a:bodyPr/>
        <a:lstStyle/>
        <a:p>
          <a:endParaRPr lang="de-DE"/>
        </a:p>
      </dgm:t>
    </dgm:pt>
    <dgm:pt modelId="{87EE785E-B9FD-47F8-9E52-9BB5B0C04087}" type="pres">
      <dgm:prSet presAssocID="{1C732413-84FE-417A-9DFD-407F7D7EACB7}" presName="composite" presStyleCnt="0"/>
      <dgm:spPr/>
      <dgm:t>
        <a:bodyPr/>
        <a:lstStyle/>
        <a:p>
          <a:endParaRPr lang="de-DE"/>
        </a:p>
      </dgm:t>
    </dgm:pt>
    <dgm:pt modelId="{70C504AD-1BE7-4E1D-A52F-4464EECBB81A}" type="pres">
      <dgm:prSet presAssocID="{1C732413-84FE-417A-9DFD-407F7D7EACB7}" presName="FirstChild" presStyleLbl="revTx" presStyleIdx="2" presStyleCnt="5">
        <dgm:presLayoutVars>
          <dgm:chMax val="0"/>
          <dgm:chPref val="0"/>
          <dgm:bulletEnabled val="1"/>
        </dgm:presLayoutVars>
      </dgm:prSet>
      <dgm:spPr/>
      <dgm:t>
        <a:bodyPr/>
        <a:lstStyle/>
        <a:p>
          <a:endParaRPr lang="de-DE"/>
        </a:p>
      </dgm:t>
    </dgm:pt>
    <dgm:pt modelId="{13A8D737-79B4-4442-BC63-CD69D5F113D3}" type="pres">
      <dgm:prSet presAssocID="{1C732413-84FE-417A-9DFD-407F7D7EACB7}" presName="Parent" presStyleLbl="alignNode1" presStyleIdx="2" presStyleCnt="5">
        <dgm:presLayoutVars>
          <dgm:chMax val="3"/>
          <dgm:chPref val="3"/>
          <dgm:bulletEnabled val="1"/>
        </dgm:presLayoutVars>
      </dgm:prSet>
      <dgm:spPr/>
      <dgm:t>
        <a:bodyPr/>
        <a:lstStyle/>
        <a:p>
          <a:endParaRPr lang="de-DE"/>
        </a:p>
      </dgm:t>
    </dgm:pt>
    <dgm:pt modelId="{493A6C53-1C13-4FBB-B58A-B261AEDD3BBE}" type="pres">
      <dgm:prSet presAssocID="{1C732413-84FE-417A-9DFD-407F7D7EACB7}" presName="Accent" presStyleLbl="parChTrans1D1" presStyleIdx="2" presStyleCnt="5"/>
      <dgm:spPr/>
      <dgm:t>
        <a:bodyPr/>
        <a:lstStyle/>
        <a:p>
          <a:endParaRPr lang="de-DE"/>
        </a:p>
      </dgm:t>
    </dgm:pt>
    <dgm:pt modelId="{CB28D7AE-E62F-438F-9A32-130D34CA0564}" type="pres">
      <dgm:prSet presAssocID="{D62554A9-CD0A-4592-AE67-9592EC61F808}" presName="sibTrans" presStyleCnt="0"/>
      <dgm:spPr/>
      <dgm:t>
        <a:bodyPr/>
        <a:lstStyle/>
        <a:p>
          <a:endParaRPr lang="de-DE"/>
        </a:p>
      </dgm:t>
    </dgm:pt>
    <dgm:pt modelId="{906C09DA-1C2F-4043-9F9A-AA6BA68C95B7}" type="pres">
      <dgm:prSet presAssocID="{BD4AED1B-C470-4B68-A6D5-F0FF8AC6EF65}" presName="composite" presStyleCnt="0"/>
      <dgm:spPr/>
      <dgm:t>
        <a:bodyPr/>
        <a:lstStyle/>
        <a:p>
          <a:endParaRPr lang="de-DE"/>
        </a:p>
      </dgm:t>
    </dgm:pt>
    <dgm:pt modelId="{1D1C51C7-8943-4473-868F-A3C497514F0F}" type="pres">
      <dgm:prSet presAssocID="{BD4AED1B-C470-4B68-A6D5-F0FF8AC6EF65}" presName="FirstChild" presStyleLbl="revTx" presStyleIdx="3" presStyleCnt="5">
        <dgm:presLayoutVars>
          <dgm:chMax val="0"/>
          <dgm:chPref val="0"/>
          <dgm:bulletEnabled val="1"/>
        </dgm:presLayoutVars>
      </dgm:prSet>
      <dgm:spPr/>
      <dgm:t>
        <a:bodyPr/>
        <a:lstStyle/>
        <a:p>
          <a:endParaRPr lang="de-DE"/>
        </a:p>
      </dgm:t>
    </dgm:pt>
    <dgm:pt modelId="{6CB0E13C-E05A-48BB-A07E-988C28E3BCE5}" type="pres">
      <dgm:prSet presAssocID="{BD4AED1B-C470-4B68-A6D5-F0FF8AC6EF65}" presName="Parent" presStyleLbl="alignNode1" presStyleIdx="3" presStyleCnt="5">
        <dgm:presLayoutVars>
          <dgm:chMax val="3"/>
          <dgm:chPref val="3"/>
          <dgm:bulletEnabled val="1"/>
        </dgm:presLayoutVars>
      </dgm:prSet>
      <dgm:spPr/>
      <dgm:t>
        <a:bodyPr/>
        <a:lstStyle/>
        <a:p>
          <a:endParaRPr lang="de-DE"/>
        </a:p>
      </dgm:t>
    </dgm:pt>
    <dgm:pt modelId="{51F02A8E-2D7F-4625-97AF-78E09BC3C7F2}" type="pres">
      <dgm:prSet presAssocID="{BD4AED1B-C470-4B68-A6D5-F0FF8AC6EF65}" presName="Accent" presStyleLbl="parChTrans1D1" presStyleIdx="3" presStyleCnt="5"/>
      <dgm:spPr/>
      <dgm:t>
        <a:bodyPr/>
        <a:lstStyle/>
        <a:p>
          <a:endParaRPr lang="de-DE"/>
        </a:p>
      </dgm:t>
    </dgm:pt>
    <dgm:pt modelId="{869F3BE1-0DC4-4EB3-93C9-BF7A00F4BA97}" type="pres">
      <dgm:prSet presAssocID="{EBA1EFAF-62E8-473F-BA73-7D9822E1F93A}" presName="sibTrans" presStyleCnt="0"/>
      <dgm:spPr/>
      <dgm:t>
        <a:bodyPr/>
        <a:lstStyle/>
        <a:p>
          <a:endParaRPr lang="de-DE"/>
        </a:p>
      </dgm:t>
    </dgm:pt>
    <dgm:pt modelId="{5B60CAB3-1674-4002-AFEC-38B55DF7443E}" type="pres">
      <dgm:prSet presAssocID="{A478E78C-6A37-4CD0-B49C-5F9CB371D79A}" presName="composite" presStyleCnt="0"/>
      <dgm:spPr/>
      <dgm:t>
        <a:bodyPr/>
        <a:lstStyle/>
        <a:p>
          <a:endParaRPr lang="de-DE"/>
        </a:p>
      </dgm:t>
    </dgm:pt>
    <dgm:pt modelId="{ACF9CC85-E666-4176-B4B4-68D168F92E94}" type="pres">
      <dgm:prSet presAssocID="{A478E78C-6A37-4CD0-B49C-5F9CB371D79A}" presName="FirstChild" presStyleLbl="revTx" presStyleIdx="4" presStyleCnt="5">
        <dgm:presLayoutVars>
          <dgm:chMax val="0"/>
          <dgm:chPref val="0"/>
          <dgm:bulletEnabled val="1"/>
        </dgm:presLayoutVars>
      </dgm:prSet>
      <dgm:spPr/>
      <dgm:t>
        <a:bodyPr/>
        <a:lstStyle/>
        <a:p>
          <a:endParaRPr lang="de-DE"/>
        </a:p>
      </dgm:t>
    </dgm:pt>
    <dgm:pt modelId="{5E295E45-B08D-4C67-99DF-C9F51D06749C}" type="pres">
      <dgm:prSet presAssocID="{A478E78C-6A37-4CD0-B49C-5F9CB371D79A}" presName="Parent" presStyleLbl="alignNode1" presStyleIdx="4" presStyleCnt="5">
        <dgm:presLayoutVars>
          <dgm:chMax val="3"/>
          <dgm:chPref val="3"/>
          <dgm:bulletEnabled val="1"/>
        </dgm:presLayoutVars>
      </dgm:prSet>
      <dgm:spPr/>
      <dgm:t>
        <a:bodyPr/>
        <a:lstStyle/>
        <a:p>
          <a:endParaRPr lang="de-DE"/>
        </a:p>
      </dgm:t>
    </dgm:pt>
    <dgm:pt modelId="{1DA32455-2E47-487D-AA5D-272529CF2928}" type="pres">
      <dgm:prSet presAssocID="{A478E78C-6A37-4CD0-B49C-5F9CB371D79A}" presName="Accent" presStyleLbl="parChTrans1D1" presStyleIdx="4" presStyleCnt="5"/>
      <dgm:spPr/>
      <dgm:t>
        <a:bodyPr/>
        <a:lstStyle/>
        <a:p>
          <a:endParaRPr lang="de-DE"/>
        </a:p>
      </dgm:t>
    </dgm:pt>
  </dgm:ptLst>
  <dgm:cxnLst>
    <dgm:cxn modelId="{B0042733-E1F3-4D9E-8EBB-EDEC9058A5D3}" type="presOf" srcId="{A9AC1DE4-202C-4D4E-8D4A-81E387DF17C0}" destId="{C2645638-592E-4F47-9401-9219FA219D97}" srcOrd="0" destOrd="0" presId="urn:microsoft.com/office/officeart/2011/layout/TabList"/>
    <dgm:cxn modelId="{2224C159-6CFA-40AD-BD54-63BC03786A52}" srcId="{BEE4785C-A6A6-44AB-A267-82573E23B9CB}" destId="{A9AC1DE4-202C-4D4E-8D4A-81E387DF17C0}" srcOrd="0" destOrd="0" parTransId="{C0019655-CB39-4C36-B4F3-F1E0F55AAC47}" sibTransId="{62B22F79-4758-4A6A-A7FA-D00CFA335E48}"/>
    <dgm:cxn modelId="{2EB54B92-E12B-412E-9636-11AF1326A20E}" type="presOf" srcId="{BEE4785C-A6A6-44AB-A267-82573E23B9CB}" destId="{527FA5AC-BB8C-4720-A0CA-362FA21D30CE}" srcOrd="0" destOrd="0" presId="urn:microsoft.com/office/officeart/2011/layout/TabList"/>
    <dgm:cxn modelId="{C49F6646-0D02-4A75-9F8B-E78CDA6426F3}" srcId="{B2AF981C-D584-4416-B0D6-4EBA76A2EDC3}" destId="{BEE4785C-A6A6-44AB-A267-82573E23B9CB}" srcOrd="1" destOrd="0" parTransId="{50CA0476-AAC9-4F5B-BAB0-0A476A8F232C}" sibTransId="{8DF49890-03F5-42AA-B08C-3E0BE5DBBE99}"/>
    <dgm:cxn modelId="{C2FB1989-DD51-40E1-AD02-31D8F34CC75D}" srcId="{B2AF981C-D584-4416-B0D6-4EBA76A2EDC3}" destId="{BD4AED1B-C470-4B68-A6D5-F0FF8AC6EF65}" srcOrd="3" destOrd="0" parTransId="{278C9164-ECD9-4097-8932-4C5B0B03033F}" sibTransId="{EBA1EFAF-62E8-473F-BA73-7D9822E1F93A}"/>
    <dgm:cxn modelId="{6F0F276C-06F7-4F83-B168-BCF51482CAD1}" srcId="{B2AF981C-D584-4416-B0D6-4EBA76A2EDC3}" destId="{1C732413-84FE-417A-9DFD-407F7D7EACB7}" srcOrd="2" destOrd="0" parTransId="{6D5CB10D-5862-4BBB-85DB-6A6AC22CB489}" sibTransId="{D62554A9-CD0A-4592-AE67-9592EC61F808}"/>
    <dgm:cxn modelId="{1DFAD744-39AE-4D80-B223-C2522F0A69A2}" type="presOf" srcId="{AC391A36-5A5D-4247-BE71-2B31BD634324}" destId="{873624FC-C907-4503-B794-9CCDC764B3FC}" srcOrd="0" destOrd="0" presId="urn:microsoft.com/office/officeart/2011/layout/TabList"/>
    <dgm:cxn modelId="{C12E9603-BD98-4985-892E-84C5A36FC99E}" srcId="{1C732413-84FE-417A-9DFD-407F7D7EACB7}" destId="{A8DD0EB3-E9CF-4AA3-9ACC-74E507A1BF77}" srcOrd="0" destOrd="0" parTransId="{B4766AD9-6EE2-489F-8EA1-09126D93207F}" sibTransId="{BF5B8DE0-26F2-4CD6-A8D9-B34005571273}"/>
    <dgm:cxn modelId="{705B14CE-1872-4DC4-8A20-8E514E6F5114}" type="presOf" srcId="{1C732413-84FE-417A-9DFD-407F7D7EACB7}" destId="{13A8D737-79B4-4442-BC63-CD69D5F113D3}" srcOrd="0" destOrd="0" presId="urn:microsoft.com/office/officeart/2011/layout/TabList"/>
    <dgm:cxn modelId="{7DE5B379-96C9-45E8-8E28-B5D8AFAAFCC2}" type="presOf" srcId="{BD4AED1B-C470-4B68-A6D5-F0FF8AC6EF65}" destId="{6CB0E13C-E05A-48BB-A07E-988C28E3BCE5}" srcOrd="0" destOrd="0" presId="urn:microsoft.com/office/officeart/2011/layout/TabList"/>
    <dgm:cxn modelId="{7A45D41F-56BB-4E82-B69C-71E0AA7939C5}" type="presOf" srcId="{B2AF981C-D584-4416-B0D6-4EBA76A2EDC3}" destId="{7B78EFD6-5667-42CC-B45F-0539DC66AB26}" srcOrd="0" destOrd="0" presId="urn:microsoft.com/office/officeart/2011/layout/TabList"/>
    <dgm:cxn modelId="{682D705A-AE7B-45EC-9DCC-749994F15184}" srcId="{B2AF981C-D584-4416-B0D6-4EBA76A2EDC3}" destId="{A478E78C-6A37-4CD0-B49C-5F9CB371D79A}" srcOrd="4" destOrd="0" parTransId="{F5AFFA95-B7B9-4224-B966-78520B0B7CEB}" sibTransId="{3B3CFCA0-3B09-4BA2-9E6A-DCB874C3180B}"/>
    <dgm:cxn modelId="{2E592EB4-A5AD-4E99-90C3-B58F336A28B0}" srcId="{AC391A36-5A5D-4247-BE71-2B31BD634324}" destId="{86275AE6-DF33-4273-A092-92D047726700}" srcOrd="0" destOrd="0" parTransId="{99F36CE0-E5BA-425A-9B2A-3330F9453601}" sibTransId="{10268846-6C0C-4071-889E-FEC420AAC5F9}"/>
    <dgm:cxn modelId="{89BD33DB-7D9D-4DE8-8252-2E4583C347B4}" type="presOf" srcId="{86275AE6-DF33-4273-A092-92D047726700}" destId="{78A81E5C-47F6-4274-9E76-0C4733D827F4}" srcOrd="0" destOrd="0" presId="urn:microsoft.com/office/officeart/2011/layout/TabList"/>
    <dgm:cxn modelId="{15BF60EA-D5B4-49D1-8DC3-C9DACB6E9C5A}" type="presOf" srcId="{A8DD0EB3-E9CF-4AA3-9ACC-74E507A1BF77}" destId="{70C504AD-1BE7-4E1D-A52F-4464EECBB81A}" srcOrd="0" destOrd="0" presId="urn:microsoft.com/office/officeart/2011/layout/TabList"/>
    <dgm:cxn modelId="{B7329609-D67A-4A4E-8E41-76BC86B56549}" srcId="{B2AF981C-D584-4416-B0D6-4EBA76A2EDC3}" destId="{AC391A36-5A5D-4247-BE71-2B31BD634324}" srcOrd="0" destOrd="0" parTransId="{73182EA4-3FD0-4C5C-B9B0-B972B59B8607}" sibTransId="{B659F519-1742-47ED-9EB8-EC7679547288}"/>
    <dgm:cxn modelId="{10BDF623-6A73-4060-8576-8B417B4FD0A4}" type="presOf" srcId="{A478E78C-6A37-4CD0-B49C-5F9CB371D79A}" destId="{5E295E45-B08D-4C67-99DF-C9F51D06749C}" srcOrd="0" destOrd="0" presId="urn:microsoft.com/office/officeart/2011/layout/TabList"/>
    <dgm:cxn modelId="{73718E82-2159-4425-A032-F88AC9B7B3E6}" type="presParOf" srcId="{7B78EFD6-5667-42CC-B45F-0539DC66AB26}" destId="{1AA936CD-BA86-4884-B03D-88511BDF99D1}" srcOrd="0" destOrd="0" presId="urn:microsoft.com/office/officeart/2011/layout/TabList"/>
    <dgm:cxn modelId="{12109A7C-7EDB-49EB-8A45-CC96E09C331B}" type="presParOf" srcId="{1AA936CD-BA86-4884-B03D-88511BDF99D1}" destId="{78A81E5C-47F6-4274-9E76-0C4733D827F4}" srcOrd="0" destOrd="0" presId="urn:microsoft.com/office/officeart/2011/layout/TabList"/>
    <dgm:cxn modelId="{BC5C7F29-C1FB-4CD8-B186-734593C82ED7}" type="presParOf" srcId="{1AA936CD-BA86-4884-B03D-88511BDF99D1}" destId="{873624FC-C907-4503-B794-9CCDC764B3FC}" srcOrd="1" destOrd="0" presId="urn:microsoft.com/office/officeart/2011/layout/TabList"/>
    <dgm:cxn modelId="{EE44E056-4CF0-48E9-A77C-4CB83AA324AB}" type="presParOf" srcId="{1AA936CD-BA86-4884-B03D-88511BDF99D1}" destId="{366F0A7F-0742-4B10-8034-44CBC80E1355}" srcOrd="2" destOrd="0" presId="urn:microsoft.com/office/officeart/2011/layout/TabList"/>
    <dgm:cxn modelId="{317B253B-7E20-4C12-9B9D-AB02177A28CD}" type="presParOf" srcId="{7B78EFD6-5667-42CC-B45F-0539DC66AB26}" destId="{C5077B46-F752-4C43-8981-AD49033B1148}" srcOrd="1" destOrd="0" presId="urn:microsoft.com/office/officeart/2011/layout/TabList"/>
    <dgm:cxn modelId="{B2D52E57-2FED-4C6A-9FD8-242F0387D605}" type="presParOf" srcId="{7B78EFD6-5667-42CC-B45F-0539DC66AB26}" destId="{A863524E-7D09-4074-9166-793CE4D801AD}" srcOrd="2" destOrd="0" presId="urn:microsoft.com/office/officeart/2011/layout/TabList"/>
    <dgm:cxn modelId="{4CFC4B7E-596C-464E-B34E-7AD2402F8A0F}" type="presParOf" srcId="{A863524E-7D09-4074-9166-793CE4D801AD}" destId="{C2645638-592E-4F47-9401-9219FA219D97}" srcOrd="0" destOrd="0" presId="urn:microsoft.com/office/officeart/2011/layout/TabList"/>
    <dgm:cxn modelId="{D4E5055C-C88A-411D-AC89-983951F22B2B}" type="presParOf" srcId="{A863524E-7D09-4074-9166-793CE4D801AD}" destId="{527FA5AC-BB8C-4720-A0CA-362FA21D30CE}" srcOrd="1" destOrd="0" presId="urn:microsoft.com/office/officeart/2011/layout/TabList"/>
    <dgm:cxn modelId="{A0EB7B4E-F781-45B0-A369-F2645BBCE4EE}" type="presParOf" srcId="{A863524E-7D09-4074-9166-793CE4D801AD}" destId="{6E486691-966F-47FD-94C0-6D1A170F0EE3}" srcOrd="2" destOrd="0" presId="urn:microsoft.com/office/officeart/2011/layout/TabList"/>
    <dgm:cxn modelId="{BAE7CD92-15A7-4F60-A337-B8F5E5319C4B}" type="presParOf" srcId="{7B78EFD6-5667-42CC-B45F-0539DC66AB26}" destId="{6D4E8B5B-3428-4CAF-8350-C6E66F3D3E80}" srcOrd="3" destOrd="0" presId="urn:microsoft.com/office/officeart/2011/layout/TabList"/>
    <dgm:cxn modelId="{96630305-1B56-40A8-A170-F701587406BE}" type="presParOf" srcId="{7B78EFD6-5667-42CC-B45F-0539DC66AB26}" destId="{87EE785E-B9FD-47F8-9E52-9BB5B0C04087}" srcOrd="4" destOrd="0" presId="urn:microsoft.com/office/officeart/2011/layout/TabList"/>
    <dgm:cxn modelId="{3946F06B-0099-47B9-AD40-11FE83E14551}" type="presParOf" srcId="{87EE785E-B9FD-47F8-9E52-9BB5B0C04087}" destId="{70C504AD-1BE7-4E1D-A52F-4464EECBB81A}" srcOrd="0" destOrd="0" presId="urn:microsoft.com/office/officeart/2011/layout/TabList"/>
    <dgm:cxn modelId="{070ED8C0-FA6D-4408-9163-D98C7870680A}" type="presParOf" srcId="{87EE785E-B9FD-47F8-9E52-9BB5B0C04087}" destId="{13A8D737-79B4-4442-BC63-CD69D5F113D3}" srcOrd="1" destOrd="0" presId="urn:microsoft.com/office/officeart/2011/layout/TabList"/>
    <dgm:cxn modelId="{FB98807D-E514-4515-99A0-133F0824F2CB}" type="presParOf" srcId="{87EE785E-B9FD-47F8-9E52-9BB5B0C04087}" destId="{493A6C53-1C13-4FBB-B58A-B261AEDD3BBE}" srcOrd="2" destOrd="0" presId="urn:microsoft.com/office/officeart/2011/layout/TabList"/>
    <dgm:cxn modelId="{DC1C9D55-BCAB-4606-8AD7-E61CB7EE6A1F}" type="presParOf" srcId="{7B78EFD6-5667-42CC-B45F-0539DC66AB26}" destId="{CB28D7AE-E62F-438F-9A32-130D34CA0564}" srcOrd="5" destOrd="0" presId="urn:microsoft.com/office/officeart/2011/layout/TabList"/>
    <dgm:cxn modelId="{CC839A85-D3BA-4BC7-A6F9-E895E8F781E0}" type="presParOf" srcId="{7B78EFD6-5667-42CC-B45F-0539DC66AB26}" destId="{906C09DA-1C2F-4043-9F9A-AA6BA68C95B7}" srcOrd="6" destOrd="0" presId="urn:microsoft.com/office/officeart/2011/layout/TabList"/>
    <dgm:cxn modelId="{87859985-9A2E-4D0C-A5D1-093A39DC37BC}" type="presParOf" srcId="{906C09DA-1C2F-4043-9F9A-AA6BA68C95B7}" destId="{1D1C51C7-8943-4473-868F-A3C497514F0F}" srcOrd="0" destOrd="0" presId="urn:microsoft.com/office/officeart/2011/layout/TabList"/>
    <dgm:cxn modelId="{B5037AD6-3E22-4493-9DA1-799AF1EBB316}" type="presParOf" srcId="{906C09DA-1C2F-4043-9F9A-AA6BA68C95B7}" destId="{6CB0E13C-E05A-48BB-A07E-988C28E3BCE5}" srcOrd="1" destOrd="0" presId="urn:microsoft.com/office/officeart/2011/layout/TabList"/>
    <dgm:cxn modelId="{0A6AE370-07A1-440A-AC8D-C79DE2323381}" type="presParOf" srcId="{906C09DA-1C2F-4043-9F9A-AA6BA68C95B7}" destId="{51F02A8E-2D7F-4625-97AF-78E09BC3C7F2}" srcOrd="2" destOrd="0" presId="urn:microsoft.com/office/officeart/2011/layout/TabList"/>
    <dgm:cxn modelId="{7E175279-180F-4E84-9EEE-7634DB6820AD}" type="presParOf" srcId="{7B78EFD6-5667-42CC-B45F-0539DC66AB26}" destId="{869F3BE1-0DC4-4EB3-93C9-BF7A00F4BA97}" srcOrd="7" destOrd="0" presId="urn:microsoft.com/office/officeart/2011/layout/TabList"/>
    <dgm:cxn modelId="{5F0BDD72-4210-43BE-98D9-B03BCB11D8AB}" type="presParOf" srcId="{7B78EFD6-5667-42CC-B45F-0539DC66AB26}" destId="{5B60CAB3-1674-4002-AFEC-38B55DF7443E}" srcOrd="8" destOrd="0" presId="urn:microsoft.com/office/officeart/2011/layout/TabList"/>
    <dgm:cxn modelId="{418B2471-5DAF-4EE3-B4F2-E452646FFD5E}" type="presParOf" srcId="{5B60CAB3-1674-4002-AFEC-38B55DF7443E}" destId="{ACF9CC85-E666-4176-B4B4-68D168F92E94}" srcOrd="0" destOrd="0" presId="urn:microsoft.com/office/officeart/2011/layout/TabList"/>
    <dgm:cxn modelId="{8CDFA9D4-5380-40D0-9EDB-ADD3031547EA}" type="presParOf" srcId="{5B60CAB3-1674-4002-AFEC-38B55DF7443E}" destId="{5E295E45-B08D-4C67-99DF-C9F51D06749C}" srcOrd="1" destOrd="0" presId="urn:microsoft.com/office/officeart/2011/layout/TabList"/>
    <dgm:cxn modelId="{DE01596A-937C-4A9F-BE3B-B7BD07431E20}" type="presParOf" srcId="{5B60CAB3-1674-4002-AFEC-38B55DF7443E}" destId="{1DA32455-2E47-487D-AA5D-272529CF2928}" srcOrd="2"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A8E74AA-F33A-408D-BD27-85539726D702}" type="doc">
      <dgm:prSet loTypeId="urn:microsoft.com/office/officeart/2009/3/layout/HorizontalOrganizationChart" loCatId="hierarchy" qsTypeId="urn:microsoft.com/office/officeart/2005/8/quickstyle/simple3" qsCatId="simple" csTypeId="urn:microsoft.com/office/officeart/2005/8/colors/accent1_2" csCatId="accent1" phldr="1"/>
      <dgm:spPr/>
      <dgm:t>
        <a:bodyPr/>
        <a:lstStyle/>
        <a:p>
          <a:endParaRPr lang="de-DE"/>
        </a:p>
      </dgm:t>
    </dgm:pt>
    <dgm:pt modelId="{654386D2-C605-4BEA-A19C-B2F2DF65CAFC}">
      <dgm:prSet phldrT="[Text]"/>
      <dgm:spPr/>
      <dgm:t>
        <a:bodyPr/>
        <a:lstStyle/>
        <a:p>
          <a:r>
            <a:rPr lang="de-DE" dirty="0" smtClean="0"/>
            <a:t>Greg-Tree</a:t>
          </a:r>
          <a:endParaRPr lang="de-DE" dirty="0"/>
        </a:p>
      </dgm:t>
    </dgm:pt>
    <dgm:pt modelId="{C74A4A59-1D6B-4800-BEAB-71BC83374356}" type="parTrans" cxnId="{A5BBE505-C6AF-4A51-A4A1-2C979265BD2D}">
      <dgm:prSet/>
      <dgm:spPr/>
      <dgm:t>
        <a:bodyPr/>
        <a:lstStyle/>
        <a:p>
          <a:endParaRPr lang="de-DE"/>
        </a:p>
      </dgm:t>
    </dgm:pt>
    <dgm:pt modelId="{8F8D7921-84DF-4C44-9726-D68EADDD7C15}" type="sibTrans" cxnId="{A5BBE505-C6AF-4A51-A4A1-2C979265BD2D}">
      <dgm:prSet/>
      <dgm:spPr/>
      <dgm:t>
        <a:bodyPr/>
        <a:lstStyle/>
        <a:p>
          <a:endParaRPr lang="de-DE"/>
        </a:p>
      </dgm:t>
    </dgm:pt>
    <dgm:pt modelId="{29302E05-B40B-4E94-A979-A9A61ABE9EB1}" type="asst">
      <dgm:prSet/>
      <dgm:spPr/>
      <dgm:t>
        <a:bodyPr/>
        <a:lstStyle/>
        <a:p>
          <a:r>
            <a:rPr lang="de-DE" dirty="0" smtClean="0"/>
            <a:t>n Events (ordered chronologically)</a:t>
          </a:r>
          <a:endParaRPr lang="de-DE" dirty="0"/>
        </a:p>
      </dgm:t>
    </dgm:pt>
    <dgm:pt modelId="{407C03F6-9BCD-4BAB-BE92-0202E8A64361}" type="parTrans" cxnId="{5ED3B5F5-365D-4315-8FF8-089F13FAF255}">
      <dgm:prSet/>
      <dgm:spPr/>
      <dgm:t>
        <a:bodyPr/>
        <a:lstStyle/>
        <a:p>
          <a:endParaRPr lang="de-DE"/>
        </a:p>
      </dgm:t>
    </dgm:pt>
    <dgm:pt modelId="{C951E48F-5344-4197-BBEB-E16B12E83565}" type="sibTrans" cxnId="{5ED3B5F5-365D-4315-8FF8-089F13FAF255}">
      <dgm:prSet/>
      <dgm:spPr/>
      <dgm:t>
        <a:bodyPr/>
        <a:lstStyle/>
        <a:p>
          <a:endParaRPr lang="de-DE"/>
        </a:p>
      </dgm:t>
    </dgm:pt>
    <dgm:pt modelId="{3DE37DF1-BE98-42A1-84AA-A8618A47FF3C}" type="asst">
      <dgm:prSet/>
      <dgm:spPr/>
      <dgm:t>
        <a:bodyPr/>
        <a:lstStyle/>
        <a:p>
          <a:r>
            <a:rPr lang="de-DE" dirty="0" smtClean="0"/>
            <a:t>m Hits (ordered through TRB-Channels)</a:t>
          </a:r>
        </a:p>
        <a:p>
          <a:r>
            <a:rPr lang="de-DE" dirty="0" smtClean="0"/>
            <a:t>Pixel, ECAL, Reference Channel</a:t>
          </a:r>
          <a:endParaRPr lang="de-DE" dirty="0"/>
        </a:p>
      </dgm:t>
    </dgm:pt>
    <dgm:pt modelId="{D8DCE80F-FF5E-4A78-9405-B86BFB92E800}" type="parTrans" cxnId="{97B3E587-6A43-4197-A570-47448494A611}">
      <dgm:prSet/>
      <dgm:spPr/>
      <dgm:t>
        <a:bodyPr/>
        <a:lstStyle/>
        <a:p>
          <a:endParaRPr lang="de-DE"/>
        </a:p>
      </dgm:t>
    </dgm:pt>
    <dgm:pt modelId="{7707CC35-9BC0-4C4F-8CE0-411555B83C32}" type="sibTrans" cxnId="{97B3E587-6A43-4197-A570-47448494A611}">
      <dgm:prSet/>
      <dgm:spPr/>
      <dgm:t>
        <a:bodyPr/>
        <a:lstStyle/>
        <a:p>
          <a:endParaRPr lang="de-DE"/>
        </a:p>
      </dgm:t>
    </dgm:pt>
    <dgm:pt modelId="{32BCD109-EDA4-42B6-8A50-7C46B8ADCB10}">
      <dgm:prSet/>
      <dgm:spPr/>
      <dgm:t>
        <a:bodyPr/>
        <a:lstStyle/>
        <a:p>
          <a:r>
            <a:rPr lang="de-DE" dirty="0" smtClean="0"/>
            <a:t>Leading Edge</a:t>
          </a:r>
          <a:endParaRPr lang="de-DE" dirty="0"/>
        </a:p>
      </dgm:t>
    </dgm:pt>
    <dgm:pt modelId="{88BCA6BF-9AED-40C2-8544-F06A33EA15FE}" type="parTrans" cxnId="{A47AD40D-9404-496E-A1F8-AF31D80ECA20}">
      <dgm:prSet/>
      <dgm:spPr/>
      <dgm:t>
        <a:bodyPr/>
        <a:lstStyle/>
        <a:p>
          <a:endParaRPr lang="de-DE"/>
        </a:p>
      </dgm:t>
    </dgm:pt>
    <dgm:pt modelId="{ED4313B9-5DF2-4E9E-8544-F85DEF7F4D9E}" type="sibTrans" cxnId="{A47AD40D-9404-496E-A1F8-AF31D80ECA20}">
      <dgm:prSet/>
      <dgm:spPr/>
      <dgm:t>
        <a:bodyPr/>
        <a:lstStyle/>
        <a:p>
          <a:endParaRPr lang="de-DE"/>
        </a:p>
      </dgm:t>
    </dgm:pt>
    <dgm:pt modelId="{BDA445F1-F090-4AA0-AFDC-0A29D85721CB}">
      <dgm:prSet/>
      <dgm:spPr/>
      <dgm:t>
        <a:bodyPr/>
        <a:lstStyle/>
        <a:p>
          <a:r>
            <a:rPr lang="de-DE" dirty="0" smtClean="0"/>
            <a:t>Trailing Edge</a:t>
          </a:r>
          <a:endParaRPr lang="de-DE" dirty="0"/>
        </a:p>
      </dgm:t>
    </dgm:pt>
    <dgm:pt modelId="{024E1A6B-7DD6-4B06-BD21-840A0F7CF3AB}" type="parTrans" cxnId="{F775E7B1-DA32-4CE5-8060-68F496D7C04E}">
      <dgm:prSet/>
      <dgm:spPr/>
      <dgm:t>
        <a:bodyPr/>
        <a:lstStyle/>
        <a:p>
          <a:endParaRPr lang="de-DE"/>
        </a:p>
      </dgm:t>
    </dgm:pt>
    <dgm:pt modelId="{EB191794-B166-4911-8D7A-39283843DE39}" type="sibTrans" cxnId="{F775E7B1-DA32-4CE5-8060-68F496D7C04E}">
      <dgm:prSet/>
      <dgm:spPr/>
      <dgm:t>
        <a:bodyPr/>
        <a:lstStyle/>
        <a:p>
          <a:endParaRPr lang="de-DE"/>
        </a:p>
      </dgm:t>
    </dgm:pt>
    <dgm:pt modelId="{8519DA78-E7A3-4CEC-8E8F-83B64952F5F8}">
      <dgm:prSet/>
      <dgm:spPr/>
      <dgm:t>
        <a:bodyPr/>
        <a:lstStyle/>
        <a:p>
          <a:r>
            <a:rPr lang="de-DE" dirty="0" smtClean="0"/>
            <a:t>TRB-Channel</a:t>
          </a:r>
          <a:endParaRPr lang="de-DE" dirty="0"/>
        </a:p>
      </dgm:t>
    </dgm:pt>
    <dgm:pt modelId="{575ECAF9-BB89-40DC-AE5F-0559FC4B28C3}" type="parTrans" cxnId="{0F000A68-0FD7-4891-ABA2-92FF33DB600D}">
      <dgm:prSet/>
      <dgm:spPr/>
      <dgm:t>
        <a:bodyPr/>
        <a:lstStyle/>
        <a:p>
          <a:endParaRPr lang="de-DE"/>
        </a:p>
      </dgm:t>
    </dgm:pt>
    <dgm:pt modelId="{F2899EAE-E2F5-4DDC-964E-442D3CC796DC}" type="sibTrans" cxnId="{0F000A68-0FD7-4891-ABA2-92FF33DB600D}">
      <dgm:prSet/>
      <dgm:spPr/>
      <dgm:t>
        <a:bodyPr/>
        <a:lstStyle/>
        <a:p>
          <a:endParaRPr lang="de-DE"/>
        </a:p>
      </dgm:t>
    </dgm:pt>
    <dgm:pt modelId="{D394FF9E-8995-4EF0-97E1-C3A4BE32418E}" type="asst">
      <dgm:prSet/>
      <dgm:spPr/>
      <dgm:t>
        <a:bodyPr/>
        <a:lstStyle/>
        <a:p>
          <a:r>
            <a:rPr lang="de-DE" dirty="0" smtClean="0"/>
            <a:t>...</a:t>
          </a:r>
          <a:endParaRPr lang="de-DE" dirty="0"/>
        </a:p>
      </dgm:t>
    </dgm:pt>
    <dgm:pt modelId="{A2D97729-62C7-4266-9F5C-1E3E4967AAB1}" type="parTrans" cxnId="{833E6D27-9772-40FC-A217-C806F497734B}">
      <dgm:prSet/>
      <dgm:spPr/>
      <dgm:t>
        <a:bodyPr/>
        <a:lstStyle/>
        <a:p>
          <a:endParaRPr lang="de-DE"/>
        </a:p>
      </dgm:t>
    </dgm:pt>
    <dgm:pt modelId="{887D0E85-621F-4BFC-A399-92D035385F3F}" type="sibTrans" cxnId="{833E6D27-9772-40FC-A217-C806F497734B}">
      <dgm:prSet/>
      <dgm:spPr/>
      <dgm:t>
        <a:bodyPr/>
        <a:lstStyle/>
        <a:p>
          <a:endParaRPr lang="de-DE"/>
        </a:p>
      </dgm:t>
    </dgm:pt>
    <dgm:pt modelId="{825FD483-C161-4DAD-AF42-FA3CA4DB9150}">
      <dgm:prSet/>
      <dgm:spPr/>
      <dgm:t>
        <a:bodyPr/>
        <a:lstStyle/>
        <a:p>
          <a:r>
            <a:rPr lang="de-DE" dirty="0" smtClean="0"/>
            <a:t>TDC</a:t>
          </a:r>
          <a:endParaRPr lang="de-DE" dirty="0"/>
        </a:p>
      </dgm:t>
    </dgm:pt>
    <dgm:pt modelId="{3EBF060F-3B20-446C-9B79-F9E7F41629EA}" type="parTrans" cxnId="{63F91BC2-D232-408D-8C42-278FA07E4310}">
      <dgm:prSet/>
      <dgm:spPr/>
      <dgm:t>
        <a:bodyPr/>
        <a:lstStyle/>
        <a:p>
          <a:endParaRPr lang="de-DE"/>
        </a:p>
      </dgm:t>
    </dgm:pt>
    <dgm:pt modelId="{1F39DE1B-A2BE-4039-A579-9F2A2DC2E657}" type="sibTrans" cxnId="{63F91BC2-D232-408D-8C42-278FA07E4310}">
      <dgm:prSet/>
      <dgm:spPr/>
      <dgm:t>
        <a:bodyPr/>
        <a:lstStyle/>
        <a:p>
          <a:endParaRPr lang="de-DE"/>
        </a:p>
      </dgm:t>
    </dgm:pt>
    <dgm:pt modelId="{570F97D9-A193-46F6-83C1-931382079C6C}">
      <dgm:prSet/>
      <dgm:spPr/>
      <dgm:t>
        <a:bodyPr/>
        <a:lstStyle/>
        <a:p>
          <a:r>
            <a:rPr lang="de-DE" dirty="0" smtClean="0"/>
            <a:t>...</a:t>
          </a:r>
          <a:endParaRPr lang="de-DE" dirty="0"/>
        </a:p>
      </dgm:t>
    </dgm:pt>
    <dgm:pt modelId="{1EBF5A91-8B41-4832-83BF-6D96C2739FFE}" type="parTrans" cxnId="{9634623A-BFCA-460F-B58E-960313A709FD}">
      <dgm:prSet/>
      <dgm:spPr/>
      <dgm:t>
        <a:bodyPr/>
        <a:lstStyle/>
        <a:p>
          <a:endParaRPr lang="de-DE"/>
        </a:p>
      </dgm:t>
    </dgm:pt>
    <dgm:pt modelId="{DA48B1F8-79D0-405E-8AE3-D30B72A6734D}" type="sibTrans" cxnId="{9634623A-BFCA-460F-B58E-960313A709FD}">
      <dgm:prSet/>
      <dgm:spPr/>
      <dgm:t>
        <a:bodyPr/>
        <a:lstStyle/>
        <a:p>
          <a:endParaRPr lang="de-DE"/>
        </a:p>
      </dgm:t>
    </dgm:pt>
    <dgm:pt modelId="{4026D3C6-ABBA-4B30-86F8-81DF58AF75B1}" type="pres">
      <dgm:prSet presAssocID="{BA8E74AA-F33A-408D-BD27-85539726D702}" presName="hierChild1" presStyleCnt="0">
        <dgm:presLayoutVars>
          <dgm:orgChart val="1"/>
          <dgm:chPref val="1"/>
          <dgm:dir/>
          <dgm:animOne val="branch"/>
          <dgm:animLvl val="lvl"/>
          <dgm:resizeHandles/>
        </dgm:presLayoutVars>
      </dgm:prSet>
      <dgm:spPr/>
      <dgm:t>
        <a:bodyPr/>
        <a:lstStyle/>
        <a:p>
          <a:endParaRPr lang="de-DE"/>
        </a:p>
      </dgm:t>
    </dgm:pt>
    <dgm:pt modelId="{6A9ADF12-33C5-4D79-BACE-27330EB625D4}" type="pres">
      <dgm:prSet presAssocID="{654386D2-C605-4BEA-A19C-B2F2DF65CAFC}" presName="hierRoot1" presStyleCnt="0">
        <dgm:presLayoutVars>
          <dgm:hierBranch val="init"/>
        </dgm:presLayoutVars>
      </dgm:prSet>
      <dgm:spPr/>
    </dgm:pt>
    <dgm:pt modelId="{9FA47A46-4EAF-4325-ABDB-38E633C14E1E}" type="pres">
      <dgm:prSet presAssocID="{654386D2-C605-4BEA-A19C-B2F2DF65CAFC}" presName="rootComposite1" presStyleCnt="0"/>
      <dgm:spPr/>
    </dgm:pt>
    <dgm:pt modelId="{CC108307-B102-4DD4-B2F4-26381EEFB6F8}" type="pres">
      <dgm:prSet presAssocID="{654386D2-C605-4BEA-A19C-B2F2DF65CAFC}" presName="rootText1" presStyleLbl="node0" presStyleIdx="0" presStyleCnt="1" custLinFactY="-200000" custLinFactNeighborX="41433" custLinFactNeighborY="-281285">
        <dgm:presLayoutVars>
          <dgm:chPref val="3"/>
        </dgm:presLayoutVars>
      </dgm:prSet>
      <dgm:spPr/>
      <dgm:t>
        <a:bodyPr/>
        <a:lstStyle/>
        <a:p>
          <a:endParaRPr lang="de-DE"/>
        </a:p>
      </dgm:t>
    </dgm:pt>
    <dgm:pt modelId="{E8C97284-86F0-4F58-904E-02D233114F02}" type="pres">
      <dgm:prSet presAssocID="{654386D2-C605-4BEA-A19C-B2F2DF65CAFC}" presName="rootConnector1" presStyleLbl="node1" presStyleIdx="0" presStyleCnt="0"/>
      <dgm:spPr/>
      <dgm:t>
        <a:bodyPr/>
        <a:lstStyle/>
        <a:p>
          <a:endParaRPr lang="de-DE"/>
        </a:p>
      </dgm:t>
    </dgm:pt>
    <dgm:pt modelId="{FBEE75D0-0C3A-4C8D-A696-830048B2EC82}" type="pres">
      <dgm:prSet presAssocID="{654386D2-C605-4BEA-A19C-B2F2DF65CAFC}" presName="hierChild2" presStyleCnt="0"/>
      <dgm:spPr/>
    </dgm:pt>
    <dgm:pt modelId="{C3061246-5722-45F1-A7F2-A9F4EB4B03F3}" type="pres">
      <dgm:prSet presAssocID="{654386D2-C605-4BEA-A19C-B2F2DF65CAFC}" presName="hierChild3" presStyleCnt="0"/>
      <dgm:spPr/>
    </dgm:pt>
    <dgm:pt modelId="{DE7A73EA-28F1-4541-B309-343A490C8BA1}" type="pres">
      <dgm:prSet presAssocID="{407C03F6-9BCD-4BAB-BE92-0202E8A64361}" presName="Name115" presStyleLbl="parChTrans1D2" presStyleIdx="0" presStyleCnt="1"/>
      <dgm:spPr/>
      <dgm:t>
        <a:bodyPr/>
        <a:lstStyle/>
        <a:p>
          <a:endParaRPr lang="de-DE"/>
        </a:p>
      </dgm:t>
    </dgm:pt>
    <dgm:pt modelId="{8D091674-0E2E-482C-86AE-C31D30F4DD3D}" type="pres">
      <dgm:prSet presAssocID="{29302E05-B40B-4E94-A979-A9A61ABE9EB1}" presName="hierRoot3" presStyleCnt="0">
        <dgm:presLayoutVars>
          <dgm:hierBranch val="init"/>
        </dgm:presLayoutVars>
      </dgm:prSet>
      <dgm:spPr/>
    </dgm:pt>
    <dgm:pt modelId="{2D7F9C0B-B11F-4828-9FCE-C9D7C00383F7}" type="pres">
      <dgm:prSet presAssocID="{29302E05-B40B-4E94-A979-A9A61ABE9EB1}" presName="rootComposite3" presStyleCnt="0"/>
      <dgm:spPr/>
    </dgm:pt>
    <dgm:pt modelId="{7EF405B1-3DF3-45F9-A9FE-7034BD611F0A}" type="pres">
      <dgm:prSet presAssocID="{29302E05-B40B-4E94-A979-A9A61ABE9EB1}" presName="rootText3" presStyleLbl="asst1" presStyleIdx="0" presStyleCnt="3" custLinFactY="-48861" custLinFactNeighborX="-3495" custLinFactNeighborY="-100000">
        <dgm:presLayoutVars>
          <dgm:chPref val="3"/>
        </dgm:presLayoutVars>
      </dgm:prSet>
      <dgm:spPr/>
      <dgm:t>
        <a:bodyPr/>
        <a:lstStyle/>
        <a:p>
          <a:endParaRPr lang="de-DE"/>
        </a:p>
      </dgm:t>
    </dgm:pt>
    <dgm:pt modelId="{A8B4238E-F6AE-4106-BB1E-CD583CDEFD05}" type="pres">
      <dgm:prSet presAssocID="{29302E05-B40B-4E94-A979-A9A61ABE9EB1}" presName="rootConnector3" presStyleLbl="asst1" presStyleIdx="0" presStyleCnt="3"/>
      <dgm:spPr/>
      <dgm:t>
        <a:bodyPr/>
        <a:lstStyle/>
        <a:p>
          <a:endParaRPr lang="de-DE"/>
        </a:p>
      </dgm:t>
    </dgm:pt>
    <dgm:pt modelId="{1428234F-034E-4AF1-B537-1E7EF97F7E86}" type="pres">
      <dgm:prSet presAssocID="{29302E05-B40B-4E94-A979-A9A61ABE9EB1}" presName="hierChild6" presStyleCnt="0"/>
      <dgm:spPr/>
    </dgm:pt>
    <dgm:pt modelId="{3D09FBD9-B4D1-4C2B-B98E-2325A5FCA3EB}" type="pres">
      <dgm:prSet presAssocID="{29302E05-B40B-4E94-A979-A9A61ABE9EB1}" presName="hierChild7" presStyleCnt="0"/>
      <dgm:spPr/>
    </dgm:pt>
    <dgm:pt modelId="{BDB5629A-2522-4337-A56C-6E99B742D7A4}" type="pres">
      <dgm:prSet presAssocID="{D8DCE80F-FF5E-4A78-9405-B86BFB92E800}" presName="Name115" presStyleLbl="parChTrans1D3" presStyleIdx="0" presStyleCnt="2"/>
      <dgm:spPr/>
      <dgm:t>
        <a:bodyPr/>
        <a:lstStyle/>
        <a:p>
          <a:endParaRPr lang="de-DE"/>
        </a:p>
      </dgm:t>
    </dgm:pt>
    <dgm:pt modelId="{B3E32C45-3684-481E-8ED9-35BA75C1F257}" type="pres">
      <dgm:prSet presAssocID="{3DE37DF1-BE98-42A1-84AA-A8618A47FF3C}" presName="hierRoot3" presStyleCnt="0">
        <dgm:presLayoutVars>
          <dgm:hierBranch val="init"/>
        </dgm:presLayoutVars>
      </dgm:prSet>
      <dgm:spPr/>
    </dgm:pt>
    <dgm:pt modelId="{D08005F1-8F0B-4E19-8AC7-55A0BAFABABD}" type="pres">
      <dgm:prSet presAssocID="{3DE37DF1-BE98-42A1-84AA-A8618A47FF3C}" presName="rootComposite3" presStyleCnt="0"/>
      <dgm:spPr/>
    </dgm:pt>
    <dgm:pt modelId="{000DA904-AEC3-452A-A212-9136CF3DE76A}" type="pres">
      <dgm:prSet presAssocID="{3DE37DF1-BE98-42A1-84AA-A8618A47FF3C}" presName="rootText3" presStyleLbl="asst1" presStyleIdx="1" presStyleCnt="3" custScaleX="148273" custScaleY="295625" custLinFactNeighborX="-10887" custLinFactNeighborY="-40447">
        <dgm:presLayoutVars>
          <dgm:chPref val="3"/>
        </dgm:presLayoutVars>
      </dgm:prSet>
      <dgm:spPr/>
      <dgm:t>
        <a:bodyPr/>
        <a:lstStyle/>
        <a:p>
          <a:endParaRPr lang="de-DE"/>
        </a:p>
      </dgm:t>
    </dgm:pt>
    <dgm:pt modelId="{0ECAC8C3-FC67-484A-8E71-08616644F538}" type="pres">
      <dgm:prSet presAssocID="{3DE37DF1-BE98-42A1-84AA-A8618A47FF3C}" presName="rootConnector3" presStyleLbl="asst1" presStyleIdx="1" presStyleCnt="3"/>
      <dgm:spPr/>
      <dgm:t>
        <a:bodyPr/>
        <a:lstStyle/>
        <a:p>
          <a:endParaRPr lang="de-DE"/>
        </a:p>
      </dgm:t>
    </dgm:pt>
    <dgm:pt modelId="{C903F049-1953-4FC3-AA32-6366F629FF57}" type="pres">
      <dgm:prSet presAssocID="{3DE37DF1-BE98-42A1-84AA-A8618A47FF3C}" presName="hierChild6" presStyleCnt="0"/>
      <dgm:spPr/>
    </dgm:pt>
    <dgm:pt modelId="{AD84E24A-DEAC-4904-85CF-755D7D1197C5}" type="pres">
      <dgm:prSet presAssocID="{88BCA6BF-9AED-40C2-8544-F06A33EA15FE}" presName="Name64" presStyleLbl="parChTrans1D4" presStyleIdx="0" presStyleCnt="5"/>
      <dgm:spPr/>
      <dgm:t>
        <a:bodyPr/>
        <a:lstStyle/>
        <a:p>
          <a:endParaRPr lang="de-DE"/>
        </a:p>
      </dgm:t>
    </dgm:pt>
    <dgm:pt modelId="{B8D19F49-76A4-46CB-BE2F-5FFAFC24A375}" type="pres">
      <dgm:prSet presAssocID="{32BCD109-EDA4-42B6-8A50-7C46B8ADCB10}" presName="hierRoot2" presStyleCnt="0">
        <dgm:presLayoutVars>
          <dgm:hierBranch val="init"/>
        </dgm:presLayoutVars>
      </dgm:prSet>
      <dgm:spPr/>
    </dgm:pt>
    <dgm:pt modelId="{B42E4BEC-72ED-4572-822F-E00651645B54}" type="pres">
      <dgm:prSet presAssocID="{32BCD109-EDA4-42B6-8A50-7C46B8ADCB10}" presName="rootComposite" presStyleCnt="0"/>
      <dgm:spPr/>
    </dgm:pt>
    <dgm:pt modelId="{5B2D811F-93EE-4F2C-870D-AB427FF16E38}" type="pres">
      <dgm:prSet presAssocID="{32BCD109-EDA4-42B6-8A50-7C46B8ADCB10}" presName="rootText" presStyleLbl="node4" presStyleIdx="0" presStyleCnt="5">
        <dgm:presLayoutVars>
          <dgm:chPref val="3"/>
        </dgm:presLayoutVars>
      </dgm:prSet>
      <dgm:spPr/>
      <dgm:t>
        <a:bodyPr/>
        <a:lstStyle/>
        <a:p>
          <a:endParaRPr lang="de-DE"/>
        </a:p>
      </dgm:t>
    </dgm:pt>
    <dgm:pt modelId="{573D7D13-45DA-4E66-A7F6-2A4B2C871B77}" type="pres">
      <dgm:prSet presAssocID="{32BCD109-EDA4-42B6-8A50-7C46B8ADCB10}" presName="rootConnector" presStyleLbl="node4" presStyleIdx="0" presStyleCnt="5"/>
      <dgm:spPr/>
      <dgm:t>
        <a:bodyPr/>
        <a:lstStyle/>
        <a:p>
          <a:endParaRPr lang="de-DE"/>
        </a:p>
      </dgm:t>
    </dgm:pt>
    <dgm:pt modelId="{8823E25E-929D-4079-A486-5F40D072CCF7}" type="pres">
      <dgm:prSet presAssocID="{32BCD109-EDA4-42B6-8A50-7C46B8ADCB10}" presName="hierChild4" presStyleCnt="0"/>
      <dgm:spPr/>
    </dgm:pt>
    <dgm:pt modelId="{5987A235-B144-4B13-B7CE-474182BA02B1}" type="pres">
      <dgm:prSet presAssocID="{32BCD109-EDA4-42B6-8A50-7C46B8ADCB10}" presName="hierChild5" presStyleCnt="0"/>
      <dgm:spPr/>
    </dgm:pt>
    <dgm:pt modelId="{6AE0B4F0-ED89-40EE-B256-ED224BF3A6EB}" type="pres">
      <dgm:prSet presAssocID="{024E1A6B-7DD6-4B06-BD21-840A0F7CF3AB}" presName="Name64" presStyleLbl="parChTrans1D4" presStyleIdx="1" presStyleCnt="5"/>
      <dgm:spPr/>
      <dgm:t>
        <a:bodyPr/>
        <a:lstStyle/>
        <a:p>
          <a:endParaRPr lang="de-DE"/>
        </a:p>
      </dgm:t>
    </dgm:pt>
    <dgm:pt modelId="{EBB12559-30BF-45E9-8FD1-9DBD58BE578F}" type="pres">
      <dgm:prSet presAssocID="{BDA445F1-F090-4AA0-AFDC-0A29D85721CB}" presName="hierRoot2" presStyleCnt="0">
        <dgm:presLayoutVars>
          <dgm:hierBranch val="init"/>
        </dgm:presLayoutVars>
      </dgm:prSet>
      <dgm:spPr/>
    </dgm:pt>
    <dgm:pt modelId="{59699BF1-2287-4AB2-BAF5-A18FA9C4C796}" type="pres">
      <dgm:prSet presAssocID="{BDA445F1-F090-4AA0-AFDC-0A29D85721CB}" presName="rootComposite" presStyleCnt="0"/>
      <dgm:spPr/>
    </dgm:pt>
    <dgm:pt modelId="{B3E587F0-1198-4104-94C0-76B104315E7F}" type="pres">
      <dgm:prSet presAssocID="{BDA445F1-F090-4AA0-AFDC-0A29D85721CB}" presName="rootText" presStyleLbl="node4" presStyleIdx="1" presStyleCnt="5">
        <dgm:presLayoutVars>
          <dgm:chPref val="3"/>
        </dgm:presLayoutVars>
      </dgm:prSet>
      <dgm:spPr/>
      <dgm:t>
        <a:bodyPr/>
        <a:lstStyle/>
        <a:p>
          <a:endParaRPr lang="de-DE"/>
        </a:p>
      </dgm:t>
    </dgm:pt>
    <dgm:pt modelId="{3704E110-E94D-436B-9BA7-593E31B043B8}" type="pres">
      <dgm:prSet presAssocID="{BDA445F1-F090-4AA0-AFDC-0A29D85721CB}" presName="rootConnector" presStyleLbl="node4" presStyleIdx="1" presStyleCnt="5"/>
      <dgm:spPr/>
      <dgm:t>
        <a:bodyPr/>
        <a:lstStyle/>
        <a:p>
          <a:endParaRPr lang="de-DE"/>
        </a:p>
      </dgm:t>
    </dgm:pt>
    <dgm:pt modelId="{C97EA936-11DC-4405-99BD-B21417B5785C}" type="pres">
      <dgm:prSet presAssocID="{BDA445F1-F090-4AA0-AFDC-0A29D85721CB}" presName="hierChild4" presStyleCnt="0"/>
      <dgm:spPr/>
    </dgm:pt>
    <dgm:pt modelId="{BC02A47D-43E5-4440-AD0C-56B3FCDED581}" type="pres">
      <dgm:prSet presAssocID="{BDA445F1-F090-4AA0-AFDC-0A29D85721CB}" presName="hierChild5" presStyleCnt="0"/>
      <dgm:spPr/>
    </dgm:pt>
    <dgm:pt modelId="{CEB0FB0A-716A-43EB-9F2B-2FE4F53F9C90}" type="pres">
      <dgm:prSet presAssocID="{575ECAF9-BB89-40DC-AE5F-0559FC4B28C3}" presName="Name64" presStyleLbl="parChTrans1D4" presStyleIdx="2" presStyleCnt="5"/>
      <dgm:spPr/>
      <dgm:t>
        <a:bodyPr/>
        <a:lstStyle/>
        <a:p>
          <a:endParaRPr lang="de-DE"/>
        </a:p>
      </dgm:t>
    </dgm:pt>
    <dgm:pt modelId="{FC6CA23F-B606-4BFF-A89E-6D16EC415C93}" type="pres">
      <dgm:prSet presAssocID="{8519DA78-E7A3-4CEC-8E8F-83B64952F5F8}" presName="hierRoot2" presStyleCnt="0">
        <dgm:presLayoutVars>
          <dgm:hierBranch val="init"/>
        </dgm:presLayoutVars>
      </dgm:prSet>
      <dgm:spPr/>
    </dgm:pt>
    <dgm:pt modelId="{D4236664-F4B1-40AC-AB1D-CEF3B14E4068}" type="pres">
      <dgm:prSet presAssocID="{8519DA78-E7A3-4CEC-8E8F-83B64952F5F8}" presName="rootComposite" presStyleCnt="0"/>
      <dgm:spPr/>
    </dgm:pt>
    <dgm:pt modelId="{F5514942-03F0-49A2-A1D1-42BCE375D45C}" type="pres">
      <dgm:prSet presAssocID="{8519DA78-E7A3-4CEC-8E8F-83B64952F5F8}" presName="rootText" presStyleLbl="node4" presStyleIdx="2" presStyleCnt="5">
        <dgm:presLayoutVars>
          <dgm:chPref val="3"/>
        </dgm:presLayoutVars>
      </dgm:prSet>
      <dgm:spPr/>
      <dgm:t>
        <a:bodyPr/>
        <a:lstStyle/>
        <a:p>
          <a:endParaRPr lang="de-DE"/>
        </a:p>
      </dgm:t>
    </dgm:pt>
    <dgm:pt modelId="{F6A12C76-E768-4545-92A7-223E8A957CA7}" type="pres">
      <dgm:prSet presAssocID="{8519DA78-E7A3-4CEC-8E8F-83B64952F5F8}" presName="rootConnector" presStyleLbl="node4" presStyleIdx="2" presStyleCnt="5"/>
      <dgm:spPr/>
      <dgm:t>
        <a:bodyPr/>
        <a:lstStyle/>
        <a:p>
          <a:endParaRPr lang="de-DE"/>
        </a:p>
      </dgm:t>
    </dgm:pt>
    <dgm:pt modelId="{DD3287AC-4A18-4482-B38D-39B73DFD0401}" type="pres">
      <dgm:prSet presAssocID="{8519DA78-E7A3-4CEC-8E8F-83B64952F5F8}" presName="hierChild4" presStyleCnt="0"/>
      <dgm:spPr/>
    </dgm:pt>
    <dgm:pt modelId="{831B751B-0D04-447B-89AA-7C688F27D5BD}" type="pres">
      <dgm:prSet presAssocID="{8519DA78-E7A3-4CEC-8E8F-83B64952F5F8}" presName="hierChild5" presStyleCnt="0"/>
      <dgm:spPr/>
    </dgm:pt>
    <dgm:pt modelId="{2A3DF69B-1996-4B99-A1E4-12CCA6B70557}" type="pres">
      <dgm:prSet presAssocID="{3EBF060F-3B20-446C-9B79-F9E7F41629EA}" presName="Name64" presStyleLbl="parChTrans1D4" presStyleIdx="3" presStyleCnt="5"/>
      <dgm:spPr/>
      <dgm:t>
        <a:bodyPr/>
        <a:lstStyle/>
        <a:p>
          <a:endParaRPr lang="de-DE"/>
        </a:p>
      </dgm:t>
    </dgm:pt>
    <dgm:pt modelId="{3C05BCCC-FE53-4DAA-8921-B6FCC987C35A}" type="pres">
      <dgm:prSet presAssocID="{825FD483-C161-4DAD-AF42-FA3CA4DB9150}" presName="hierRoot2" presStyleCnt="0">
        <dgm:presLayoutVars>
          <dgm:hierBranch val="init"/>
        </dgm:presLayoutVars>
      </dgm:prSet>
      <dgm:spPr/>
    </dgm:pt>
    <dgm:pt modelId="{025A9F6D-E3BA-4BB9-8E09-37B6BA440DD8}" type="pres">
      <dgm:prSet presAssocID="{825FD483-C161-4DAD-AF42-FA3CA4DB9150}" presName="rootComposite" presStyleCnt="0"/>
      <dgm:spPr/>
    </dgm:pt>
    <dgm:pt modelId="{74E0340B-F7C1-41AF-A87F-CA5E37FB76C7}" type="pres">
      <dgm:prSet presAssocID="{825FD483-C161-4DAD-AF42-FA3CA4DB9150}" presName="rootText" presStyleLbl="node4" presStyleIdx="3" presStyleCnt="5">
        <dgm:presLayoutVars>
          <dgm:chPref val="3"/>
        </dgm:presLayoutVars>
      </dgm:prSet>
      <dgm:spPr/>
      <dgm:t>
        <a:bodyPr/>
        <a:lstStyle/>
        <a:p>
          <a:endParaRPr lang="de-DE"/>
        </a:p>
      </dgm:t>
    </dgm:pt>
    <dgm:pt modelId="{D2BC6CE9-1A22-47A7-9660-5FD5EDDE2688}" type="pres">
      <dgm:prSet presAssocID="{825FD483-C161-4DAD-AF42-FA3CA4DB9150}" presName="rootConnector" presStyleLbl="node4" presStyleIdx="3" presStyleCnt="5"/>
      <dgm:spPr/>
      <dgm:t>
        <a:bodyPr/>
        <a:lstStyle/>
        <a:p>
          <a:endParaRPr lang="de-DE"/>
        </a:p>
      </dgm:t>
    </dgm:pt>
    <dgm:pt modelId="{D4F4AAE3-38FC-4CE8-84A2-49513B7F559B}" type="pres">
      <dgm:prSet presAssocID="{825FD483-C161-4DAD-AF42-FA3CA4DB9150}" presName="hierChild4" presStyleCnt="0"/>
      <dgm:spPr/>
    </dgm:pt>
    <dgm:pt modelId="{3C11E813-14BB-4A88-8B5B-DA4279CF305B}" type="pres">
      <dgm:prSet presAssocID="{825FD483-C161-4DAD-AF42-FA3CA4DB9150}" presName="hierChild5" presStyleCnt="0"/>
      <dgm:spPr/>
    </dgm:pt>
    <dgm:pt modelId="{CFADC874-E1D9-41F5-A95B-C70F63A70BC6}" type="pres">
      <dgm:prSet presAssocID="{1EBF5A91-8B41-4832-83BF-6D96C2739FFE}" presName="Name64" presStyleLbl="parChTrans1D4" presStyleIdx="4" presStyleCnt="5"/>
      <dgm:spPr/>
      <dgm:t>
        <a:bodyPr/>
        <a:lstStyle/>
        <a:p>
          <a:endParaRPr lang="de-DE"/>
        </a:p>
      </dgm:t>
    </dgm:pt>
    <dgm:pt modelId="{E155AD1D-B817-4654-B6CA-1AED0F6E6470}" type="pres">
      <dgm:prSet presAssocID="{570F97D9-A193-46F6-83C1-931382079C6C}" presName="hierRoot2" presStyleCnt="0">
        <dgm:presLayoutVars>
          <dgm:hierBranch val="init"/>
        </dgm:presLayoutVars>
      </dgm:prSet>
      <dgm:spPr/>
    </dgm:pt>
    <dgm:pt modelId="{F00ED63A-6DE9-4E74-895D-0CE929AAF37E}" type="pres">
      <dgm:prSet presAssocID="{570F97D9-A193-46F6-83C1-931382079C6C}" presName="rootComposite" presStyleCnt="0"/>
      <dgm:spPr/>
    </dgm:pt>
    <dgm:pt modelId="{749A7AB8-5B76-4F4C-95D5-476EC4D1D11D}" type="pres">
      <dgm:prSet presAssocID="{570F97D9-A193-46F6-83C1-931382079C6C}" presName="rootText" presStyleLbl="node4" presStyleIdx="4" presStyleCnt="5">
        <dgm:presLayoutVars>
          <dgm:chPref val="3"/>
        </dgm:presLayoutVars>
      </dgm:prSet>
      <dgm:spPr/>
      <dgm:t>
        <a:bodyPr/>
        <a:lstStyle/>
        <a:p>
          <a:endParaRPr lang="de-DE"/>
        </a:p>
      </dgm:t>
    </dgm:pt>
    <dgm:pt modelId="{E784F363-3549-498C-A476-487A0A3DCD3E}" type="pres">
      <dgm:prSet presAssocID="{570F97D9-A193-46F6-83C1-931382079C6C}" presName="rootConnector" presStyleLbl="node4" presStyleIdx="4" presStyleCnt="5"/>
      <dgm:spPr/>
      <dgm:t>
        <a:bodyPr/>
        <a:lstStyle/>
        <a:p>
          <a:endParaRPr lang="de-DE"/>
        </a:p>
      </dgm:t>
    </dgm:pt>
    <dgm:pt modelId="{24FB0F4B-B04C-457F-810E-87EBD5585ED0}" type="pres">
      <dgm:prSet presAssocID="{570F97D9-A193-46F6-83C1-931382079C6C}" presName="hierChild4" presStyleCnt="0"/>
      <dgm:spPr/>
    </dgm:pt>
    <dgm:pt modelId="{781D901C-F8D8-4DBA-A822-A8CFA65C9B90}" type="pres">
      <dgm:prSet presAssocID="{570F97D9-A193-46F6-83C1-931382079C6C}" presName="hierChild5" presStyleCnt="0"/>
      <dgm:spPr/>
    </dgm:pt>
    <dgm:pt modelId="{DF83CB4A-35F1-4C01-88F9-6AC147674FE2}" type="pres">
      <dgm:prSet presAssocID="{3DE37DF1-BE98-42A1-84AA-A8618A47FF3C}" presName="hierChild7" presStyleCnt="0"/>
      <dgm:spPr/>
    </dgm:pt>
    <dgm:pt modelId="{FDDC2C1E-82B5-441A-9D80-8294818413D5}" type="pres">
      <dgm:prSet presAssocID="{A2D97729-62C7-4266-9F5C-1E3E4967AAB1}" presName="Name115" presStyleLbl="parChTrans1D3" presStyleIdx="1" presStyleCnt="2"/>
      <dgm:spPr/>
      <dgm:t>
        <a:bodyPr/>
        <a:lstStyle/>
        <a:p>
          <a:endParaRPr lang="de-DE"/>
        </a:p>
      </dgm:t>
    </dgm:pt>
    <dgm:pt modelId="{0423F34A-6A91-4B23-A79C-48DAC5E20FC7}" type="pres">
      <dgm:prSet presAssocID="{D394FF9E-8995-4EF0-97E1-C3A4BE32418E}" presName="hierRoot3" presStyleCnt="0">
        <dgm:presLayoutVars>
          <dgm:hierBranch val="init"/>
        </dgm:presLayoutVars>
      </dgm:prSet>
      <dgm:spPr/>
    </dgm:pt>
    <dgm:pt modelId="{5341E34B-6F60-41B0-AFB5-3E6CA26BA128}" type="pres">
      <dgm:prSet presAssocID="{D394FF9E-8995-4EF0-97E1-C3A4BE32418E}" presName="rootComposite3" presStyleCnt="0"/>
      <dgm:spPr/>
    </dgm:pt>
    <dgm:pt modelId="{32D1593C-0BD1-46B6-BEA3-160BE5A9C62D}" type="pres">
      <dgm:prSet presAssocID="{D394FF9E-8995-4EF0-97E1-C3A4BE32418E}" presName="rootText3" presStyleLbl="asst1" presStyleIdx="2" presStyleCnt="3" custLinFactNeighborX="-27808" custLinFactNeighborY="-55262">
        <dgm:presLayoutVars>
          <dgm:chPref val="3"/>
        </dgm:presLayoutVars>
      </dgm:prSet>
      <dgm:spPr/>
      <dgm:t>
        <a:bodyPr/>
        <a:lstStyle/>
        <a:p>
          <a:endParaRPr lang="de-DE"/>
        </a:p>
      </dgm:t>
    </dgm:pt>
    <dgm:pt modelId="{50221372-73BD-428D-8DF9-56EE4986BFC6}" type="pres">
      <dgm:prSet presAssocID="{D394FF9E-8995-4EF0-97E1-C3A4BE32418E}" presName="rootConnector3" presStyleLbl="asst1" presStyleIdx="2" presStyleCnt="3"/>
      <dgm:spPr/>
      <dgm:t>
        <a:bodyPr/>
        <a:lstStyle/>
        <a:p>
          <a:endParaRPr lang="de-DE"/>
        </a:p>
      </dgm:t>
    </dgm:pt>
    <dgm:pt modelId="{B38D1BA9-2FBA-4C8F-8962-9CB1CCEB83BA}" type="pres">
      <dgm:prSet presAssocID="{D394FF9E-8995-4EF0-97E1-C3A4BE32418E}" presName="hierChild6" presStyleCnt="0"/>
      <dgm:spPr/>
    </dgm:pt>
    <dgm:pt modelId="{105E92B9-0393-403E-907D-7CC590F098FB}" type="pres">
      <dgm:prSet presAssocID="{D394FF9E-8995-4EF0-97E1-C3A4BE32418E}" presName="hierChild7" presStyleCnt="0"/>
      <dgm:spPr/>
    </dgm:pt>
  </dgm:ptLst>
  <dgm:cxnLst>
    <dgm:cxn modelId="{22842CAB-CAC6-47A3-BC0E-3DA93330507E}" type="presOf" srcId="{3EBF060F-3B20-446C-9B79-F9E7F41629EA}" destId="{2A3DF69B-1996-4B99-A1E4-12CCA6B70557}" srcOrd="0" destOrd="0" presId="urn:microsoft.com/office/officeart/2009/3/layout/HorizontalOrganizationChart"/>
    <dgm:cxn modelId="{1D468B35-2001-4FAE-B8D6-96159CFB67F4}" type="presOf" srcId="{570F97D9-A193-46F6-83C1-931382079C6C}" destId="{749A7AB8-5B76-4F4C-95D5-476EC4D1D11D}" srcOrd="0" destOrd="0" presId="urn:microsoft.com/office/officeart/2009/3/layout/HorizontalOrganizationChart"/>
    <dgm:cxn modelId="{862BA370-5DFF-4847-B459-D36E02840A3D}" type="presOf" srcId="{825FD483-C161-4DAD-AF42-FA3CA4DB9150}" destId="{D2BC6CE9-1A22-47A7-9660-5FD5EDDE2688}" srcOrd="1" destOrd="0" presId="urn:microsoft.com/office/officeart/2009/3/layout/HorizontalOrganizationChart"/>
    <dgm:cxn modelId="{A47AD40D-9404-496E-A1F8-AF31D80ECA20}" srcId="{3DE37DF1-BE98-42A1-84AA-A8618A47FF3C}" destId="{32BCD109-EDA4-42B6-8A50-7C46B8ADCB10}" srcOrd="0" destOrd="0" parTransId="{88BCA6BF-9AED-40C2-8544-F06A33EA15FE}" sibTransId="{ED4313B9-5DF2-4E9E-8544-F85DEF7F4D9E}"/>
    <dgm:cxn modelId="{0F000A68-0FD7-4891-ABA2-92FF33DB600D}" srcId="{3DE37DF1-BE98-42A1-84AA-A8618A47FF3C}" destId="{8519DA78-E7A3-4CEC-8E8F-83B64952F5F8}" srcOrd="2" destOrd="0" parTransId="{575ECAF9-BB89-40DC-AE5F-0559FC4B28C3}" sibTransId="{F2899EAE-E2F5-4DDC-964E-442D3CC796DC}"/>
    <dgm:cxn modelId="{8AA5CAC9-B857-474A-8E73-B052E06CE936}" type="presOf" srcId="{D394FF9E-8995-4EF0-97E1-C3A4BE32418E}" destId="{32D1593C-0BD1-46B6-BEA3-160BE5A9C62D}" srcOrd="0" destOrd="0" presId="urn:microsoft.com/office/officeart/2009/3/layout/HorizontalOrganizationChart"/>
    <dgm:cxn modelId="{774C34C5-FDA8-4614-AA69-F79D179F1924}" type="presOf" srcId="{BA8E74AA-F33A-408D-BD27-85539726D702}" destId="{4026D3C6-ABBA-4B30-86F8-81DF58AF75B1}" srcOrd="0" destOrd="0" presId="urn:microsoft.com/office/officeart/2009/3/layout/HorizontalOrganizationChart"/>
    <dgm:cxn modelId="{63F91BC2-D232-408D-8C42-278FA07E4310}" srcId="{3DE37DF1-BE98-42A1-84AA-A8618A47FF3C}" destId="{825FD483-C161-4DAD-AF42-FA3CA4DB9150}" srcOrd="3" destOrd="0" parTransId="{3EBF060F-3B20-446C-9B79-F9E7F41629EA}" sibTransId="{1F39DE1B-A2BE-4039-A579-9F2A2DC2E657}"/>
    <dgm:cxn modelId="{BC86AB3E-E2D2-444A-9AE9-2CBCA6412D12}" type="presOf" srcId="{024E1A6B-7DD6-4B06-BD21-840A0F7CF3AB}" destId="{6AE0B4F0-ED89-40EE-B256-ED224BF3A6EB}" srcOrd="0" destOrd="0" presId="urn:microsoft.com/office/officeart/2009/3/layout/HorizontalOrganizationChart"/>
    <dgm:cxn modelId="{833E6D27-9772-40FC-A217-C806F497734B}" srcId="{29302E05-B40B-4E94-A979-A9A61ABE9EB1}" destId="{D394FF9E-8995-4EF0-97E1-C3A4BE32418E}" srcOrd="1" destOrd="0" parTransId="{A2D97729-62C7-4266-9F5C-1E3E4967AAB1}" sibTransId="{887D0E85-621F-4BFC-A399-92D035385F3F}"/>
    <dgm:cxn modelId="{43E81472-FB72-4C49-8341-E1990D72F9F5}" type="presOf" srcId="{32BCD109-EDA4-42B6-8A50-7C46B8ADCB10}" destId="{573D7D13-45DA-4E66-A7F6-2A4B2C871B77}" srcOrd="1" destOrd="0" presId="urn:microsoft.com/office/officeart/2009/3/layout/HorizontalOrganizationChart"/>
    <dgm:cxn modelId="{BCFAAA4A-B126-4376-9A81-DABF91073505}" type="presOf" srcId="{3DE37DF1-BE98-42A1-84AA-A8618A47FF3C}" destId="{000DA904-AEC3-452A-A212-9136CF3DE76A}" srcOrd="0" destOrd="0" presId="urn:microsoft.com/office/officeart/2009/3/layout/HorizontalOrganizationChart"/>
    <dgm:cxn modelId="{97B3E587-6A43-4197-A570-47448494A611}" srcId="{29302E05-B40B-4E94-A979-A9A61ABE9EB1}" destId="{3DE37DF1-BE98-42A1-84AA-A8618A47FF3C}" srcOrd="0" destOrd="0" parTransId="{D8DCE80F-FF5E-4A78-9405-B86BFB92E800}" sibTransId="{7707CC35-9BC0-4C4F-8CE0-411555B83C32}"/>
    <dgm:cxn modelId="{A8661CAC-50CE-4B88-8F1E-84908A5D7982}" type="presOf" srcId="{570F97D9-A193-46F6-83C1-931382079C6C}" destId="{E784F363-3549-498C-A476-487A0A3DCD3E}" srcOrd="1" destOrd="0" presId="urn:microsoft.com/office/officeart/2009/3/layout/HorizontalOrganizationChart"/>
    <dgm:cxn modelId="{F097A81D-0438-4306-BEDA-422CB87DA319}" type="presOf" srcId="{654386D2-C605-4BEA-A19C-B2F2DF65CAFC}" destId="{E8C97284-86F0-4F58-904E-02D233114F02}" srcOrd="1" destOrd="0" presId="urn:microsoft.com/office/officeart/2009/3/layout/HorizontalOrganizationChart"/>
    <dgm:cxn modelId="{C6D2F910-6345-42B0-B4AA-EA16BA376DA4}" type="presOf" srcId="{8519DA78-E7A3-4CEC-8E8F-83B64952F5F8}" destId="{F6A12C76-E768-4545-92A7-223E8A957CA7}" srcOrd="1" destOrd="0" presId="urn:microsoft.com/office/officeart/2009/3/layout/HorizontalOrganizationChart"/>
    <dgm:cxn modelId="{CC12C7AE-AF44-421F-B364-071FAD3DB986}" type="presOf" srcId="{825FD483-C161-4DAD-AF42-FA3CA4DB9150}" destId="{74E0340B-F7C1-41AF-A87F-CA5E37FB76C7}" srcOrd="0" destOrd="0" presId="urn:microsoft.com/office/officeart/2009/3/layout/HorizontalOrganizationChart"/>
    <dgm:cxn modelId="{CB37AF33-C9D9-4EEF-B739-CFE045A67686}" type="presOf" srcId="{575ECAF9-BB89-40DC-AE5F-0559FC4B28C3}" destId="{CEB0FB0A-716A-43EB-9F2B-2FE4F53F9C90}" srcOrd="0" destOrd="0" presId="urn:microsoft.com/office/officeart/2009/3/layout/HorizontalOrganizationChart"/>
    <dgm:cxn modelId="{3B691346-7B08-43A3-9C3D-D7E198FABCAA}" type="presOf" srcId="{8519DA78-E7A3-4CEC-8E8F-83B64952F5F8}" destId="{F5514942-03F0-49A2-A1D1-42BCE375D45C}" srcOrd="0" destOrd="0" presId="urn:microsoft.com/office/officeart/2009/3/layout/HorizontalOrganizationChart"/>
    <dgm:cxn modelId="{33B21626-DB72-45D7-BB0F-B5761BE90641}" type="presOf" srcId="{407C03F6-9BCD-4BAB-BE92-0202E8A64361}" destId="{DE7A73EA-28F1-4541-B309-343A490C8BA1}" srcOrd="0" destOrd="0" presId="urn:microsoft.com/office/officeart/2009/3/layout/HorizontalOrganizationChart"/>
    <dgm:cxn modelId="{9E4B2392-BBAF-4FBC-BB0C-391A445DDEC7}" type="presOf" srcId="{29302E05-B40B-4E94-A979-A9A61ABE9EB1}" destId="{7EF405B1-3DF3-45F9-A9FE-7034BD611F0A}" srcOrd="0" destOrd="0" presId="urn:microsoft.com/office/officeart/2009/3/layout/HorizontalOrganizationChart"/>
    <dgm:cxn modelId="{7A3B9A19-4E3F-4583-9E4A-12ADEA311D18}" type="presOf" srcId="{BDA445F1-F090-4AA0-AFDC-0A29D85721CB}" destId="{3704E110-E94D-436B-9BA7-593E31B043B8}" srcOrd="1" destOrd="0" presId="urn:microsoft.com/office/officeart/2009/3/layout/HorizontalOrganizationChart"/>
    <dgm:cxn modelId="{5C41ED74-676F-4673-8954-6D50454B868A}" type="presOf" srcId="{654386D2-C605-4BEA-A19C-B2F2DF65CAFC}" destId="{CC108307-B102-4DD4-B2F4-26381EEFB6F8}" srcOrd="0" destOrd="0" presId="urn:microsoft.com/office/officeart/2009/3/layout/HorizontalOrganizationChart"/>
    <dgm:cxn modelId="{5ED3B5F5-365D-4315-8FF8-089F13FAF255}" srcId="{654386D2-C605-4BEA-A19C-B2F2DF65CAFC}" destId="{29302E05-B40B-4E94-A979-A9A61ABE9EB1}" srcOrd="0" destOrd="0" parTransId="{407C03F6-9BCD-4BAB-BE92-0202E8A64361}" sibTransId="{C951E48F-5344-4197-BBEB-E16B12E83565}"/>
    <dgm:cxn modelId="{6562353F-90A0-4620-A216-223BF9C2037A}" type="presOf" srcId="{BDA445F1-F090-4AA0-AFDC-0A29D85721CB}" destId="{B3E587F0-1198-4104-94C0-76B104315E7F}" srcOrd="0" destOrd="0" presId="urn:microsoft.com/office/officeart/2009/3/layout/HorizontalOrganizationChart"/>
    <dgm:cxn modelId="{3A515648-5E37-409E-8EFB-CE17FBB119C6}" type="presOf" srcId="{3DE37DF1-BE98-42A1-84AA-A8618A47FF3C}" destId="{0ECAC8C3-FC67-484A-8E71-08616644F538}" srcOrd="1" destOrd="0" presId="urn:microsoft.com/office/officeart/2009/3/layout/HorizontalOrganizationChart"/>
    <dgm:cxn modelId="{A5BBE505-C6AF-4A51-A4A1-2C979265BD2D}" srcId="{BA8E74AA-F33A-408D-BD27-85539726D702}" destId="{654386D2-C605-4BEA-A19C-B2F2DF65CAFC}" srcOrd="0" destOrd="0" parTransId="{C74A4A59-1D6B-4800-BEAB-71BC83374356}" sibTransId="{8F8D7921-84DF-4C44-9726-D68EADDD7C15}"/>
    <dgm:cxn modelId="{ABAFD54B-F658-428A-A984-26DC5B3B99CD}" type="presOf" srcId="{A2D97729-62C7-4266-9F5C-1E3E4967AAB1}" destId="{FDDC2C1E-82B5-441A-9D80-8294818413D5}" srcOrd="0" destOrd="0" presId="urn:microsoft.com/office/officeart/2009/3/layout/HorizontalOrganizationChart"/>
    <dgm:cxn modelId="{43EE2C81-E7B2-41AA-90F7-8416E5BD263B}" type="presOf" srcId="{1EBF5A91-8B41-4832-83BF-6D96C2739FFE}" destId="{CFADC874-E1D9-41F5-A95B-C70F63A70BC6}" srcOrd="0" destOrd="0" presId="urn:microsoft.com/office/officeart/2009/3/layout/HorizontalOrganizationChart"/>
    <dgm:cxn modelId="{B5F7856D-1AA0-46C6-BDC0-3A76C49FED05}" type="presOf" srcId="{D8DCE80F-FF5E-4A78-9405-B86BFB92E800}" destId="{BDB5629A-2522-4337-A56C-6E99B742D7A4}" srcOrd="0" destOrd="0" presId="urn:microsoft.com/office/officeart/2009/3/layout/HorizontalOrganizationChart"/>
    <dgm:cxn modelId="{9854618C-7680-45C1-A09A-09345E30B25F}" type="presOf" srcId="{D394FF9E-8995-4EF0-97E1-C3A4BE32418E}" destId="{50221372-73BD-428D-8DF9-56EE4986BFC6}" srcOrd="1" destOrd="0" presId="urn:microsoft.com/office/officeart/2009/3/layout/HorizontalOrganizationChart"/>
    <dgm:cxn modelId="{F775E7B1-DA32-4CE5-8060-68F496D7C04E}" srcId="{3DE37DF1-BE98-42A1-84AA-A8618A47FF3C}" destId="{BDA445F1-F090-4AA0-AFDC-0A29D85721CB}" srcOrd="1" destOrd="0" parTransId="{024E1A6B-7DD6-4B06-BD21-840A0F7CF3AB}" sibTransId="{EB191794-B166-4911-8D7A-39283843DE39}"/>
    <dgm:cxn modelId="{88B688D6-6684-4C34-A6AC-0ECD3365C82A}" type="presOf" srcId="{88BCA6BF-9AED-40C2-8544-F06A33EA15FE}" destId="{AD84E24A-DEAC-4904-85CF-755D7D1197C5}" srcOrd="0" destOrd="0" presId="urn:microsoft.com/office/officeart/2009/3/layout/HorizontalOrganizationChart"/>
    <dgm:cxn modelId="{730D660E-83D4-435C-942F-832A1B9B7753}" type="presOf" srcId="{29302E05-B40B-4E94-A979-A9A61ABE9EB1}" destId="{A8B4238E-F6AE-4106-BB1E-CD583CDEFD05}" srcOrd="1" destOrd="0" presId="urn:microsoft.com/office/officeart/2009/3/layout/HorizontalOrganizationChart"/>
    <dgm:cxn modelId="{D69F9357-ED01-4DF8-84D0-95D11B682906}" type="presOf" srcId="{32BCD109-EDA4-42B6-8A50-7C46B8ADCB10}" destId="{5B2D811F-93EE-4F2C-870D-AB427FF16E38}" srcOrd="0" destOrd="0" presId="urn:microsoft.com/office/officeart/2009/3/layout/HorizontalOrganizationChart"/>
    <dgm:cxn modelId="{9634623A-BFCA-460F-B58E-960313A709FD}" srcId="{3DE37DF1-BE98-42A1-84AA-A8618A47FF3C}" destId="{570F97D9-A193-46F6-83C1-931382079C6C}" srcOrd="4" destOrd="0" parTransId="{1EBF5A91-8B41-4832-83BF-6D96C2739FFE}" sibTransId="{DA48B1F8-79D0-405E-8AE3-D30B72A6734D}"/>
    <dgm:cxn modelId="{AF27A8E3-A1E0-4052-A096-6F059C37F453}" type="presParOf" srcId="{4026D3C6-ABBA-4B30-86F8-81DF58AF75B1}" destId="{6A9ADF12-33C5-4D79-BACE-27330EB625D4}" srcOrd="0" destOrd="0" presId="urn:microsoft.com/office/officeart/2009/3/layout/HorizontalOrganizationChart"/>
    <dgm:cxn modelId="{BE5BDAC3-CAF3-4136-8B60-5C935FE8DDFA}" type="presParOf" srcId="{6A9ADF12-33C5-4D79-BACE-27330EB625D4}" destId="{9FA47A46-4EAF-4325-ABDB-38E633C14E1E}" srcOrd="0" destOrd="0" presId="urn:microsoft.com/office/officeart/2009/3/layout/HorizontalOrganizationChart"/>
    <dgm:cxn modelId="{4FDE24F8-B2C1-46B5-A196-A3AD55AFDC37}" type="presParOf" srcId="{9FA47A46-4EAF-4325-ABDB-38E633C14E1E}" destId="{CC108307-B102-4DD4-B2F4-26381EEFB6F8}" srcOrd="0" destOrd="0" presId="urn:microsoft.com/office/officeart/2009/3/layout/HorizontalOrganizationChart"/>
    <dgm:cxn modelId="{326897FD-D62F-4215-AD4F-1F8C353F5CEE}" type="presParOf" srcId="{9FA47A46-4EAF-4325-ABDB-38E633C14E1E}" destId="{E8C97284-86F0-4F58-904E-02D233114F02}" srcOrd="1" destOrd="0" presId="urn:microsoft.com/office/officeart/2009/3/layout/HorizontalOrganizationChart"/>
    <dgm:cxn modelId="{060A1DAF-6B62-4A28-8578-7A3A713E8E27}" type="presParOf" srcId="{6A9ADF12-33C5-4D79-BACE-27330EB625D4}" destId="{FBEE75D0-0C3A-4C8D-A696-830048B2EC82}" srcOrd="1" destOrd="0" presId="urn:microsoft.com/office/officeart/2009/3/layout/HorizontalOrganizationChart"/>
    <dgm:cxn modelId="{FD07D26D-198F-4A0F-9042-904C59D439BC}" type="presParOf" srcId="{6A9ADF12-33C5-4D79-BACE-27330EB625D4}" destId="{C3061246-5722-45F1-A7F2-A9F4EB4B03F3}" srcOrd="2" destOrd="0" presId="urn:microsoft.com/office/officeart/2009/3/layout/HorizontalOrganizationChart"/>
    <dgm:cxn modelId="{6F00ABAB-B991-4057-ACDE-17F5D5977BE8}" type="presParOf" srcId="{C3061246-5722-45F1-A7F2-A9F4EB4B03F3}" destId="{DE7A73EA-28F1-4541-B309-343A490C8BA1}" srcOrd="0" destOrd="0" presId="urn:microsoft.com/office/officeart/2009/3/layout/HorizontalOrganizationChart"/>
    <dgm:cxn modelId="{D7550546-D200-4A9B-9E18-DA0186293410}" type="presParOf" srcId="{C3061246-5722-45F1-A7F2-A9F4EB4B03F3}" destId="{8D091674-0E2E-482C-86AE-C31D30F4DD3D}" srcOrd="1" destOrd="0" presId="urn:microsoft.com/office/officeart/2009/3/layout/HorizontalOrganizationChart"/>
    <dgm:cxn modelId="{85A3A70D-295A-497E-BDE3-470D1F80432D}" type="presParOf" srcId="{8D091674-0E2E-482C-86AE-C31D30F4DD3D}" destId="{2D7F9C0B-B11F-4828-9FCE-C9D7C00383F7}" srcOrd="0" destOrd="0" presId="urn:microsoft.com/office/officeart/2009/3/layout/HorizontalOrganizationChart"/>
    <dgm:cxn modelId="{97325ECB-B3EB-4B99-BF27-3806B3985330}" type="presParOf" srcId="{2D7F9C0B-B11F-4828-9FCE-C9D7C00383F7}" destId="{7EF405B1-3DF3-45F9-A9FE-7034BD611F0A}" srcOrd="0" destOrd="0" presId="urn:microsoft.com/office/officeart/2009/3/layout/HorizontalOrganizationChart"/>
    <dgm:cxn modelId="{4BF30B7E-D3D7-45A6-AB9B-974F172A7787}" type="presParOf" srcId="{2D7F9C0B-B11F-4828-9FCE-C9D7C00383F7}" destId="{A8B4238E-F6AE-4106-BB1E-CD583CDEFD05}" srcOrd="1" destOrd="0" presId="urn:microsoft.com/office/officeart/2009/3/layout/HorizontalOrganizationChart"/>
    <dgm:cxn modelId="{80E6CA3C-3FB8-403F-87CF-07D27CD0CA5C}" type="presParOf" srcId="{8D091674-0E2E-482C-86AE-C31D30F4DD3D}" destId="{1428234F-034E-4AF1-B537-1E7EF97F7E86}" srcOrd="1" destOrd="0" presId="urn:microsoft.com/office/officeart/2009/3/layout/HorizontalOrganizationChart"/>
    <dgm:cxn modelId="{C4A9597E-0FBC-4663-B5F0-75D8CBAD8FDB}" type="presParOf" srcId="{8D091674-0E2E-482C-86AE-C31D30F4DD3D}" destId="{3D09FBD9-B4D1-4C2B-B98E-2325A5FCA3EB}" srcOrd="2" destOrd="0" presId="urn:microsoft.com/office/officeart/2009/3/layout/HorizontalOrganizationChart"/>
    <dgm:cxn modelId="{0D198053-E1F1-4B8A-83B9-F2DFE9F5D044}" type="presParOf" srcId="{3D09FBD9-B4D1-4C2B-B98E-2325A5FCA3EB}" destId="{BDB5629A-2522-4337-A56C-6E99B742D7A4}" srcOrd="0" destOrd="0" presId="urn:microsoft.com/office/officeart/2009/3/layout/HorizontalOrganizationChart"/>
    <dgm:cxn modelId="{2513FECC-D84F-406D-A5E8-810EC617266E}" type="presParOf" srcId="{3D09FBD9-B4D1-4C2B-B98E-2325A5FCA3EB}" destId="{B3E32C45-3684-481E-8ED9-35BA75C1F257}" srcOrd="1" destOrd="0" presId="urn:microsoft.com/office/officeart/2009/3/layout/HorizontalOrganizationChart"/>
    <dgm:cxn modelId="{F11F0F93-F3E4-4936-A6B7-34A494DBEF7A}" type="presParOf" srcId="{B3E32C45-3684-481E-8ED9-35BA75C1F257}" destId="{D08005F1-8F0B-4E19-8AC7-55A0BAFABABD}" srcOrd="0" destOrd="0" presId="urn:microsoft.com/office/officeart/2009/3/layout/HorizontalOrganizationChart"/>
    <dgm:cxn modelId="{5125C1D9-00C0-43D0-9B8E-9322D00102C9}" type="presParOf" srcId="{D08005F1-8F0B-4E19-8AC7-55A0BAFABABD}" destId="{000DA904-AEC3-452A-A212-9136CF3DE76A}" srcOrd="0" destOrd="0" presId="urn:microsoft.com/office/officeart/2009/3/layout/HorizontalOrganizationChart"/>
    <dgm:cxn modelId="{94332972-B408-47A1-B411-3E59DFEF9F33}" type="presParOf" srcId="{D08005F1-8F0B-4E19-8AC7-55A0BAFABABD}" destId="{0ECAC8C3-FC67-484A-8E71-08616644F538}" srcOrd="1" destOrd="0" presId="urn:microsoft.com/office/officeart/2009/3/layout/HorizontalOrganizationChart"/>
    <dgm:cxn modelId="{0A69879D-F722-4C3F-A135-766D0C454F7C}" type="presParOf" srcId="{B3E32C45-3684-481E-8ED9-35BA75C1F257}" destId="{C903F049-1953-4FC3-AA32-6366F629FF57}" srcOrd="1" destOrd="0" presId="urn:microsoft.com/office/officeart/2009/3/layout/HorizontalOrganizationChart"/>
    <dgm:cxn modelId="{B836573F-C941-48C8-A325-7F5213CAC856}" type="presParOf" srcId="{C903F049-1953-4FC3-AA32-6366F629FF57}" destId="{AD84E24A-DEAC-4904-85CF-755D7D1197C5}" srcOrd="0" destOrd="0" presId="urn:microsoft.com/office/officeart/2009/3/layout/HorizontalOrganizationChart"/>
    <dgm:cxn modelId="{5BFEE76B-FF21-45A9-AF6B-85ED8A389202}" type="presParOf" srcId="{C903F049-1953-4FC3-AA32-6366F629FF57}" destId="{B8D19F49-76A4-46CB-BE2F-5FFAFC24A375}" srcOrd="1" destOrd="0" presId="urn:microsoft.com/office/officeart/2009/3/layout/HorizontalOrganizationChart"/>
    <dgm:cxn modelId="{7F890660-6B0B-4C52-A978-D03E6DE50210}" type="presParOf" srcId="{B8D19F49-76A4-46CB-BE2F-5FFAFC24A375}" destId="{B42E4BEC-72ED-4572-822F-E00651645B54}" srcOrd="0" destOrd="0" presId="urn:microsoft.com/office/officeart/2009/3/layout/HorizontalOrganizationChart"/>
    <dgm:cxn modelId="{557409FF-3DC3-4D8A-9E8F-997FE39143EC}" type="presParOf" srcId="{B42E4BEC-72ED-4572-822F-E00651645B54}" destId="{5B2D811F-93EE-4F2C-870D-AB427FF16E38}" srcOrd="0" destOrd="0" presId="urn:microsoft.com/office/officeart/2009/3/layout/HorizontalOrganizationChart"/>
    <dgm:cxn modelId="{0250265D-8956-4E15-96E6-499110D34F63}" type="presParOf" srcId="{B42E4BEC-72ED-4572-822F-E00651645B54}" destId="{573D7D13-45DA-4E66-A7F6-2A4B2C871B77}" srcOrd="1" destOrd="0" presId="urn:microsoft.com/office/officeart/2009/3/layout/HorizontalOrganizationChart"/>
    <dgm:cxn modelId="{2B033D73-EBE7-4198-8A9C-868850431154}" type="presParOf" srcId="{B8D19F49-76A4-46CB-BE2F-5FFAFC24A375}" destId="{8823E25E-929D-4079-A486-5F40D072CCF7}" srcOrd="1" destOrd="0" presId="urn:microsoft.com/office/officeart/2009/3/layout/HorizontalOrganizationChart"/>
    <dgm:cxn modelId="{99F462B2-4CE9-490C-A1EC-D8F3027AE741}" type="presParOf" srcId="{B8D19F49-76A4-46CB-BE2F-5FFAFC24A375}" destId="{5987A235-B144-4B13-B7CE-474182BA02B1}" srcOrd="2" destOrd="0" presId="urn:microsoft.com/office/officeart/2009/3/layout/HorizontalOrganizationChart"/>
    <dgm:cxn modelId="{108D59CA-445E-4781-B10B-F05D66926148}" type="presParOf" srcId="{C903F049-1953-4FC3-AA32-6366F629FF57}" destId="{6AE0B4F0-ED89-40EE-B256-ED224BF3A6EB}" srcOrd="2" destOrd="0" presId="urn:microsoft.com/office/officeart/2009/3/layout/HorizontalOrganizationChart"/>
    <dgm:cxn modelId="{D921EAAD-7111-4045-ACD3-580740711BDD}" type="presParOf" srcId="{C903F049-1953-4FC3-AA32-6366F629FF57}" destId="{EBB12559-30BF-45E9-8FD1-9DBD58BE578F}" srcOrd="3" destOrd="0" presId="urn:microsoft.com/office/officeart/2009/3/layout/HorizontalOrganizationChart"/>
    <dgm:cxn modelId="{B1DC001D-2137-4E24-AD55-6C0CD1C0D20F}" type="presParOf" srcId="{EBB12559-30BF-45E9-8FD1-9DBD58BE578F}" destId="{59699BF1-2287-4AB2-BAF5-A18FA9C4C796}" srcOrd="0" destOrd="0" presId="urn:microsoft.com/office/officeart/2009/3/layout/HorizontalOrganizationChart"/>
    <dgm:cxn modelId="{62AA9FF2-5CDF-4E5D-BC2E-462FE8083835}" type="presParOf" srcId="{59699BF1-2287-4AB2-BAF5-A18FA9C4C796}" destId="{B3E587F0-1198-4104-94C0-76B104315E7F}" srcOrd="0" destOrd="0" presId="urn:microsoft.com/office/officeart/2009/3/layout/HorizontalOrganizationChart"/>
    <dgm:cxn modelId="{DEE6447B-0B11-4928-A6E7-96258AEED65C}" type="presParOf" srcId="{59699BF1-2287-4AB2-BAF5-A18FA9C4C796}" destId="{3704E110-E94D-436B-9BA7-593E31B043B8}" srcOrd="1" destOrd="0" presId="urn:microsoft.com/office/officeart/2009/3/layout/HorizontalOrganizationChart"/>
    <dgm:cxn modelId="{B828678E-27C7-4027-8D0E-D364B44E331D}" type="presParOf" srcId="{EBB12559-30BF-45E9-8FD1-9DBD58BE578F}" destId="{C97EA936-11DC-4405-99BD-B21417B5785C}" srcOrd="1" destOrd="0" presId="urn:microsoft.com/office/officeart/2009/3/layout/HorizontalOrganizationChart"/>
    <dgm:cxn modelId="{FF9384DF-D2A6-40C7-846D-014DA8B2BEFE}" type="presParOf" srcId="{EBB12559-30BF-45E9-8FD1-9DBD58BE578F}" destId="{BC02A47D-43E5-4440-AD0C-56B3FCDED581}" srcOrd="2" destOrd="0" presId="urn:microsoft.com/office/officeart/2009/3/layout/HorizontalOrganizationChart"/>
    <dgm:cxn modelId="{723DB3C0-32CC-4017-9AC9-5CC52D715936}" type="presParOf" srcId="{C903F049-1953-4FC3-AA32-6366F629FF57}" destId="{CEB0FB0A-716A-43EB-9F2B-2FE4F53F9C90}" srcOrd="4" destOrd="0" presId="urn:microsoft.com/office/officeart/2009/3/layout/HorizontalOrganizationChart"/>
    <dgm:cxn modelId="{02DECDFF-1245-40E2-99BD-6DBD647E7EFF}" type="presParOf" srcId="{C903F049-1953-4FC3-AA32-6366F629FF57}" destId="{FC6CA23F-B606-4BFF-A89E-6D16EC415C93}" srcOrd="5" destOrd="0" presId="urn:microsoft.com/office/officeart/2009/3/layout/HorizontalOrganizationChart"/>
    <dgm:cxn modelId="{7DCE68C5-9FCF-4519-8EB8-BEEDD53F9006}" type="presParOf" srcId="{FC6CA23F-B606-4BFF-A89E-6D16EC415C93}" destId="{D4236664-F4B1-40AC-AB1D-CEF3B14E4068}" srcOrd="0" destOrd="0" presId="urn:microsoft.com/office/officeart/2009/3/layout/HorizontalOrganizationChart"/>
    <dgm:cxn modelId="{9AF1CA28-B57D-481E-9B3B-F08810B550C6}" type="presParOf" srcId="{D4236664-F4B1-40AC-AB1D-CEF3B14E4068}" destId="{F5514942-03F0-49A2-A1D1-42BCE375D45C}" srcOrd="0" destOrd="0" presId="urn:microsoft.com/office/officeart/2009/3/layout/HorizontalOrganizationChart"/>
    <dgm:cxn modelId="{BBEA527D-8251-48A9-B557-B7BED0E98D57}" type="presParOf" srcId="{D4236664-F4B1-40AC-AB1D-CEF3B14E4068}" destId="{F6A12C76-E768-4545-92A7-223E8A957CA7}" srcOrd="1" destOrd="0" presId="urn:microsoft.com/office/officeart/2009/3/layout/HorizontalOrganizationChart"/>
    <dgm:cxn modelId="{A229C448-3EE9-4934-BD65-22E0931070C4}" type="presParOf" srcId="{FC6CA23F-B606-4BFF-A89E-6D16EC415C93}" destId="{DD3287AC-4A18-4482-B38D-39B73DFD0401}" srcOrd="1" destOrd="0" presId="urn:microsoft.com/office/officeart/2009/3/layout/HorizontalOrganizationChart"/>
    <dgm:cxn modelId="{E5B41F08-AFA2-4ACF-8AC0-9EBD2474BB4C}" type="presParOf" srcId="{FC6CA23F-B606-4BFF-A89E-6D16EC415C93}" destId="{831B751B-0D04-447B-89AA-7C688F27D5BD}" srcOrd="2" destOrd="0" presId="urn:microsoft.com/office/officeart/2009/3/layout/HorizontalOrganizationChart"/>
    <dgm:cxn modelId="{240825AE-A421-40B8-ADF9-6CFC1A11F31D}" type="presParOf" srcId="{C903F049-1953-4FC3-AA32-6366F629FF57}" destId="{2A3DF69B-1996-4B99-A1E4-12CCA6B70557}" srcOrd="6" destOrd="0" presId="urn:microsoft.com/office/officeart/2009/3/layout/HorizontalOrganizationChart"/>
    <dgm:cxn modelId="{847B76E5-648C-472B-BF43-CDE20BF41AC1}" type="presParOf" srcId="{C903F049-1953-4FC3-AA32-6366F629FF57}" destId="{3C05BCCC-FE53-4DAA-8921-B6FCC987C35A}" srcOrd="7" destOrd="0" presId="urn:microsoft.com/office/officeart/2009/3/layout/HorizontalOrganizationChart"/>
    <dgm:cxn modelId="{155FAB0A-886C-43B2-B89B-E11B2A361FF7}" type="presParOf" srcId="{3C05BCCC-FE53-4DAA-8921-B6FCC987C35A}" destId="{025A9F6D-E3BA-4BB9-8E09-37B6BA440DD8}" srcOrd="0" destOrd="0" presId="urn:microsoft.com/office/officeart/2009/3/layout/HorizontalOrganizationChart"/>
    <dgm:cxn modelId="{49992421-A2D7-4723-8B60-230996FD357E}" type="presParOf" srcId="{025A9F6D-E3BA-4BB9-8E09-37B6BA440DD8}" destId="{74E0340B-F7C1-41AF-A87F-CA5E37FB76C7}" srcOrd="0" destOrd="0" presId="urn:microsoft.com/office/officeart/2009/3/layout/HorizontalOrganizationChart"/>
    <dgm:cxn modelId="{0D7B33B3-0C04-45A9-8275-628568CB9B6C}" type="presParOf" srcId="{025A9F6D-E3BA-4BB9-8E09-37B6BA440DD8}" destId="{D2BC6CE9-1A22-47A7-9660-5FD5EDDE2688}" srcOrd="1" destOrd="0" presId="urn:microsoft.com/office/officeart/2009/3/layout/HorizontalOrganizationChart"/>
    <dgm:cxn modelId="{36D3DF26-6A2E-4F88-8C2A-0B2E25E59585}" type="presParOf" srcId="{3C05BCCC-FE53-4DAA-8921-B6FCC987C35A}" destId="{D4F4AAE3-38FC-4CE8-84A2-49513B7F559B}" srcOrd="1" destOrd="0" presId="urn:microsoft.com/office/officeart/2009/3/layout/HorizontalOrganizationChart"/>
    <dgm:cxn modelId="{262B1084-C5FE-4191-90D5-4224DCF2872A}" type="presParOf" srcId="{3C05BCCC-FE53-4DAA-8921-B6FCC987C35A}" destId="{3C11E813-14BB-4A88-8B5B-DA4279CF305B}" srcOrd="2" destOrd="0" presId="urn:microsoft.com/office/officeart/2009/3/layout/HorizontalOrganizationChart"/>
    <dgm:cxn modelId="{47252E68-B1BA-4C08-96F0-32FAAA906063}" type="presParOf" srcId="{C903F049-1953-4FC3-AA32-6366F629FF57}" destId="{CFADC874-E1D9-41F5-A95B-C70F63A70BC6}" srcOrd="8" destOrd="0" presId="urn:microsoft.com/office/officeart/2009/3/layout/HorizontalOrganizationChart"/>
    <dgm:cxn modelId="{94BAA532-1DA6-4023-989F-CFC4ECE6F3BA}" type="presParOf" srcId="{C903F049-1953-4FC3-AA32-6366F629FF57}" destId="{E155AD1D-B817-4654-B6CA-1AED0F6E6470}" srcOrd="9" destOrd="0" presId="urn:microsoft.com/office/officeart/2009/3/layout/HorizontalOrganizationChart"/>
    <dgm:cxn modelId="{D42FCF4D-9796-4CAB-BFE4-CABD9BA68AA3}" type="presParOf" srcId="{E155AD1D-B817-4654-B6CA-1AED0F6E6470}" destId="{F00ED63A-6DE9-4E74-895D-0CE929AAF37E}" srcOrd="0" destOrd="0" presId="urn:microsoft.com/office/officeart/2009/3/layout/HorizontalOrganizationChart"/>
    <dgm:cxn modelId="{C449873F-1F7E-4ADB-A682-8DEFD4A87D37}" type="presParOf" srcId="{F00ED63A-6DE9-4E74-895D-0CE929AAF37E}" destId="{749A7AB8-5B76-4F4C-95D5-476EC4D1D11D}" srcOrd="0" destOrd="0" presId="urn:microsoft.com/office/officeart/2009/3/layout/HorizontalOrganizationChart"/>
    <dgm:cxn modelId="{E11B7D0E-8FCA-4087-A6D8-00DC93D963BA}" type="presParOf" srcId="{F00ED63A-6DE9-4E74-895D-0CE929AAF37E}" destId="{E784F363-3549-498C-A476-487A0A3DCD3E}" srcOrd="1" destOrd="0" presId="urn:microsoft.com/office/officeart/2009/3/layout/HorizontalOrganizationChart"/>
    <dgm:cxn modelId="{335290BA-6F26-4C8A-AA9F-FFE7A3161853}" type="presParOf" srcId="{E155AD1D-B817-4654-B6CA-1AED0F6E6470}" destId="{24FB0F4B-B04C-457F-810E-87EBD5585ED0}" srcOrd="1" destOrd="0" presId="urn:microsoft.com/office/officeart/2009/3/layout/HorizontalOrganizationChart"/>
    <dgm:cxn modelId="{46340BD0-8A14-4C03-9D21-86519739D369}" type="presParOf" srcId="{E155AD1D-B817-4654-B6CA-1AED0F6E6470}" destId="{781D901C-F8D8-4DBA-A822-A8CFA65C9B90}" srcOrd="2" destOrd="0" presId="urn:microsoft.com/office/officeart/2009/3/layout/HorizontalOrganizationChart"/>
    <dgm:cxn modelId="{D3419BC7-DA43-46DB-9C88-B4D4DD6B8D57}" type="presParOf" srcId="{B3E32C45-3684-481E-8ED9-35BA75C1F257}" destId="{DF83CB4A-35F1-4C01-88F9-6AC147674FE2}" srcOrd="2" destOrd="0" presId="urn:microsoft.com/office/officeart/2009/3/layout/HorizontalOrganizationChart"/>
    <dgm:cxn modelId="{442F71E5-5586-4EDA-AB1A-37797A3A66B9}" type="presParOf" srcId="{3D09FBD9-B4D1-4C2B-B98E-2325A5FCA3EB}" destId="{FDDC2C1E-82B5-441A-9D80-8294818413D5}" srcOrd="2" destOrd="0" presId="urn:microsoft.com/office/officeart/2009/3/layout/HorizontalOrganizationChart"/>
    <dgm:cxn modelId="{3633D4B1-927C-4544-9386-C63144853E35}" type="presParOf" srcId="{3D09FBD9-B4D1-4C2B-B98E-2325A5FCA3EB}" destId="{0423F34A-6A91-4B23-A79C-48DAC5E20FC7}" srcOrd="3" destOrd="0" presId="urn:microsoft.com/office/officeart/2009/3/layout/HorizontalOrganizationChart"/>
    <dgm:cxn modelId="{CE5A2926-3DC3-4D05-8F47-0D7EF161A7D3}" type="presParOf" srcId="{0423F34A-6A91-4B23-A79C-48DAC5E20FC7}" destId="{5341E34B-6F60-41B0-AFB5-3E6CA26BA128}" srcOrd="0" destOrd="0" presId="urn:microsoft.com/office/officeart/2009/3/layout/HorizontalOrganizationChart"/>
    <dgm:cxn modelId="{0EF0A55B-F46C-4016-995D-801E7D79D536}" type="presParOf" srcId="{5341E34B-6F60-41B0-AFB5-3E6CA26BA128}" destId="{32D1593C-0BD1-46B6-BEA3-160BE5A9C62D}" srcOrd="0" destOrd="0" presId="urn:microsoft.com/office/officeart/2009/3/layout/HorizontalOrganizationChart"/>
    <dgm:cxn modelId="{5CC4BC82-3E81-4C40-86E4-9974EB8D1CCC}" type="presParOf" srcId="{5341E34B-6F60-41B0-AFB5-3E6CA26BA128}" destId="{50221372-73BD-428D-8DF9-56EE4986BFC6}" srcOrd="1" destOrd="0" presId="urn:microsoft.com/office/officeart/2009/3/layout/HorizontalOrganizationChart"/>
    <dgm:cxn modelId="{99073300-DC86-4C45-96E2-23F2DA7DB126}" type="presParOf" srcId="{0423F34A-6A91-4B23-A79C-48DAC5E20FC7}" destId="{B38D1BA9-2FBA-4C8F-8962-9CB1CCEB83BA}" srcOrd="1" destOrd="0" presId="urn:microsoft.com/office/officeart/2009/3/layout/HorizontalOrganizationChart"/>
    <dgm:cxn modelId="{EEDF532E-B361-450B-ACE0-DB135A256AA5}" type="presParOf" srcId="{0423F34A-6A91-4B23-A79C-48DAC5E20FC7}" destId="{105E92B9-0393-403E-907D-7CC590F098FB}"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A8E74AA-F33A-408D-BD27-85539726D702}" type="doc">
      <dgm:prSet loTypeId="urn:microsoft.com/office/officeart/2009/3/layout/HorizontalOrganizationChart" loCatId="hierarchy" qsTypeId="urn:microsoft.com/office/officeart/2005/8/quickstyle/simple3" qsCatId="simple" csTypeId="urn:microsoft.com/office/officeart/2005/8/colors/accent1_2" csCatId="accent1" phldr="1"/>
      <dgm:spPr/>
      <dgm:t>
        <a:bodyPr/>
        <a:lstStyle/>
        <a:p>
          <a:endParaRPr lang="de-DE"/>
        </a:p>
      </dgm:t>
    </dgm:pt>
    <dgm:pt modelId="{99FBF2D8-775A-4DD9-B2F8-FACAD21F94D7}" type="asst">
      <dgm:prSet/>
      <dgm:spPr/>
      <dgm:t>
        <a:bodyPr/>
        <a:lstStyle/>
        <a:p>
          <a:r>
            <a:rPr lang="de-DE" dirty="0" smtClean="0"/>
            <a:t>AGD-Tree</a:t>
          </a:r>
          <a:endParaRPr lang="de-DE" dirty="0"/>
        </a:p>
      </dgm:t>
    </dgm:pt>
    <dgm:pt modelId="{283FD590-84CF-4DE8-9A9F-81F8941D0E82}" type="parTrans" cxnId="{C69428CB-5DC6-442B-93A1-0329A9C64965}">
      <dgm:prSet/>
      <dgm:spPr/>
      <dgm:t>
        <a:bodyPr/>
        <a:lstStyle/>
        <a:p>
          <a:endParaRPr lang="de-DE"/>
        </a:p>
      </dgm:t>
    </dgm:pt>
    <dgm:pt modelId="{444595AF-6113-40DB-B8A1-917755521187}" type="sibTrans" cxnId="{C69428CB-5DC6-442B-93A1-0329A9C64965}">
      <dgm:prSet/>
      <dgm:spPr/>
      <dgm:t>
        <a:bodyPr/>
        <a:lstStyle/>
        <a:p>
          <a:endParaRPr lang="de-DE"/>
        </a:p>
      </dgm:t>
    </dgm:pt>
    <dgm:pt modelId="{A58AD1EB-7706-4B3A-97CE-3DCD6BC9CE2E}">
      <dgm:prSet/>
      <dgm:spPr/>
      <dgm:t>
        <a:bodyPr/>
        <a:lstStyle/>
        <a:p>
          <a:r>
            <a:rPr lang="de-DE" dirty="0" smtClean="0"/>
            <a:t>AGD-run</a:t>
          </a:r>
          <a:endParaRPr lang="de-DE" dirty="0"/>
        </a:p>
      </dgm:t>
    </dgm:pt>
    <dgm:pt modelId="{37D4F9B7-1E76-4C75-8F2B-D479701BB1D3}" type="parTrans" cxnId="{7C44CDD9-4EAB-4435-8B0B-A336293FEB20}">
      <dgm:prSet/>
      <dgm:spPr>
        <a:ln>
          <a:noFill/>
        </a:ln>
      </dgm:spPr>
      <dgm:t>
        <a:bodyPr/>
        <a:lstStyle/>
        <a:p>
          <a:endParaRPr lang="de-DE"/>
        </a:p>
      </dgm:t>
    </dgm:pt>
    <dgm:pt modelId="{7153D2EB-8C25-42AF-9F0B-5EAD595F4B22}" type="sibTrans" cxnId="{7C44CDD9-4EAB-4435-8B0B-A336293FEB20}">
      <dgm:prSet/>
      <dgm:spPr/>
      <dgm:t>
        <a:bodyPr/>
        <a:lstStyle/>
        <a:p>
          <a:endParaRPr lang="de-DE"/>
        </a:p>
      </dgm:t>
    </dgm:pt>
    <dgm:pt modelId="{75F2BD15-EB28-4537-B95A-C6AF3F34435D}">
      <dgm:prSet/>
      <dgm:spPr/>
      <dgm:t>
        <a:bodyPr/>
        <a:lstStyle/>
        <a:p>
          <a:r>
            <a:rPr lang="de-DE" dirty="0" smtClean="0"/>
            <a:t>k AGD-Hits</a:t>
          </a:r>
          <a:endParaRPr lang="de-DE" dirty="0"/>
        </a:p>
      </dgm:t>
    </dgm:pt>
    <dgm:pt modelId="{BCADD1CF-5F0B-41C0-A9CC-2CAC95C1AC0F}" type="parTrans" cxnId="{0B5A63AD-D0CA-4F12-9B7B-4AD91F8EA3DA}">
      <dgm:prSet/>
      <dgm:spPr/>
      <dgm:t>
        <a:bodyPr/>
        <a:lstStyle/>
        <a:p>
          <a:endParaRPr lang="de-DE"/>
        </a:p>
      </dgm:t>
    </dgm:pt>
    <dgm:pt modelId="{9CF105C1-4017-4C8B-A43F-709609C36868}" type="sibTrans" cxnId="{0B5A63AD-D0CA-4F12-9B7B-4AD91F8EA3DA}">
      <dgm:prSet/>
      <dgm:spPr/>
      <dgm:t>
        <a:bodyPr/>
        <a:lstStyle/>
        <a:p>
          <a:endParaRPr lang="de-DE"/>
        </a:p>
      </dgm:t>
    </dgm:pt>
    <dgm:pt modelId="{AFE58C80-522E-416B-85A0-B706AF9F82E9}">
      <dgm:prSet/>
      <dgm:spPr/>
      <dgm:t>
        <a:bodyPr/>
        <a:lstStyle/>
        <a:p>
          <a:r>
            <a:rPr lang="de-DE" dirty="0" smtClean="0"/>
            <a:t>Run-ID</a:t>
          </a:r>
          <a:endParaRPr lang="de-DE" dirty="0"/>
        </a:p>
      </dgm:t>
    </dgm:pt>
    <dgm:pt modelId="{48CCF4F4-0F75-4D61-A119-1451A0E3AE02}" type="parTrans" cxnId="{92D91C93-3DA8-4E3C-AA48-D7D407D3828A}">
      <dgm:prSet/>
      <dgm:spPr/>
      <dgm:t>
        <a:bodyPr/>
        <a:lstStyle/>
        <a:p>
          <a:endParaRPr lang="de-DE"/>
        </a:p>
      </dgm:t>
    </dgm:pt>
    <dgm:pt modelId="{0D57B7B8-B36C-4683-8E1E-0F2FDD5465AC}" type="sibTrans" cxnId="{92D91C93-3DA8-4E3C-AA48-D7D407D3828A}">
      <dgm:prSet/>
      <dgm:spPr/>
      <dgm:t>
        <a:bodyPr/>
        <a:lstStyle/>
        <a:p>
          <a:endParaRPr lang="de-DE"/>
        </a:p>
      </dgm:t>
    </dgm:pt>
    <dgm:pt modelId="{CB527C21-951A-4993-AE7E-C19642A36D63}">
      <dgm:prSet/>
      <dgm:spPr/>
      <dgm:t>
        <a:bodyPr/>
        <a:lstStyle/>
        <a:p>
          <a:r>
            <a:rPr lang="de-DE" dirty="0" smtClean="0"/>
            <a:t>Electron Impact Position</a:t>
          </a:r>
          <a:endParaRPr lang="de-DE" dirty="0"/>
        </a:p>
      </dgm:t>
    </dgm:pt>
    <dgm:pt modelId="{F2EB1F73-D592-4BC1-B662-734341018AED}" type="parTrans" cxnId="{4523D473-26F4-4F93-ADEA-E3C06FAC4510}">
      <dgm:prSet/>
      <dgm:spPr/>
      <dgm:t>
        <a:bodyPr/>
        <a:lstStyle/>
        <a:p>
          <a:endParaRPr lang="de-DE"/>
        </a:p>
      </dgm:t>
    </dgm:pt>
    <dgm:pt modelId="{FF5E349A-45C6-4084-88C8-05C74A53AACA}" type="sibTrans" cxnId="{4523D473-26F4-4F93-ADEA-E3C06FAC4510}">
      <dgm:prSet/>
      <dgm:spPr/>
      <dgm:t>
        <a:bodyPr/>
        <a:lstStyle/>
        <a:p>
          <a:endParaRPr lang="de-DE"/>
        </a:p>
      </dgm:t>
    </dgm:pt>
    <dgm:pt modelId="{41749DF8-B7A1-48D4-BDE9-500B5E4C90D6}">
      <dgm:prSet/>
      <dgm:spPr/>
      <dgm:t>
        <a:bodyPr/>
        <a:lstStyle/>
        <a:p>
          <a:r>
            <a:rPr lang="de-DE" dirty="0" smtClean="0"/>
            <a:t>n AGD-Events</a:t>
          </a:r>
          <a:endParaRPr lang="de-DE" dirty="0"/>
        </a:p>
      </dgm:t>
    </dgm:pt>
    <dgm:pt modelId="{4A023403-7F7D-402B-A8DF-93665BBEFB27}" type="parTrans" cxnId="{05310FD7-66DE-47A4-BD94-481720FBBC62}">
      <dgm:prSet/>
      <dgm:spPr/>
      <dgm:t>
        <a:bodyPr/>
        <a:lstStyle/>
        <a:p>
          <a:endParaRPr lang="de-DE"/>
        </a:p>
      </dgm:t>
    </dgm:pt>
    <dgm:pt modelId="{E035AA19-4323-4B41-B7CF-F4C942467D84}" type="sibTrans" cxnId="{05310FD7-66DE-47A4-BD94-481720FBBC62}">
      <dgm:prSet/>
      <dgm:spPr/>
      <dgm:t>
        <a:bodyPr/>
        <a:lstStyle/>
        <a:p>
          <a:endParaRPr lang="de-DE"/>
        </a:p>
      </dgm:t>
    </dgm:pt>
    <dgm:pt modelId="{F31B4922-5491-4B75-BF5C-DFBB85F71241}">
      <dgm:prSet/>
      <dgm:spPr/>
      <dgm:t>
        <a:bodyPr/>
        <a:lstStyle/>
        <a:p>
          <a:r>
            <a:rPr lang="de-DE" dirty="0" smtClean="0"/>
            <a:t>ECAL TOT</a:t>
          </a:r>
          <a:endParaRPr lang="de-DE" dirty="0"/>
        </a:p>
      </dgm:t>
    </dgm:pt>
    <dgm:pt modelId="{E193E81D-05F8-4564-8BD8-F4F1CE332191}" type="parTrans" cxnId="{D0D05F86-55CE-494F-B4AE-552367876820}">
      <dgm:prSet/>
      <dgm:spPr/>
      <dgm:t>
        <a:bodyPr/>
        <a:lstStyle/>
        <a:p>
          <a:endParaRPr lang="de-DE"/>
        </a:p>
      </dgm:t>
    </dgm:pt>
    <dgm:pt modelId="{695C8A83-FDFC-4AA9-819D-ACC0BE3B1570}" type="sibTrans" cxnId="{D0D05F86-55CE-494F-B4AE-552367876820}">
      <dgm:prSet/>
      <dgm:spPr/>
      <dgm:t>
        <a:bodyPr/>
        <a:lstStyle/>
        <a:p>
          <a:endParaRPr lang="de-DE"/>
        </a:p>
      </dgm:t>
    </dgm:pt>
    <dgm:pt modelId="{34A119F0-FA8B-4B54-9542-14163BF46DAF}">
      <dgm:prSet/>
      <dgm:spPr/>
      <dgm:t>
        <a:bodyPr/>
        <a:lstStyle/>
        <a:p>
          <a:r>
            <a:rPr lang="de-DE" dirty="0" smtClean="0"/>
            <a:t>Leading Edge (un)referenced</a:t>
          </a:r>
          <a:endParaRPr lang="de-DE" dirty="0"/>
        </a:p>
      </dgm:t>
    </dgm:pt>
    <dgm:pt modelId="{CF3F8DF9-90C2-496C-9938-E87116AE0443}" type="parTrans" cxnId="{7A20E8F2-972B-4459-A9C3-2813E64B1874}">
      <dgm:prSet/>
      <dgm:spPr/>
      <dgm:t>
        <a:bodyPr/>
        <a:lstStyle/>
        <a:p>
          <a:endParaRPr lang="de-DE"/>
        </a:p>
      </dgm:t>
    </dgm:pt>
    <dgm:pt modelId="{231C911B-D3D3-44E1-937E-2DB5D0685BC0}" type="sibTrans" cxnId="{7A20E8F2-972B-4459-A9C3-2813E64B1874}">
      <dgm:prSet/>
      <dgm:spPr/>
      <dgm:t>
        <a:bodyPr/>
        <a:lstStyle/>
        <a:p>
          <a:endParaRPr lang="de-DE"/>
        </a:p>
      </dgm:t>
    </dgm:pt>
    <dgm:pt modelId="{82E7855D-9EFF-4CC6-A0FA-391D49D04F34}">
      <dgm:prSet/>
      <dgm:spPr/>
      <dgm:t>
        <a:bodyPr/>
        <a:lstStyle/>
        <a:p>
          <a:r>
            <a:rPr lang="de-DE" dirty="0" smtClean="0"/>
            <a:t>Trailing Edge</a:t>
          </a:r>
        </a:p>
        <a:p>
          <a:r>
            <a:rPr lang="de-DE" dirty="0" smtClean="0"/>
            <a:t>(un)referenced</a:t>
          </a:r>
          <a:endParaRPr lang="de-DE" dirty="0"/>
        </a:p>
      </dgm:t>
    </dgm:pt>
    <dgm:pt modelId="{1E5D79C5-DC95-4345-92D9-A9AAE3CCF6C4}" type="parTrans" cxnId="{EB2F9850-2701-4079-874E-D1841D5F41CB}">
      <dgm:prSet/>
      <dgm:spPr/>
      <dgm:t>
        <a:bodyPr/>
        <a:lstStyle/>
        <a:p>
          <a:endParaRPr lang="de-DE"/>
        </a:p>
      </dgm:t>
    </dgm:pt>
    <dgm:pt modelId="{991144A5-2BC8-41BA-87A5-1F60CF9C71C6}" type="sibTrans" cxnId="{EB2F9850-2701-4079-874E-D1841D5F41CB}">
      <dgm:prSet/>
      <dgm:spPr/>
      <dgm:t>
        <a:bodyPr/>
        <a:lstStyle/>
        <a:p>
          <a:endParaRPr lang="de-DE"/>
        </a:p>
      </dgm:t>
    </dgm:pt>
    <dgm:pt modelId="{2B3AEDED-07B5-457B-9249-8AEA32DA548F}">
      <dgm:prSet/>
      <dgm:spPr/>
      <dgm:t>
        <a:bodyPr/>
        <a:lstStyle/>
        <a:p>
          <a:r>
            <a:rPr lang="de-DE" dirty="0" smtClean="0"/>
            <a:t>Leading</a:t>
          </a:r>
          <a:r>
            <a:rPr lang="de-DE" baseline="0" dirty="0" smtClean="0"/>
            <a:t> Edge</a:t>
          </a:r>
        </a:p>
        <a:p>
          <a:r>
            <a:rPr lang="de-DE" baseline="0" dirty="0" smtClean="0"/>
            <a:t>of Ref-Chan</a:t>
          </a:r>
          <a:endParaRPr lang="de-DE" dirty="0"/>
        </a:p>
      </dgm:t>
    </dgm:pt>
    <dgm:pt modelId="{FA208962-0711-4EDD-A8F3-F890F3F5D45C}" type="parTrans" cxnId="{C52AA15C-13D2-4055-8A02-639979964E26}">
      <dgm:prSet/>
      <dgm:spPr/>
      <dgm:t>
        <a:bodyPr/>
        <a:lstStyle/>
        <a:p>
          <a:endParaRPr lang="de-DE"/>
        </a:p>
      </dgm:t>
    </dgm:pt>
    <dgm:pt modelId="{3A3BFA28-CF46-4F51-99E6-6AA28AEFBDB5}" type="sibTrans" cxnId="{C52AA15C-13D2-4055-8A02-639979964E26}">
      <dgm:prSet/>
      <dgm:spPr/>
      <dgm:t>
        <a:bodyPr/>
        <a:lstStyle/>
        <a:p>
          <a:endParaRPr lang="de-DE"/>
        </a:p>
      </dgm:t>
    </dgm:pt>
    <dgm:pt modelId="{0C672D88-8B07-4F35-B7CA-2EE402F21DA3}">
      <dgm:prSet/>
      <dgm:spPr/>
      <dgm:t>
        <a:bodyPr/>
        <a:lstStyle/>
        <a:p>
          <a:r>
            <a:rPr lang="de-DE" dirty="0" smtClean="0"/>
            <a:t>Trailing </a:t>
          </a:r>
          <a:r>
            <a:rPr lang="de-DE" baseline="0" dirty="0" smtClean="0"/>
            <a:t>Edge</a:t>
          </a:r>
        </a:p>
        <a:p>
          <a:r>
            <a:rPr lang="de-DE" baseline="0" dirty="0" smtClean="0"/>
            <a:t>of Ref-Chan</a:t>
          </a:r>
          <a:endParaRPr lang="de-DE" dirty="0"/>
        </a:p>
      </dgm:t>
    </dgm:pt>
    <dgm:pt modelId="{BF0B7C22-448F-4DDF-81B5-8E431F5D25AD}" type="parTrans" cxnId="{FD60703B-6905-4585-8BE3-584C4666CF15}">
      <dgm:prSet/>
      <dgm:spPr/>
      <dgm:t>
        <a:bodyPr/>
        <a:lstStyle/>
        <a:p>
          <a:endParaRPr lang="de-DE"/>
        </a:p>
      </dgm:t>
    </dgm:pt>
    <dgm:pt modelId="{994E224F-6D5B-4C60-AF03-520B20F2FDB5}" type="sibTrans" cxnId="{FD60703B-6905-4585-8BE3-584C4666CF15}">
      <dgm:prSet/>
      <dgm:spPr/>
      <dgm:t>
        <a:bodyPr/>
        <a:lstStyle/>
        <a:p>
          <a:endParaRPr lang="de-DE"/>
        </a:p>
      </dgm:t>
    </dgm:pt>
    <dgm:pt modelId="{473A9A75-C464-4D47-9FE4-07CBAA2A43C3}">
      <dgm:prSet/>
      <dgm:spPr/>
      <dgm:t>
        <a:bodyPr/>
        <a:lstStyle/>
        <a:p>
          <a:r>
            <a:rPr lang="de-DE" dirty="0" smtClean="0"/>
            <a:t>TDC</a:t>
          </a:r>
          <a:endParaRPr lang="de-DE" dirty="0"/>
        </a:p>
      </dgm:t>
    </dgm:pt>
    <dgm:pt modelId="{2557F06A-DEBD-4942-B6B6-6175B80AC66C}" type="parTrans" cxnId="{1784B787-7BC3-4A9C-98E9-3922A3C1D93A}">
      <dgm:prSet/>
      <dgm:spPr/>
      <dgm:t>
        <a:bodyPr/>
        <a:lstStyle/>
        <a:p>
          <a:endParaRPr lang="de-DE"/>
        </a:p>
      </dgm:t>
    </dgm:pt>
    <dgm:pt modelId="{63A61E75-9F5D-4B0D-80D0-3BE2123510E7}" type="sibTrans" cxnId="{1784B787-7BC3-4A9C-98E9-3922A3C1D93A}">
      <dgm:prSet/>
      <dgm:spPr/>
      <dgm:t>
        <a:bodyPr/>
        <a:lstStyle/>
        <a:p>
          <a:endParaRPr lang="de-DE"/>
        </a:p>
      </dgm:t>
    </dgm:pt>
    <dgm:pt modelId="{EC5FE9A4-12E2-4139-9114-2D5147FF2920}">
      <dgm:prSet/>
      <dgm:spPr/>
      <dgm:t>
        <a:bodyPr/>
        <a:lstStyle/>
        <a:p>
          <a:r>
            <a:rPr lang="de-DE" dirty="0" smtClean="0"/>
            <a:t>PMT-ID</a:t>
          </a:r>
          <a:endParaRPr lang="de-DE" dirty="0"/>
        </a:p>
      </dgm:t>
    </dgm:pt>
    <dgm:pt modelId="{00520502-BC85-421A-A7E5-2672B26D8B5B}" type="parTrans" cxnId="{885379F1-BF27-4C82-A173-DFFDE79395DA}">
      <dgm:prSet/>
      <dgm:spPr>
        <a:ln>
          <a:noFill/>
        </a:ln>
      </dgm:spPr>
      <dgm:t>
        <a:bodyPr/>
        <a:lstStyle/>
        <a:p>
          <a:endParaRPr lang="de-DE"/>
        </a:p>
      </dgm:t>
    </dgm:pt>
    <dgm:pt modelId="{AA628009-4468-4F76-93BA-62B592DA6100}" type="sibTrans" cxnId="{885379F1-BF27-4C82-A173-DFFDE79395DA}">
      <dgm:prSet/>
      <dgm:spPr/>
      <dgm:t>
        <a:bodyPr/>
        <a:lstStyle/>
        <a:p>
          <a:endParaRPr lang="de-DE"/>
        </a:p>
      </dgm:t>
    </dgm:pt>
    <dgm:pt modelId="{11F14A33-D1B0-429B-B9CD-22EA3FAE62FA}">
      <dgm:prSet/>
      <dgm:spPr/>
      <dgm:t>
        <a:bodyPr/>
        <a:lstStyle/>
        <a:p>
          <a:r>
            <a:rPr lang="de-DE" dirty="0" smtClean="0"/>
            <a:t>Pixel-ID</a:t>
          </a:r>
          <a:endParaRPr lang="de-DE" dirty="0"/>
        </a:p>
      </dgm:t>
    </dgm:pt>
    <dgm:pt modelId="{AE38866E-80EA-4089-A354-C0196DA7D185}" type="parTrans" cxnId="{57E60637-8F4E-4937-AE5C-E7EFD4420C90}">
      <dgm:prSet/>
      <dgm:spPr>
        <a:ln>
          <a:noFill/>
        </a:ln>
      </dgm:spPr>
      <dgm:t>
        <a:bodyPr/>
        <a:lstStyle/>
        <a:p>
          <a:endParaRPr lang="de-DE"/>
        </a:p>
      </dgm:t>
    </dgm:pt>
    <dgm:pt modelId="{4D667C76-65CB-4534-9A55-550864E2E22E}" type="sibTrans" cxnId="{57E60637-8F4E-4937-AE5C-E7EFD4420C90}">
      <dgm:prSet/>
      <dgm:spPr/>
      <dgm:t>
        <a:bodyPr/>
        <a:lstStyle/>
        <a:p>
          <a:endParaRPr lang="de-DE"/>
        </a:p>
      </dgm:t>
    </dgm:pt>
    <dgm:pt modelId="{0CF9133F-ABA1-49EC-BB9F-EF279DF7EF55}">
      <dgm:prSet/>
      <dgm:spPr/>
      <dgm:t>
        <a:bodyPr/>
        <a:lstStyle/>
        <a:p>
          <a:r>
            <a:rPr lang="de-DE" dirty="0" smtClean="0"/>
            <a:t>Validity Flag</a:t>
          </a:r>
          <a:endParaRPr lang="de-DE" dirty="0"/>
        </a:p>
      </dgm:t>
    </dgm:pt>
    <dgm:pt modelId="{67948A0F-6D39-417B-8A2A-7ED89F6776E7}" type="parTrans" cxnId="{F3870884-0EC2-4D0F-A78F-51211CDFB05C}">
      <dgm:prSet/>
      <dgm:spPr>
        <a:ln>
          <a:noFill/>
        </a:ln>
      </dgm:spPr>
      <dgm:t>
        <a:bodyPr/>
        <a:lstStyle/>
        <a:p>
          <a:endParaRPr lang="de-DE"/>
        </a:p>
      </dgm:t>
    </dgm:pt>
    <dgm:pt modelId="{07C63037-DF86-4314-BC65-89A4A589E9A7}" type="sibTrans" cxnId="{F3870884-0EC2-4D0F-A78F-51211CDFB05C}">
      <dgm:prSet/>
      <dgm:spPr/>
      <dgm:t>
        <a:bodyPr/>
        <a:lstStyle/>
        <a:p>
          <a:endParaRPr lang="de-DE"/>
        </a:p>
      </dgm:t>
    </dgm:pt>
    <dgm:pt modelId="{310F1631-E0CC-4A22-AAF3-7BDD3441E178}">
      <dgm:prSet/>
      <dgm:spPr/>
      <dgm:t>
        <a:bodyPr/>
        <a:lstStyle/>
        <a:p>
          <a:r>
            <a:rPr lang="de-DE" dirty="0" smtClean="0"/>
            <a:t>Linear ID</a:t>
          </a:r>
        </a:p>
        <a:p>
          <a:r>
            <a:rPr lang="de-DE" dirty="0" smtClean="0"/>
            <a:t>= 16 * PMT-ID + Pixel-ID</a:t>
          </a:r>
          <a:endParaRPr lang="de-DE" dirty="0"/>
        </a:p>
      </dgm:t>
    </dgm:pt>
    <dgm:pt modelId="{5FEF29F2-EA34-4EC7-985F-EEE0C2196D59}" type="parTrans" cxnId="{D3868B3C-55E5-4935-B6FE-F4294A6B2104}">
      <dgm:prSet/>
      <dgm:spPr>
        <a:ln>
          <a:noFill/>
        </a:ln>
      </dgm:spPr>
      <dgm:t>
        <a:bodyPr/>
        <a:lstStyle/>
        <a:p>
          <a:endParaRPr lang="de-DE"/>
        </a:p>
      </dgm:t>
    </dgm:pt>
    <dgm:pt modelId="{B69AD9CA-2C66-4EDA-98D5-AA093314C67E}" type="sibTrans" cxnId="{D3868B3C-55E5-4935-B6FE-F4294A6B2104}">
      <dgm:prSet/>
      <dgm:spPr/>
      <dgm:t>
        <a:bodyPr/>
        <a:lstStyle/>
        <a:p>
          <a:endParaRPr lang="de-DE"/>
        </a:p>
      </dgm:t>
    </dgm:pt>
    <dgm:pt modelId="{DD30D6EB-ABAE-46A3-B420-6F7536AA231E}">
      <dgm:prSet/>
      <dgm:spPr/>
      <dgm:t>
        <a:bodyPr/>
        <a:lstStyle/>
        <a:p>
          <a:r>
            <a:rPr lang="de-DE" dirty="0" smtClean="0"/>
            <a:t>TRB</a:t>
          </a:r>
          <a:endParaRPr lang="de-DE" dirty="0"/>
        </a:p>
      </dgm:t>
    </dgm:pt>
    <dgm:pt modelId="{08092866-945D-428D-9EE3-9E3CC5402102}" type="sibTrans" cxnId="{DA604B31-A151-4F38-87E5-0A36A1DCC441}">
      <dgm:prSet/>
      <dgm:spPr/>
      <dgm:t>
        <a:bodyPr/>
        <a:lstStyle/>
        <a:p>
          <a:endParaRPr lang="de-DE"/>
        </a:p>
      </dgm:t>
    </dgm:pt>
    <dgm:pt modelId="{E4F8BE95-0AD1-4E45-8B6D-C804D7B02F76}" type="parTrans" cxnId="{DA604B31-A151-4F38-87E5-0A36A1DCC441}">
      <dgm:prSet/>
      <dgm:spPr>
        <a:ln>
          <a:noFill/>
        </a:ln>
      </dgm:spPr>
      <dgm:t>
        <a:bodyPr/>
        <a:lstStyle/>
        <a:p>
          <a:endParaRPr lang="de-DE"/>
        </a:p>
      </dgm:t>
    </dgm:pt>
    <dgm:pt modelId="{F61FEEDC-371D-4D42-ACEC-7D894246E89C}" type="asst">
      <dgm:prSet/>
      <dgm:spPr/>
      <dgm:t>
        <a:bodyPr/>
        <a:lstStyle/>
        <a:p>
          <a:r>
            <a:rPr lang="de-DE" dirty="0" smtClean="0"/>
            <a:t>Data-File</a:t>
          </a:r>
          <a:endParaRPr lang="de-DE" dirty="0"/>
        </a:p>
      </dgm:t>
    </dgm:pt>
    <dgm:pt modelId="{B1F6BD46-441D-4234-B6FE-25B79C28020F}" type="parTrans" cxnId="{AAFE1F54-9D31-4E22-B979-CF985A1E2945}">
      <dgm:prSet/>
      <dgm:spPr/>
      <dgm:t>
        <a:bodyPr/>
        <a:lstStyle/>
        <a:p>
          <a:endParaRPr lang="de-DE"/>
        </a:p>
      </dgm:t>
    </dgm:pt>
    <dgm:pt modelId="{C3EED81B-FCD5-49B8-AFFE-D5D6C2ED5454}" type="sibTrans" cxnId="{AAFE1F54-9D31-4E22-B979-CF985A1E2945}">
      <dgm:prSet/>
      <dgm:spPr/>
      <dgm:t>
        <a:bodyPr/>
        <a:lstStyle/>
        <a:p>
          <a:endParaRPr lang="de-DE"/>
        </a:p>
      </dgm:t>
    </dgm:pt>
    <dgm:pt modelId="{80A0B040-4D58-4886-BF14-E7346F931910}">
      <dgm:prSet/>
      <dgm:spPr/>
      <dgm:t>
        <a:bodyPr/>
        <a:lstStyle/>
        <a:p>
          <a:r>
            <a:rPr lang="de-DE" dirty="0" smtClean="0"/>
            <a:t>Number of valid hits</a:t>
          </a:r>
          <a:endParaRPr lang="de-DE" dirty="0"/>
        </a:p>
      </dgm:t>
    </dgm:pt>
    <dgm:pt modelId="{7DB79EB4-4B30-4E6A-ADB7-00EAE9B0CC66}" type="sibTrans" cxnId="{9E112A4C-D7DC-40BE-A04A-A66FA7E2EAC4}">
      <dgm:prSet/>
      <dgm:spPr/>
      <dgm:t>
        <a:bodyPr/>
        <a:lstStyle/>
        <a:p>
          <a:endParaRPr lang="de-DE"/>
        </a:p>
      </dgm:t>
    </dgm:pt>
    <dgm:pt modelId="{C80BD1A5-3B34-4729-B4DE-ECDF6C2BEA05}" type="parTrans" cxnId="{9E112A4C-D7DC-40BE-A04A-A66FA7E2EAC4}">
      <dgm:prSet/>
      <dgm:spPr/>
      <dgm:t>
        <a:bodyPr/>
        <a:lstStyle/>
        <a:p>
          <a:endParaRPr lang="de-DE"/>
        </a:p>
      </dgm:t>
    </dgm:pt>
    <dgm:pt modelId="{4026D3C6-ABBA-4B30-86F8-81DF58AF75B1}" type="pres">
      <dgm:prSet presAssocID="{BA8E74AA-F33A-408D-BD27-85539726D702}" presName="hierChild1" presStyleCnt="0">
        <dgm:presLayoutVars>
          <dgm:orgChart val="1"/>
          <dgm:chPref val="1"/>
          <dgm:dir/>
          <dgm:animOne val="branch"/>
          <dgm:animLvl val="lvl"/>
          <dgm:resizeHandles/>
        </dgm:presLayoutVars>
      </dgm:prSet>
      <dgm:spPr/>
      <dgm:t>
        <a:bodyPr/>
        <a:lstStyle/>
        <a:p>
          <a:endParaRPr lang="de-DE"/>
        </a:p>
      </dgm:t>
    </dgm:pt>
    <dgm:pt modelId="{A057733B-6CBA-4F55-A16A-43F43DEBFC34}" type="pres">
      <dgm:prSet presAssocID="{99FBF2D8-775A-4DD9-B2F8-FACAD21F94D7}" presName="hierRoot1" presStyleCnt="0">
        <dgm:presLayoutVars>
          <dgm:hierBranch val="init"/>
        </dgm:presLayoutVars>
      </dgm:prSet>
      <dgm:spPr/>
    </dgm:pt>
    <dgm:pt modelId="{D86C2DC9-7358-4978-8ABF-2F84479AA2DA}" type="pres">
      <dgm:prSet presAssocID="{99FBF2D8-775A-4DD9-B2F8-FACAD21F94D7}" presName="rootComposite1" presStyleCnt="0"/>
      <dgm:spPr/>
    </dgm:pt>
    <dgm:pt modelId="{CEBF672A-05BF-4F70-B8E1-59B3ADA04FCA}" type="pres">
      <dgm:prSet presAssocID="{99FBF2D8-775A-4DD9-B2F8-FACAD21F94D7}" presName="rootText1" presStyleLbl="node0" presStyleIdx="0" presStyleCnt="2" custLinFactX="18476" custLinFactNeighborX="100000" custLinFactNeighborY="-351">
        <dgm:presLayoutVars>
          <dgm:chPref val="3"/>
        </dgm:presLayoutVars>
      </dgm:prSet>
      <dgm:spPr/>
      <dgm:t>
        <a:bodyPr/>
        <a:lstStyle/>
        <a:p>
          <a:endParaRPr lang="de-DE"/>
        </a:p>
      </dgm:t>
    </dgm:pt>
    <dgm:pt modelId="{AFAD0230-BC45-435A-A41D-EFA2E624D6B4}" type="pres">
      <dgm:prSet presAssocID="{99FBF2D8-775A-4DD9-B2F8-FACAD21F94D7}" presName="rootConnector1" presStyleLbl="asst0" presStyleIdx="0" presStyleCnt="0"/>
      <dgm:spPr/>
      <dgm:t>
        <a:bodyPr/>
        <a:lstStyle/>
        <a:p>
          <a:endParaRPr lang="de-DE"/>
        </a:p>
      </dgm:t>
    </dgm:pt>
    <dgm:pt modelId="{BA83B266-D570-4DC7-A2AC-D0C3B66235FB}" type="pres">
      <dgm:prSet presAssocID="{99FBF2D8-775A-4DD9-B2F8-FACAD21F94D7}" presName="hierChild2" presStyleCnt="0"/>
      <dgm:spPr/>
    </dgm:pt>
    <dgm:pt modelId="{91521B11-9CB9-44E2-8468-6D43CD88EAE5}" type="pres">
      <dgm:prSet presAssocID="{37D4F9B7-1E76-4C75-8F2B-D479701BB1D3}" presName="Name64" presStyleLbl="parChTrans1D2" presStyleIdx="0" presStyleCnt="2"/>
      <dgm:spPr/>
      <dgm:t>
        <a:bodyPr/>
        <a:lstStyle/>
        <a:p>
          <a:endParaRPr lang="de-DE"/>
        </a:p>
      </dgm:t>
    </dgm:pt>
    <dgm:pt modelId="{B120AFB3-7E62-4843-B4DC-DF747D8CAABA}" type="pres">
      <dgm:prSet presAssocID="{A58AD1EB-7706-4B3A-97CE-3DCD6BC9CE2E}" presName="hierRoot2" presStyleCnt="0">
        <dgm:presLayoutVars>
          <dgm:hierBranch val="init"/>
        </dgm:presLayoutVars>
      </dgm:prSet>
      <dgm:spPr/>
    </dgm:pt>
    <dgm:pt modelId="{9CD3C8F9-2CD6-47CB-B52B-7F30EF5482C8}" type="pres">
      <dgm:prSet presAssocID="{A58AD1EB-7706-4B3A-97CE-3DCD6BC9CE2E}" presName="rootComposite" presStyleCnt="0"/>
      <dgm:spPr/>
    </dgm:pt>
    <dgm:pt modelId="{81C89A9E-9ABE-4C23-BE6F-BC4D4B3382C8}" type="pres">
      <dgm:prSet presAssocID="{A58AD1EB-7706-4B3A-97CE-3DCD6BC9CE2E}" presName="rootText" presStyleLbl="node2" presStyleIdx="0" presStyleCnt="2" custLinFactY="-51462" custLinFactNeighborX="921" custLinFactNeighborY="-100000">
        <dgm:presLayoutVars>
          <dgm:chPref val="3"/>
        </dgm:presLayoutVars>
      </dgm:prSet>
      <dgm:spPr/>
      <dgm:t>
        <a:bodyPr/>
        <a:lstStyle/>
        <a:p>
          <a:endParaRPr lang="de-DE"/>
        </a:p>
      </dgm:t>
    </dgm:pt>
    <dgm:pt modelId="{5519769C-192C-4EE8-B863-0E4DF09B63AB}" type="pres">
      <dgm:prSet presAssocID="{A58AD1EB-7706-4B3A-97CE-3DCD6BC9CE2E}" presName="rootConnector" presStyleLbl="node2" presStyleIdx="0" presStyleCnt="2"/>
      <dgm:spPr/>
      <dgm:t>
        <a:bodyPr/>
        <a:lstStyle/>
        <a:p>
          <a:endParaRPr lang="de-DE"/>
        </a:p>
      </dgm:t>
    </dgm:pt>
    <dgm:pt modelId="{C7148B46-C65F-4C36-9DD6-058CB000716B}" type="pres">
      <dgm:prSet presAssocID="{A58AD1EB-7706-4B3A-97CE-3DCD6BC9CE2E}" presName="hierChild4" presStyleCnt="0"/>
      <dgm:spPr/>
    </dgm:pt>
    <dgm:pt modelId="{40E7A4FB-241D-436C-8102-A1046BCF6420}" type="pres">
      <dgm:prSet presAssocID="{48CCF4F4-0F75-4D61-A119-1451A0E3AE02}" presName="Name64" presStyleLbl="parChTrans1D3" presStyleIdx="0" presStyleCnt="5"/>
      <dgm:spPr/>
      <dgm:t>
        <a:bodyPr/>
        <a:lstStyle/>
        <a:p>
          <a:endParaRPr lang="de-DE"/>
        </a:p>
      </dgm:t>
    </dgm:pt>
    <dgm:pt modelId="{748B0C80-2F52-4B9B-A6F1-2BB03750840A}" type="pres">
      <dgm:prSet presAssocID="{AFE58C80-522E-416B-85A0-B706AF9F82E9}" presName="hierRoot2" presStyleCnt="0">
        <dgm:presLayoutVars>
          <dgm:hierBranch val="init"/>
        </dgm:presLayoutVars>
      </dgm:prSet>
      <dgm:spPr/>
    </dgm:pt>
    <dgm:pt modelId="{B2193969-7EF9-47E8-A62F-A5CF989A4EC1}" type="pres">
      <dgm:prSet presAssocID="{AFE58C80-522E-416B-85A0-B706AF9F82E9}" presName="rootComposite" presStyleCnt="0"/>
      <dgm:spPr/>
    </dgm:pt>
    <dgm:pt modelId="{E9202D28-65E3-4BAB-A1C3-EBB11F5FED4B}" type="pres">
      <dgm:prSet presAssocID="{AFE58C80-522E-416B-85A0-B706AF9F82E9}" presName="rootText" presStyleLbl="node3" presStyleIdx="0" presStyleCnt="5" custLinFactY="-51462" custLinFactNeighborX="921" custLinFactNeighborY="-100000">
        <dgm:presLayoutVars>
          <dgm:chPref val="3"/>
        </dgm:presLayoutVars>
      </dgm:prSet>
      <dgm:spPr/>
      <dgm:t>
        <a:bodyPr/>
        <a:lstStyle/>
        <a:p>
          <a:endParaRPr lang="de-DE"/>
        </a:p>
      </dgm:t>
    </dgm:pt>
    <dgm:pt modelId="{641189D8-4AD0-479B-84A8-57833AE308B3}" type="pres">
      <dgm:prSet presAssocID="{AFE58C80-522E-416B-85A0-B706AF9F82E9}" presName="rootConnector" presStyleLbl="node3" presStyleIdx="0" presStyleCnt="5"/>
      <dgm:spPr/>
      <dgm:t>
        <a:bodyPr/>
        <a:lstStyle/>
        <a:p>
          <a:endParaRPr lang="de-DE"/>
        </a:p>
      </dgm:t>
    </dgm:pt>
    <dgm:pt modelId="{4D431F89-6D15-42A0-B735-5B396FEE2F78}" type="pres">
      <dgm:prSet presAssocID="{AFE58C80-522E-416B-85A0-B706AF9F82E9}" presName="hierChild4" presStyleCnt="0"/>
      <dgm:spPr/>
    </dgm:pt>
    <dgm:pt modelId="{1FDA9CBF-C6E7-4C75-98EF-4B46BEA4A0DC}" type="pres">
      <dgm:prSet presAssocID="{AFE58C80-522E-416B-85A0-B706AF9F82E9}" presName="hierChild5" presStyleCnt="0"/>
      <dgm:spPr/>
    </dgm:pt>
    <dgm:pt modelId="{B0AF460F-DA42-4AB5-9BEC-AC7273A46364}" type="pres">
      <dgm:prSet presAssocID="{F2EB1F73-D592-4BC1-B662-734341018AED}" presName="Name64" presStyleLbl="parChTrans1D3" presStyleIdx="1" presStyleCnt="5"/>
      <dgm:spPr/>
      <dgm:t>
        <a:bodyPr/>
        <a:lstStyle/>
        <a:p>
          <a:endParaRPr lang="de-DE"/>
        </a:p>
      </dgm:t>
    </dgm:pt>
    <dgm:pt modelId="{4F55C39B-FE79-403A-AD1E-EA7FB528F38A}" type="pres">
      <dgm:prSet presAssocID="{CB527C21-951A-4993-AE7E-C19642A36D63}" presName="hierRoot2" presStyleCnt="0">
        <dgm:presLayoutVars>
          <dgm:hierBranch val="init"/>
        </dgm:presLayoutVars>
      </dgm:prSet>
      <dgm:spPr/>
    </dgm:pt>
    <dgm:pt modelId="{9603ABFB-80B0-4451-9BE3-2867D18DF0DC}" type="pres">
      <dgm:prSet presAssocID="{CB527C21-951A-4993-AE7E-C19642A36D63}" presName="rootComposite" presStyleCnt="0"/>
      <dgm:spPr/>
    </dgm:pt>
    <dgm:pt modelId="{109E759C-F870-447A-8210-6990F28D9E38}" type="pres">
      <dgm:prSet presAssocID="{CB527C21-951A-4993-AE7E-C19642A36D63}" presName="rootText" presStyleLbl="node3" presStyleIdx="1" presStyleCnt="5" custLinFactY="-51462" custLinFactNeighborX="921" custLinFactNeighborY="-100000">
        <dgm:presLayoutVars>
          <dgm:chPref val="3"/>
        </dgm:presLayoutVars>
      </dgm:prSet>
      <dgm:spPr/>
      <dgm:t>
        <a:bodyPr/>
        <a:lstStyle/>
        <a:p>
          <a:endParaRPr lang="de-DE"/>
        </a:p>
      </dgm:t>
    </dgm:pt>
    <dgm:pt modelId="{C9843C9F-D7F3-4D08-9A2A-22808D6C3C55}" type="pres">
      <dgm:prSet presAssocID="{CB527C21-951A-4993-AE7E-C19642A36D63}" presName="rootConnector" presStyleLbl="node3" presStyleIdx="1" presStyleCnt="5"/>
      <dgm:spPr/>
      <dgm:t>
        <a:bodyPr/>
        <a:lstStyle/>
        <a:p>
          <a:endParaRPr lang="de-DE"/>
        </a:p>
      </dgm:t>
    </dgm:pt>
    <dgm:pt modelId="{5B7F789D-AC60-4425-BFA0-2B69A8506090}" type="pres">
      <dgm:prSet presAssocID="{CB527C21-951A-4993-AE7E-C19642A36D63}" presName="hierChild4" presStyleCnt="0"/>
      <dgm:spPr/>
    </dgm:pt>
    <dgm:pt modelId="{981BBB3F-4FC9-45C1-84AB-1D96F91B21BC}" type="pres">
      <dgm:prSet presAssocID="{CB527C21-951A-4993-AE7E-C19642A36D63}" presName="hierChild5" presStyleCnt="0"/>
      <dgm:spPr/>
    </dgm:pt>
    <dgm:pt modelId="{10982B19-E0D2-4FB1-82F8-959E5893C498}" type="pres">
      <dgm:prSet presAssocID="{A58AD1EB-7706-4B3A-97CE-3DCD6BC9CE2E}" presName="hierChild5" presStyleCnt="0"/>
      <dgm:spPr/>
    </dgm:pt>
    <dgm:pt modelId="{58FE0BE6-799D-4DAD-82C0-E4E910793715}" type="pres">
      <dgm:prSet presAssocID="{4A023403-7F7D-402B-A8DF-93665BBEFB27}" presName="Name64" presStyleLbl="parChTrans1D2" presStyleIdx="1" presStyleCnt="2"/>
      <dgm:spPr/>
      <dgm:t>
        <a:bodyPr/>
        <a:lstStyle/>
        <a:p>
          <a:endParaRPr lang="de-DE"/>
        </a:p>
      </dgm:t>
    </dgm:pt>
    <dgm:pt modelId="{4DB1C3F4-4BE5-4381-95B9-A034A754D7CC}" type="pres">
      <dgm:prSet presAssocID="{41749DF8-B7A1-48D4-BDE9-500B5E4C90D6}" presName="hierRoot2" presStyleCnt="0">
        <dgm:presLayoutVars>
          <dgm:hierBranch val="init"/>
        </dgm:presLayoutVars>
      </dgm:prSet>
      <dgm:spPr/>
    </dgm:pt>
    <dgm:pt modelId="{26AE3146-AFA2-40D4-A35A-A2E805D6CB4F}" type="pres">
      <dgm:prSet presAssocID="{41749DF8-B7A1-48D4-BDE9-500B5E4C90D6}" presName="rootComposite" presStyleCnt="0"/>
      <dgm:spPr/>
    </dgm:pt>
    <dgm:pt modelId="{9DC84C68-F7BC-4C01-B24A-F1FA46CCFAED}" type="pres">
      <dgm:prSet presAssocID="{41749DF8-B7A1-48D4-BDE9-500B5E4C90D6}" presName="rootText" presStyleLbl="node2" presStyleIdx="1" presStyleCnt="2">
        <dgm:presLayoutVars>
          <dgm:chPref val="3"/>
        </dgm:presLayoutVars>
      </dgm:prSet>
      <dgm:spPr/>
      <dgm:t>
        <a:bodyPr/>
        <a:lstStyle/>
        <a:p>
          <a:endParaRPr lang="de-DE"/>
        </a:p>
      </dgm:t>
    </dgm:pt>
    <dgm:pt modelId="{CB843636-65E1-4A77-8E3E-64045EC66792}" type="pres">
      <dgm:prSet presAssocID="{41749DF8-B7A1-48D4-BDE9-500B5E4C90D6}" presName="rootConnector" presStyleLbl="node2" presStyleIdx="1" presStyleCnt="2"/>
      <dgm:spPr/>
      <dgm:t>
        <a:bodyPr/>
        <a:lstStyle/>
        <a:p>
          <a:endParaRPr lang="de-DE"/>
        </a:p>
      </dgm:t>
    </dgm:pt>
    <dgm:pt modelId="{441C58AD-EBFB-45DD-8553-884C7D6ECA88}" type="pres">
      <dgm:prSet presAssocID="{41749DF8-B7A1-48D4-BDE9-500B5E4C90D6}" presName="hierChild4" presStyleCnt="0"/>
      <dgm:spPr/>
    </dgm:pt>
    <dgm:pt modelId="{4FBD0EA4-B31C-4B2A-9090-09DB85402F1A}" type="pres">
      <dgm:prSet presAssocID="{BCADD1CF-5F0B-41C0-A9CC-2CAC95C1AC0F}" presName="Name64" presStyleLbl="parChTrans1D3" presStyleIdx="2" presStyleCnt="5"/>
      <dgm:spPr/>
      <dgm:t>
        <a:bodyPr/>
        <a:lstStyle/>
        <a:p>
          <a:endParaRPr lang="de-DE"/>
        </a:p>
      </dgm:t>
    </dgm:pt>
    <dgm:pt modelId="{45846E4A-2796-4A5D-937D-1F89A198D89C}" type="pres">
      <dgm:prSet presAssocID="{75F2BD15-EB28-4537-B95A-C6AF3F34435D}" presName="hierRoot2" presStyleCnt="0">
        <dgm:presLayoutVars>
          <dgm:hierBranch val="init"/>
        </dgm:presLayoutVars>
      </dgm:prSet>
      <dgm:spPr/>
    </dgm:pt>
    <dgm:pt modelId="{FDBD537A-C36A-4D37-BA0B-65908678ADB2}" type="pres">
      <dgm:prSet presAssocID="{75F2BD15-EB28-4537-B95A-C6AF3F34435D}" presName="rootComposite" presStyleCnt="0"/>
      <dgm:spPr/>
    </dgm:pt>
    <dgm:pt modelId="{98BCD092-7292-4DCD-AC21-6EA99DC37120}" type="pres">
      <dgm:prSet presAssocID="{75F2BD15-EB28-4537-B95A-C6AF3F34435D}" presName="rootText" presStyleLbl="node3" presStyleIdx="2" presStyleCnt="5">
        <dgm:presLayoutVars>
          <dgm:chPref val="3"/>
        </dgm:presLayoutVars>
      </dgm:prSet>
      <dgm:spPr/>
      <dgm:t>
        <a:bodyPr/>
        <a:lstStyle/>
        <a:p>
          <a:endParaRPr lang="de-DE"/>
        </a:p>
      </dgm:t>
    </dgm:pt>
    <dgm:pt modelId="{D96438A6-85ED-415C-8436-5B1876E9E54A}" type="pres">
      <dgm:prSet presAssocID="{75F2BD15-EB28-4537-B95A-C6AF3F34435D}" presName="rootConnector" presStyleLbl="node3" presStyleIdx="2" presStyleCnt="5"/>
      <dgm:spPr/>
      <dgm:t>
        <a:bodyPr/>
        <a:lstStyle/>
        <a:p>
          <a:endParaRPr lang="de-DE"/>
        </a:p>
      </dgm:t>
    </dgm:pt>
    <dgm:pt modelId="{1E362725-7EFF-4BF2-9829-B2CA27C02AF6}" type="pres">
      <dgm:prSet presAssocID="{75F2BD15-EB28-4537-B95A-C6AF3F34435D}" presName="hierChild4" presStyleCnt="0"/>
      <dgm:spPr/>
    </dgm:pt>
    <dgm:pt modelId="{14C627BE-D6DA-4022-85C4-5CEB14FB40F4}" type="pres">
      <dgm:prSet presAssocID="{CF3F8DF9-90C2-496C-9938-E87116AE0443}" presName="Name64" presStyleLbl="parChTrans1D4" presStyleIdx="0" presStyleCnt="10"/>
      <dgm:spPr/>
      <dgm:t>
        <a:bodyPr/>
        <a:lstStyle/>
        <a:p>
          <a:endParaRPr lang="de-DE"/>
        </a:p>
      </dgm:t>
    </dgm:pt>
    <dgm:pt modelId="{7F732803-3697-4661-BB0F-D514341FAC9B}" type="pres">
      <dgm:prSet presAssocID="{34A119F0-FA8B-4B54-9542-14163BF46DAF}" presName="hierRoot2" presStyleCnt="0">
        <dgm:presLayoutVars>
          <dgm:hierBranch val="init"/>
        </dgm:presLayoutVars>
      </dgm:prSet>
      <dgm:spPr/>
    </dgm:pt>
    <dgm:pt modelId="{22CF6A46-81D0-4ABF-8269-A1F39CF0D091}" type="pres">
      <dgm:prSet presAssocID="{34A119F0-FA8B-4B54-9542-14163BF46DAF}" presName="rootComposite" presStyleCnt="0"/>
      <dgm:spPr/>
    </dgm:pt>
    <dgm:pt modelId="{5D9E4F49-0ADE-4850-9157-C51A1EE35E85}" type="pres">
      <dgm:prSet presAssocID="{34A119F0-FA8B-4B54-9542-14163BF46DAF}" presName="rootText" presStyleLbl="node4" presStyleIdx="0" presStyleCnt="10">
        <dgm:presLayoutVars>
          <dgm:chPref val="3"/>
        </dgm:presLayoutVars>
      </dgm:prSet>
      <dgm:spPr/>
      <dgm:t>
        <a:bodyPr/>
        <a:lstStyle/>
        <a:p>
          <a:endParaRPr lang="de-DE"/>
        </a:p>
      </dgm:t>
    </dgm:pt>
    <dgm:pt modelId="{7DB2285D-A1C2-455E-8DCE-885E387A3472}" type="pres">
      <dgm:prSet presAssocID="{34A119F0-FA8B-4B54-9542-14163BF46DAF}" presName="rootConnector" presStyleLbl="node4" presStyleIdx="0" presStyleCnt="10"/>
      <dgm:spPr/>
      <dgm:t>
        <a:bodyPr/>
        <a:lstStyle/>
        <a:p>
          <a:endParaRPr lang="de-DE"/>
        </a:p>
      </dgm:t>
    </dgm:pt>
    <dgm:pt modelId="{54B8B778-A0CA-407A-A710-B2232E3A72C9}" type="pres">
      <dgm:prSet presAssocID="{34A119F0-FA8B-4B54-9542-14163BF46DAF}" presName="hierChild4" presStyleCnt="0"/>
      <dgm:spPr/>
    </dgm:pt>
    <dgm:pt modelId="{28EB7957-81FE-4A0E-A8DC-73145A0E7BBA}" type="pres">
      <dgm:prSet presAssocID="{E4F8BE95-0AD1-4E45-8B6D-C804D7B02F76}" presName="Name64" presStyleLbl="parChTrans1D4" presStyleIdx="1" presStyleCnt="10"/>
      <dgm:spPr/>
      <dgm:t>
        <a:bodyPr/>
        <a:lstStyle/>
        <a:p>
          <a:endParaRPr lang="de-DE"/>
        </a:p>
      </dgm:t>
    </dgm:pt>
    <dgm:pt modelId="{59D32414-63DC-4C02-9C38-DD48E142B208}" type="pres">
      <dgm:prSet presAssocID="{DD30D6EB-ABAE-46A3-B420-6F7536AA231E}" presName="hierRoot2" presStyleCnt="0">
        <dgm:presLayoutVars>
          <dgm:hierBranch val="init"/>
        </dgm:presLayoutVars>
      </dgm:prSet>
      <dgm:spPr/>
    </dgm:pt>
    <dgm:pt modelId="{A36F821B-50A0-426C-8118-1A20E3260CE8}" type="pres">
      <dgm:prSet presAssocID="{DD30D6EB-ABAE-46A3-B420-6F7536AA231E}" presName="rootComposite" presStyleCnt="0"/>
      <dgm:spPr/>
    </dgm:pt>
    <dgm:pt modelId="{C962F79D-1A42-477B-ADF1-B1E83204F52A}" type="pres">
      <dgm:prSet presAssocID="{DD30D6EB-ABAE-46A3-B420-6F7536AA231E}" presName="rootText" presStyleLbl="node4" presStyleIdx="1" presStyleCnt="10" custLinFactY="100000" custLinFactNeighborX="-6842" custLinFactNeighborY="183517">
        <dgm:presLayoutVars>
          <dgm:chPref val="3"/>
        </dgm:presLayoutVars>
      </dgm:prSet>
      <dgm:spPr/>
      <dgm:t>
        <a:bodyPr/>
        <a:lstStyle/>
        <a:p>
          <a:endParaRPr lang="de-DE"/>
        </a:p>
      </dgm:t>
    </dgm:pt>
    <dgm:pt modelId="{15B9AC2E-4CF1-4073-AC86-CEC4198F7760}" type="pres">
      <dgm:prSet presAssocID="{DD30D6EB-ABAE-46A3-B420-6F7536AA231E}" presName="rootConnector" presStyleLbl="node4" presStyleIdx="1" presStyleCnt="10"/>
      <dgm:spPr/>
      <dgm:t>
        <a:bodyPr/>
        <a:lstStyle/>
        <a:p>
          <a:endParaRPr lang="de-DE"/>
        </a:p>
      </dgm:t>
    </dgm:pt>
    <dgm:pt modelId="{B010021F-7C42-448D-AAFD-4A14321FBF3B}" type="pres">
      <dgm:prSet presAssocID="{DD30D6EB-ABAE-46A3-B420-6F7536AA231E}" presName="hierChild4" presStyleCnt="0"/>
      <dgm:spPr/>
    </dgm:pt>
    <dgm:pt modelId="{CDF91E59-A2AE-40F5-998D-74F75185A73E}" type="pres">
      <dgm:prSet presAssocID="{DD30D6EB-ABAE-46A3-B420-6F7536AA231E}" presName="hierChild5" presStyleCnt="0"/>
      <dgm:spPr/>
    </dgm:pt>
    <dgm:pt modelId="{C535E311-422B-4061-AD5A-36A9A1933A29}" type="pres">
      <dgm:prSet presAssocID="{00520502-BC85-421A-A7E5-2672B26D8B5B}" presName="Name64" presStyleLbl="parChTrans1D4" presStyleIdx="2" presStyleCnt="10"/>
      <dgm:spPr/>
      <dgm:t>
        <a:bodyPr/>
        <a:lstStyle/>
        <a:p>
          <a:endParaRPr lang="de-DE"/>
        </a:p>
      </dgm:t>
    </dgm:pt>
    <dgm:pt modelId="{8F120823-2BC1-4D7F-9B0C-B81FD5064530}" type="pres">
      <dgm:prSet presAssocID="{EC5FE9A4-12E2-4139-9114-2D5147FF2920}" presName="hierRoot2" presStyleCnt="0">
        <dgm:presLayoutVars>
          <dgm:hierBranch val="init"/>
        </dgm:presLayoutVars>
      </dgm:prSet>
      <dgm:spPr/>
    </dgm:pt>
    <dgm:pt modelId="{42980F2F-BF48-4856-A4C4-093A0B23DC8C}" type="pres">
      <dgm:prSet presAssocID="{EC5FE9A4-12E2-4139-9114-2D5147FF2920}" presName="rootComposite" presStyleCnt="0"/>
      <dgm:spPr/>
    </dgm:pt>
    <dgm:pt modelId="{4B51C6E7-0FE7-4A5D-A085-BA2DF9F258A1}" type="pres">
      <dgm:prSet presAssocID="{EC5FE9A4-12E2-4139-9114-2D5147FF2920}" presName="rootText" presStyleLbl="node4" presStyleIdx="2" presStyleCnt="10" custLinFactY="100000" custLinFactNeighborX="-6842" custLinFactNeighborY="180245">
        <dgm:presLayoutVars>
          <dgm:chPref val="3"/>
        </dgm:presLayoutVars>
      </dgm:prSet>
      <dgm:spPr/>
      <dgm:t>
        <a:bodyPr/>
        <a:lstStyle/>
        <a:p>
          <a:endParaRPr lang="de-DE"/>
        </a:p>
      </dgm:t>
    </dgm:pt>
    <dgm:pt modelId="{CF5FF06A-B881-493A-A68C-56BAC381B4BC}" type="pres">
      <dgm:prSet presAssocID="{EC5FE9A4-12E2-4139-9114-2D5147FF2920}" presName="rootConnector" presStyleLbl="node4" presStyleIdx="2" presStyleCnt="10"/>
      <dgm:spPr/>
      <dgm:t>
        <a:bodyPr/>
        <a:lstStyle/>
        <a:p>
          <a:endParaRPr lang="de-DE"/>
        </a:p>
      </dgm:t>
    </dgm:pt>
    <dgm:pt modelId="{F1CABFBC-4534-4892-9CE1-1D877F641F10}" type="pres">
      <dgm:prSet presAssocID="{EC5FE9A4-12E2-4139-9114-2D5147FF2920}" presName="hierChild4" presStyleCnt="0"/>
      <dgm:spPr/>
    </dgm:pt>
    <dgm:pt modelId="{7EE1C4A7-5101-4462-91B4-E34058AB9932}" type="pres">
      <dgm:prSet presAssocID="{EC5FE9A4-12E2-4139-9114-2D5147FF2920}" presName="hierChild5" presStyleCnt="0"/>
      <dgm:spPr/>
    </dgm:pt>
    <dgm:pt modelId="{4C4433F4-2C4C-48F4-8708-44DEF8FE7857}" type="pres">
      <dgm:prSet presAssocID="{AE38866E-80EA-4089-A354-C0196DA7D185}" presName="Name64" presStyleLbl="parChTrans1D4" presStyleIdx="3" presStyleCnt="10"/>
      <dgm:spPr/>
      <dgm:t>
        <a:bodyPr/>
        <a:lstStyle/>
        <a:p>
          <a:endParaRPr lang="de-DE"/>
        </a:p>
      </dgm:t>
    </dgm:pt>
    <dgm:pt modelId="{9ED2E3C8-94B5-44E7-B428-FAAE119066CB}" type="pres">
      <dgm:prSet presAssocID="{11F14A33-D1B0-429B-B9CD-22EA3FAE62FA}" presName="hierRoot2" presStyleCnt="0">
        <dgm:presLayoutVars>
          <dgm:hierBranch val="init"/>
        </dgm:presLayoutVars>
      </dgm:prSet>
      <dgm:spPr/>
    </dgm:pt>
    <dgm:pt modelId="{49E61381-57B1-4389-9CEC-2AF3C835ACD1}" type="pres">
      <dgm:prSet presAssocID="{11F14A33-D1B0-429B-B9CD-22EA3FAE62FA}" presName="rootComposite" presStyleCnt="0"/>
      <dgm:spPr/>
    </dgm:pt>
    <dgm:pt modelId="{0EF53303-83A7-4AE4-9A0D-B99C0D510E3A}" type="pres">
      <dgm:prSet presAssocID="{11F14A33-D1B0-429B-B9CD-22EA3FAE62FA}" presName="rootText" presStyleLbl="node4" presStyleIdx="3" presStyleCnt="10" custLinFactY="100000" custLinFactNeighborX="-6842" custLinFactNeighborY="176972">
        <dgm:presLayoutVars>
          <dgm:chPref val="3"/>
        </dgm:presLayoutVars>
      </dgm:prSet>
      <dgm:spPr/>
      <dgm:t>
        <a:bodyPr/>
        <a:lstStyle/>
        <a:p>
          <a:endParaRPr lang="de-DE"/>
        </a:p>
      </dgm:t>
    </dgm:pt>
    <dgm:pt modelId="{E538FA2F-536B-44E5-B9B7-A49242DD2B83}" type="pres">
      <dgm:prSet presAssocID="{11F14A33-D1B0-429B-B9CD-22EA3FAE62FA}" presName="rootConnector" presStyleLbl="node4" presStyleIdx="3" presStyleCnt="10"/>
      <dgm:spPr/>
      <dgm:t>
        <a:bodyPr/>
        <a:lstStyle/>
        <a:p>
          <a:endParaRPr lang="de-DE"/>
        </a:p>
      </dgm:t>
    </dgm:pt>
    <dgm:pt modelId="{2FD49BC6-0698-47D3-886E-0844DD7505D4}" type="pres">
      <dgm:prSet presAssocID="{11F14A33-D1B0-429B-B9CD-22EA3FAE62FA}" presName="hierChild4" presStyleCnt="0"/>
      <dgm:spPr/>
    </dgm:pt>
    <dgm:pt modelId="{D5CFFC9F-D32E-4355-8244-0340BB9AA07E}" type="pres">
      <dgm:prSet presAssocID="{11F14A33-D1B0-429B-B9CD-22EA3FAE62FA}" presName="hierChild5" presStyleCnt="0"/>
      <dgm:spPr/>
    </dgm:pt>
    <dgm:pt modelId="{FF7D6333-27F9-4D8F-8487-AA99CA64FAD7}" type="pres">
      <dgm:prSet presAssocID="{67948A0F-6D39-417B-8A2A-7ED89F6776E7}" presName="Name64" presStyleLbl="parChTrans1D4" presStyleIdx="4" presStyleCnt="10"/>
      <dgm:spPr/>
      <dgm:t>
        <a:bodyPr/>
        <a:lstStyle/>
        <a:p>
          <a:endParaRPr lang="de-DE"/>
        </a:p>
      </dgm:t>
    </dgm:pt>
    <dgm:pt modelId="{67C7F54E-4031-45C6-A639-994C3E7153BF}" type="pres">
      <dgm:prSet presAssocID="{0CF9133F-ABA1-49EC-BB9F-EF279DF7EF55}" presName="hierRoot2" presStyleCnt="0">
        <dgm:presLayoutVars>
          <dgm:hierBranch val="init"/>
        </dgm:presLayoutVars>
      </dgm:prSet>
      <dgm:spPr/>
    </dgm:pt>
    <dgm:pt modelId="{B75CD1C0-F21E-4896-BE00-5331D63DA0AC}" type="pres">
      <dgm:prSet presAssocID="{0CF9133F-ABA1-49EC-BB9F-EF279DF7EF55}" presName="rootComposite" presStyleCnt="0"/>
      <dgm:spPr/>
    </dgm:pt>
    <dgm:pt modelId="{102F7FA1-761C-4277-BDDD-A3466E091AE5}" type="pres">
      <dgm:prSet presAssocID="{0CF9133F-ABA1-49EC-BB9F-EF279DF7EF55}" presName="rootText" presStyleLbl="node4" presStyleIdx="4" presStyleCnt="10" custLinFactY="100000" custLinFactNeighborX="-6842" custLinFactNeighborY="173700">
        <dgm:presLayoutVars>
          <dgm:chPref val="3"/>
        </dgm:presLayoutVars>
      </dgm:prSet>
      <dgm:spPr/>
      <dgm:t>
        <a:bodyPr/>
        <a:lstStyle/>
        <a:p>
          <a:endParaRPr lang="de-DE"/>
        </a:p>
      </dgm:t>
    </dgm:pt>
    <dgm:pt modelId="{5486BD63-B540-4B2C-B8E8-65B64EBA0EB2}" type="pres">
      <dgm:prSet presAssocID="{0CF9133F-ABA1-49EC-BB9F-EF279DF7EF55}" presName="rootConnector" presStyleLbl="node4" presStyleIdx="4" presStyleCnt="10"/>
      <dgm:spPr/>
      <dgm:t>
        <a:bodyPr/>
        <a:lstStyle/>
        <a:p>
          <a:endParaRPr lang="de-DE"/>
        </a:p>
      </dgm:t>
    </dgm:pt>
    <dgm:pt modelId="{6EE989EB-4E7F-4335-968A-BED1F79C8387}" type="pres">
      <dgm:prSet presAssocID="{0CF9133F-ABA1-49EC-BB9F-EF279DF7EF55}" presName="hierChild4" presStyleCnt="0"/>
      <dgm:spPr/>
    </dgm:pt>
    <dgm:pt modelId="{EE0B8DC6-9AEA-43CE-9577-79E47F82F9D4}" type="pres">
      <dgm:prSet presAssocID="{0CF9133F-ABA1-49EC-BB9F-EF279DF7EF55}" presName="hierChild5" presStyleCnt="0"/>
      <dgm:spPr/>
    </dgm:pt>
    <dgm:pt modelId="{1DFDD73B-0CBB-4714-9337-294A2A931151}" type="pres">
      <dgm:prSet presAssocID="{5FEF29F2-EA34-4EC7-985F-EEE0C2196D59}" presName="Name64" presStyleLbl="parChTrans1D4" presStyleIdx="5" presStyleCnt="10"/>
      <dgm:spPr/>
      <dgm:t>
        <a:bodyPr/>
        <a:lstStyle/>
        <a:p>
          <a:endParaRPr lang="de-DE"/>
        </a:p>
      </dgm:t>
    </dgm:pt>
    <dgm:pt modelId="{63A2BEBC-75C4-4398-ADAE-8354629D77F7}" type="pres">
      <dgm:prSet presAssocID="{310F1631-E0CC-4A22-AAF3-7BDD3441E178}" presName="hierRoot2" presStyleCnt="0">
        <dgm:presLayoutVars>
          <dgm:hierBranch val="init"/>
        </dgm:presLayoutVars>
      </dgm:prSet>
      <dgm:spPr/>
    </dgm:pt>
    <dgm:pt modelId="{9C353CFC-136D-45E8-B48C-982D42DB588A}" type="pres">
      <dgm:prSet presAssocID="{310F1631-E0CC-4A22-AAF3-7BDD3441E178}" presName="rootComposite" presStyleCnt="0"/>
      <dgm:spPr/>
    </dgm:pt>
    <dgm:pt modelId="{4F96FCD9-67E2-4737-9B94-AD5166176BE8}" type="pres">
      <dgm:prSet presAssocID="{310F1631-E0CC-4A22-AAF3-7BDD3441E178}" presName="rootText" presStyleLbl="node4" presStyleIdx="5" presStyleCnt="10" custLinFactY="100000" custLinFactNeighborX="-6842" custLinFactNeighborY="185728">
        <dgm:presLayoutVars>
          <dgm:chPref val="3"/>
        </dgm:presLayoutVars>
      </dgm:prSet>
      <dgm:spPr/>
      <dgm:t>
        <a:bodyPr/>
        <a:lstStyle/>
        <a:p>
          <a:endParaRPr lang="de-DE"/>
        </a:p>
      </dgm:t>
    </dgm:pt>
    <dgm:pt modelId="{F1987F5D-B469-4F48-A59E-0B7B6643F477}" type="pres">
      <dgm:prSet presAssocID="{310F1631-E0CC-4A22-AAF3-7BDD3441E178}" presName="rootConnector" presStyleLbl="node4" presStyleIdx="5" presStyleCnt="10"/>
      <dgm:spPr/>
      <dgm:t>
        <a:bodyPr/>
        <a:lstStyle/>
        <a:p>
          <a:endParaRPr lang="de-DE"/>
        </a:p>
      </dgm:t>
    </dgm:pt>
    <dgm:pt modelId="{26D01DCB-9AF5-4E64-917F-E62912F7793D}" type="pres">
      <dgm:prSet presAssocID="{310F1631-E0CC-4A22-AAF3-7BDD3441E178}" presName="hierChild4" presStyleCnt="0"/>
      <dgm:spPr/>
    </dgm:pt>
    <dgm:pt modelId="{9B369F15-C04D-4180-9ECA-7D232C43243C}" type="pres">
      <dgm:prSet presAssocID="{310F1631-E0CC-4A22-AAF3-7BDD3441E178}" presName="hierChild5" presStyleCnt="0"/>
      <dgm:spPr/>
    </dgm:pt>
    <dgm:pt modelId="{6965678A-014B-4279-BBD9-D1FB3D42BC0A}" type="pres">
      <dgm:prSet presAssocID="{34A119F0-FA8B-4B54-9542-14163BF46DAF}" presName="hierChild5" presStyleCnt="0"/>
      <dgm:spPr/>
    </dgm:pt>
    <dgm:pt modelId="{94DB281C-27DE-429B-819B-931374BF4FFA}" type="pres">
      <dgm:prSet presAssocID="{1E5D79C5-DC95-4345-92D9-A9AAE3CCF6C4}" presName="Name64" presStyleLbl="parChTrans1D4" presStyleIdx="6" presStyleCnt="10"/>
      <dgm:spPr/>
      <dgm:t>
        <a:bodyPr/>
        <a:lstStyle/>
        <a:p>
          <a:endParaRPr lang="de-DE"/>
        </a:p>
      </dgm:t>
    </dgm:pt>
    <dgm:pt modelId="{B66CE9D9-F4B9-4FC8-A8F9-184EA8044FF9}" type="pres">
      <dgm:prSet presAssocID="{82E7855D-9EFF-4CC6-A0FA-391D49D04F34}" presName="hierRoot2" presStyleCnt="0">
        <dgm:presLayoutVars>
          <dgm:hierBranch val="init"/>
        </dgm:presLayoutVars>
      </dgm:prSet>
      <dgm:spPr/>
    </dgm:pt>
    <dgm:pt modelId="{BDC3E9BD-1290-4DD8-BF73-02B554C7B22A}" type="pres">
      <dgm:prSet presAssocID="{82E7855D-9EFF-4CC6-A0FA-391D49D04F34}" presName="rootComposite" presStyleCnt="0"/>
      <dgm:spPr/>
    </dgm:pt>
    <dgm:pt modelId="{BE1A1E1C-64B9-4F6E-9E2E-1F86CA275F54}" type="pres">
      <dgm:prSet presAssocID="{82E7855D-9EFF-4CC6-A0FA-391D49D04F34}" presName="rootText" presStyleLbl="node4" presStyleIdx="6" presStyleCnt="10">
        <dgm:presLayoutVars>
          <dgm:chPref val="3"/>
        </dgm:presLayoutVars>
      </dgm:prSet>
      <dgm:spPr/>
      <dgm:t>
        <a:bodyPr/>
        <a:lstStyle/>
        <a:p>
          <a:endParaRPr lang="de-DE"/>
        </a:p>
      </dgm:t>
    </dgm:pt>
    <dgm:pt modelId="{C99101B7-6A33-4C47-ADCA-DE1442EE3FC2}" type="pres">
      <dgm:prSet presAssocID="{82E7855D-9EFF-4CC6-A0FA-391D49D04F34}" presName="rootConnector" presStyleLbl="node4" presStyleIdx="6" presStyleCnt="10"/>
      <dgm:spPr/>
      <dgm:t>
        <a:bodyPr/>
        <a:lstStyle/>
        <a:p>
          <a:endParaRPr lang="de-DE"/>
        </a:p>
      </dgm:t>
    </dgm:pt>
    <dgm:pt modelId="{A0ACE1E5-D20E-4B4A-8916-61E5A98473BF}" type="pres">
      <dgm:prSet presAssocID="{82E7855D-9EFF-4CC6-A0FA-391D49D04F34}" presName="hierChild4" presStyleCnt="0"/>
      <dgm:spPr/>
    </dgm:pt>
    <dgm:pt modelId="{9C0414B3-7921-4867-B25A-998BA867F6B7}" type="pres">
      <dgm:prSet presAssocID="{82E7855D-9EFF-4CC6-A0FA-391D49D04F34}" presName="hierChild5" presStyleCnt="0"/>
      <dgm:spPr/>
    </dgm:pt>
    <dgm:pt modelId="{E533FBEA-D9EA-4095-A15C-00C863D2F1C2}" type="pres">
      <dgm:prSet presAssocID="{FA208962-0711-4EDD-A8F3-F890F3F5D45C}" presName="Name64" presStyleLbl="parChTrans1D4" presStyleIdx="7" presStyleCnt="10"/>
      <dgm:spPr/>
      <dgm:t>
        <a:bodyPr/>
        <a:lstStyle/>
        <a:p>
          <a:endParaRPr lang="de-DE"/>
        </a:p>
      </dgm:t>
    </dgm:pt>
    <dgm:pt modelId="{D29FB1DD-C5CC-414A-88A6-E9DB307B0BA5}" type="pres">
      <dgm:prSet presAssocID="{2B3AEDED-07B5-457B-9249-8AEA32DA548F}" presName="hierRoot2" presStyleCnt="0">
        <dgm:presLayoutVars>
          <dgm:hierBranch val="init"/>
        </dgm:presLayoutVars>
      </dgm:prSet>
      <dgm:spPr/>
    </dgm:pt>
    <dgm:pt modelId="{78B78253-BC5F-4DAA-A9DA-B48939F134FD}" type="pres">
      <dgm:prSet presAssocID="{2B3AEDED-07B5-457B-9249-8AEA32DA548F}" presName="rootComposite" presStyleCnt="0"/>
      <dgm:spPr/>
    </dgm:pt>
    <dgm:pt modelId="{B5D0AB3B-795E-4A9F-8837-B9F8A5B33B26}" type="pres">
      <dgm:prSet presAssocID="{2B3AEDED-07B5-457B-9249-8AEA32DA548F}" presName="rootText" presStyleLbl="node4" presStyleIdx="7" presStyleCnt="10">
        <dgm:presLayoutVars>
          <dgm:chPref val="3"/>
        </dgm:presLayoutVars>
      </dgm:prSet>
      <dgm:spPr/>
      <dgm:t>
        <a:bodyPr/>
        <a:lstStyle/>
        <a:p>
          <a:endParaRPr lang="de-DE"/>
        </a:p>
      </dgm:t>
    </dgm:pt>
    <dgm:pt modelId="{06306E22-7E50-4954-A2FF-DD7A3DCD1D86}" type="pres">
      <dgm:prSet presAssocID="{2B3AEDED-07B5-457B-9249-8AEA32DA548F}" presName="rootConnector" presStyleLbl="node4" presStyleIdx="7" presStyleCnt="10"/>
      <dgm:spPr/>
      <dgm:t>
        <a:bodyPr/>
        <a:lstStyle/>
        <a:p>
          <a:endParaRPr lang="de-DE"/>
        </a:p>
      </dgm:t>
    </dgm:pt>
    <dgm:pt modelId="{F6BB1BDF-DD01-4E9A-984E-03726EEBA825}" type="pres">
      <dgm:prSet presAssocID="{2B3AEDED-07B5-457B-9249-8AEA32DA548F}" presName="hierChild4" presStyleCnt="0"/>
      <dgm:spPr/>
    </dgm:pt>
    <dgm:pt modelId="{C5DE7E1C-7DBB-438D-9E2F-4052887D80F9}" type="pres">
      <dgm:prSet presAssocID="{2B3AEDED-07B5-457B-9249-8AEA32DA548F}" presName="hierChild5" presStyleCnt="0"/>
      <dgm:spPr/>
    </dgm:pt>
    <dgm:pt modelId="{426375D8-35C4-40D9-9131-ADC0F1F64FE2}" type="pres">
      <dgm:prSet presAssocID="{BF0B7C22-448F-4DDF-81B5-8E431F5D25AD}" presName="Name64" presStyleLbl="parChTrans1D4" presStyleIdx="8" presStyleCnt="10"/>
      <dgm:spPr/>
      <dgm:t>
        <a:bodyPr/>
        <a:lstStyle/>
        <a:p>
          <a:endParaRPr lang="de-DE"/>
        </a:p>
      </dgm:t>
    </dgm:pt>
    <dgm:pt modelId="{57BE3B21-4D94-4E52-A095-A488B64B36C3}" type="pres">
      <dgm:prSet presAssocID="{0C672D88-8B07-4F35-B7CA-2EE402F21DA3}" presName="hierRoot2" presStyleCnt="0">
        <dgm:presLayoutVars>
          <dgm:hierBranch val="init"/>
        </dgm:presLayoutVars>
      </dgm:prSet>
      <dgm:spPr/>
    </dgm:pt>
    <dgm:pt modelId="{11A6730E-926A-41A0-965E-F912E6AAA459}" type="pres">
      <dgm:prSet presAssocID="{0C672D88-8B07-4F35-B7CA-2EE402F21DA3}" presName="rootComposite" presStyleCnt="0"/>
      <dgm:spPr/>
    </dgm:pt>
    <dgm:pt modelId="{13D13C8F-A369-4FC4-B738-253A2D1078EE}" type="pres">
      <dgm:prSet presAssocID="{0C672D88-8B07-4F35-B7CA-2EE402F21DA3}" presName="rootText" presStyleLbl="node4" presStyleIdx="8" presStyleCnt="10">
        <dgm:presLayoutVars>
          <dgm:chPref val="3"/>
        </dgm:presLayoutVars>
      </dgm:prSet>
      <dgm:spPr/>
      <dgm:t>
        <a:bodyPr/>
        <a:lstStyle/>
        <a:p>
          <a:endParaRPr lang="de-DE"/>
        </a:p>
      </dgm:t>
    </dgm:pt>
    <dgm:pt modelId="{62159061-0D71-40EC-8CFF-CDB496C42B38}" type="pres">
      <dgm:prSet presAssocID="{0C672D88-8B07-4F35-B7CA-2EE402F21DA3}" presName="rootConnector" presStyleLbl="node4" presStyleIdx="8" presStyleCnt="10"/>
      <dgm:spPr/>
      <dgm:t>
        <a:bodyPr/>
        <a:lstStyle/>
        <a:p>
          <a:endParaRPr lang="de-DE"/>
        </a:p>
      </dgm:t>
    </dgm:pt>
    <dgm:pt modelId="{85950F94-F56E-4838-8A6D-15B55D62A7D8}" type="pres">
      <dgm:prSet presAssocID="{0C672D88-8B07-4F35-B7CA-2EE402F21DA3}" presName="hierChild4" presStyleCnt="0"/>
      <dgm:spPr/>
    </dgm:pt>
    <dgm:pt modelId="{E813D339-36E5-4AC5-A5AF-079DC5299F81}" type="pres">
      <dgm:prSet presAssocID="{0C672D88-8B07-4F35-B7CA-2EE402F21DA3}" presName="hierChild5" presStyleCnt="0"/>
      <dgm:spPr/>
    </dgm:pt>
    <dgm:pt modelId="{62F290E6-1C8B-4E3D-9404-0DDDAEFA530B}" type="pres">
      <dgm:prSet presAssocID="{2557F06A-DEBD-4942-B6B6-6175B80AC66C}" presName="Name64" presStyleLbl="parChTrans1D4" presStyleIdx="9" presStyleCnt="10"/>
      <dgm:spPr/>
      <dgm:t>
        <a:bodyPr/>
        <a:lstStyle/>
        <a:p>
          <a:endParaRPr lang="de-DE"/>
        </a:p>
      </dgm:t>
    </dgm:pt>
    <dgm:pt modelId="{23653304-5F32-43B7-B74A-F8F76836F99A}" type="pres">
      <dgm:prSet presAssocID="{473A9A75-C464-4D47-9FE4-07CBAA2A43C3}" presName="hierRoot2" presStyleCnt="0">
        <dgm:presLayoutVars>
          <dgm:hierBranch val="init"/>
        </dgm:presLayoutVars>
      </dgm:prSet>
      <dgm:spPr/>
    </dgm:pt>
    <dgm:pt modelId="{0D79F65D-17FC-493F-BFD0-7CFC3EE3D9E9}" type="pres">
      <dgm:prSet presAssocID="{473A9A75-C464-4D47-9FE4-07CBAA2A43C3}" presName="rootComposite" presStyleCnt="0"/>
      <dgm:spPr/>
    </dgm:pt>
    <dgm:pt modelId="{A44AD911-CF72-436F-9536-8480940C746F}" type="pres">
      <dgm:prSet presAssocID="{473A9A75-C464-4D47-9FE4-07CBAA2A43C3}" presName="rootText" presStyleLbl="node4" presStyleIdx="9" presStyleCnt="10">
        <dgm:presLayoutVars>
          <dgm:chPref val="3"/>
        </dgm:presLayoutVars>
      </dgm:prSet>
      <dgm:spPr/>
      <dgm:t>
        <a:bodyPr/>
        <a:lstStyle/>
        <a:p>
          <a:endParaRPr lang="de-DE"/>
        </a:p>
      </dgm:t>
    </dgm:pt>
    <dgm:pt modelId="{A529B7C3-97D8-4DAC-AFFF-340BF955538A}" type="pres">
      <dgm:prSet presAssocID="{473A9A75-C464-4D47-9FE4-07CBAA2A43C3}" presName="rootConnector" presStyleLbl="node4" presStyleIdx="9" presStyleCnt="10"/>
      <dgm:spPr/>
      <dgm:t>
        <a:bodyPr/>
        <a:lstStyle/>
        <a:p>
          <a:endParaRPr lang="de-DE"/>
        </a:p>
      </dgm:t>
    </dgm:pt>
    <dgm:pt modelId="{4CC5D56F-8CF2-4BFF-9D8F-D4E09B45FD18}" type="pres">
      <dgm:prSet presAssocID="{473A9A75-C464-4D47-9FE4-07CBAA2A43C3}" presName="hierChild4" presStyleCnt="0"/>
      <dgm:spPr/>
    </dgm:pt>
    <dgm:pt modelId="{0728EBCF-6393-49CA-BA47-FEB9FA11A2F7}" type="pres">
      <dgm:prSet presAssocID="{473A9A75-C464-4D47-9FE4-07CBAA2A43C3}" presName="hierChild5" presStyleCnt="0"/>
      <dgm:spPr/>
    </dgm:pt>
    <dgm:pt modelId="{23AF78CD-8AC1-4CF4-A712-8B51DC64EDDE}" type="pres">
      <dgm:prSet presAssocID="{75F2BD15-EB28-4537-B95A-C6AF3F34435D}" presName="hierChild5" presStyleCnt="0"/>
      <dgm:spPr/>
    </dgm:pt>
    <dgm:pt modelId="{A6FF84D3-76A9-49C3-B2B3-E89FA2CAD9F8}" type="pres">
      <dgm:prSet presAssocID="{C80BD1A5-3B34-4729-B4DE-ECDF6C2BEA05}" presName="Name64" presStyleLbl="parChTrans1D3" presStyleIdx="3" presStyleCnt="5"/>
      <dgm:spPr/>
      <dgm:t>
        <a:bodyPr/>
        <a:lstStyle/>
        <a:p>
          <a:endParaRPr lang="de-DE"/>
        </a:p>
      </dgm:t>
    </dgm:pt>
    <dgm:pt modelId="{B37CC08D-2DE6-4CC6-A318-40A5F2A9176C}" type="pres">
      <dgm:prSet presAssocID="{80A0B040-4D58-4886-BF14-E7346F931910}" presName="hierRoot2" presStyleCnt="0">
        <dgm:presLayoutVars>
          <dgm:hierBranch val="init"/>
        </dgm:presLayoutVars>
      </dgm:prSet>
      <dgm:spPr/>
    </dgm:pt>
    <dgm:pt modelId="{24F80480-10C7-4D80-87A8-2E16FE748CEB}" type="pres">
      <dgm:prSet presAssocID="{80A0B040-4D58-4886-BF14-E7346F931910}" presName="rootComposite" presStyleCnt="0"/>
      <dgm:spPr/>
    </dgm:pt>
    <dgm:pt modelId="{117C72D5-7310-4ACE-8C01-392A6FA70077}" type="pres">
      <dgm:prSet presAssocID="{80A0B040-4D58-4886-BF14-E7346F931910}" presName="rootText" presStyleLbl="node3" presStyleIdx="3" presStyleCnt="5">
        <dgm:presLayoutVars>
          <dgm:chPref val="3"/>
        </dgm:presLayoutVars>
      </dgm:prSet>
      <dgm:spPr/>
      <dgm:t>
        <a:bodyPr/>
        <a:lstStyle/>
        <a:p>
          <a:endParaRPr lang="de-DE"/>
        </a:p>
      </dgm:t>
    </dgm:pt>
    <dgm:pt modelId="{D897BEF9-5637-4D82-82DB-DD874321A64E}" type="pres">
      <dgm:prSet presAssocID="{80A0B040-4D58-4886-BF14-E7346F931910}" presName="rootConnector" presStyleLbl="node3" presStyleIdx="3" presStyleCnt="5"/>
      <dgm:spPr/>
      <dgm:t>
        <a:bodyPr/>
        <a:lstStyle/>
        <a:p>
          <a:endParaRPr lang="de-DE"/>
        </a:p>
      </dgm:t>
    </dgm:pt>
    <dgm:pt modelId="{448C0AD4-EB48-4A05-932D-F020BE3BD124}" type="pres">
      <dgm:prSet presAssocID="{80A0B040-4D58-4886-BF14-E7346F931910}" presName="hierChild4" presStyleCnt="0"/>
      <dgm:spPr/>
    </dgm:pt>
    <dgm:pt modelId="{0E6F21FD-C3E4-4973-A598-A3E8B5708F84}" type="pres">
      <dgm:prSet presAssocID="{80A0B040-4D58-4886-BF14-E7346F931910}" presName="hierChild5" presStyleCnt="0"/>
      <dgm:spPr/>
    </dgm:pt>
    <dgm:pt modelId="{13DEF299-759C-4004-9ABB-F6F38D3D72CE}" type="pres">
      <dgm:prSet presAssocID="{E193E81D-05F8-4564-8BD8-F4F1CE332191}" presName="Name64" presStyleLbl="parChTrans1D3" presStyleIdx="4" presStyleCnt="5"/>
      <dgm:spPr/>
      <dgm:t>
        <a:bodyPr/>
        <a:lstStyle/>
        <a:p>
          <a:endParaRPr lang="de-DE"/>
        </a:p>
      </dgm:t>
    </dgm:pt>
    <dgm:pt modelId="{CD661E43-01AF-43A9-994E-DBAAAE444F63}" type="pres">
      <dgm:prSet presAssocID="{F31B4922-5491-4B75-BF5C-DFBB85F71241}" presName="hierRoot2" presStyleCnt="0">
        <dgm:presLayoutVars>
          <dgm:hierBranch val="init"/>
        </dgm:presLayoutVars>
      </dgm:prSet>
      <dgm:spPr/>
    </dgm:pt>
    <dgm:pt modelId="{9312BE2A-1398-4B7A-9E8F-23431F0226A1}" type="pres">
      <dgm:prSet presAssocID="{F31B4922-5491-4B75-BF5C-DFBB85F71241}" presName="rootComposite" presStyleCnt="0"/>
      <dgm:spPr/>
    </dgm:pt>
    <dgm:pt modelId="{7D347CF1-0727-4583-91AA-15B2E47A0D4F}" type="pres">
      <dgm:prSet presAssocID="{F31B4922-5491-4B75-BF5C-DFBB85F71241}" presName="rootText" presStyleLbl="node3" presStyleIdx="4" presStyleCnt="5">
        <dgm:presLayoutVars>
          <dgm:chPref val="3"/>
        </dgm:presLayoutVars>
      </dgm:prSet>
      <dgm:spPr/>
      <dgm:t>
        <a:bodyPr/>
        <a:lstStyle/>
        <a:p>
          <a:endParaRPr lang="de-DE"/>
        </a:p>
      </dgm:t>
    </dgm:pt>
    <dgm:pt modelId="{41AC917E-C284-4BF3-B1C3-34E9CD7A56AA}" type="pres">
      <dgm:prSet presAssocID="{F31B4922-5491-4B75-BF5C-DFBB85F71241}" presName="rootConnector" presStyleLbl="node3" presStyleIdx="4" presStyleCnt="5"/>
      <dgm:spPr/>
      <dgm:t>
        <a:bodyPr/>
        <a:lstStyle/>
        <a:p>
          <a:endParaRPr lang="de-DE"/>
        </a:p>
      </dgm:t>
    </dgm:pt>
    <dgm:pt modelId="{4A9EBD38-2FE0-45A2-8ECE-21C2CBFEF5BD}" type="pres">
      <dgm:prSet presAssocID="{F31B4922-5491-4B75-BF5C-DFBB85F71241}" presName="hierChild4" presStyleCnt="0"/>
      <dgm:spPr/>
    </dgm:pt>
    <dgm:pt modelId="{44F1AE5D-8C91-431E-91E0-4A285FA97787}" type="pres">
      <dgm:prSet presAssocID="{F31B4922-5491-4B75-BF5C-DFBB85F71241}" presName="hierChild5" presStyleCnt="0"/>
      <dgm:spPr/>
    </dgm:pt>
    <dgm:pt modelId="{788B5A12-A410-4FA3-BD47-F81C8FE1C323}" type="pres">
      <dgm:prSet presAssocID="{41749DF8-B7A1-48D4-BDE9-500B5E4C90D6}" presName="hierChild5" presStyleCnt="0"/>
      <dgm:spPr/>
    </dgm:pt>
    <dgm:pt modelId="{6D6DF8F9-341F-4CEF-BE46-A40AAF1CFB97}" type="pres">
      <dgm:prSet presAssocID="{99FBF2D8-775A-4DD9-B2F8-FACAD21F94D7}" presName="hierChild3" presStyleCnt="0"/>
      <dgm:spPr/>
    </dgm:pt>
    <dgm:pt modelId="{95BA8064-B987-4134-8547-8D4ACC429161}" type="pres">
      <dgm:prSet presAssocID="{F61FEEDC-371D-4D42-ACEC-7D894246E89C}" presName="hierRoot1" presStyleCnt="0">
        <dgm:presLayoutVars>
          <dgm:hierBranch val="init"/>
        </dgm:presLayoutVars>
      </dgm:prSet>
      <dgm:spPr/>
    </dgm:pt>
    <dgm:pt modelId="{FE6F3AA8-5706-4AC4-AF68-2D6009FC96ED}" type="pres">
      <dgm:prSet presAssocID="{F61FEEDC-371D-4D42-ACEC-7D894246E89C}" presName="rootComposite1" presStyleCnt="0"/>
      <dgm:spPr/>
    </dgm:pt>
    <dgm:pt modelId="{DF386B7C-3FD0-48B0-85FB-04B1EFF7D68B}" type="pres">
      <dgm:prSet presAssocID="{F61FEEDC-371D-4D42-ACEC-7D894246E89C}" presName="rootText1" presStyleLbl="node0" presStyleIdx="1" presStyleCnt="2" custLinFactY="-106094" custLinFactNeighborX="4475" custLinFactNeighborY="-200000">
        <dgm:presLayoutVars>
          <dgm:chPref val="3"/>
        </dgm:presLayoutVars>
      </dgm:prSet>
      <dgm:spPr/>
      <dgm:t>
        <a:bodyPr/>
        <a:lstStyle/>
        <a:p>
          <a:endParaRPr lang="de-DE"/>
        </a:p>
      </dgm:t>
    </dgm:pt>
    <dgm:pt modelId="{5670489E-E27A-4077-A1EA-CB237D03F31A}" type="pres">
      <dgm:prSet presAssocID="{F61FEEDC-371D-4D42-ACEC-7D894246E89C}" presName="rootConnector1" presStyleLbl="asst0" presStyleIdx="0" presStyleCnt="0"/>
      <dgm:spPr/>
      <dgm:t>
        <a:bodyPr/>
        <a:lstStyle/>
        <a:p>
          <a:endParaRPr lang="de-DE"/>
        </a:p>
      </dgm:t>
    </dgm:pt>
    <dgm:pt modelId="{6EEDC1A8-2375-4F1F-96B1-CB3365A0EC92}" type="pres">
      <dgm:prSet presAssocID="{F61FEEDC-371D-4D42-ACEC-7D894246E89C}" presName="hierChild2" presStyleCnt="0"/>
      <dgm:spPr/>
    </dgm:pt>
    <dgm:pt modelId="{E7854BF1-2EA4-4148-85F9-8F56AAA2DC8D}" type="pres">
      <dgm:prSet presAssocID="{F61FEEDC-371D-4D42-ACEC-7D894246E89C}" presName="hierChild3" presStyleCnt="0"/>
      <dgm:spPr/>
    </dgm:pt>
  </dgm:ptLst>
  <dgm:cxnLst>
    <dgm:cxn modelId="{AE20EEE7-E6C9-4D6E-A5D9-8F812B1EEE59}" type="presOf" srcId="{41749DF8-B7A1-48D4-BDE9-500B5E4C90D6}" destId="{9DC84C68-F7BC-4C01-B24A-F1FA46CCFAED}" srcOrd="0" destOrd="0" presId="urn:microsoft.com/office/officeart/2009/3/layout/HorizontalOrganizationChart"/>
    <dgm:cxn modelId="{C52AA15C-13D2-4055-8A02-639979964E26}" srcId="{75F2BD15-EB28-4537-B95A-C6AF3F34435D}" destId="{2B3AEDED-07B5-457B-9249-8AEA32DA548F}" srcOrd="2" destOrd="0" parTransId="{FA208962-0711-4EDD-A8F3-F890F3F5D45C}" sibTransId="{3A3BFA28-CF46-4F51-99E6-6AA28AEFBDB5}"/>
    <dgm:cxn modelId="{089B5D08-90BA-46FB-ABA2-FE678814D4C4}" type="presOf" srcId="{80A0B040-4D58-4886-BF14-E7346F931910}" destId="{D897BEF9-5637-4D82-82DB-DD874321A64E}" srcOrd="1" destOrd="0" presId="urn:microsoft.com/office/officeart/2009/3/layout/HorizontalOrganizationChart"/>
    <dgm:cxn modelId="{606034FD-FBBD-47B7-A158-88F58672674F}" type="presOf" srcId="{2B3AEDED-07B5-457B-9249-8AEA32DA548F}" destId="{B5D0AB3B-795E-4A9F-8837-B9F8A5B33B26}" srcOrd="0" destOrd="0" presId="urn:microsoft.com/office/officeart/2009/3/layout/HorizontalOrganizationChart"/>
    <dgm:cxn modelId="{DA004F75-2C0E-4E8A-8D23-0AC898B0168C}" type="presOf" srcId="{AE38866E-80EA-4089-A354-C0196DA7D185}" destId="{4C4433F4-2C4C-48F4-8708-44DEF8FE7857}" srcOrd="0" destOrd="0" presId="urn:microsoft.com/office/officeart/2009/3/layout/HorizontalOrganizationChart"/>
    <dgm:cxn modelId="{D3FB6879-CE58-4BDE-9A9C-57DC2DAE5DE5}" type="presOf" srcId="{310F1631-E0CC-4A22-AAF3-7BDD3441E178}" destId="{4F96FCD9-67E2-4737-9B94-AD5166176BE8}" srcOrd="0" destOrd="0" presId="urn:microsoft.com/office/officeart/2009/3/layout/HorizontalOrganizationChart"/>
    <dgm:cxn modelId="{26626AF3-145C-4569-9D7B-2040D07E820E}" type="presOf" srcId="{AFE58C80-522E-416B-85A0-B706AF9F82E9}" destId="{E9202D28-65E3-4BAB-A1C3-EBB11F5FED4B}" srcOrd="0" destOrd="0" presId="urn:microsoft.com/office/officeart/2009/3/layout/HorizontalOrganizationChart"/>
    <dgm:cxn modelId="{AAFE1F54-9D31-4E22-B979-CF985A1E2945}" srcId="{BA8E74AA-F33A-408D-BD27-85539726D702}" destId="{F61FEEDC-371D-4D42-ACEC-7D894246E89C}" srcOrd="1" destOrd="0" parTransId="{B1F6BD46-441D-4234-B6FE-25B79C28020F}" sibTransId="{C3EED81B-FCD5-49B8-AFFE-D5D6C2ED5454}"/>
    <dgm:cxn modelId="{84EFB020-DA33-428B-9A59-669B83593784}" type="presOf" srcId="{F31B4922-5491-4B75-BF5C-DFBB85F71241}" destId="{7D347CF1-0727-4583-91AA-15B2E47A0D4F}" srcOrd="0" destOrd="0" presId="urn:microsoft.com/office/officeart/2009/3/layout/HorizontalOrganizationChart"/>
    <dgm:cxn modelId="{9D656508-AF2F-45F4-82BC-9CDBA969BF96}" type="presOf" srcId="{C80BD1A5-3B34-4729-B4DE-ECDF6C2BEA05}" destId="{A6FF84D3-76A9-49C3-B2B3-E89FA2CAD9F8}" srcOrd="0" destOrd="0" presId="urn:microsoft.com/office/officeart/2009/3/layout/HorizontalOrganizationChart"/>
    <dgm:cxn modelId="{57E60637-8F4E-4937-AE5C-E7EFD4420C90}" srcId="{34A119F0-FA8B-4B54-9542-14163BF46DAF}" destId="{11F14A33-D1B0-429B-B9CD-22EA3FAE62FA}" srcOrd="2" destOrd="0" parTransId="{AE38866E-80EA-4089-A354-C0196DA7D185}" sibTransId="{4D667C76-65CB-4534-9A55-550864E2E22E}"/>
    <dgm:cxn modelId="{F9A37BA6-3C34-40EA-919B-2C2180D21C7B}" type="presOf" srcId="{75F2BD15-EB28-4537-B95A-C6AF3F34435D}" destId="{D96438A6-85ED-415C-8436-5B1876E9E54A}" srcOrd="1" destOrd="0" presId="urn:microsoft.com/office/officeart/2009/3/layout/HorizontalOrganizationChart"/>
    <dgm:cxn modelId="{F5B8A081-D277-4F1F-92B5-6F7AA228C1FC}" type="presOf" srcId="{2557F06A-DEBD-4942-B6B6-6175B80AC66C}" destId="{62F290E6-1C8B-4E3D-9404-0DDDAEFA530B}" srcOrd="0" destOrd="0" presId="urn:microsoft.com/office/officeart/2009/3/layout/HorizontalOrganizationChart"/>
    <dgm:cxn modelId="{A71DB7BE-50C7-44EC-8661-DF071B644129}" type="presOf" srcId="{EC5FE9A4-12E2-4139-9114-2D5147FF2920}" destId="{4B51C6E7-0FE7-4A5D-A085-BA2DF9F258A1}" srcOrd="0" destOrd="0" presId="urn:microsoft.com/office/officeart/2009/3/layout/HorizontalOrganizationChart"/>
    <dgm:cxn modelId="{D4C1DEBB-F325-47B5-9041-620C42B2245F}" type="presOf" srcId="{11F14A33-D1B0-429B-B9CD-22EA3FAE62FA}" destId="{0EF53303-83A7-4AE4-9A0D-B99C0D510E3A}" srcOrd="0" destOrd="0" presId="urn:microsoft.com/office/officeart/2009/3/layout/HorizontalOrganizationChart"/>
    <dgm:cxn modelId="{414AB2B4-13EF-49CF-9A25-F934256D5E8E}" type="presOf" srcId="{DD30D6EB-ABAE-46A3-B420-6F7536AA231E}" destId="{15B9AC2E-4CF1-4073-AC86-CEC4198F7760}" srcOrd="1" destOrd="0" presId="urn:microsoft.com/office/officeart/2009/3/layout/HorizontalOrganizationChart"/>
    <dgm:cxn modelId="{A1CF90B3-0413-4DE2-B76D-62D319C40B01}" type="presOf" srcId="{00520502-BC85-421A-A7E5-2672B26D8B5B}" destId="{C535E311-422B-4061-AD5A-36A9A1933A29}" srcOrd="0" destOrd="0" presId="urn:microsoft.com/office/officeart/2009/3/layout/HorizontalOrganizationChart"/>
    <dgm:cxn modelId="{0B472C09-D451-47AF-97D2-BE1276FB60D4}" type="presOf" srcId="{BA8E74AA-F33A-408D-BD27-85539726D702}" destId="{4026D3C6-ABBA-4B30-86F8-81DF58AF75B1}" srcOrd="0" destOrd="0" presId="urn:microsoft.com/office/officeart/2009/3/layout/HorizontalOrganizationChart"/>
    <dgm:cxn modelId="{C979E00A-EABA-44C9-96B2-5645B50F9586}" type="presOf" srcId="{EC5FE9A4-12E2-4139-9114-2D5147FF2920}" destId="{CF5FF06A-B881-493A-A68C-56BAC381B4BC}" srcOrd="1" destOrd="0" presId="urn:microsoft.com/office/officeart/2009/3/layout/HorizontalOrganizationChart"/>
    <dgm:cxn modelId="{6FB68C6E-711F-4A54-844C-9386AE617114}" type="presOf" srcId="{CF3F8DF9-90C2-496C-9938-E87116AE0443}" destId="{14C627BE-D6DA-4022-85C4-5CEB14FB40F4}" srcOrd="0" destOrd="0" presId="urn:microsoft.com/office/officeart/2009/3/layout/HorizontalOrganizationChart"/>
    <dgm:cxn modelId="{0C9C7523-7759-4090-9FD6-FEC5CE7E1841}" type="presOf" srcId="{99FBF2D8-775A-4DD9-B2F8-FACAD21F94D7}" destId="{AFAD0230-BC45-435A-A41D-EFA2E624D6B4}" srcOrd="1" destOrd="0" presId="urn:microsoft.com/office/officeart/2009/3/layout/HorizontalOrganizationChart"/>
    <dgm:cxn modelId="{1EE796E8-63F3-4BFE-94E4-6CA9C66FFC12}" type="presOf" srcId="{473A9A75-C464-4D47-9FE4-07CBAA2A43C3}" destId="{A529B7C3-97D8-4DAC-AFFF-340BF955538A}" srcOrd="1" destOrd="0" presId="urn:microsoft.com/office/officeart/2009/3/layout/HorizontalOrganizationChart"/>
    <dgm:cxn modelId="{967D7AE3-5CCD-4937-8238-59FA04B024E7}" type="presOf" srcId="{CB527C21-951A-4993-AE7E-C19642A36D63}" destId="{109E759C-F870-447A-8210-6990F28D9E38}" srcOrd="0" destOrd="0" presId="urn:microsoft.com/office/officeart/2009/3/layout/HorizontalOrganizationChart"/>
    <dgm:cxn modelId="{665CC94C-AB9D-4B30-8B07-414F93F4CA37}" type="presOf" srcId="{48CCF4F4-0F75-4D61-A119-1451A0E3AE02}" destId="{40E7A4FB-241D-436C-8102-A1046BCF6420}" srcOrd="0" destOrd="0" presId="urn:microsoft.com/office/officeart/2009/3/layout/HorizontalOrganizationChart"/>
    <dgm:cxn modelId="{6922A151-F3D2-4C3C-A5BF-5680EC839AEA}" type="presOf" srcId="{F61FEEDC-371D-4D42-ACEC-7D894246E89C}" destId="{DF386B7C-3FD0-48B0-85FB-04B1EFF7D68B}" srcOrd="0" destOrd="0" presId="urn:microsoft.com/office/officeart/2009/3/layout/HorizontalOrganizationChart"/>
    <dgm:cxn modelId="{9675A10A-EB4E-4088-9E34-C1F198EC2DCA}" type="presOf" srcId="{F2EB1F73-D592-4BC1-B662-734341018AED}" destId="{B0AF460F-DA42-4AB5-9BEC-AC7273A46364}" srcOrd="0" destOrd="0" presId="urn:microsoft.com/office/officeart/2009/3/layout/HorizontalOrganizationChart"/>
    <dgm:cxn modelId="{1784B787-7BC3-4A9C-98E9-3922A3C1D93A}" srcId="{75F2BD15-EB28-4537-B95A-C6AF3F34435D}" destId="{473A9A75-C464-4D47-9FE4-07CBAA2A43C3}" srcOrd="4" destOrd="0" parTransId="{2557F06A-DEBD-4942-B6B6-6175B80AC66C}" sibTransId="{63A61E75-9F5D-4B0D-80D0-3BE2123510E7}"/>
    <dgm:cxn modelId="{51C501C4-236B-4C02-9297-D85B21144818}" type="presOf" srcId="{41749DF8-B7A1-48D4-BDE9-500B5E4C90D6}" destId="{CB843636-65E1-4A77-8E3E-64045EC66792}" srcOrd="1" destOrd="0" presId="urn:microsoft.com/office/officeart/2009/3/layout/HorizontalOrganizationChart"/>
    <dgm:cxn modelId="{DE8BC899-EE5B-4DC1-ABA0-2EDF45A8E622}" type="presOf" srcId="{310F1631-E0CC-4A22-AAF3-7BDD3441E178}" destId="{F1987F5D-B469-4F48-A59E-0B7B6643F477}" srcOrd="1" destOrd="0" presId="urn:microsoft.com/office/officeart/2009/3/layout/HorizontalOrganizationChart"/>
    <dgm:cxn modelId="{9E112A4C-D7DC-40BE-A04A-A66FA7E2EAC4}" srcId="{41749DF8-B7A1-48D4-BDE9-500B5E4C90D6}" destId="{80A0B040-4D58-4886-BF14-E7346F931910}" srcOrd="1" destOrd="0" parTransId="{C80BD1A5-3B34-4729-B4DE-ECDF6C2BEA05}" sibTransId="{7DB79EB4-4B30-4E6A-ADB7-00EAE9B0CC66}"/>
    <dgm:cxn modelId="{2E153B6F-5F21-4212-BCB4-F21A916BA8A6}" type="presOf" srcId="{A58AD1EB-7706-4B3A-97CE-3DCD6BC9CE2E}" destId="{5519769C-192C-4EE8-B863-0E4DF09B63AB}" srcOrd="1" destOrd="0" presId="urn:microsoft.com/office/officeart/2009/3/layout/HorizontalOrganizationChart"/>
    <dgm:cxn modelId="{66EA4DCF-6D2E-4A75-8C4D-380760536A4F}" type="presOf" srcId="{F61FEEDC-371D-4D42-ACEC-7D894246E89C}" destId="{5670489E-E27A-4077-A1EA-CB237D03F31A}" srcOrd="1" destOrd="0" presId="urn:microsoft.com/office/officeart/2009/3/layout/HorizontalOrganizationChart"/>
    <dgm:cxn modelId="{75D6CF0E-AB32-46C9-82F8-3673909A9D49}" type="presOf" srcId="{99FBF2D8-775A-4DD9-B2F8-FACAD21F94D7}" destId="{CEBF672A-05BF-4F70-B8E1-59B3ADA04FCA}" srcOrd="0" destOrd="0" presId="urn:microsoft.com/office/officeart/2009/3/layout/HorizontalOrganizationChart"/>
    <dgm:cxn modelId="{50D8A4DE-98E4-45D7-B535-AF206CA2DF6E}" type="presOf" srcId="{CB527C21-951A-4993-AE7E-C19642A36D63}" destId="{C9843C9F-D7F3-4D08-9A2A-22808D6C3C55}" srcOrd="1" destOrd="0" presId="urn:microsoft.com/office/officeart/2009/3/layout/HorizontalOrganizationChart"/>
    <dgm:cxn modelId="{BE5C9DF7-5565-404D-B921-1481FE0B22C3}" type="presOf" srcId="{0CF9133F-ABA1-49EC-BB9F-EF279DF7EF55}" destId="{5486BD63-B540-4B2C-B8E8-65B64EBA0EB2}" srcOrd="1" destOrd="0" presId="urn:microsoft.com/office/officeart/2009/3/layout/HorizontalOrganizationChart"/>
    <dgm:cxn modelId="{23EAE3E2-2B0E-4A41-B774-276D5CB66F1E}" type="presOf" srcId="{0C672D88-8B07-4F35-B7CA-2EE402F21DA3}" destId="{13D13C8F-A369-4FC4-B738-253A2D1078EE}" srcOrd="0" destOrd="0" presId="urn:microsoft.com/office/officeart/2009/3/layout/HorizontalOrganizationChart"/>
    <dgm:cxn modelId="{8A5C8080-C3D6-4566-AE94-EF5E17EDB1C5}" type="presOf" srcId="{0C672D88-8B07-4F35-B7CA-2EE402F21DA3}" destId="{62159061-0D71-40EC-8CFF-CDB496C42B38}" srcOrd="1" destOrd="0" presId="urn:microsoft.com/office/officeart/2009/3/layout/HorizontalOrganizationChart"/>
    <dgm:cxn modelId="{92D91C93-3DA8-4E3C-AA48-D7D407D3828A}" srcId="{A58AD1EB-7706-4B3A-97CE-3DCD6BC9CE2E}" destId="{AFE58C80-522E-416B-85A0-B706AF9F82E9}" srcOrd="0" destOrd="0" parTransId="{48CCF4F4-0F75-4D61-A119-1451A0E3AE02}" sibTransId="{0D57B7B8-B36C-4683-8E1E-0F2FDD5465AC}"/>
    <dgm:cxn modelId="{F3870884-0EC2-4D0F-A78F-51211CDFB05C}" srcId="{34A119F0-FA8B-4B54-9542-14163BF46DAF}" destId="{0CF9133F-ABA1-49EC-BB9F-EF279DF7EF55}" srcOrd="3" destOrd="0" parTransId="{67948A0F-6D39-417B-8A2A-7ED89F6776E7}" sibTransId="{07C63037-DF86-4314-BC65-89A4A589E9A7}"/>
    <dgm:cxn modelId="{C69428CB-5DC6-442B-93A1-0329A9C64965}" srcId="{BA8E74AA-F33A-408D-BD27-85539726D702}" destId="{99FBF2D8-775A-4DD9-B2F8-FACAD21F94D7}" srcOrd="0" destOrd="0" parTransId="{283FD590-84CF-4DE8-9A9F-81F8941D0E82}" sibTransId="{444595AF-6113-40DB-B8A1-917755521187}"/>
    <dgm:cxn modelId="{C3A9981B-8453-4FB7-837C-DA297173D5A5}" type="presOf" srcId="{37D4F9B7-1E76-4C75-8F2B-D479701BB1D3}" destId="{91521B11-9CB9-44E2-8468-6D43CD88EAE5}" srcOrd="0" destOrd="0" presId="urn:microsoft.com/office/officeart/2009/3/layout/HorizontalOrganizationChart"/>
    <dgm:cxn modelId="{EB2F9850-2701-4079-874E-D1841D5F41CB}" srcId="{75F2BD15-EB28-4537-B95A-C6AF3F34435D}" destId="{82E7855D-9EFF-4CC6-A0FA-391D49D04F34}" srcOrd="1" destOrd="0" parTransId="{1E5D79C5-DC95-4345-92D9-A9AAE3CCF6C4}" sibTransId="{991144A5-2BC8-41BA-87A5-1F60CF9C71C6}"/>
    <dgm:cxn modelId="{94F19CC8-C592-4C7E-B961-391CDF921E3D}" type="presOf" srcId="{AFE58C80-522E-416B-85A0-B706AF9F82E9}" destId="{641189D8-4AD0-479B-84A8-57833AE308B3}" srcOrd="1" destOrd="0" presId="urn:microsoft.com/office/officeart/2009/3/layout/HorizontalOrganizationChart"/>
    <dgm:cxn modelId="{8B93D5E4-CE7D-42B4-9210-AF5C7E82B030}" type="presOf" srcId="{F31B4922-5491-4B75-BF5C-DFBB85F71241}" destId="{41AC917E-C284-4BF3-B1C3-34E9CD7A56AA}" srcOrd="1" destOrd="0" presId="urn:microsoft.com/office/officeart/2009/3/layout/HorizontalOrganizationChart"/>
    <dgm:cxn modelId="{D0D05F86-55CE-494F-B4AE-552367876820}" srcId="{41749DF8-B7A1-48D4-BDE9-500B5E4C90D6}" destId="{F31B4922-5491-4B75-BF5C-DFBB85F71241}" srcOrd="2" destOrd="0" parTransId="{E193E81D-05F8-4564-8BD8-F4F1CE332191}" sibTransId="{695C8A83-FDFC-4AA9-819D-ACC0BE3B1570}"/>
    <dgm:cxn modelId="{98BDF1E3-FAD4-4FC3-A0BB-A02B3F6BF59E}" type="presOf" srcId="{34A119F0-FA8B-4B54-9542-14163BF46DAF}" destId="{7DB2285D-A1C2-455E-8DCE-885E387A3472}" srcOrd="1" destOrd="0" presId="urn:microsoft.com/office/officeart/2009/3/layout/HorizontalOrganizationChart"/>
    <dgm:cxn modelId="{7E41FAA0-944C-487A-9A87-011860177CB6}" type="presOf" srcId="{FA208962-0711-4EDD-A8F3-F890F3F5D45C}" destId="{E533FBEA-D9EA-4095-A15C-00C863D2F1C2}" srcOrd="0" destOrd="0" presId="urn:microsoft.com/office/officeart/2009/3/layout/HorizontalOrganizationChart"/>
    <dgm:cxn modelId="{A0582EEC-2E15-44E4-A7A9-F7923D56B1B3}" type="presOf" srcId="{2B3AEDED-07B5-457B-9249-8AEA32DA548F}" destId="{06306E22-7E50-4954-A2FF-DD7A3DCD1D86}" srcOrd="1" destOrd="0" presId="urn:microsoft.com/office/officeart/2009/3/layout/HorizontalOrganizationChart"/>
    <dgm:cxn modelId="{4523D473-26F4-4F93-ADEA-E3C06FAC4510}" srcId="{A58AD1EB-7706-4B3A-97CE-3DCD6BC9CE2E}" destId="{CB527C21-951A-4993-AE7E-C19642A36D63}" srcOrd="1" destOrd="0" parTransId="{F2EB1F73-D592-4BC1-B662-734341018AED}" sibTransId="{FF5E349A-45C6-4084-88C8-05C74A53AACA}"/>
    <dgm:cxn modelId="{7A20E8F2-972B-4459-A9C3-2813E64B1874}" srcId="{75F2BD15-EB28-4537-B95A-C6AF3F34435D}" destId="{34A119F0-FA8B-4B54-9542-14163BF46DAF}" srcOrd="0" destOrd="0" parTransId="{CF3F8DF9-90C2-496C-9938-E87116AE0443}" sibTransId="{231C911B-D3D3-44E1-937E-2DB5D0685BC0}"/>
    <dgm:cxn modelId="{3A484D9F-E9DA-4CB9-9AE1-7EA26E218452}" type="presOf" srcId="{75F2BD15-EB28-4537-B95A-C6AF3F34435D}" destId="{98BCD092-7292-4DCD-AC21-6EA99DC37120}" srcOrd="0" destOrd="0" presId="urn:microsoft.com/office/officeart/2009/3/layout/HorizontalOrganizationChart"/>
    <dgm:cxn modelId="{FD16E5AA-3706-4AD2-A290-EB12E5E5E3B1}" type="presOf" srcId="{0CF9133F-ABA1-49EC-BB9F-EF279DF7EF55}" destId="{102F7FA1-761C-4277-BDDD-A3466E091AE5}" srcOrd="0" destOrd="0" presId="urn:microsoft.com/office/officeart/2009/3/layout/HorizontalOrganizationChart"/>
    <dgm:cxn modelId="{F17DA8DE-101B-4040-8B97-39080E588504}" type="presOf" srcId="{5FEF29F2-EA34-4EC7-985F-EEE0C2196D59}" destId="{1DFDD73B-0CBB-4714-9337-294A2A931151}" srcOrd="0" destOrd="0" presId="urn:microsoft.com/office/officeart/2009/3/layout/HorizontalOrganizationChart"/>
    <dgm:cxn modelId="{0B5A63AD-D0CA-4F12-9B7B-4AD91F8EA3DA}" srcId="{41749DF8-B7A1-48D4-BDE9-500B5E4C90D6}" destId="{75F2BD15-EB28-4537-B95A-C6AF3F34435D}" srcOrd="0" destOrd="0" parTransId="{BCADD1CF-5F0B-41C0-A9CC-2CAC95C1AC0F}" sibTransId="{9CF105C1-4017-4C8B-A43F-709609C36868}"/>
    <dgm:cxn modelId="{FD60703B-6905-4585-8BE3-584C4666CF15}" srcId="{75F2BD15-EB28-4537-B95A-C6AF3F34435D}" destId="{0C672D88-8B07-4F35-B7CA-2EE402F21DA3}" srcOrd="3" destOrd="0" parTransId="{BF0B7C22-448F-4DDF-81B5-8E431F5D25AD}" sibTransId="{994E224F-6D5B-4C60-AF03-520B20F2FDB5}"/>
    <dgm:cxn modelId="{DD0CDC07-46A9-4F0C-8874-93C3DDA5AAE6}" type="presOf" srcId="{82E7855D-9EFF-4CC6-A0FA-391D49D04F34}" destId="{BE1A1E1C-64B9-4F6E-9E2E-1F86CA275F54}" srcOrd="0" destOrd="0" presId="urn:microsoft.com/office/officeart/2009/3/layout/HorizontalOrganizationChart"/>
    <dgm:cxn modelId="{3AD7A834-141E-4404-871E-CF2E8114373D}" type="presOf" srcId="{4A023403-7F7D-402B-A8DF-93665BBEFB27}" destId="{58FE0BE6-799D-4DAD-82C0-E4E910793715}" srcOrd="0" destOrd="0" presId="urn:microsoft.com/office/officeart/2009/3/layout/HorizontalOrganizationChart"/>
    <dgm:cxn modelId="{CC109FA1-FA23-4FF3-A5A4-FB3179145955}" type="presOf" srcId="{67948A0F-6D39-417B-8A2A-7ED89F6776E7}" destId="{FF7D6333-27F9-4D8F-8487-AA99CA64FAD7}" srcOrd="0" destOrd="0" presId="urn:microsoft.com/office/officeart/2009/3/layout/HorizontalOrganizationChart"/>
    <dgm:cxn modelId="{498200EB-8E40-4E8B-A032-E2DA4A6AC944}" type="presOf" srcId="{34A119F0-FA8B-4B54-9542-14163BF46DAF}" destId="{5D9E4F49-0ADE-4850-9157-C51A1EE35E85}" srcOrd="0" destOrd="0" presId="urn:microsoft.com/office/officeart/2009/3/layout/HorizontalOrganizationChart"/>
    <dgm:cxn modelId="{60664B98-ED0B-464A-9C85-41D120DD4D90}" type="presOf" srcId="{80A0B040-4D58-4886-BF14-E7346F931910}" destId="{117C72D5-7310-4ACE-8C01-392A6FA70077}" srcOrd="0" destOrd="0" presId="urn:microsoft.com/office/officeart/2009/3/layout/HorizontalOrganizationChart"/>
    <dgm:cxn modelId="{EEFF9C36-AAFE-4EB2-8755-78482CB81882}" type="presOf" srcId="{BF0B7C22-448F-4DDF-81B5-8E431F5D25AD}" destId="{426375D8-35C4-40D9-9131-ADC0F1F64FE2}" srcOrd="0" destOrd="0" presId="urn:microsoft.com/office/officeart/2009/3/layout/HorizontalOrganizationChart"/>
    <dgm:cxn modelId="{D3868B3C-55E5-4935-B6FE-F4294A6B2104}" srcId="{34A119F0-FA8B-4B54-9542-14163BF46DAF}" destId="{310F1631-E0CC-4A22-AAF3-7BDD3441E178}" srcOrd="4" destOrd="0" parTransId="{5FEF29F2-EA34-4EC7-985F-EEE0C2196D59}" sibTransId="{B69AD9CA-2C66-4EDA-98D5-AA093314C67E}"/>
    <dgm:cxn modelId="{7C44CDD9-4EAB-4435-8B0B-A336293FEB20}" srcId="{99FBF2D8-775A-4DD9-B2F8-FACAD21F94D7}" destId="{A58AD1EB-7706-4B3A-97CE-3DCD6BC9CE2E}" srcOrd="0" destOrd="0" parTransId="{37D4F9B7-1E76-4C75-8F2B-D479701BB1D3}" sibTransId="{7153D2EB-8C25-42AF-9F0B-5EAD595F4B22}"/>
    <dgm:cxn modelId="{EA2E78C9-EDAE-47E2-8812-F87B186E3BAC}" type="presOf" srcId="{A58AD1EB-7706-4B3A-97CE-3DCD6BC9CE2E}" destId="{81C89A9E-9ABE-4C23-BE6F-BC4D4B3382C8}" srcOrd="0" destOrd="0" presId="urn:microsoft.com/office/officeart/2009/3/layout/HorizontalOrganizationChart"/>
    <dgm:cxn modelId="{DA604B31-A151-4F38-87E5-0A36A1DCC441}" srcId="{34A119F0-FA8B-4B54-9542-14163BF46DAF}" destId="{DD30D6EB-ABAE-46A3-B420-6F7536AA231E}" srcOrd="0" destOrd="0" parTransId="{E4F8BE95-0AD1-4E45-8B6D-C804D7B02F76}" sibTransId="{08092866-945D-428D-9EE3-9E3CC5402102}"/>
    <dgm:cxn modelId="{B491689A-2BFB-4964-888D-C109CFAC5B8E}" type="presOf" srcId="{1E5D79C5-DC95-4345-92D9-A9AAE3CCF6C4}" destId="{94DB281C-27DE-429B-819B-931374BF4FFA}" srcOrd="0" destOrd="0" presId="urn:microsoft.com/office/officeart/2009/3/layout/HorizontalOrganizationChart"/>
    <dgm:cxn modelId="{5C8F85A7-885D-47AC-B722-FD743625720F}" type="presOf" srcId="{82E7855D-9EFF-4CC6-A0FA-391D49D04F34}" destId="{C99101B7-6A33-4C47-ADCA-DE1442EE3FC2}" srcOrd="1" destOrd="0" presId="urn:microsoft.com/office/officeart/2009/3/layout/HorizontalOrganizationChart"/>
    <dgm:cxn modelId="{139339BF-3837-4523-B34E-8467764EBF1A}" type="presOf" srcId="{BCADD1CF-5F0B-41C0-A9CC-2CAC95C1AC0F}" destId="{4FBD0EA4-B31C-4B2A-9090-09DB85402F1A}" srcOrd="0" destOrd="0" presId="urn:microsoft.com/office/officeart/2009/3/layout/HorizontalOrganizationChart"/>
    <dgm:cxn modelId="{05310FD7-66DE-47A4-BD94-481720FBBC62}" srcId="{99FBF2D8-775A-4DD9-B2F8-FACAD21F94D7}" destId="{41749DF8-B7A1-48D4-BDE9-500B5E4C90D6}" srcOrd="1" destOrd="0" parTransId="{4A023403-7F7D-402B-A8DF-93665BBEFB27}" sibTransId="{E035AA19-4323-4B41-B7CF-F4C942467D84}"/>
    <dgm:cxn modelId="{3F6CE931-BD8B-4CF1-B14D-868AB92CC5B9}" type="presOf" srcId="{E193E81D-05F8-4564-8BD8-F4F1CE332191}" destId="{13DEF299-759C-4004-9ABB-F6F38D3D72CE}" srcOrd="0" destOrd="0" presId="urn:microsoft.com/office/officeart/2009/3/layout/HorizontalOrganizationChart"/>
    <dgm:cxn modelId="{885379F1-BF27-4C82-A173-DFFDE79395DA}" srcId="{34A119F0-FA8B-4B54-9542-14163BF46DAF}" destId="{EC5FE9A4-12E2-4139-9114-2D5147FF2920}" srcOrd="1" destOrd="0" parTransId="{00520502-BC85-421A-A7E5-2672B26D8B5B}" sibTransId="{AA628009-4468-4F76-93BA-62B592DA6100}"/>
    <dgm:cxn modelId="{F6BC527B-21E7-4369-B441-9722107A711E}" type="presOf" srcId="{E4F8BE95-0AD1-4E45-8B6D-C804D7B02F76}" destId="{28EB7957-81FE-4A0E-A8DC-73145A0E7BBA}" srcOrd="0" destOrd="0" presId="urn:microsoft.com/office/officeart/2009/3/layout/HorizontalOrganizationChart"/>
    <dgm:cxn modelId="{A2C879FD-7BDA-4095-A431-B5239AD53E80}" type="presOf" srcId="{473A9A75-C464-4D47-9FE4-07CBAA2A43C3}" destId="{A44AD911-CF72-436F-9536-8480940C746F}" srcOrd="0" destOrd="0" presId="urn:microsoft.com/office/officeart/2009/3/layout/HorizontalOrganizationChart"/>
    <dgm:cxn modelId="{CDBE4708-FC09-4C5C-8C22-00D38A4A30D8}" type="presOf" srcId="{11F14A33-D1B0-429B-B9CD-22EA3FAE62FA}" destId="{E538FA2F-536B-44E5-B9B7-A49242DD2B83}" srcOrd="1" destOrd="0" presId="urn:microsoft.com/office/officeart/2009/3/layout/HorizontalOrganizationChart"/>
    <dgm:cxn modelId="{4AAAD213-6CC8-4659-A4A0-C7409050E8F6}" type="presOf" srcId="{DD30D6EB-ABAE-46A3-B420-6F7536AA231E}" destId="{C962F79D-1A42-477B-ADF1-B1E83204F52A}" srcOrd="0" destOrd="0" presId="urn:microsoft.com/office/officeart/2009/3/layout/HorizontalOrganizationChart"/>
    <dgm:cxn modelId="{2AFBB20C-AC94-4105-9404-2AAE6E144254}" type="presParOf" srcId="{4026D3C6-ABBA-4B30-86F8-81DF58AF75B1}" destId="{A057733B-6CBA-4F55-A16A-43F43DEBFC34}" srcOrd="0" destOrd="0" presId="urn:microsoft.com/office/officeart/2009/3/layout/HorizontalOrganizationChart"/>
    <dgm:cxn modelId="{E7407BC2-3F6A-4FBA-A4B6-99C5EBE2E545}" type="presParOf" srcId="{A057733B-6CBA-4F55-A16A-43F43DEBFC34}" destId="{D86C2DC9-7358-4978-8ABF-2F84479AA2DA}" srcOrd="0" destOrd="0" presId="urn:microsoft.com/office/officeart/2009/3/layout/HorizontalOrganizationChart"/>
    <dgm:cxn modelId="{24B61D14-50CF-4F99-8941-CB1930B9816F}" type="presParOf" srcId="{D86C2DC9-7358-4978-8ABF-2F84479AA2DA}" destId="{CEBF672A-05BF-4F70-B8E1-59B3ADA04FCA}" srcOrd="0" destOrd="0" presId="urn:microsoft.com/office/officeart/2009/3/layout/HorizontalOrganizationChart"/>
    <dgm:cxn modelId="{9C2A45FD-346F-42C2-AF26-96AD1813ED85}" type="presParOf" srcId="{D86C2DC9-7358-4978-8ABF-2F84479AA2DA}" destId="{AFAD0230-BC45-435A-A41D-EFA2E624D6B4}" srcOrd="1" destOrd="0" presId="urn:microsoft.com/office/officeart/2009/3/layout/HorizontalOrganizationChart"/>
    <dgm:cxn modelId="{DBDEC74E-10CF-40F9-AF5D-0A955D4BE034}" type="presParOf" srcId="{A057733B-6CBA-4F55-A16A-43F43DEBFC34}" destId="{BA83B266-D570-4DC7-A2AC-D0C3B66235FB}" srcOrd="1" destOrd="0" presId="urn:microsoft.com/office/officeart/2009/3/layout/HorizontalOrganizationChart"/>
    <dgm:cxn modelId="{454C2928-77BE-495E-BF8D-67AA5F4F5F5E}" type="presParOf" srcId="{BA83B266-D570-4DC7-A2AC-D0C3B66235FB}" destId="{91521B11-9CB9-44E2-8468-6D43CD88EAE5}" srcOrd="0" destOrd="0" presId="urn:microsoft.com/office/officeart/2009/3/layout/HorizontalOrganizationChart"/>
    <dgm:cxn modelId="{3FF3C3BF-058B-49FE-A5A6-EE6646195707}" type="presParOf" srcId="{BA83B266-D570-4DC7-A2AC-D0C3B66235FB}" destId="{B120AFB3-7E62-4843-B4DC-DF747D8CAABA}" srcOrd="1" destOrd="0" presId="urn:microsoft.com/office/officeart/2009/3/layout/HorizontalOrganizationChart"/>
    <dgm:cxn modelId="{E17E275F-D9ED-45A3-B7A8-9A42669CF486}" type="presParOf" srcId="{B120AFB3-7E62-4843-B4DC-DF747D8CAABA}" destId="{9CD3C8F9-2CD6-47CB-B52B-7F30EF5482C8}" srcOrd="0" destOrd="0" presId="urn:microsoft.com/office/officeart/2009/3/layout/HorizontalOrganizationChart"/>
    <dgm:cxn modelId="{81A79A2B-84D3-442A-B0C8-42D0C796F866}" type="presParOf" srcId="{9CD3C8F9-2CD6-47CB-B52B-7F30EF5482C8}" destId="{81C89A9E-9ABE-4C23-BE6F-BC4D4B3382C8}" srcOrd="0" destOrd="0" presId="urn:microsoft.com/office/officeart/2009/3/layout/HorizontalOrganizationChart"/>
    <dgm:cxn modelId="{6E1BE6DA-D091-488E-8A18-F850E5701AFB}" type="presParOf" srcId="{9CD3C8F9-2CD6-47CB-B52B-7F30EF5482C8}" destId="{5519769C-192C-4EE8-B863-0E4DF09B63AB}" srcOrd="1" destOrd="0" presId="urn:microsoft.com/office/officeart/2009/3/layout/HorizontalOrganizationChart"/>
    <dgm:cxn modelId="{B91434FA-7217-437C-9F32-DB45F7ACC33D}" type="presParOf" srcId="{B120AFB3-7E62-4843-B4DC-DF747D8CAABA}" destId="{C7148B46-C65F-4C36-9DD6-058CB000716B}" srcOrd="1" destOrd="0" presId="urn:microsoft.com/office/officeart/2009/3/layout/HorizontalOrganizationChart"/>
    <dgm:cxn modelId="{01DC1DDD-F0D7-4A03-AD58-7A3A383F7D40}" type="presParOf" srcId="{C7148B46-C65F-4C36-9DD6-058CB000716B}" destId="{40E7A4FB-241D-436C-8102-A1046BCF6420}" srcOrd="0" destOrd="0" presId="urn:microsoft.com/office/officeart/2009/3/layout/HorizontalOrganizationChart"/>
    <dgm:cxn modelId="{FB3C56F0-53B4-4AAA-BEDB-DE834A4BAEDF}" type="presParOf" srcId="{C7148B46-C65F-4C36-9DD6-058CB000716B}" destId="{748B0C80-2F52-4B9B-A6F1-2BB03750840A}" srcOrd="1" destOrd="0" presId="urn:microsoft.com/office/officeart/2009/3/layout/HorizontalOrganizationChart"/>
    <dgm:cxn modelId="{C481F0D7-744A-4709-B5D1-D862A3953DD1}" type="presParOf" srcId="{748B0C80-2F52-4B9B-A6F1-2BB03750840A}" destId="{B2193969-7EF9-47E8-A62F-A5CF989A4EC1}" srcOrd="0" destOrd="0" presId="urn:microsoft.com/office/officeart/2009/3/layout/HorizontalOrganizationChart"/>
    <dgm:cxn modelId="{185011CF-E26D-489B-9F89-21D3E7DB879D}" type="presParOf" srcId="{B2193969-7EF9-47E8-A62F-A5CF989A4EC1}" destId="{E9202D28-65E3-4BAB-A1C3-EBB11F5FED4B}" srcOrd="0" destOrd="0" presId="urn:microsoft.com/office/officeart/2009/3/layout/HorizontalOrganizationChart"/>
    <dgm:cxn modelId="{99F0B5CD-41B8-4B77-A557-F270BDB383E2}" type="presParOf" srcId="{B2193969-7EF9-47E8-A62F-A5CF989A4EC1}" destId="{641189D8-4AD0-479B-84A8-57833AE308B3}" srcOrd="1" destOrd="0" presId="urn:microsoft.com/office/officeart/2009/3/layout/HorizontalOrganizationChart"/>
    <dgm:cxn modelId="{C9ED733C-8FA6-4920-9497-031A845B25CC}" type="presParOf" srcId="{748B0C80-2F52-4B9B-A6F1-2BB03750840A}" destId="{4D431F89-6D15-42A0-B735-5B396FEE2F78}" srcOrd="1" destOrd="0" presId="urn:microsoft.com/office/officeart/2009/3/layout/HorizontalOrganizationChart"/>
    <dgm:cxn modelId="{FDD83C79-6B6F-4E61-B895-28F2AECAFF26}" type="presParOf" srcId="{748B0C80-2F52-4B9B-A6F1-2BB03750840A}" destId="{1FDA9CBF-C6E7-4C75-98EF-4B46BEA4A0DC}" srcOrd="2" destOrd="0" presId="urn:microsoft.com/office/officeart/2009/3/layout/HorizontalOrganizationChart"/>
    <dgm:cxn modelId="{E06609FA-1308-4861-8D52-1BC6751DD526}" type="presParOf" srcId="{C7148B46-C65F-4C36-9DD6-058CB000716B}" destId="{B0AF460F-DA42-4AB5-9BEC-AC7273A46364}" srcOrd="2" destOrd="0" presId="urn:microsoft.com/office/officeart/2009/3/layout/HorizontalOrganizationChart"/>
    <dgm:cxn modelId="{F27CBC4A-EF42-4AA8-8E19-57A1D3305354}" type="presParOf" srcId="{C7148B46-C65F-4C36-9DD6-058CB000716B}" destId="{4F55C39B-FE79-403A-AD1E-EA7FB528F38A}" srcOrd="3" destOrd="0" presId="urn:microsoft.com/office/officeart/2009/3/layout/HorizontalOrganizationChart"/>
    <dgm:cxn modelId="{101DB228-C26F-4D9D-B9B0-A0BF0C2F0CDD}" type="presParOf" srcId="{4F55C39B-FE79-403A-AD1E-EA7FB528F38A}" destId="{9603ABFB-80B0-4451-9BE3-2867D18DF0DC}" srcOrd="0" destOrd="0" presId="urn:microsoft.com/office/officeart/2009/3/layout/HorizontalOrganizationChart"/>
    <dgm:cxn modelId="{CA63A39A-3AFE-4DD3-96C0-10EE93159D16}" type="presParOf" srcId="{9603ABFB-80B0-4451-9BE3-2867D18DF0DC}" destId="{109E759C-F870-447A-8210-6990F28D9E38}" srcOrd="0" destOrd="0" presId="urn:microsoft.com/office/officeart/2009/3/layout/HorizontalOrganizationChart"/>
    <dgm:cxn modelId="{157D80A7-DC9E-4F69-8003-504DA8F3C62E}" type="presParOf" srcId="{9603ABFB-80B0-4451-9BE3-2867D18DF0DC}" destId="{C9843C9F-D7F3-4D08-9A2A-22808D6C3C55}" srcOrd="1" destOrd="0" presId="urn:microsoft.com/office/officeart/2009/3/layout/HorizontalOrganizationChart"/>
    <dgm:cxn modelId="{5691E719-B11E-4EEB-8930-530BCB2647DD}" type="presParOf" srcId="{4F55C39B-FE79-403A-AD1E-EA7FB528F38A}" destId="{5B7F789D-AC60-4425-BFA0-2B69A8506090}" srcOrd="1" destOrd="0" presId="urn:microsoft.com/office/officeart/2009/3/layout/HorizontalOrganizationChart"/>
    <dgm:cxn modelId="{C5675D78-1F22-4AD4-9DF0-773D699C4DE9}" type="presParOf" srcId="{4F55C39B-FE79-403A-AD1E-EA7FB528F38A}" destId="{981BBB3F-4FC9-45C1-84AB-1D96F91B21BC}" srcOrd="2" destOrd="0" presId="urn:microsoft.com/office/officeart/2009/3/layout/HorizontalOrganizationChart"/>
    <dgm:cxn modelId="{1F72AFCB-C096-45A6-85E0-12F9F8DE36BF}" type="presParOf" srcId="{B120AFB3-7E62-4843-B4DC-DF747D8CAABA}" destId="{10982B19-E0D2-4FB1-82F8-959E5893C498}" srcOrd="2" destOrd="0" presId="urn:microsoft.com/office/officeart/2009/3/layout/HorizontalOrganizationChart"/>
    <dgm:cxn modelId="{F7EFE6AD-19DF-49CA-B708-662BD441C8EC}" type="presParOf" srcId="{BA83B266-D570-4DC7-A2AC-D0C3B66235FB}" destId="{58FE0BE6-799D-4DAD-82C0-E4E910793715}" srcOrd="2" destOrd="0" presId="urn:microsoft.com/office/officeart/2009/3/layout/HorizontalOrganizationChart"/>
    <dgm:cxn modelId="{C2DEAD28-A997-4A5A-8461-68E1EF948151}" type="presParOf" srcId="{BA83B266-D570-4DC7-A2AC-D0C3B66235FB}" destId="{4DB1C3F4-4BE5-4381-95B9-A034A754D7CC}" srcOrd="3" destOrd="0" presId="urn:microsoft.com/office/officeart/2009/3/layout/HorizontalOrganizationChart"/>
    <dgm:cxn modelId="{9A1D57F8-5888-4C8D-9505-55169BB514B3}" type="presParOf" srcId="{4DB1C3F4-4BE5-4381-95B9-A034A754D7CC}" destId="{26AE3146-AFA2-40D4-A35A-A2E805D6CB4F}" srcOrd="0" destOrd="0" presId="urn:microsoft.com/office/officeart/2009/3/layout/HorizontalOrganizationChart"/>
    <dgm:cxn modelId="{20BCB376-ABEE-48E7-BCDE-C1E8678166BD}" type="presParOf" srcId="{26AE3146-AFA2-40D4-A35A-A2E805D6CB4F}" destId="{9DC84C68-F7BC-4C01-B24A-F1FA46CCFAED}" srcOrd="0" destOrd="0" presId="urn:microsoft.com/office/officeart/2009/3/layout/HorizontalOrganizationChart"/>
    <dgm:cxn modelId="{B31285EB-508D-4D3A-B841-45E7069D928F}" type="presParOf" srcId="{26AE3146-AFA2-40D4-A35A-A2E805D6CB4F}" destId="{CB843636-65E1-4A77-8E3E-64045EC66792}" srcOrd="1" destOrd="0" presId="urn:microsoft.com/office/officeart/2009/3/layout/HorizontalOrganizationChart"/>
    <dgm:cxn modelId="{65C640D8-B388-40D0-9C68-8F8AA77B7E5D}" type="presParOf" srcId="{4DB1C3F4-4BE5-4381-95B9-A034A754D7CC}" destId="{441C58AD-EBFB-45DD-8553-884C7D6ECA88}" srcOrd="1" destOrd="0" presId="urn:microsoft.com/office/officeart/2009/3/layout/HorizontalOrganizationChart"/>
    <dgm:cxn modelId="{DF24D5DA-1FFB-45BC-83CF-0A86A2E40598}" type="presParOf" srcId="{441C58AD-EBFB-45DD-8553-884C7D6ECA88}" destId="{4FBD0EA4-B31C-4B2A-9090-09DB85402F1A}" srcOrd="0" destOrd="0" presId="urn:microsoft.com/office/officeart/2009/3/layout/HorizontalOrganizationChart"/>
    <dgm:cxn modelId="{600865AC-AD9B-40CF-A7F3-256AE542D824}" type="presParOf" srcId="{441C58AD-EBFB-45DD-8553-884C7D6ECA88}" destId="{45846E4A-2796-4A5D-937D-1F89A198D89C}" srcOrd="1" destOrd="0" presId="urn:microsoft.com/office/officeart/2009/3/layout/HorizontalOrganizationChart"/>
    <dgm:cxn modelId="{3C19CB8D-86D0-44C9-B725-33B107CA2FF5}" type="presParOf" srcId="{45846E4A-2796-4A5D-937D-1F89A198D89C}" destId="{FDBD537A-C36A-4D37-BA0B-65908678ADB2}" srcOrd="0" destOrd="0" presId="urn:microsoft.com/office/officeart/2009/3/layout/HorizontalOrganizationChart"/>
    <dgm:cxn modelId="{52924B16-9435-4121-98C8-70255D3C5384}" type="presParOf" srcId="{FDBD537A-C36A-4D37-BA0B-65908678ADB2}" destId="{98BCD092-7292-4DCD-AC21-6EA99DC37120}" srcOrd="0" destOrd="0" presId="urn:microsoft.com/office/officeart/2009/3/layout/HorizontalOrganizationChart"/>
    <dgm:cxn modelId="{51E3A233-E3D3-4E8B-89C0-4A6594A52626}" type="presParOf" srcId="{FDBD537A-C36A-4D37-BA0B-65908678ADB2}" destId="{D96438A6-85ED-415C-8436-5B1876E9E54A}" srcOrd="1" destOrd="0" presId="urn:microsoft.com/office/officeart/2009/3/layout/HorizontalOrganizationChart"/>
    <dgm:cxn modelId="{62D7A392-2B95-434D-9624-E21136300D0E}" type="presParOf" srcId="{45846E4A-2796-4A5D-937D-1F89A198D89C}" destId="{1E362725-7EFF-4BF2-9829-B2CA27C02AF6}" srcOrd="1" destOrd="0" presId="urn:microsoft.com/office/officeart/2009/3/layout/HorizontalOrganizationChart"/>
    <dgm:cxn modelId="{45C5FB73-A004-4E82-B7E8-5C70BA9C7BC3}" type="presParOf" srcId="{1E362725-7EFF-4BF2-9829-B2CA27C02AF6}" destId="{14C627BE-D6DA-4022-85C4-5CEB14FB40F4}" srcOrd="0" destOrd="0" presId="urn:microsoft.com/office/officeart/2009/3/layout/HorizontalOrganizationChart"/>
    <dgm:cxn modelId="{203EE46D-8474-4CCA-AEB1-6E743E8D8768}" type="presParOf" srcId="{1E362725-7EFF-4BF2-9829-B2CA27C02AF6}" destId="{7F732803-3697-4661-BB0F-D514341FAC9B}" srcOrd="1" destOrd="0" presId="urn:microsoft.com/office/officeart/2009/3/layout/HorizontalOrganizationChart"/>
    <dgm:cxn modelId="{05FB8A8C-702D-44DB-8A3F-79EF48EAD30C}" type="presParOf" srcId="{7F732803-3697-4661-BB0F-D514341FAC9B}" destId="{22CF6A46-81D0-4ABF-8269-A1F39CF0D091}" srcOrd="0" destOrd="0" presId="urn:microsoft.com/office/officeart/2009/3/layout/HorizontalOrganizationChart"/>
    <dgm:cxn modelId="{044CAB26-E735-4259-A1E9-68AE75B929C5}" type="presParOf" srcId="{22CF6A46-81D0-4ABF-8269-A1F39CF0D091}" destId="{5D9E4F49-0ADE-4850-9157-C51A1EE35E85}" srcOrd="0" destOrd="0" presId="urn:microsoft.com/office/officeart/2009/3/layout/HorizontalOrganizationChart"/>
    <dgm:cxn modelId="{F4FD6DCF-ECC0-402F-8250-34F5BA7EC12F}" type="presParOf" srcId="{22CF6A46-81D0-4ABF-8269-A1F39CF0D091}" destId="{7DB2285D-A1C2-455E-8DCE-885E387A3472}" srcOrd="1" destOrd="0" presId="urn:microsoft.com/office/officeart/2009/3/layout/HorizontalOrganizationChart"/>
    <dgm:cxn modelId="{A3F8E427-B148-453E-81D0-F0CDCEF4D9A3}" type="presParOf" srcId="{7F732803-3697-4661-BB0F-D514341FAC9B}" destId="{54B8B778-A0CA-407A-A710-B2232E3A72C9}" srcOrd="1" destOrd="0" presId="urn:microsoft.com/office/officeart/2009/3/layout/HorizontalOrganizationChart"/>
    <dgm:cxn modelId="{0455342D-C52E-48C6-85D4-254013B0204B}" type="presParOf" srcId="{54B8B778-A0CA-407A-A710-B2232E3A72C9}" destId="{28EB7957-81FE-4A0E-A8DC-73145A0E7BBA}" srcOrd="0" destOrd="0" presId="urn:microsoft.com/office/officeart/2009/3/layout/HorizontalOrganizationChart"/>
    <dgm:cxn modelId="{456B1F61-F246-448E-8AE2-2A8C1A6B73F1}" type="presParOf" srcId="{54B8B778-A0CA-407A-A710-B2232E3A72C9}" destId="{59D32414-63DC-4C02-9C38-DD48E142B208}" srcOrd="1" destOrd="0" presId="urn:microsoft.com/office/officeart/2009/3/layout/HorizontalOrganizationChart"/>
    <dgm:cxn modelId="{F10180F4-17A5-4B5D-B94C-733380D337A5}" type="presParOf" srcId="{59D32414-63DC-4C02-9C38-DD48E142B208}" destId="{A36F821B-50A0-426C-8118-1A20E3260CE8}" srcOrd="0" destOrd="0" presId="urn:microsoft.com/office/officeart/2009/3/layout/HorizontalOrganizationChart"/>
    <dgm:cxn modelId="{C974915D-BE56-47C4-830A-B0E3E164F91B}" type="presParOf" srcId="{A36F821B-50A0-426C-8118-1A20E3260CE8}" destId="{C962F79D-1A42-477B-ADF1-B1E83204F52A}" srcOrd="0" destOrd="0" presId="urn:microsoft.com/office/officeart/2009/3/layout/HorizontalOrganizationChart"/>
    <dgm:cxn modelId="{7877A588-72A6-4A14-B609-8C743891B0E6}" type="presParOf" srcId="{A36F821B-50A0-426C-8118-1A20E3260CE8}" destId="{15B9AC2E-4CF1-4073-AC86-CEC4198F7760}" srcOrd="1" destOrd="0" presId="urn:microsoft.com/office/officeart/2009/3/layout/HorizontalOrganizationChart"/>
    <dgm:cxn modelId="{7B21ABFE-47F8-46AD-8519-863B79BB44A0}" type="presParOf" srcId="{59D32414-63DC-4C02-9C38-DD48E142B208}" destId="{B010021F-7C42-448D-AAFD-4A14321FBF3B}" srcOrd="1" destOrd="0" presId="urn:microsoft.com/office/officeart/2009/3/layout/HorizontalOrganizationChart"/>
    <dgm:cxn modelId="{A672C36A-0795-4302-8B17-2B394A65D6C2}" type="presParOf" srcId="{59D32414-63DC-4C02-9C38-DD48E142B208}" destId="{CDF91E59-A2AE-40F5-998D-74F75185A73E}" srcOrd="2" destOrd="0" presId="urn:microsoft.com/office/officeart/2009/3/layout/HorizontalOrganizationChart"/>
    <dgm:cxn modelId="{9CA62A6F-1067-4B34-A738-93AE3BCF8EDC}" type="presParOf" srcId="{54B8B778-A0CA-407A-A710-B2232E3A72C9}" destId="{C535E311-422B-4061-AD5A-36A9A1933A29}" srcOrd="2" destOrd="0" presId="urn:microsoft.com/office/officeart/2009/3/layout/HorizontalOrganizationChart"/>
    <dgm:cxn modelId="{A1D57CFB-7D38-4912-87B5-AFF2B76F6B0D}" type="presParOf" srcId="{54B8B778-A0CA-407A-A710-B2232E3A72C9}" destId="{8F120823-2BC1-4D7F-9B0C-B81FD5064530}" srcOrd="3" destOrd="0" presId="urn:microsoft.com/office/officeart/2009/3/layout/HorizontalOrganizationChart"/>
    <dgm:cxn modelId="{0A855580-B49E-4AD5-9F15-8CFCF07002EC}" type="presParOf" srcId="{8F120823-2BC1-4D7F-9B0C-B81FD5064530}" destId="{42980F2F-BF48-4856-A4C4-093A0B23DC8C}" srcOrd="0" destOrd="0" presId="urn:microsoft.com/office/officeart/2009/3/layout/HorizontalOrganizationChart"/>
    <dgm:cxn modelId="{A50A13B2-9EF6-455C-A640-5A0E509B915B}" type="presParOf" srcId="{42980F2F-BF48-4856-A4C4-093A0B23DC8C}" destId="{4B51C6E7-0FE7-4A5D-A085-BA2DF9F258A1}" srcOrd="0" destOrd="0" presId="urn:microsoft.com/office/officeart/2009/3/layout/HorizontalOrganizationChart"/>
    <dgm:cxn modelId="{8AE5803B-AF65-49BB-B482-58B6511BEC7E}" type="presParOf" srcId="{42980F2F-BF48-4856-A4C4-093A0B23DC8C}" destId="{CF5FF06A-B881-493A-A68C-56BAC381B4BC}" srcOrd="1" destOrd="0" presId="urn:microsoft.com/office/officeart/2009/3/layout/HorizontalOrganizationChart"/>
    <dgm:cxn modelId="{AA720ED9-DBD7-474D-A612-BAA80F56EB65}" type="presParOf" srcId="{8F120823-2BC1-4D7F-9B0C-B81FD5064530}" destId="{F1CABFBC-4534-4892-9CE1-1D877F641F10}" srcOrd="1" destOrd="0" presId="urn:microsoft.com/office/officeart/2009/3/layout/HorizontalOrganizationChart"/>
    <dgm:cxn modelId="{3454C525-EEE3-4CC5-B012-B6D3ED4BBD78}" type="presParOf" srcId="{8F120823-2BC1-4D7F-9B0C-B81FD5064530}" destId="{7EE1C4A7-5101-4462-91B4-E34058AB9932}" srcOrd="2" destOrd="0" presId="urn:microsoft.com/office/officeart/2009/3/layout/HorizontalOrganizationChart"/>
    <dgm:cxn modelId="{94AD8D27-B05D-4082-BAEC-BB6F23F16981}" type="presParOf" srcId="{54B8B778-A0CA-407A-A710-B2232E3A72C9}" destId="{4C4433F4-2C4C-48F4-8708-44DEF8FE7857}" srcOrd="4" destOrd="0" presId="urn:microsoft.com/office/officeart/2009/3/layout/HorizontalOrganizationChart"/>
    <dgm:cxn modelId="{22F994C2-BF21-405F-BE26-46368F8610E3}" type="presParOf" srcId="{54B8B778-A0CA-407A-A710-B2232E3A72C9}" destId="{9ED2E3C8-94B5-44E7-B428-FAAE119066CB}" srcOrd="5" destOrd="0" presId="urn:microsoft.com/office/officeart/2009/3/layout/HorizontalOrganizationChart"/>
    <dgm:cxn modelId="{F74C3FD1-ED40-4344-8F37-2988D3C0AC0E}" type="presParOf" srcId="{9ED2E3C8-94B5-44E7-B428-FAAE119066CB}" destId="{49E61381-57B1-4389-9CEC-2AF3C835ACD1}" srcOrd="0" destOrd="0" presId="urn:microsoft.com/office/officeart/2009/3/layout/HorizontalOrganizationChart"/>
    <dgm:cxn modelId="{642E7A5B-7298-482E-B28B-6AA3C4B0A9BD}" type="presParOf" srcId="{49E61381-57B1-4389-9CEC-2AF3C835ACD1}" destId="{0EF53303-83A7-4AE4-9A0D-B99C0D510E3A}" srcOrd="0" destOrd="0" presId="urn:microsoft.com/office/officeart/2009/3/layout/HorizontalOrganizationChart"/>
    <dgm:cxn modelId="{1BE3F369-B7FD-4798-AAF3-CAB15AEBF3D5}" type="presParOf" srcId="{49E61381-57B1-4389-9CEC-2AF3C835ACD1}" destId="{E538FA2F-536B-44E5-B9B7-A49242DD2B83}" srcOrd="1" destOrd="0" presId="urn:microsoft.com/office/officeart/2009/3/layout/HorizontalOrganizationChart"/>
    <dgm:cxn modelId="{39DCB58E-3383-48CE-84EA-C88B9BE58D67}" type="presParOf" srcId="{9ED2E3C8-94B5-44E7-B428-FAAE119066CB}" destId="{2FD49BC6-0698-47D3-886E-0844DD7505D4}" srcOrd="1" destOrd="0" presId="urn:microsoft.com/office/officeart/2009/3/layout/HorizontalOrganizationChart"/>
    <dgm:cxn modelId="{32D389E9-3DA5-49C9-B847-4CA5A0CD12C9}" type="presParOf" srcId="{9ED2E3C8-94B5-44E7-B428-FAAE119066CB}" destId="{D5CFFC9F-D32E-4355-8244-0340BB9AA07E}" srcOrd="2" destOrd="0" presId="urn:microsoft.com/office/officeart/2009/3/layout/HorizontalOrganizationChart"/>
    <dgm:cxn modelId="{7208BAAF-2B7C-4351-BC88-95529509A444}" type="presParOf" srcId="{54B8B778-A0CA-407A-A710-B2232E3A72C9}" destId="{FF7D6333-27F9-4D8F-8487-AA99CA64FAD7}" srcOrd="6" destOrd="0" presId="urn:microsoft.com/office/officeart/2009/3/layout/HorizontalOrganizationChart"/>
    <dgm:cxn modelId="{3DE5670D-476E-4316-A035-EE28879AA188}" type="presParOf" srcId="{54B8B778-A0CA-407A-A710-B2232E3A72C9}" destId="{67C7F54E-4031-45C6-A639-994C3E7153BF}" srcOrd="7" destOrd="0" presId="urn:microsoft.com/office/officeart/2009/3/layout/HorizontalOrganizationChart"/>
    <dgm:cxn modelId="{75E05807-3CF6-44ED-AF91-9361702FFE7A}" type="presParOf" srcId="{67C7F54E-4031-45C6-A639-994C3E7153BF}" destId="{B75CD1C0-F21E-4896-BE00-5331D63DA0AC}" srcOrd="0" destOrd="0" presId="urn:microsoft.com/office/officeart/2009/3/layout/HorizontalOrganizationChart"/>
    <dgm:cxn modelId="{B23A92B9-4502-4172-BD95-137F8894F33C}" type="presParOf" srcId="{B75CD1C0-F21E-4896-BE00-5331D63DA0AC}" destId="{102F7FA1-761C-4277-BDDD-A3466E091AE5}" srcOrd="0" destOrd="0" presId="urn:microsoft.com/office/officeart/2009/3/layout/HorizontalOrganizationChart"/>
    <dgm:cxn modelId="{3D9B1648-0030-4D4F-B50C-642044939DCC}" type="presParOf" srcId="{B75CD1C0-F21E-4896-BE00-5331D63DA0AC}" destId="{5486BD63-B540-4B2C-B8E8-65B64EBA0EB2}" srcOrd="1" destOrd="0" presId="urn:microsoft.com/office/officeart/2009/3/layout/HorizontalOrganizationChart"/>
    <dgm:cxn modelId="{F4DCD64B-0B9E-49ED-94A5-EEF892C931D6}" type="presParOf" srcId="{67C7F54E-4031-45C6-A639-994C3E7153BF}" destId="{6EE989EB-4E7F-4335-968A-BED1F79C8387}" srcOrd="1" destOrd="0" presId="urn:microsoft.com/office/officeart/2009/3/layout/HorizontalOrganizationChart"/>
    <dgm:cxn modelId="{606DAB43-FB3A-411F-B8C6-E81921D4AE32}" type="presParOf" srcId="{67C7F54E-4031-45C6-A639-994C3E7153BF}" destId="{EE0B8DC6-9AEA-43CE-9577-79E47F82F9D4}" srcOrd="2" destOrd="0" presId="urn:microsoft.com/office/officeart/2009/3/layout/HorizontalOrganizationChart"/>
    <dgm:cxn modelId="{EA5C26F7-F449-456F-A942-E1B534CC1373}" type="presParOf" srcId="{54B8B778-A0CA-407A-A710-B2232E3A72C9}" destId="{1DFDD73B-0CBB-4714-9337-294A2A931151}" srcOrd="8" destOrd="0" presId="urn:microsoft.com/office/officeart/2009/3/layout/HorizontalOrganizationChart"/>
    <dgm:cxn modelId="{45F78025-217A-4938-BD2E-C3E1D0F891BF}" type="presParOf" srcId="{54B8B778-A0CA-407A-A710-B2232E3A72C9}" destId="{63A2BEBC-75C4-4398-ADAE-8354629D77F7}" srcOrd="9" destOrd="0" presId="urn:microsoft.com/office/officeart/2009/3/layout/HorizontalOrganizationChart"/>
    <dgm:cxn modelId="{3ADC7871-355D-4369-A7C6-800B6B5504D7}" type="presParOf" srcId="{63A2BEBC-75C4-4398-ADAE-8354629D77F7}" destId="{9C353CFC-136D-45E8-B48C-982D42DB588A}" srcOrd="0" destOrd="0" presId="urn:microsoft.com/office/officeart/2009/3/layout/HorizontalOrganizationChart"/>
    <dgm:cxn modelId="{A5400A44-21F6-48DC-B8BC-55944C53DFD1}" type="presParOf" srcId="{9C353CFC-136D-45E8-B48C-982D42DB588A}" destId="{4F96FCD9-67E2-4737-9B94-AD5166176BE8}" srcOrd="0" destOrd="0" presId="urn:microsoft.com/office/officeart/2009/3/layout/HorizontalOrganizationChart"/>
    <dgm:cxn modelId="{126BE2C8-CFD1-40B8-ADF8-4159FBA3E083}" type="presParOf" srcId="{9C353CFC-136D-45E8-B48C-982D42DB588A}" destId="{F1987F5D-B469-4F48-A59E-0B7B6643F477}" srcOrd="1" destOrd="0" presId="urn:microsoft.com/office/officeart/2009/3/layout/HorizontalOrganizationChart"/>
    <dgm:cxn modelId="{815F3CEB-F7E7-4BB1-95E5-B855C9F35A08}" type="presParOf" srcId="{63A2BEBC-75C4-4398-ADAE-8354629D77F7}" destId="{26D01DCB-9AF5-4E64-917F-E62912F7793D}" srcOrd="1" destOrd="0" presId="urn:microsoft.com/office/officeart/2009/3/layout/HorizontalOrganizationChart"/>
    <dgm:cxn modelId="{8DBD15F4-6DB0-402D-A144-4297257DC3A0}" type="presParOf" srcId="{63A2BEBC-75C4-4398-ADAE-8354629D77F7}" destId="{9B369F15-C04D-4180-9ECA-7D232C43243C}" srcOrd="2" destOrd="0" presId="urn:microsoft.com/office/officeart/2009/3/layout/HorizontalOrganizationChart"/>
    <dgm:cxn modelId="{5D73E064-9A46-404D-A760-AC926C3E7ABF}" type="presParOf" srcId="{7F732803-3697-4661-BB0F-D514341FAC9B}" destId="{6965678A-014B-4279-BBD9-D1FB3D42BC0A}" srcOrd="2" destOrd="0" presId="urn:microsoft.com/office/officeart/2009/3/layout/HorizontalOrganizationChart"/>
    <dgm:cxn modelId="{1B3FAA60-ABA3-4D75-95A0-F53F0B99DA75}" type="presParOf" srcId="{1E362725-7EFF-4BF2-9829-B2CA27C02AF6}" destId="{94DB281C-27DE-429B-819B-931374BF4FFA}" srcOrd="2" destOrd="0" presId="urn:microsoft.com/office/officeart/2009/3/layout/HorizontalOrganizationChart"/>
    <dgm:cxn modelId="{29EC993F-407A-4AB6-87D7-5E63402ED242}" type="presParOf" srcId="{1E362725-7EFF-4BF2-9829-B2CA27C02AF6}" destId="{B66CE9D9-F4B9-4FC8-A8F9-184EA8044FF9}" srcOrd="3" destOrd="0" presId="urn:microsoft.com/office/officeart/2009/3/layout/HorizontalOrganizationChart"/>
    <dgm:cxn modelId="{FD5E4B6A-5FE4-4315-818F-65CEE04C19FA}" type="presParOf" srcId="{B66CE9D9-F4B9-4FC8-A8F9-184EA8044FF9}" destId="{BDC3E9BD-1290-4DD8-BF73-02B554C7B22A}" srcOrd="0" destOrd="0" presId="urn:microsoft.com/office/officeart/2009/3/layout/HorizontalOrganizationChart"/>
    <dgm:cxn modelId="{F78CCB04-EFF3-4DD6-9F63-BA9C7292B890}" type="presParOf" srcId="{BDC3E9BD-1290-4DD8-BF73-02B554C7B22A}" destId="{BE1A1E1C-64B9-4F6E-9E2E-1F86CA275F54}" srcOrd="0" destOrd="0" presId="urn:microsoft.com/office/officeart/2009/3/layout/HorizontalOrganizationChart"/>
    <dgm:cxn modelId="{B0790755-9B68-4556-A1EB-0DF3FCDED106}" type="presParOf" srcId="{BDC3E9BD-1290-4DD8-BF73-02B554C7B22A}" destId="{C99101B7-6A33-4C47-ADCA-DE1442EE3FC2}" srcOrd="1" destOrd="0" presId="urn:microsoft.com/office/officeart/2009/3/layout/HorizontalOrganizationChart"/>
    <dgm:cxn modelId="{95208992-DD1B-4056-94A1-B44B083AD3B3}" type="presParOf" srcId="{B66CE9D9-F4B9-4FC8-A8F9-184EA8044FF9}" destId="{A0ACE1E5-D20E-4B4A-8916-61E5A98473BF}" srcOrd="1" destOrd="0" presId="urn:microsoft.com/office/officeart/2009/3/layout/HorizontalOrganizationChart"/>
    <dgm:cxn modelId="{17423240-F12F-4F0C-8A1C-E5CDA48C8581}" type="presParOf" srcId="{B66CE9D9-F4B9-4FC8-A8F9-184EA8044FF9}" destId="{9C0414B3-7921-4867-B25A-998BA867F6B7}" srcOrd="2" destOrd="0" presId="urn:microsoft.com/office/officeart/2009/3/layout/HorizontalOrganizationChart"/>
    <dgm:cxn modelId="{7F2D2730-FBCA-4C38-AFF4-F6BEA62805FD}" type="presParOf" srcId="{1E362725-7EFF-4BF2-9829-B2CA27C02AF6}" destId="{E533FBEA-D9EA-4095-A15C-00C863D2F1C2}" srcOrd="4" destOrd="0" presId="urn:microsoft.com/office/officeart/2009/3/layout/HorizontalOrganizationChart"/>
    <dgm:cxn modelId="{6ABB39E7-1F38-4304-BDEB-DB05C82C6A7B}" type="presParOf" srcId="{1E362725-7EFF-4BF2-9829-B2CA27C02AF6}" destId="{D29FB1DD-C5CC-414A-88A6-E9DB307B0BA5}" srcOrd="5" destOrd="0" presId="urn:microsoft.com/office/officeart/2009/3/layout/HorizontalOrganizationChart"/>
    <dgm:cxn modelId="{226F8BFD-75C8-4D72-A366-BC2CA1B62DF0}" type="presParOf" srcId="{D29FB1DD-C5CC-414A-88A6-E9DB307B0BA5}" destId="{78B78253-BC5F-4DAA-A9DA-B48939F134FD}" srcOrd="0" destOrd="0" presId="urn:microsoft.com/office/officeart/2009/3/layout/HorizontalOrganizationChart"/>
    <dgm:cxn modelId="{361F027D-2564-4ED1-9439-CCF50A9E7938}" type="presParOf" srcId="{78B78253-BC5F-4DAA-A9DA-B48939F134FD}" destId="{B5D0AB3B-795E-4A9F-8837-B9F8A5B33B26}" srcOrd="0" destOrd="0" presId="urn:microsoft.com/office/officeart/2009/3/layout/HorizontalOrganizationChart"/>
    <dgm:cxn modelId="{F4E091AE-A5FE-44D9-AFA6-527E6DB0BDD1}" type="presParOf" srcId="{78B78253-BC5F-4DAA-A9DA-B48939F134FD}" destId="{06306E22-7E50-4954-A2FF-DD7A3DCD1D86}" srcOrd="1" destOrd="0" presId="urn:microsoft.com/office/officeart/2009/3/layout/HorizontalOrganizationChart"/>
    <dgm:cxn modelId="{F8CF4F2D-ABA9-441E-8F5D-7AAD9B8CC781}" type="presParOf" srcId="{D29FB1DD-C5CC-414A-88A6-E9DB307B0BA5}" destId="{F6BB1BDF-DD01-4E9A-984E-03726EEBA825}" srcOrd="1" destOrd="0" presId="urn:microsoft.com/office/officeart/2009/3/layout/HorizontalOrganizationChart"/>
    <dgm:cxn modelId="{F44A1D24-EF65-489E-BBCE-DD7C433FA158}" type="presParOf" srcId="{D29FB1DD-C5CC-414A-88A6-E9DB307B0BA5}" destId="{C5DE7E1C-7DBB-438D-9E2F-4052887D80F9}" srcOrd="2" destOrd="0" presId="urn:microsoft.com/office/officeart/2009/3/layout/HorizontalOrganizationChart"/>
    <dgm:cxn modelId="{9A3A5510-D6D2-4EB3-B6A7-075D246CD309}" type="presParOf" srcId="{1E362725-7EFF-4BF2-9829-B2CA27C02AF6}" destId="{426375D8-35C4-40D9-9131-ADC0F1F64FE2}" srcOrd="6" destOrd="0" presId="urn:microsoft.com/office/officeart/2009/3/layout/HorizontalOrganizationChart"/>
    <dgm:cxn modelId="{2F050083-0F78-4749-A8AA-849EDD1C57F2}" type="presParOf" srcId="{1E362725-7EFF-4BF2-9829-B2CA27C02AF6}" destId="{57BE3B21-4D94-4E52-A095-A488B64B36C3}" srcOrd="7" destOrd="0" presId="urn:microsoft.com/office/officeart/2009/3/layout/HorizontalOrganizationChart"/>
    <dgm:cxn modelId="{E615264D-3DB0-48ED-A0AC-D0C80B17459F}" type="presParOf" srcId="{57BE3B21-4D94-4E52-A095-A488B64B36C3}" destId="{11A6730E-926A-41A0-965E-F912E6AAA459}" srcOrd="0" destOrd="0" presId="urn:microsoft.com/office/officeart/2009/3/layout/HorizontalOrganizationChart"/>
    <dgm:cxn modelId="{FBC022C0-89F1-4A3C-ACA1-47C18EB2BF90}" type="presParOf" srcId="{11A6730E-926A-41A0-965E-F912E6AAA459}" destId="{13D13C8F-A369-4FC4-B738-253A2D1078EE}" srcOrd="0" destOrd="0" presId="urn:microsoft.com/office/officeart/2009/3/layout/HorizontalOrganizationChart"/>
    <dgm:cxn modelId="{10237E15-07A2-4694-B40B-7515493770CC}" type="presParOf" srcId="{11A6730E-926A-41A0-965E-F912E6AAA459}" destId="{62159061-0D71-40EC-8CFF-CDB496C42B38}" srcOrd="1" destOrd="0" presId="urn:microsoft.com/office/officeart/2009/3/layout/HorizontalOrganizationChart"/>
    <dgm:cxn modelId="{09D6E167-9D3D-4E1D-9CCF-13073FC73271}" type="presParOf" srcId="{57BE3B21-4D94-4E52-A095-A488B64B36C3}" destId="{85950F94-F56E-4838-8A6D-15B55D62A7D8}" srcOrd="1" destOrd="0" presId="urn:microsoft.com/office/officeart/2009/3/layout/HorizontalOrganizationChart"/>
    <dgm:cxn modelId="{DFED9E6D-4FE1-4CFF-80A6-E610F451BF8A}" type="presParOf" srcId="{57BE3B21-4D94-4E52-A095-A488B64B36C3}" destId="{E813D339-36E5-4AC5-A5AF-079DC5299F81}" srcOrd="2" destOrd="0" presId="urn:microsoft.com/office/officeart/2009/3/layout/HorizontalOrganizationChart"/>
    <dgm:cxn modelId="{C46F7123-92F6-414A-8712-6AA276604A8A}" type="presParOf" srcId="{1E362725-7EFF-4BF2-9829-B2CA27C02AF6}" destId="{62F290E6-1C8B-4E3D-9404-0DDDAEFA530B}" srcOrd="8" destOrd="0" presId="urn:microsoft.com/office/officeart/2009/3/layout/HorizontalOrganizationChart"/>
    <dgm:cxn modelId="{590E0C3B-5301-4216-B530-53DEB5B1CE5F}" type="presParOf" srcId="{1E362725-7EFF-4BF2-9829-B2CA27C02AF6}" destId="{23653304-5F32-43B7-B74A-F8F76836F99A}" srcOrd="9" destOrd="0" presId="urn:microsoft.com/office/officeart/2009/3/layout/HorizontalOrganizationChart"/>
    <dgm:cxn modelId="{9B1EE180-923C-4FD4-B26D-E1053955B9C7}" type="presParOf" srcId="{23653304-5F32-43B7-B74A-F8F76836F99A}" destId="{0D79F65D-17FC-493F-BFD0-7CFC3EE3D9E9}" srcOrd="0" destOrd="0" presId="urn:microsoft.com/office/officeart/2009/3/layout/HorizontalOrganizationChart"/>
    <dgm:cxn modelId="{E82129AB-880B-4853-9A82-41D3796ED623}" type="presParOf" srcId="{0D79F65D-17FC-493F-BFD0-7CFC3EE3D9E9}" destId="{A44AD911-CF72-436F-9536-8480940C746F}" srcOrd="0" destOrd="0" presId="urn:microsoft.com/office/officeart/2009/3/layout/HorizontalOrganizationChart"/>
    <dgm:cxn modelId="{16E7B871-448A-4C4A-9B4B-6DC1F3054240}" type="presParOf" srcId="{0D79F65D-17FC-493F-BFD0-7CFC3EE3D9E9}" destId="{A529B7C3-97D8-4DAC-AFFF-340BF955538A}" srcOrd="1" destOrd="0" presId="urn:microsoft.com/office/officeart/2009/3/layout/HorizontalOrganizationChart"/>
    <dgm:cxn modelId="{6B0BE450-1CED-4586-AEC2-FBDA70463071}" type="presParOf" srcId="{23653304-5F32-43B7-B74A-F8F76836F99A}" destId="{4CC5D56F-8CF2-4BFF-9D8F-D4E09B45FD18}" srcOrd="1" destOrd="0" presId="urn:microsoft.com/office/officeart/2009/3/layout/HorizontalOrganizationChart"/>
    <dgm:cxn modelId="{C9FD0F88-3101-4B33-9A9D-06889834F4B2}" type="presParOf" srcId="{23653304-5F32-43B7-B74A-F8F76836F99A}" destId="{0728EBCF-6393-49CA-BA47-FEB9FA11A2F7}" srcOrd="2" destOrd="0" presId="urn:microsoft.com/office/officeart/2009/3/layout/HorizontalOrganizationChart"/>
    <dgm:cxn modelId="{615E12A8-6E99-4C59-A0EE-90BFCC6AE5CD}" type="presParOf" srcId="{45846E4A-2796-4A5D-937D-1F89A198D89C}" destId="{23AF78CD-8AC1-4CF4-A712-8B51DC64EDDE}" srcOrd="2" destOrd="0" presId="urn:microsoft.com/office/officeart/2009/3/layout/HorizontalOrganizationChart"/>
    <dgm:cxn modelId="{E2158A6D-3A32-4E81-BD97-91501BA4F7F4}" type="presParOf" srcId="{441C58AD-EBFB-45DD-8553-884C7D6ECA88}" destId="{A6FF84D3-76A9-49C3-B2B3-E89FA2CAD9F8}" srcOrd="2" destOrd="0" presId="urn:microsoft.com/office/officeart/2009/3/layout/HorizontalOrganizationChart"/>
    <dgm:cxn modelId="{5ECFE92C-517F-480A-A6EA-19E0A8241249}" type="presParOf" srcId="{441C58AD-EBFB-45DD-8553-884C7D6ECA88}" destId="{B37CC08D-2DE6-4CC6-A318-40A5F2A9176C}" srcOrd="3" destOrd="0" presId="urn:microsoft.com/office/officeart/2009/3/layout/HorizontalOrganizationChart"/>
    <dgm:cxn modelId="{B2CCD214-2F3C-4038-9DA7-8A36868AF47F}" type="presParOf" srcId="{B37CC08D-2DE6-4CC6-A318-40A5F2A9176C}" destId="{24F80480-10C7-4D80-87A8-2E16FE748CEB}" srcOrd="0" destOrd="0" presId="urn:microsoft.com/office/officeart/2009/3/layout/HorizontalOrganizationChart"/>
    <dgm:cxn modelId="{3ED17ADC-6779-420B-A297-505F220D96CD}" type="presParOf" srcId="{24F80480-10C7-4D80-87A8-2E16FE748CEB}" destId="{117C72D5-7310-4ACE-8C01-392A6FA70077}" srcOrd="0" destOrd="0" presId="urn:microsoft.com/office/officeart/2009/3/layout/HorizontalOrganizationChart"/>
    <dgm:cxn modelId="{AA4849B6-999A-4F37-A669-C795AFB1E520}" type="presParOf" srcId="{24F80480-10C7-4D80-87A8-2E16FE748CEB}" destId="{D897BEF9-5637-4D82-82DB-DD874321A64E}" srcOrd="1" destOrd="0" presId="urn:microsoft.com/office/officeart/2009/3/layout/HorizontalOrganizationChart"/>
    <dgm:cxn modelId="{65ABCEA5-6158-4F51-8272-F52903F60CE1}" type="presParOf" srcId="{B37CC08D-2DE6-4CC6-A318-40A5F2A9176C}" destId="{448C0AD4-EB48-4A05-932D-F020BE3BD124}" srcOrd="1" destOrd="0" presId="urn:microsoft.com/office/officeart/2009/3/layout/HorizontalOrganizationChart"/>
    <dgm:cxn modelId="{B770DDEA-2DC4-4CA5-90DF-F052ED8F145A}" type="presParOf" srcId="{B37CC08D-2DE6-4CC6-A318-40A5F2A9176C}" destId="{0E6F21FD-C3E4-4973-A598-A3E8B5708F84}" srcOrd="2" destOrd="0" presId="urn:microsoft.com/office/officeart/2009/3/layout/HorizontalOrganizationChart"/>
    <dgm:cxn modelId="{FECDEEB0-0855-48EC-8812-6D3A5D0B1235}" type="presParOf" srcId="{441C58AD-EBFB-45DD-8553-884C7D6ECA88}" destId="{13DEF299-759C-4004-9ABB-F6F38D3D72CE}" srcOrd="4" destOrd="0" presId="urn:microsoft.com/office/officeart/2009/3/layout/HorizontalOrganizationChart"/>
    <dgm:cxn modelId="{1E79237D-9EE5-4480-AB7F-388C1AEAD162}" type="presParOf" srcId="{441C58AD-EBFB-45DD-8553-884C7D6ECA88}" destId="{CD661E43-01AF-43A9-994E-DBAAAE444F63}" srcOrd="5" destOrd="0" presId="urn:microsoft.com/office/officeart/2009/3/layout/HorizontalOrganizationChart"/>
    <dgm:cxn modelId="{D5754834-6D12-4B1D-9045-1B948DBE558A}" type="presParOf" srcId="{CD661E43-01AF-43A9-994E-DBAAAE444F63}" destId="{9312BE2A-1398-4B7A-9E8F-23431F0226A1}" srcOrd="0" destOrd="0" presId="urn:microsoft.com/office/officeart/2009/3/layout/HorizontalOrganizationChart"/>
    <dgm:cxn modelId="{8E161095-83D3-4D25-AC40-B03E454FE4C0}" type="presParOf" srcId="{9312BE2A-1398-4B7A-9E8F-23431F0226A1}" destId="{7D347CF1-0727-4583-91AA-15B2E47A0D4F}" srcOrd="0" destOrd="0" presId="urn:microsoft.com/office/officeart/2009/3/layout/HorizontalOrganizationChart"/>
    <dgm:cxn modelId="{2147DDD6-0124-4CE4-9040-71D3A74D10F2}" type="presParOf" srcId="{9312BE2A-1398-4B7A-9E8F-23431F0226A1}" destId="{41AC917E-C284-4BF3-B1C3-34E9CD7A56AA}" srcOrd="1" destOrd="0" presId="urn:microsoft.com/office/officeart/2009/3/layout/HorizontalOrganizationChart"/>
    <dgm:cxn modelId="{9B80E8B1-9B37-4C4C-B88C-5A75F7EB2F16}" type="presParOf" srcId="{CD661E43-01AF-43A9-994E-DBAAAE444F63}" destId="{4A9EBD38-2FE0-45A2-8ECE-21C2CBFEF5BD}" srcOrd="1" destOrd="0" presId="urn:microsoft.com/office/officeart/2009/3/layout/HorizontalOrganizationChart"/>
    <dgm:cxn modelId="{39ED4986-7AC7-4683-92E9-A3D375D29187}" type="presParOf" srcId="{CD661E43-01AF-43A9-994E-DBAAAE444F63}" destId="{44F1AE5D-8C91-431E-91E0-4A285FA97787}" srcOrd="2" destOrd="0" presId="urn:microsoft.com/office/officeart/2009/3/layout/HorizontalOrganizationChart"/>
    <dgm:cxn modelId="{D041AE35-B551-4924-8C81-A6D91A70057C}" type="presParOf" srcId="{4DB1C3F4-4BE5-4381-95B9-A034A754D7CC}" destId="{788B5A12-A410-4FA3-BD47-F81C8FE1C323}" srcOrd="2" destOrd="0" presId="urn:microsoft.com/office/officeart/2009/3/layout/HorizontalOrganizationChart"/>
    <dgm:cxn modelId="{13375282-2500-4C12-8173-9A811E7DB0E1}" type="presParOf" srcId="{A057733B-6CBA-4F55-A16A-43F43DEBFC34}" destId="{6D6DF8F9-341F-4CEF-BE46-A40AAF1CFB97}" srcOrd="2" destOrd="0" presId="urn:microsoft.com/office/officeart/2009/3/layout/HorizontalOrganizationChart"/>
    <dgm:cxn modelId="{C497B1DE-6008-48B5-8062-095C77F99CD4}" type="presParOf" srcId="{4026D3C6-ABBA-4B30-86F8-81DF58AF75B1}" destId="{95BA8064-B987-4134-8547-8D4ACC429161}" srcOrd="1" destOrd="0" presId="urn:microsoft.com/office/officeart/2009/3/layout/HorizontalOrganizationChart"/>
    <dgm:cxn modelId="{E5375469-4FF5-4449-B794-4B229E114207}" type="presParOf" srcId="{95BA8064-B987-4134-8547-8D4ACC429161}" destId="{FE6F3AA8-5706-4AC4-AF68-2D6009FC96ED}" srcOrd="0" destOrd="0" presId="urn:microsoft.com/office/officeart/2009/3/layout/HorizontalOrganizationChart"/>
    <dgm:cxn modelId="{F22C489E-4C80-4ACF-B9F1-11A11E0F3F5D}" type="presParOf" srcId="{FE6F3AA8-5706-4AC4-AF68-2D6009FC96ED}" destId="{DF386B7C-3FD0-48B0-85FB-04B1EFF7D68B}" srcOrd="0" destOrd="0" presId="urn:microsoft.com/office/officeart/2009/3/layout/HorizontalOrganizationChart"/>
    <dgm:cxn modelId="{82603C83-C16A-4FA9-8256-82A09F6D64A6}" type="presParOf" srcId="{FE6F3AA8-5706-4AC4-AF68-2D6009FC96ED}" destId="{5670489E-E27A-4077-A1EA-CB237D03F31A}" srcOrd="1" destOrd="0" presId="urn:microsoft.com/office/officeart/2009/3/layout/HorizontalOrganizationChart"/>
    <dgm:cxn modelId="{1FDB7CA7-6103-4144-A741-EC7A3376A68B}" type="presParOf" srcId="{95BA8064-B987-4134-8547-8D4ACC429161}" destId="{6EEDC1A8-2375-4F1F-96B1-CB3365A0EC92}" srcOrd="1" destOrd="0" presId="urn:microsoft.com/office/officeart/2009/3/layout/HorizontalOrganizationChart"/>
    <dgm:cxn modelId="{09D76897-6DBA-4FC3-B032-192CD805D6B7}" type="presParOf" srcId="{95BA8064-B987-4134-8547-8D4ACC429161}" destId="{E7854BF1-2EA4-4148-85F9-8F56AAA2DC8D}"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B1A5F1-B6A7-460F-9EC3-E6E50B565FA5}">
      <dsp:nvSpPr>
        <dsp:cNvPr id="0" name=""/>
        <dsp:cNvSpPr/>
      </dsp:nvSpPr>
      <dsp:spPr>
        <a:xfrm>
          <a:off x="586864" y="0"/>
          <a:ext cx="6671541" cy="2376264"/>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F38BA8-DC8E-42D9-8CEC-8E255671ED7D}">
      <dsp:nvSpPr>
        <dsp:cNvPr id="0" name=""/>
        <dsp:cNvSpPr/>
      </dsp:nvSpPr>
      <dsp:spPr>
        <a:xfrm>
          <a:off x="377" y="712879"/>
          <a:ext cx="1475651" cy="950505"/>
        </a:xfrm>
        <a:prstGeom prst="round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kern="1200" dirty="0" smtClean="0"/>
            <a:t>Experiment</a:t>
          </a:r>
          <a:endParaRPr lang="de-DE" sz="1800" kern="1200" dirty="0"/>
        </a:p>
      </dsp:txBody>
      <dsp:txXfrm>
        <a:off x="46777" y="759279"/>
        <a:ext cx="1382851" cy="857705"/>
      </dsp:txXfrm>
    </dsp:sp>
    <dsp:sp modelId="{B8179480-8026-40A1-BE05-4A9D57FDE9F2}">
      <dsp:nvSpPr>
        <dsp:cNvPr id="0" name=""/>
        <dsp:cNvSpPr/>
      </dsp:nvSpPr>
      <dsp:spPr>
        <a:xfrm>
          <a:off x="1593493" y="712879"/>
          <a:ext cx="1475651" cy="950505"/>
        </a:xfrm>
        <a:prstGeom prst="round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kern="1200" dirty="0" smtClean="0"/>
            <a:t>Scan</a:t>
          </a:r>
          <a:endParaRPr lang="de-DE" sz="1800" kern="1200" dirty="0"/>
        </a:p>
      </dsp:txBody>
      <dsp:txXfrm>
        <a:off x="1639893" y="759279"/>
        <a:ext cx="1382851" cy="857705"/>
      </dsp:txXfrm>
    </dsp:sp>
    <dsp:sp modelId="{E87F0060-5326-4123-B1DE-963624E3E033}">
      <dsp:nvSpPr>
        <dsp:cNvPr id="0" name=""/>
        <dsp:cNvSpPr/>
      </dsp:nvSpPr>
      <dsp:spPr>
        <a:xfrm>
          <a:off x="3186610" y="712879"/>
          <a:ext cx="1475651" cy="950505"/>
        </a:xfrm>
        <a:prstGeom prst="round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kern="1200" dirty="0" smtClean="0"/>
            <a:t>Run</a:t>
          </a:r>
          <a:endParaRPr lang="de-DE" sz="1800" kern="1200" dirty="0"/>
        </a:p>
      </dsp:txBody>
      <dsp:txXfrm>
        <a:off x="3233010" y="759279"/>
        <a:ext cx="1382851" cy="857705"/>
      </dsp:txXfrm>
    </dsp:sp>
    <dsp:sp modelId="{A876598D-6564-43CC-98E0-5C15255DAF7D}">
      <dsp:nvSpPr>
        <dsp:cNvPr id="0" name=""/>
        <dsp:cNvSpPr/>
      </dsp:nvSpPr>
      <dsp:spPr>
        <a:xfrm>
          <a:off x="4779726" y="712879"/>
          <a:ext cx="1475651" cy="950505"/>
        </a:xfrm>
        <a:prstGeom prst="round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kern="1200" dirty="0" smtClean="0"/>
            <a:t>Event</a:t>
          </a:r>
          <a:endParaRPr lang="de-DE" sz="1800" kern="1200" dirty="0"/>
        </a:p>
      </dsp:txBody>
      <dsp:txXfrm>
        <a:off x="4826126" y="759279"/>
        <a:ext cx="1382851" cy="857705"/>
      </dsp:txXfrm>
    </dsp:sp>
    <dsp:sp modelId="{A8A348F7-921D-4ECB-8526-5DD4EA0715B1}">
      <dsp:nvSpPr>
        <dsp:cNvPr id="0" name=""/>
        <dsp:cNvSpPr/>
      </dsp:nvSpPr>
      <dsp:spPr>
        <a:xfrm>
          <a:off x="6372843" y="712879"/>
          <a:ext cx="1475651" cy="950505"/>
        </a:xfrm>
        <a:prstGeom prst="round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kern="1200" dirty="0" smtClean="0"/>
            <a:t>Hit</a:t>
          </a:r>
          <a:endParaRPr lang="de-DE" sz="1800" kern="1200" dirty="0"/>
        </a:p>
      </dsp:txBody>
      <dsp:txXfrm>
        <a:off x="6419243" y="759279"/>
        <a:ext cx="1382851" cy="8577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A32455-2E47-487D-AA5D-272529CF2928}">
      <dsp:nvSpPr>
        <dsp:cNvPr id="0" name=""/>
        <dsp:cNvSpPr/>
      </dsp:nvSpPr>
      <dsp:spPr>
        <a:xfrm>
          <a:off x="0" y="5108984"/>
          <a:ext cx="8136904" cy="0"/>
        </a:xfrm>
        <a:prstGeom prst="line">
          <a:avLst/>
        </a:pr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F02A8E-2D7F-4625-97AF-78E09BC3C7F2}">
      <dsp:nvSpPr>
        <dsp:cNvPr id="0" name=""/>
        <dsp:cNvSpPr/>
      </dsp:nvSpPr>
      <dsp:spPr>
        <a:xfrm>
          <a:off x="0" y="4078086"/>
          <a:ext cx="8136904" cy="0"/>
        </a:xfrm>
        <a:prstGeom prst="line">
          <a:avLst/>
        </a:pr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3A6C53-1C13-4FBB-B58A-B261AEDD3BBE}">
      <dsp:nvSpPr>
        <dsp:cNvPr id="0" name=""/>
        <dsp:cNvSpPr/>
      </dsp:nvSpPr>
      <dsp:spPr>
        <a:xfrm>
          <a:off x="0" y="3047187"/>
          <a:ext cx="8136904" cy="0"/>
        </a:xfrm>
        <a:prstGeom prst="line">
          <a:avLst/>
        </a:pr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486691-966F-47FD-94C0-6D1A170F0EE3}">
      <dsp:nvSpPr>
        <dsp:cNvPr id="0" name=""/>
        <dsp:cNvSpPr/>
      </dsp:nvSpPr>
      <dsp:spPr>
        <a:xfrm>
          <a:off x="0" y="2016289"/>
          <a:ext cx="8136904" cy="0"/>
        </a:xfrm>
        <a:prstGeom prst="line">
          <a:avLst/>
        </a:pr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66F0A7F-0742-4B10-8034-44CBC80E1355}">
      <dsp:nvSpPr>
        <dsp:cNvPr id="0" name=""/>
        <dsp:cNvSpPr/>
      </dsp:nvSpPr>
      <dsp:spPr>
        <a:xfrm>
          <a:off x="0" y="985391"/>
          <a:ext cx="8136904" cy="0"/>
        </a:xfrm>
        <a:prstGeom prst="line">
          <a:avLst/>
        </a:pr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A81E5C-47F6-4274-9E76-0C4733D827F4}">
      <dsp:nvSpPr>
        <dsp:cNvPr id="0" name=""/>
        <dsp:cNvSpPr/>
      </dsp:nvSpPr>
      <dsp:spPr>
        <a:xfrm>
          <a:off x="2115595" y="3583"/>
          <a:ext cx="6021308" cy="9818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b" anchorCtr="0">
          <a:noAutofit/>
        </a:bodyPr>
        <a:lstStyle/>
        <a:p>
          <a:pPr lvl="0" algn="l" defTabSz="533400">
            <a:lnSpc>
              <a:spcPct val="90000"/>
            </a:lnSpc>
            <a:spcBef>
              <a:spcPct val="0"/>
            </a:spcBef>
            <a:spcAft>
              <a:spcPct val="35000"/>
            </a:spcAft>
          </a:pPr>
          <a:r>
            <a:rPr lang="de-DE" sz="1200" kern="1200" dirty="0" smtClean="0"/>
            <a:t>Contains unsorted rawdata of one run.</a:t>
          </a:r>
          <a:endParaRPr lang="de-DE" sz="1200" kern="1200" dirty="0"/>
        </a:p>
      </dsp:txBody>
      <dsp:txXfrm>
        <a:off x="2115595" y="3583"/>
        <a:ext cx="6021308" cy="981807"/>
      </dsp:txXfrm>
    </dsp:sp>
    <dsp:sp modelId="{873624FC-C907-4503-B794-9CCDC764B3FC}">
      <dsp:nvSpPr>
        <dsp:cNvPr id="0" name=""/>
        <dsp:cNvSpPr/>
      </dsp:nvSpPr>
      <dsp:spPr>
        <a:xfrm>
          <a:off x="0" y="3583"/>
          <a:ext cx="2115595" cy="981807"/>
        </a:xfrm>
        <a:prstGeom prst="round2SameRect">
          <a:avLst>
            <a:gd name="adj1" fmla="val 16670"/>
            <a:gd name="adj2" fmla="val 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de-DE" sz="1800" kern="1200" dirty="0" smtClean="0"/>
            <a:t>Greg-Tree</a:t>
          </a:r>
          <a:endParaRPr lang="de-DE" sz="1800" kern="1200" dirty="0"/>
        </a:p>
      </dsp:txBody>
      <dsp:txXfrm>
        <a:off x="47936" y="51519"/>
        <a:ext cx="2019723" cy="933871"/>
      </dsp:txXfrm>
    </dsp:sp>
    <dsp:sp modelId="{C2645638-592E-4F47-9401-9219FA219D97}">
      <dsp:nvSpPr>
        <dsp:cNvPr id="0" name=""/>
        <dsp:cNvSpPr/>
      </dsp:nvSpPr>
      <dsp:spPr>
        <a:xfrm>
          <a:off x="2115595" y="1034481"/>
          <a:ext cx="6021308" cy="9818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b" anchorCtr="0">
          <a:noAutofit/>
        </a:bodyPr>
        <a:lstStyle/>
        <a:p>
          <a:pPr lvl="0" algn="l" defTabSz="533400">
            <a:lnSpc>
              <a:spcPct val="90000"/>
            </a:lnSpc>
            <a:spcBef>
              <a:spcPct val="0"/>
            </a:spcBef>
            <a:spcAft>
              <a:spcPct val="35000"/>
            </a:spcAft>
          </a:pPr>
          <a:r>
            <a:rPr lang="de-DE" sz="1200" kern="1200" dirty="0" smtClean="0"/>
            <a:t>Cointains entire data sorted into data-classes so that all the information can be accessed directly and quickly (rather than having to read out the raw data over and over again). Time and energy spectra are computed and peaks in the spectra are automatically found. So from looking at the data a human being can decide if the selection criteria make sense and should be applied.</a:t>
          </a:r>
          <a:endParaRPr lang="de-DE" sz="1200" kern="1200" dirty="0"/>
        </a:p>
      </dsp:txBody>
      <dsp:txXfrm>
        <a:off x="2115595" y="1034481"/>
        <a:ext cx="6021308" cy="981807"/>
      </dsp:txXfrm>
    </dsp:sp>
    <dsp:sp modelId="{527FA5AC-BB8C-4720-A0CA-362FA21D30CE}">
      <dsp:nvSpPr>
        <dsp:cNvPr id="0" name=""/>
        <dsp:cNvSpPr/>
      </dsp:nvSpPr>
      <dsp:spPr>
        <a:xfrm>
          <a:off x="0" y="1034481"/>
          <a:ext cx="2115595" cy="981807"/>
        </a:xfrm>
        <a:prstGeom prst="round2SameRect">
          <a:avLst>
            <a:gd name="adj1" fmla="val 16670"/>
            <a:gd name="adj2" fmla="val 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de-DE" sz="1800" kern="1200" dirty="0" smtClean="0"/>
            <a:t>AGD-Tree</a:t>
          </a:r>
          <a:endParaRPr lang="de-DE" sz="1800" kern="1200" dirty="0"/>
        </a:p>
      </dsp:txBody>
      <dsp:txXfrm>
        <a:off x="47936" y="1082417"/>
        <a:ext cx="2019723" cy="933871"/>
      </dsp:txXfrm>
    </dsp:sp>
    <dsp:sp modelId="{70C504AD-1BE7-4E1D-A52F-4464EECBB81A}">
      <dsp:nvSpPr>
        <dsp:cNvPr id="0" name=""/>
        <dsp:cNvSpPr/>
      </dsp:nvSpPr>
      <dsp:spPr>
        <a:xfrm>
          <a:off x="2115595" y="2065380"/>
          <a:ext cx="6021308" cy="9818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b" anchorCtr="0">
          <a:noAutofit/>
        </a:bodyPr>
        <a:lstStyle/>
        <a:p>
          <a:pPr lvl="0" algn="l" defTabSz="533400">
            <a:lnSpc>
              <a:spcPct val="90000"/>
            </a:lnSpc>
            <a:spcBef>
              <a:spcPct val="0"/>
            </a:spcBef>
            <a:spcAft>
              <a:spcPct val="35000"/>
            </a:spcAft>
          </a:pPr>
          <a:r>
            <a:rPr lang="de-DE" sz="1200" kern="1200" dirty="0" smtClean="0"/>
            <a:t>Event and hit selections can be applied to convert each AGD-Tree into its “Cut-Counterpart“. This tree is the same as the above but all events and hits that don‘t fulfill the selection conditions are no longer there.  This tree contains the refined data and can be used to easily draw conclusions from the measurement.</a:t>
          </a:r>
          <a:endParaRPr lang="de-DE" sz="1200" kern="1200" dirty="0"/>
        </a:p>
      </dsp:txBody>
      <dsp:txXfrm>
        <a:off x="2115595" y="2065380"/>
        <a:ext cx="6021308" cy="981807"/>
      </dsp:txXfrm>
    </dsp:sp>
    <dsp:sp modelId="{13A8D737-79B4-4442-BC63-CD69D5F113D3}">
      <dsp:nvSpPr>
        <dsp:cNvPr id="0" name=""/>
        <dsp:cNvSpPr/>
      </dsp:nvSpPr>
      <dsp:spPr>
        <a:xfrm>
          <a:off x="0" y="2065380"/>
          <a:ext cx="2115595" cy="981807"/>
        </a:xfrm>
        <a:prstGeom prst="round2SameRect">
          <a:avLst>
            <a:gd name="adj1" fmla="val 16670"/>
            <a:gd name="adj2" fmla="val 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de-DE" sz="1800" kern="1200" dirty="0" smtClean="0"/>
            <a:t>Cut-AGD-Tree</a:t>
          </a:r>
          <a:endParaRPr lang="de-DE" sz="1800" kern="1200" dirty="0"/>
        </a:p>
      </dsp:txBody>
      <dsp:txXfrm>
        <a:off x="47936" y="2113316"/>
        <a:ext cx="2019723" cy="933871"/>
      </dsp:txXfrm>
    </dsp:sp>
    <dsp:sp modelId="{1D1C51C7-8943-4473-868F-A3C497514F0F}">
      <dsp:nvSpPr>
        <dsp:cNvPr id="0" name=""/>
        <dsp:cNvSpPr/>
      </dsp:nvSpPr>
      <dsp:spPr>
        <a:xfrm>
          <a:off x="2115595" y="3096278"/>
          <a:ext cx="6021308" cy="981807"/>
        </a:xfrm>
        <a:prstGeom prst="rect">
          <a:avLst/>
        </a:prstGeom>
        <a:noFill/>
        <a:ln>
          <a:noFill/>
        </a:ln>
        <a:effectLst/>
      </dsp:spPr>
      <dsp:style>
        <a:lnRef idx="0">
          <a:scrgbClr r="0" g="0" b="0"/>
        </a:lnRef>
        <a:fillRef idx="0">
          <a:scrgbClr r="0" g="0" b="0"/>
        </a:fillRef>
        <a:effectRef idx="0">
          <a:scrgbClr r="0" g="0" b="0"/>
        </a:effectRef>
        <a:fontRef idx="minor"/>
      </dsp:style>
    </dsp:sp>
    <dsp:sp modelId="{6CB0E13C-E05A-48BB-A07E-988C28E3BCE5}">
      <dsp:nvSpPr>
        <dsp:cNvPr id="0" name=""/>
        <dsp:cNvSpPr/>
      </dsp:nvSpPr>
      <dsp:spPr>
        <a:xfrm>
          <a:off x="0" y="3096278"/>
          <a:ext cx="2115595" cy="981807"/>
        </a:xfrm>
        <a:prstGeom prst="round2SameRect">
          <a:avLst>
            <a:gd name="adj1" fmla="val 16670"/>
            <a:gd name="adj2" fmla="val 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de-DE" sz="1800" kern="1200" dirty="0" smtClean="0"/>
            <a:t>Cut-AGD-Tree-Chain</a:t>
          </a:r>
          <a:endParaRPr lang="de-DE" sz="1800" kern="1200" dirty="0"/>
        </a:p>
      </dsp:txBody>
      <dsp:txXfrm>
        <a:off x="47936" y="3144214"/>
        <a:ext cx="2019723" cy="933871"/>
      </dsp:txXfrm>
    </dsp:sp>
    <dsp:sp modelId="{ACF9CC85-E666-4176-B4B4-68D168F92E94}">
      <dsp:nvSpPr>
        <dsp:cNvPr id="0" name=""/>
        <dsp:cNvSpPr/>
      </dsp:nvSpPr>
      <dsp:spPr>
        <a:xfrm>
          <a:off x="2115595" y="4127176"/>
          <a:ext cx="6021308" cy="981807"/>
        </a:xfrm>
        <a:prstGeom prst="rect">
          <a:avLst/>
        </a:prstGeom>
        <a:noFill/>
        <a:ln>
          <a:noFill/>
        </a:ln>
        <a:effectLst/>
      </dsp:spPr>
      <dsp:style>
        <a:lnRef idx="0">
          <a:scrgbClr r="0" g="0" b="0"/>
        </a:lnRef>
        <a:fillRef idx="0">
          <a:scrgbClr r="0" g="0" b="0"/>
        </a:fillRef>
        <a:effectRef idx="0">
          <a:scrgbClr r="0" g="0" b="0"/>
        </a:effectRef>
        <a:fontRef idx="minor"/>
      </dsp:style>
    </dsp:sp>
    <dsp:sp modelId="{5E295E45-B08D-4C67-99DF-C9F51D06749C}">
      <dsp:nvSpPr>
        <dsp:cNvPr id="0" name=""/>
        <dsp:cNvSpPr/>
      </dsp:nvSpPr>
      <dsp:spPr>
        <a:xfrm>
          <a:off x="0" y="4127176"/>
          <a:ext cx="2115595" cy="981807"/>
        </a:xfrm>
        <a:prstGeom prst="round2SameRect">
          <a:avLst>
            <a:gd name="adj1" fmla="val 16670"/>
            <a:gd name="adj2" fmla="val 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de-DE" sz="1800" kern="1200" dirty="0" smtClean="0"/>
            <a:t>Plots, Images, MC-Comparisons, Data -Sections etc.</a:t>
          </a:r>
          <a:endParaRPr lang="de-DE" sz="1800" kern="1200" dirty="0"/>
        </a:p>
      </dsp:txBody>
      <dsp:txXfrm>
        <a:off x="47936" y="4175112"/>
        <a:ext cx="2019723" cy="9338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DC2C1E-82B5-441A-9D80-8294818413D5}">
      <dsp:nvSpPr>
        <dsp:cNvPr id="0" name=""/>
        <dsp:cNvSpPr/>
      </dsp:nvSpPr>
      <dsp:spPr>
        <a:xfrm>
          <a:off x="3742765" y="3143618"/>
          <a:ext cx="788804" cy="600795"/>
        </a:xfrm>
        <a:custGeom>
          <a:avLst/>
          <a:gdLst/>
          <a:ahLst/>
          <a:cxnLst/>
          <a:rect l="0" t="0" r="0" b="0"/>
          <a:pathLst>
            <a:path>
              <a:moveTo>
                <a:pt x="0" y="0"/>
              </a:moveTo>
              <a:lnTo>
                <a:pt x="788804" y="0"/>
              </a:lnTo>
              <a:lnTo>
                <a:pt x="788804" y="600795"/>
              </a:lnTo>
            </a:path>
          </a:pathLst>
        </a:custGeom>
        <a:noFill/>
        <a:ln w="285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ADC874-E1D9-41F5-A95B-C70F63A70BC6}">
      <dsp:nvSpPr>
        <dsp:cNvPr id="0" name=""/>
        <dsp:cNvSpPr/>
      </dsp:nvSpPr>
      <dsp:spPr>
        <a:xfrm>
          <a:off x="6520439" y="1858490"/>
          <a:ext cx="533276" cy="1697815"/>
        </a:xfrm>
        <a:custGeom>
          <a:avLst/>
          <a:gdLst/>
          <a:ahLst/>
          <a:cxnLst/>
          <a:rect l="0" t="0" r="0" b="0"/>
          <a:pathLst>
            <a:path>
              <a:moveTo>
                <a:pt x="0" y="0"/>
              </a:moveTo>
              <a:lnTo>
                <a:pt x="360622" y="0"/>
              </a:lnTo>
              <a:lnTo>
                <a:pt x="360622" y="1697815"/>
              </a:lnTo>
              <a:lnTo>
                <a:pt x="533276" y="1697815"/>
              </a:lnTo>
            </a:path>
          </a:pathLst>
        </a:custGeom>
        <a:noFill/>
        <a:ln w="285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3DF69B-1996-4B99-A1E4-12CCA6B70557}">
      <dsp:nvSpPr>
        <dsp:cNvPr id="0" name=""/>
        <dsp:cNvSpPr/>
      </dsp:nvSpPr>
      <dsp:spPr>
        <a:xfrm>
          <a:off x="6520439" y="1858490"/>
          <a:ext cx="533276" cy="955403"/>
        </a:xfrm>
        <a:custGeom>
          <a:avLst/>
          <a:gdLst/>
          <a:ahLst/>
          <a:cxnLst/>
          <a:rect l="0" t="0" r="0" b="0"/>
          <a:pathLst>
            <a:path>
              <a:moveTo>
                <a:pt x="0" y="0"/>
              </a:moveTo>
              <a:lnTo>
                <a:pt x="360622" y="0"/>
              </a:lnTo>
              <a:lnTo>
                <a:pt x="360622" y="955403"/>
              </a:lnTo>
              <a:lnTo>
                <a:pt x="533276" y="955403"/>
              </a:lnTo>
            </a:path>
          </a:pathLst>
        </a:custGeom>
        <a:noFill/>
        <a:ln w="285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B0FB0A-716A-43EB-9F2B-2FE4F53F9C90}">
      <dsp:nvSpPr>
        <dsp:cNvPr id="0" name=""/>
        <dsp:cNvSpPr/>
      </dsp:nvSpPr>
      <dsp:spPr>
        <a:xfrm>
          <a:off x="6520439" y="1858490"/>
          <a:ext cx="533276" cy="212991"/>
        </a:xfrm>
        <a:custGeom>
          <a:avLst/>
          <a:gdLst/>
          <a:ahLst/>
          <a:cxnLst/>
          <a:rect l="0" t="0" r="0" b="0"/>
          <a:pathLst>
            <a:path>
              <a:moveTo>
                <a:pt x="0" y="0"/>
              </a:moveTo>
              <a:lnTo>
                <a:pt x="360622" y="0"/>
              </a:lnTo>
              <a:lnTo>
                <a:pt x="360622" y="212991"/>
              </a:lnTo>
              <a:lnTo>
                <a:pt x="533276" y="212991"/>
              </a:lnTo>
            </a:path>
          </a:pathLst>
        </a:custGeom>
        <a:noFill/>
        <a:ln w="285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E0B4F0-ED89-40EE-B256-ED224BF3A6EB}">
      <dsp:nvSpPr>
        <dsp:cNvPr id="0" name=""/>
        <dsp:cNvSpPr/>
      </dsp:nvSpPr>
      <dsp:spPr>
        <a:xfrm>
          <a:off x="6520439" y="1329070"/>
          <a:ext cx="533276" cy="529420"/>
        </a:xfrm>
        <a:custGeom>
          <a:avLst/>
          <a:gdLst/>
          <a:ahLst/>
          <a:cxnLst/>
          <a:rect l="0" t="0" r="0" b="0"/>
          <a:pathLst>
            <a:path>
              <a:moveTo>
                <a:pt x="0" y="529420"/>
              </a:moveTo>
              <a:lnTo>
                <a:pt x="360622" y="529420"/>
              </a:lnTo>
              <a:lnTo>
                <a:pt x="360622" y="0"/>
              </a:lnTo>
              <a:lnTo>
                <a:pt x="533276" y="0"/>
              </a:lnTo>
            </a:path>
          </a:pathLst>
        </a:custGeom>
        <a:noFill/>
        <a:ln w="285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84E24A-DEAC-4904-85CF-755D7D1197C5}">
      <dsp:nvSpPr>
        <dsp:cNvPr id="0" name=""/>
        <dsp:cNvSpPr/>
      </dsp:nvSpPr>
      <dsp:spPr>
        <a:xfrm>
          <a:off x="6520439" y="586658"/>
          <a:ext cx="533276" cy="1271832"/>
        </a:xfrm>
        <a:custGeom>
          <a:avLst/>
          <a:gdLst/>
          <a:ahLst/>
          <a:cxnLst/>
          <a:rect l="0" t="0" r="0" b="0"/>
          <a:pathLst>
            <a:path>
              <a:moveTo>
                <a:pt x="0" y="1271832"/>
              </a:moveTo>
              <a:lnTo>
                <a:pt x="360622" y="1271832"/>
              </a:lnTo>
              <a:lnTo>
                <a:pt x="360622" y="0"/>
              </a:lnTo>
              <a:lnTo>
                <a:pt x="533276" y="0"/>
              </a:lnTo>
            </a:path>
          </a:pathLst>
        </a:custGeom>
        <a:noFill/>
        <a:ln w="285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B5629A-2522-4337-A56C-6E99B742D7A4}">
      <dsp:nvSpPr>
        <dsp:cNvPr id="0" name=""/>
        <dsp:cNvSpPr/>
      </dsp:nvSpPr>
      <dsp:spPr>
        <a:xfrm>
          <a:off x="3742765" y="2636863"/>
          <a:ext cx="1497678" cy="506755"/>
        </a:xfrm>
        <a:custGeom>
          <a:avLst/>
          <a:gdLst/>
          <a:ahLst/>
          <a:cxnLst/>
          <a:rect l="0" t="0" r="0" b="0"/>
          <a:pathLst>
            <a:path>
              <a:moveTo>
                <a:pt x="0" y="506755"/>
              </a:moveTo>
              <a:lnTo>
                <a:pt x="1497678" y="506755"/>
              </a:lnTo>
              <a:lnTo>
                <a:pt x="1497678" y="0"/>
              </a:lnTo>
            </a:path>
          </a:pathLst>
        </a:custGeom>
        <a:noFill/>
        <a:ln w="285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7A73EA-28F1-4541-B309-343A490C8BA1}">
      <dsp:nvSpPr>
        <dsp:cNvPr id="0" name=""/>
        <dsp:cNvSpPr/>
      </dsp:nvSpPr>
      <dsp:spPr>
        <a:xfrm>
          <a:off x="2446617" y="2135503"/>
          <a:ext cx="432877" cy="744817"/>
        </a:xfrm>
        <a:custGeom>
          <a:avLst/>
          <a:gdLst/>
          <a:ahLst/>
          <a:cxnLst/>
          <a:rect l="0" t="0" r="0" b="0"/>
          <a:pathLst>
            <a:path>
              <a:moveTo>
                <a:pt x="0" y="0"/>
              </a:moveTo>
              <a:lnTo>
                <a:pt x="432877" y="0"/>
              </a:lnTo>
              <a:lnTo>
                <a:pt x="432877" y="744817"/>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108307-B102-4DD4-B2F4-26381EEFB6F8}">
      <dsp:nvSpPr>
        <dsp:cNvPr id="0" name=""/>
        <dsp:cNvSpPr/>
      </dsp:nvSpPr>
      <dsp:spPr>
        <a:xfrm>
          <a:off x="720078" y="1872206"/>
          <a:ext cx="1726539" cy="526594"/>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de-DE" sz="1600" kern="1200" dirty="0" smtClean="0"/>
            <a:t>Greg-Tree</a:t>
          </a:r>
          <a:endParaRPr lang="de-DE" sz="1600" kern="1200" dirty="0"/>
        </a:p>
      </dsp:txBody>
      <dsp:txXfrm>
        <a:off x="720078" y="1872206"/>
        <a:ext cx="1726539" cy="526594"/>
      </dsp:txXfrm>
    </dsp:sp>
    <dsp:sp modelId="{7EF405B1-3DF3-45F9-A9FE-7034BD611F0A}">
      <dsp:nvSpPr>
        <dsp:cNvPr id="0" name=""/>
        <dsp:cNvSpPr/>
      </dsp:nvSpPr>
      <dsp:spPr>
        <a:xfrm>
          <a:off x="2016225" y="2880321"/>
          <a:ext cx="1726539" cy="526594"/>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de-DE" sz="1600" kern="1200" dirty="0" smtClean="0"/>
            <a:t>n Events (ordered chronologically)</a:t>
          </a:r>
          <a:endParaRPr lang="de-DE" sz="1600" kern="1200" dirty="0"/>
        </a:p>
      </dsp:txBody>
      <dsp:txXfrm>
        <a:off x="2016225" y="2880321"/>
        <a:ext cx="1726539" cy="526594"/>
      </dsp:txXfrm>
    </dsp:sp>
    <dsp:sp modelId="{000DA904-AEC3-452A-A212-9136CF3DE76A}">
      <dsp:nvSpPr>
        <dsp:cNvPr id="0" name=""/>
        <dsp:cNvSpPr/>
      </dsp:nvSpPr>
      <dsp:spPr>
        <a:xfrm>
          <a:off x="3960447" y="1080118"/>
          <a:ext cx="2559991" cy="155674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de-DE" sz="1600" kern="1200" dirty="0" smtClean="0"/>
            <a:t>m Hits (ordered through TRB-Channels)</a:t>
          </a:r>
        </a:p>
        <a:p>
          <a:pPr lvl="0" algn="ctr" defTabSz="711200">
            <a:lnSpc>
              <a:spcPct val="90000"/>
            </a:lnSpc>
            <a:spcBef>
              <a:spcPct val="0"/>
            </a:spcBef>
            <a:spcAft>
              <a:spcPct val="35000"/>
            </a:spcAft>
          </a:pPr>
          <a:r>
            <a:rPr lang="de-DE" sz="1600" kern="1200" dirty="0" smtClean="0"/>
            <a:t>Pixel, ECAL, Reference Channel</a:t>
          </a:r>
          <a:endParaRPr lang="de-DE" sz="1600" kern="1200" dirty="0"/>
        </a:p>
      </dsp:txBody>
      <dsp:txXfrm>
        <a:off x="3960447" y="1080118"/>
        <a:ext cx="2559991" cy="1556745"/>
      </dsp:txXfrm>
    </dsp:sp>
    <dsp:sp modelId="{5B2D811F-93EE-4F2C-870D-AB427FF16E38}">
      <dsp:nvSpPr>
        <dsp:cNvPr id="0" name=""/>
        <dsp:cNvSpPr/>
      </dsp:nvSpPr>
      <dsp:spPr>
        <a:xfrm>
          <a:off x="7053715" y="323361"/>
          <a:ext cx="1726539" cy="526594"/>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de-DE" sz="1600" kern="1200" dirty="0" smtClean="0"/>
            <a:t>Leading Edge</a:t>
          </a:r>
          <a:endParaRPr lang="de-DE" sz="1600" kern="1200" dirty="0"/>
        </a:p>
      </dsp:txBody>
      <dsp:txXfrm>
        <a:off x="7053715" y="323361"/>
        <a:ext cx="1726539" cy="526594"/>
      </dsp:txXfrm>
    </dsp:sp>
    <dsp:sp modelId="{B3E587F0-1198-4104-94C0-76B104315E7F}">
      <dsp:nvSpPr>
        <dsp:cNvPr id="0" name=""/>
        <dsp:cNvSpPr/>
      </dsp:nvSpPr>
      <dsp:spPr>
        <a:xfrm>
          <a:off x="7053715" y="1065773"/>
          <a:ext cx="1726539" cy="526594"/>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de-DE" sz="1600" kern="1200" dirty="0" smtClean="0"/>
            <a:t>Trailing Edge</a:t>
          </a:r>
          <a:endParaRPr lang="de-DE" sz="1600" kern="1200" dirty="0"/>
        </a:p>
      </dsp:txBody>
      <dsp:txXfrm>
        <a:off x="7053715" y="1065773"/>
        <a:ext cx="1726539" cy="526594"/>
      </dsp:txXfrm>
    </dsp:sp>
    <dsp:sp modelId="{F5514942-03F0-49A2-A1D1-42BCE375D45C}">
      <dsp:nvSpPr>
        <dsp:cNvPr id="0" name=""/>
        <dsp:cNvSpPr/>
      </dsp:nvSpPr>
      <dsp:spPr>
        <a:xfrm>
          <a:off x="7053715" y="1808185"/>
          <a:ext cx="1726539" cy="526594"/>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de-DE" sz="1600" kern="1200" dirty="0" smtClean="0"/>
            <a:t>TRB-Channel</a:t>
          </a:r>
          <a:endParaRPr lang="de-DE" sz="1600" kern="1200" dirty="0"/>
        </a:p>
      </dsp:txBody>
      <dsp:txXfrm>
        <a:off x="7053715" y="1808185"/>
        <a:ext cx="1726539" cy="526594"/>
      </dsp:txXfrm>
    </dsp:sp>
    <dsp:sp modelId="{74E0340B-F7C1-41AF-A87F-CA5E37FB76C7}">
      <dsp:nvSpPr>
        <dsp:cNvPr id="0" name=""/>
        <dsp:cNvSpPr/>
      </dsp:nvSpPr>
      <dsp:spPr>
        <a:xfrm>
          <a:off x="7053715" y="2550597"/>
          <a:ext cx="1726539" cy="526594"/>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de-DE" sz="1600" kern="1200" dirty="0" smtClean="0"/>
            <a:t>TDC</a:t>
          </a:r>
          <a:endParaRPr lang="de-DE" sz="1600" kern="1200" dirty="0"/>
        </a:p>
      </dsp:txBody>
      <dsp:txXfrm>
        <a:off x="7053715" y="2550597"/>
        <a:ext cx="1726539" cy="526594"/>
      </dsp:txXfrm>
    </dsp:sp>
    <dsp:sp modelId="{749A7AB8-5B76-4F4C-95D5-476EC4D1D11D}">
      <dsp:nvSpPr>
        <dsp:cNvPr id="0" name=""/>
        <dsp:cNvSpPr/>
      </dsp:nvSpPr>
      <dsp:spPr>
        <a:xfrm>
          <a:off x="7053715" y="3293009"/>
          <a:ext cx="1726539" cy="526594"/>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de-DE" sz="1600" kern="1200" dirty="0" smtClean="0"/>
            <a:t>...</a:t>
          </a:r>
          <a:endParaRPr lang="de-DE" sz="1600" kern="1200" dirty="0"/>
        </a:p>
      </dsp:txBody>
      <dsp:txXfrm>
        <a:off x="7053715" y="3293009"/>
        <a:ext cx="1726539" cy="526594"/>
      </dsp:txXfrm>
    </dsp:sp>
    <dsp:sp modelId="{32D1593C-0BD1-46B6-BEA3-160BE5A9C62D}">
      <dsp:nvSpPr>
        <dsp:cNvPr id="0" name=""/>
        <dsp:cNvSpPr/>
      </dsp:nvSpPr>
      <dsp:spPr>
        <a:xfrm>
          <a:off x="3668299" y="3744414"/>
          <a:ext cx="1726539" cy="526594"/>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de-DE" sz="1600" kern="1200" dirty="0" smtClean="0"/>
            <a:t>...</a:t>
          </a:r>
          <a:endParaRPr lang="de-DE" sz="1600" kern="1200" dirty="0"/>
        </a:p>
      </dsp:txBody>
      <dsp:txXfrm>
        <a:off x="3668299" y="3744414"/>
        <a:ext cx="1726539" cy="5265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DEF299-759C-4004-9ABB-F6F38D3D72CE}">
      <dsp:nvSpPr>
        <dsp:cNvPr id="0" name=""/>
        <dsp:cNvSpPr/>
      </dsp:nvSpPr>
      <dsp:spPr>
        <a:xfrm>
          <a:off x="3402172" y="4711321"/>
          <a:ext cx="308591" cy="663472"/>
        </a:xfrm>
        <a:custGeom>
          <a:avLst/>
          <a:gdLst/>
          <a:ahLst/>
          <a:cxnLst/>
          <a:rect l="0" t="0" r="0" b="0"/>
          <a:pathLst>
            <a:path>
              <a:moveTo>
                <a:pt x="0" y="0"/>
              </a:moveTo>
              <a:lnTo>
                <a:pt x="154295" y="0"/>
              </a:lnTo>
              <a:lnTo>
                <a:pt x="154295" y="663472"/>
              </a:lnTo>
              <a:lnTo>
                <a:pt x="308591" y="663472"/>
              </a:lnTo>
            </a:path>
          </a:pathLst>
        </a:custGeom>
        <a:noFill/>
        <a:ln w="285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FF84D3-76A9-49C3-B2B3-E89FA2CAD9F8}">
      <dsp:nvSpPr>
        <dsp:cNvPr id="0" name=""/>
        <dsp:cNvSpPr/>
      </dsp:nvSpPr>
      <dsp:spPr>
        <a:xfrm>
          <a:off x="3402172" y="4665601"/>
          <a:ext cx="308591" cy="91440"/>
        </a:xfrm>
        <a:custGeom>
          <a:avLst/>
          <a:gdLst/>
          <a:ahLst/>
          <a:cxnLst/>
          <a:rect l="0" t="0" r="0" b="0"/>
          <a:pathLst>
            <a:path>
              <a:moveTo>
                <a:pt x="0" y="45720"/>
              </a:moveTo>
              <a:lnTo>
                <a:pt x="308591" y="45720"/>
              </a:lnTo>
            </a:path>
          </a:pathLst>
        </a:custGeom>
        <a:noFill/>
        <a:ln w="285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F290E6-1C8B-4E3D-9404-0DDDAEFA530B}">
      <dsp:nvSpPr>
        <dsp:cNvPr id="0" name=""/>
        <dsp:cNvSpPr/>
      </dsp:nvSpPr>
      <dsp:spPr>
        <a:xfrm>
          <a:off x="5253723" y="4047848"/>
          <a:ext cx="308591" cy="1326945"/>
        </a:xfrm>
        <a:custGeom>
          <a:avLst/>
          <a:gdLst/>
          <a:ahLst/>
          <a:cxnLst/>
          <a:rect l="0" t="0" r="0" b="0"/>
          <a:pathLst>
            <a:path>
              <a:moveTo>
                <a:pt x="0" y="0"/>
              </a:moveTo>
              <a:lnTo>
                <a:pt x="154295" y="0"/>
              </a:lnTo>
              <a:lnTo>
                <a:pt x="154295" y="1326945"/>
              </a:lnTo>
              <a:lnTo>
                <a:pt x="308591" y="1326945"/>
              </a:lnTo>
            </a:path>
          </a:pathLst>
        </a:custGeom>
        <a:noFill/>
        <a:ln w="285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6375D8-35C4-40D9-9131-ADC0F1F64FE2}">
      <dsp:nvSpPr>
        <dsp:cNvPr id="0" name=""/>
        <dsp:cNvSpPr/>
      </dsp:nvSpPr>
      <dsp:spPr>
        <a:xfrm>
          <a:off x="5253723" y="4047848"/>
          <a:ext cx="308591" cy="663472"/>
        </a:xfrm>
        <a:custGeom>
          <a:avLst/>
          <a:gdLst/>
          <a:ahLst/>
          <a:cxnLst/>
          <a:rect l="0" t="0" r="0" b="0"/>
          <a:pathLst>
            <a:path>
              <a:moveTo>
                <a:pt x="0" y="0"/>
              </a:moveTo>
              <a:lnTo>
                <a:pt x="154295" y="0"/>
              </a:lnTo>
              <a:lnTo>
                <a:pt x="154295" y="663472"/>
              </a:lnTo>
              <a:lnTo>
                <a:pt x="308591" y="663472"/>
              </a:lnTo>
            </a:path>
          </a:pathLst>
        </a:custGeom>
        <a:noFill/>
        <a:ln w="285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533FBEA-D9EA-4095-A15C-00C863D2F1C2}">
      <dsp:nvSpPr>
        <dsp:cNvPr id="0" name=""/>
        <dsp:cNvSpPr/>
      </dsp:nvSpPr>
      <dsp:spPr>
        <a:xfrm>
          <a:off x="5253723" y="4002128"/>
          <a:ext cx="308591" cy="91440"/>
        </a:xfrm>
        <a:custGeom>
          <a:avLst/>
          <a:gdLst/>
          <a:ahLst/>
          <a:cxnLst/>
          <a:rect l="0" t="0" r="0" b="0"/>
          <a:pathLst>
            <a:path>
              <a:moveTo>
                <a:pt x="0" y="45720"/>
              </a:moveTo>
              <a:lnTo>
                <a:pt x="308591" y="45720"/>
              </a:lnTo>
            </a:path>
          </a:pathLst>
        </a:custGeom>
        <a:noFill/>
        <a:ln w="285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DB281C-27DE-429B-819B-931374BF4FFA}">
      <dsp:nvSpPr>
        <dsp:cNvPr id="0" name=""/>
        <dsp:cNvSpPr/>
      </dsp:nvSpPr>
      <dsp:spPr>
        <a:xfrm>
          <a:off x="5253723" y="3384375"/>
          <a:ext cx="308591" cy="663472"/>
        </a:xfrm>
        <a:custGeom>
          <a:avLst/>
          <a:gdLst/>
          <a:ahLst/>
          <a:cxnLst/>
          <a:rect l="0" t="0" r="0" b="0"/>
          <a:pathLst>
            <a:path>
              <a:moveTo>
                <a:pt x="0" y="663472"/>
              </a:moveTo>
              <a:lnTo>
                <a:pt x="154295" y="663472"/>
              </a:lnTo>
              <a:lnTo>
                <a:pt x="154295" y="0"/>
              </a:lnTo>
              <a:lnTo>
                <a:pt x="308591" y="0"/>
              </a:lnTo>
            </a:path>
          </a:pathLst>
        </a:custGeom>
        <a:noFill/>
        <a:ln w="285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FDD73B-0CBB-4714-9337-294A2A931151}">
      <dsp:nvSpPr>
        <dsp:cNvPr id="0" name=""/>
        <dsp:cNvSpPr/>
      </dsp:nvSpPr>
      <dsp:spPr>
        <a:xfrm>
          <a:off x="7105275" y="2720902"/>
          <a:ext cx="203022" cy="2671589"/>
        </a:xfrm>
        <a:custGeom>
          <a:avLst/>
          <a:gdLst/>
          <a:ahLst/>
          <a:cxnLst/>
          <a:rect l="0" t="0" r="0" b="0"/>
          <a:pathLst>
            <a:path>
              <a:moveTo>
                <a:pt x="0" y="0"/>
              </a:moveTo>
              <a:lnTo>
                <a:pt x="48726" y="0"/>
              </a:lnTo>
              <a:lnTo>
                <a:pt x="48726" y="2671589"/>
              </a:lnTo>
              <a:lnTo>
                <a:pt x="203022" y="2671589"/>
              </a:lnTo>
            </a:path>
          </a:pathLst>
        </a:custGeom>
        <a:noFill/>
        <a:ln w="28575" cap="flat" cmpd="sng" algn="ctr">
          <a:noFill/>
          <a:prstDash val="solid"/>
        </a:ln>
        <a:effectLst/>
      </dsp:spPr>
      <dsp:style>
        <a:lnRef idx="2">
          <a:scrgbClr r="0" g="0" b="0"/>
        </a:lnRef>
        <a:fillRef idx="0">
          <a:scrgbClr r="0" g="0" b="0"/>
        </a:fillRef>
        <a:effectRef idx="0">
          <a:scrgbClr r="0" g="0" b="0"/>
        </a:effectRef>
        <a:fontRef idx="minor"/>
      </dsp:style>
    </dsp:sp>
    <dsp:sp modelId="{FF7D6333-27F9-4D8F-8487-AA99CA64FAD7}">
      <dsp:nvSpPr>
        <dsp:cNvPr id="0" name=""/>
        <dsp:cNvSpPr/>
      </dsp:nvSpPr>
      <dsp:spPr>
        <a:xfrm>
          <a:off x="7105275" y="2720902"/>
          <a:ext cx="203022" cy="1951512"/>
        </a:xfrm>
        <a:custGeom>
          <a:avLst/>
          <a:gdLst/>
          <a:ahLst/>
          <a:cxnLst/>
          <a:rect l="0" t="0" r="0" b="0"/>
          <a:pathLst>
            <a:path>
              <a:moveTo>
                <a:pt x="0" y="0"/>
              </a:moveTo>
              <a:lnTo>
                <a:pt x="48726" y="0"/>
              </a:lnTo>
              <a:lnTo>
                <a:pt x="48726" y="1951512"/>
              </a:lnTo>
              <a:lnTo>
                <a:pt x="203022" y="1951512"/>
              </a:lnTo>
            </a:path>
          </a:pathLst>
        </a:custGeom>
        <a:noFill/>
        <a:ln w="28575" cap="flat" cmpd="sng" algn="ctr">
          <a:noFill/>
          <a:prstDash val="solid"/>
        </a:ln>
        <a:effectLst/>
      </dsp:spPr>
      <dsp:style>
        <a:lnRef idx="2">
          <a:scrgbClr r="0" g="0" b="0"/>
        </a:lnRef>
        <a:fillRef idx="0">
          <a:scrgbClr r="0" g="0" b="0"/>
        </a:fillRef>
        <a:effectRef idx="0">
          <a:scrgbClr r="0" g="0" b="0"/>
        </a:effectRef>
        <a:fontRef idx="minor"/>
      </dsp:style>
    </dsp:sp>
    <dsp:sp modelId="{4C4433F4-2C4C-48F4-8708-44DEF8FE7857}">
      <dsp:nvSpPr>
        <dsp:cNvPr id="0" name=""/>
        <dsp:cNvSpPr/>
      </dsp:nvSpPr>
      <dsp:spPr>
        <a:xfrm>
          <a:off x="7105275" y="2720902"/>
          <a:ext cx="203022" cy="1303437"/>
        </a:xfrm>
        <a:custGeom>
          <a:avLst/>
          <a:gdLst/>
          <a:ahLst/>
          <a:cxnLst/>
          <a:rect l="0" t="0" r="0" b="0"/>
          <a:pathLst>
            <a:path>
              <a:moveTo>
                <a:pt x="0" y="0"/>
              </a:moveTo>
              <a:lnTo>
                <a:pt x="48726" y="0"/>
              </a:lnTo>
              <a:lnTo>
                <a:pt x="48726" y="1303437"/>
              </a:lnTo>
              <a:lnTo>
                <a:pt x="203022" y="1303437"/>
              </a:lnTo>
            </a:path>
          </a:pathLst>
        </a:custGeom>
        <a:noFill/>
        <a:ln w="28575" cap="flat" cmpd="sng" algn="ctr">
          <a:noFill/>
          <a:prstDash val="solid"/>
        </a:ln>
        <a:effectLst/>
      </dsp:spPr>
      <dsp:style>
        <a:lnRef idx="2">
          <a:scrgbClr r="0" g="0" b="0"/>
        </a:lnRef>
        <a:fillRef idx="0">
          <a:scrgbClr r="0" g="0" b="0"/>
        </a:fillRef>
        <a:effectRef idx="0">
          <a:scrgbClr r="0" g="0" b="0"/>
        </a:effectRef>
        <a:fontRef idx="minor"/>
      </dsp:style>
    </dsp:sp>
    <dsp:sp modelId="{C535E311-422B-4061-AD5A-36A9A1933A29}">
      <dsp:nvSpPr>
        <dsp:cNvPr id="0" name=""/>
        <dsp:cNvSpPr/>
      </dsp:nvSpPr>
      <dsp:spPr>
        <a:xfrm>
          <a:off x="7105275" y="2720902"/>
          <a:ext cx="203022" cy="655368"/>
        </a:xfrm>
        <a:custGeom>
          <a:avLst/>
          <a:gdLst/>
          <a:ahLst/>
          <a:cxnLst/>
          <a:rect l="0" t="0" r="0" b="0"/>
          <a:pathLst>
            <a:path>
              <a:moveTo>
                <a:pt x="0" y="0"/>
              </a:moveTo>
              <a:lnTo>
                <a:pt x="48726" y="0"/>
              </a:lnTo>
              <a:lnTo>
                <a:pt x="48726" y="655368"/>
              </a:lnTo>
              <a:lnTo>
                <a:pt x="203022" y="655368"/>
              </a:lnTo>
            </a:path>
          </a:pathLst>
        </a:custGeom>
        <a:noFill/>
        <a:ln w="28575" cap="flat" cmpd="sng" algn="ctr">
          <a:noFill/>
          <a:prstDash val="solid"/>
        </a:ln>
        <a:effectLst/>
      </dsp:spPr>
      <dsp:style>
        <a:lnRef idx="2">
          <a:scrgbClr r="0" g="0" b="0"/>
        </a:lnRef>
        <a:fillRef idx="0">
          <a:scrgbClr r="0" g="0" b="0"/>
        </a:fillRef>
        <a:effectRef idx="0">
          <a:scrgbClr r="0" g="0" b="0"/>
        </a:effectRef>
        <a:fontRef idx="minor"/>
      </dsp:style>
    </dsp:sp>
    <dsp:sp modelId="{28EB7957-81FE-4A0E-A8DC-73145A0E7BBA}">
      <dsp:nvSpPr>
        <dsp:cNvPr id="0" name=""/>
        <dsp:cNvSpPr/>
      </dsp:nvSpPr>
      <dsp:spPr>
        <a:xfrm>
          <a:off x="7105275" y="2675182"/>
          <a:ext cx="203022" cy="91440"/>
        </a:xfrm>
        <a:custGeom>
          <a:avLst/>
          <a:gdLst/>
          <a:ahLst/>
          <a:cxnLst/>
          <a:rect l="0" t="0" r="0" b="0"/>
          <a:pathLst>
            <a:path>
              <a:moveTo>
                <a:pt x="0" y="45720"/>
              </a:moveTo>
              <a:lnTo>
                <a:pt x="48726" y="45720"/>
              </a:lnTo>
              <a:lnTo>
                <a:pt x="48726" y="53013"/>
              </a:lnTo>
              <a:lnTo>
                <a:pt x="203022" y="53013"/>
              </a:lnTo>
            </a:path>
          </a:pathLst>
        </a:custGeom>
        <a:noFill/>
        <a:ln w="28575" cap="flat" cmpd="sng" algn="ctr">
          <a:noFill/>
          <a:prstDash val="solid"/>
        </a:ln>
        <a:effectLst/>
      </dsp:spPr>
      <dsp:style>
        <a:lnRef idx="2">
          <a:scrgbClr r="0" g="0" b="0"/>
        </a:lnRef>
        <a:fillRef idx="0">
          <a:scrgbClr r="0" g="0" b="0"/>
        </a:fillRef>
        <a:effectRef idx="0">
          <a:scrgbClr r="0" g="0" b="0"/>
        </a:effectRef>
        <a:fontRef idx="minor"/>
      </dsp:style>
    </dsp:sp>
    <dsp:sp modelId="{14C627BE-D6DA-4022-85C4-5CEB14FB40F4}">
      <dsp:nvSpPr>
        <dsp:cNvPr id="0" name=""/>
        <dsp:cNvSpPr/>
      </dsp:nvSpPr>
      <dsp:spPr>
        <a:xfrm>
          <a:off x="5253723" y="2720902"/>
          <a:ext cx="308591" cy="1326945"/>
        </a:xfrm>
        <a:custGeom>
          <a:avLst/>
          <a:gdLst/>
          <a:ahLst/>
          <a:cxnLst/>
          <a:rect l="0" t="0" r="0" b="0"/>
          <a:pathLst>
            <a:path>
              <a:moveTo>
                <a:pt x="0" y="1326945"/>
              </a:moveTo>
              <a:lnTo>
                <a:pt x="154295" y="1326945"/>
              </a:lnTo>
              <a:lnTo>
                <a:pt x="154295" y="0"/>
              </a:lnTo>
              <a:lnTo>
                <a:pt x="308591" y="0"/>
              </a:lnTo>
            </a:path>
          </a:pathLst>
        </a:custGeom>
        <a:noFill/>
        <a:ln w="285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BD0EA4-B31C-4B2A-9090-09DB85402F1A}">
      <dsp:nvSpPr>
        <dsp:cNvPr id="0" name=""/>
        <dsp:cNvSpPr/>
      </dsp:nvSpPr>
      <dsp:spPr>
        <a:xfrm>
          <a:off x="3402172" y="4047848"/>
          <a:ext cx="308591" cy="663472"/>
        </a:xfrm>
        <a:custGeom>
          <a:avLst/>
          <a:gdLst/>
          <a:ahLst/>
          <a:cxnLst/>
          <a:rect l="0" t="0" r="0" b="0"/>
          <a:pathLst>
            <a:path>
              <a:moveTo>
                <a:pt x="0" y="663472"/>
              </a:moveTo>
              <a:lnTo>
                <a:pt x="154295" y="663472"/>
              </a:lnTo>
              <a:lnTo>
                <a:pt x="154295" y="0"/>
              </a:lnTo>
              <a:lnTo>
                <a:pt x="308591" y="0"/>
              </a:lnTo>
            </a:path>
          </a:pathLst>
        </a:custGeom>
        <a:noFill/>
        <a:ln w="285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FE0BE6-799D-4DAD-82C0-E4E910793715}">
      <dsp:nvSpPr>
        <dsp:cNvPr id="0" name=""/>
        <dsp:cNvSpPr/>
      </dsp:nvSpPr>
      <dsp:spPr>
        <a:xfrm>
          <a:off x="1859212" y="3880328"/>
          <a:ext cx="1519445" cy="830992"/>
        </a:xfrm>
        <a:custGeom>
          <a:avLst/>
          <a:gdLst/>
          <a:ahLst/>
          <a:cxnLst/>
          <a:rect l="0" t="0" r="0" b="0"/>
          <a:pathLst>
            <a:path>
              <a:moveTo>
                <a:pt x="1519445" y="0"/>
              </a:moveTo>
              <a:lnTo>
                <a:pt x="0" y="830992"/>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AF460F-DA42-4AB5-9BEC-AC7273A46364}">
      <dsp:nvSpPr>
        <dsp:cNvPr id="0" name=""/>
        <dsp:cNvSpPr/>
      </dsp:nvSpPr>
      <dsp:spPr>
        <a:xfrm>
          <a:off x="3416382" y="2339854"/>
          <a:ext cx="308591" cy="331736"/>
        </a:xfrm>
        <a:custGeom>
          <a:avLst/>
          <a:gdLst/>
          <a:ahLst/>
          <a:cxnLst/>
          <a:rect l="0" t="0" r="0" b="0"/>
          <a:pathLst>
            <a:path>
              <a:moveTo>
                <a:pt x="0" y="0"/>
              </a:moveTo>
              <a:lnTo>
                <a:pt x="154295" y="0"/>
              </a:lnTo>
              <a:lnTo>
                <a:pt x="154295" y="331736"/>
              </a:lnTo>
              <a:lnTo>
                <a:pt x="308591" y="331736"/>
              </a:lnTo>
            </a:path>
          </a:pathLst>
        </a:custGeom>
        <a:noFill/>
        <a:ln w="285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E7A4FB-241D-436C-8102-A1046BCF6420}">
      <dsp:nvSpPr>
        <dsp:cNvPr id="0" name=""/>
        <dsp:cNvSpPr/>
      </dsp:nvSpPr>
      <dsp:spPr>
        <a:xfrm>
          <a:off x="3416382" y="2008118"/>
          <a:ext cx="308591" cy="331736"/>
        </a:xfrm>
        <a:custGeom>
          <a:avLst/>
          <a:gdLst/>
          <a:ahLst/>
          <a:cxnLst/>
          <a:rect l="0" t="0" r="0" b="0"/>
          <a:pathLst>
            <a:path>
              <a:moveTo>
                <a:pt x="0" y="331736"/>
              </a:moveTo>
              <a:lnTo>
                <a:pt x="154295" y="331736"/>
              </a:lnTo>
              <a:lnTo>
                <a:pt x="154295" y="0"/>
              </a:lnTo>
              <a:lnTo>
                <a:pt x="308591" y="0"/>
              </a:lnTo>
            </a:path>
          </a:pathLst>
        </a:custGeom>
        <a:noFill/>
        <a:ln w="285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521B11-9CB9-44E2-8468-6D43CD88EAE5}">
      <dsp:nvSpPr>
        <dsp:cNvPr id="0" name=""/>
        <dsp:cNvSpPr/>
      </dsp:nvSpPr>
      <dsp:spPr>
        <a:xfrm>
          <a:off x="1873422" y="2339854"/>
          <a:ext cx="1505234" cy="1540473"/>
        </a:xfrm>
        <a:custGeom>
          <a:avLst/>
          <a:gdLst/>
          <a:ahLst/>
          <a:cxnLst/>
          <a:rect l="0" t="0" r="0" b="0"/>
          <a:pathLst>
            <a:path>
              <a:moveTo>
                <a:pt x="1505234" y="1540473"/>
              </a:moveTo>
              <a:lnTo>
                <a:pt x="0" y="0"/>
              </a:lnTo>
            </a:path>
          </a:pathLst>
        </a:custGeom>
        <a:noFill/>
        <a:ln w="28575" cap="flat" cmpd="sng" algn="ctr">
          <a:noFill/>
          <a:prstDash val="solid"/>
        </a:ln>
        <a:effectLst/>
      </dsp:spPr>
      <dsp:style>
        <a:lnRef idx="2">
          <a:scrgbClr r="0" g="0" b="0"/>
        </a:lnRef>
        <a:fillRef idx="0">
          <a:scrgbClr r="0" g="0" b="0"/>
        </a:fillRef>
        <a:effectRef idx="0">
          <a:scrgbClr r="0" g="0" b="0"/>
        </a:effectRef>
        <a:fontRef idx="minor"/>
      </dsp:style>
    </dsp:sp>
    <dsp:sp modelId="{CEBF672A-05BF-4F70-B8E1-59B3ADA04FCA}">
      <dsp:nvSpPr>
        <dsp:cNvPr id="0" name=""/>
        <dsp:cNvSpPr/>
      </dsp:nvSpPr>
      <dsp:spPr>
        <a:xfrm>
          <a:off x="1835697" y="3645026"/>
          <a:ext cx="1542959" cy="47060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de-DE" sz="1100" kern="1200" dirty="0" smtClean="0"/>
            <a:t>AGD-Tree</a:t>
          </a:r>
          <a:endParaRPr lang="de-DE" sz="1100" kern="1200" dirty="0"/>
        </a:p>
      </dsp:txBody>
      <dsp:txXfrm>
        <a:off x="1835697" y="3645026"/>
        <a:ext cx="1542959" cy="470602"/>
      </dsp:txXfrm>
    </dsp:sp>
    <dsp:sp modelId="{81C89A9E-9ABE-4C23-BE6F-BC4D4B3382C8}">
      <dsp:nvSpPr>
        <dsp:cNvPr id="0" name=""/>
        <dsp:cNvSpPr/>
      </dsp:nvSpPr>
      <dsp:spPr>
        <a:xfrm>
          <a:off x="1873422" y="2104553"/>
          <a:ext cx="1542959" cy="47060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de-DE" sz="1100" kern="1200" dirty="0" smtClean="0"/>
            <a:t>AGD-run</a:t>
          </a:r>
          <a:endParaRPr lang="de-DE" sz="1100" kern="1200" dirty="0"/>
        </a:p>
      </dsp:txBody>
      <dsp:txXfrm>
        <a:off x="1873422" y="2104553"/>
        <a:ext cx="1542959" cy="470602"/>
      </dsp:txXfrm>
    </dsp:sp>
    <dsp:sp modelId="{E9202D28-65E3-4BAB-A1C3-EBB11F5FED4B}">
      <dsp:nvSpPr>
        <dsp:cNvPr id="0" name=""/>
        <dsp:cNvSpPr/>
      </dsp:nvSpPr>
      <dsp:spPr>
        <a:xfrm>
          <a:off x="3724974" y="1772816"/>
          <a:ext cx="1542959" cy="47060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de-DE" sz="1100" kern="1200" dirty="0" smtClean="0"/>
            <a:t>Run-ID</a:t>
          </a:r>
          <a:endParaRPr lang="de-DE" sz="1100" kern="1200" dirty="0"/>
        </a:p>
      </dsp:txBody>
      <dsp:txXfrm>
        <a:off x="3724974" y="1772816"/>
        <a:ext cx="1542959" cy="470602"/>
      </dsp:txXfrm>
    </dsp:sp>
    <dsp:sp modelId="{109E759C-F870-447A-8210-6990F28D9E38}">
      <dsp:nvSpPr>
        <dsp:cNvPr id="0" name=""/>
        <dsp:cNvSpPr/>
      </dsp:nvSpPr>
      <dsp:spPr>
        <a:xfrm>
          <a:off x="3724974" y="2436289"/>
          <a:ext cx="1542959" cy="47060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de-DE" sz="1100" kern="1200" dirty="0" smtClean="0"/>
            <a:t>Electron Impact Position</a:t>
          </a:r>
          <a:endParaRPr lang="de-DE" sz="1100" kern="1200" dirty="0"/>
        </a:p>
      </dsp:txBody>
      <dsp:txXfrm>
        <a:off x="3724974" y="2436289"/>
        <a:ext cx="1542959" cy="470602"/>
      </dsp:txXfrm>
    </dsp:sp>
    <dsp:sp modelId="{9DC84C68-F7BC-4C01-B24A-F1FA46CCFAED}">
      <dsp:nvSpPr>
        <dsp:cNvPr id="0" name=""/>
        <dsp:cNvSpPr/>
      </dsp:nvSpPr>
      <dsp:spPr>
        <a:xfrm>
          <a:off x="1859212" y="4476019"/>
          <a:ext cx="1542959" cy="47060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de-DE" sz="1100" kern="1200" dirty="0" smtClean="0"/>
            <a:t>n AGD-Events</a:t>
          </a:r>
          <a:endParaRPr lang="de-DE" sz="1100" kern="1200" dirty="0"/>
        </a:p>
      </dsp:txBody>
      <dsp:txXfrm>
        <a:off x="1859212" y="4476019"/>
        <a:ext cx="1542959" cy="470602"/>
      </dsp:txXfrm>
    </dsp:sp>
    <dsp:sp modelId="{98BCD092-7292-4DCD-AC21-6EA99DC37120}">
      <dsp:nvSpPr>
        <dsp:cNvPr id="0" name=""/>
        <dsp:cNvSpPr/>
      </dsp:nvSpPr>
      <dsp:spPr>
        <a:xfrm>
          <a:off x="3710764" y="3812546"/>
          <a:ext cx="1542959" cy="47060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de-DE" sz="1100" kern="1200" dirty="0" smtClean="0"/>
            <a:t>k AGD-Hits</a:t>
          </a:r>
          <a:endParaRPr lang="de-DE" sz="1100" kern="1200" dirty="0"/>
        </a:p>
      </dsp:txBody>
      <dsp:txXfrm>
        <a:off x="3710764" y="3812546"/>
        <a:ext cx="1542959" cy="470602"/>
      </dsp:txXfrm>
    </dsp:sp>
    <dsp:sp modelId="{5D9E4F49-0ADE-4850-9157-C51A1EE35E85}">
      <dsp:nvSpPr>
        <dsp:cNvPr id="0" name=""/>
        <dsp:cNvSpPr/>
      </dsp:nvSpPr>
      <dsp:spPr>
        <a:xfrm>
          <a:off x="5562315" y="2485601"/>
          <a:ext cx="1542959" cy="47060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de-DE" sz="1100" kern="1200" dirty="0" smtClean="0"/>
            <a:t>Leading Edge (un)referenced</a:t>
          </a:r>
          <a:endParaRPr lang="de-DE" sz="1100" kern="1200" dirty="0"/>
        </a:p>
      </dsp:txBody>
      <dsp:txXfrm>
        <a:off x="5562315" y="2485601"/>
        <a:ext cx="1542959" cy="470602"/>
      </dsp:txXfrm>
    </dsp:sp>
    <dsp:sp modelId="{C962F79D-1A42-477B-ADF1-B1E83204F52A}">
      <dsp:nvSpPr>
        <dsp:cNvPr id="0" name=""/>
        <dsp:cNvSpPr/>
      </dsp:nvSpPr>
      <dsp:spPr>
        <a:xfrm>
          <a:off x="7308298" y="2492894"/>
          <a:ext cx="1542959" cy="47060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de-DE" sz="1100" kern="1200" dirty="0" smtClean="0"/>
            <a:t>TRB</a:t>
          </a:r>
          <a:endParaRPr lang="de-DE" sz="1100" kern="1200" dirty="0"/>
        </a:p>
      </dsp:txBody>
      <dsp:txXfrm>
        <a:off x="7308298" y="2492894"/>
        <a:ext cx="1542959" cy="470602"/>
      </dsp:txXfrm>
    </dsp:sp>
    <dsp:sp modelId="{4B51C6E7-0FE7-4A5D-A085-BA2DF9F258A1}">
      <dsp:nvSpPr>
        <dsp:cNvPr id="0" name=""/>
        <dsp:cNvSpPr/>
      </dsp:nvSpPr>
      <dsp:spPr>
        <a:xfrm>
          <a:off x="7308298" y="3140969"/>
          <a:ext cx="1542959" cy="47060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de-DE" sz="1100" kern="1200" dirty="0" smtClean="0"/>
            <a:t>PMT-ID</a:t>
          </a:r>
          <a:endParaRPr lang="de-DE" sz="1100" kern="1200" dirty="0"/>
        </a:p>
      </dsp:txBody>
      <dsp:txXfrm>
        <a:off x="7308298" y="3140969"/>
        <a:ext cx="1542959" cy="470602"/>
      </dsp:txXfrm>
    </dsp:sp>
    <dsp:sp modelId="{0EF53303-83A7-4AE4-9A0D-B99C0D510E3A}">
      <dsp:nvSpPr>
        <dsp:cNvPr id="0" name=""/>
        <dsp:cNvSpPr/>
      </dsp:nvSpPr>
      <dsp:spPr>
        <a:xfrm>
          <a:off x="7308298" y="3789039"/>
          <a:ext cx="1542959" cy="47060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de-DE" sz="1100" kern="1200" dirty="0" smtClean="0"/>
            <a:t>Pixel-ID</a:t>
          </a:r>
          <a:endParaRPr lang="de-DE" sz="1100" kern="1200" dirty="0"/>
        </a:p>
      </dsp:txBody>
      <dsp:txXfrm>
        <a:off x="7308298" y="3789039"/>
        <a:ext cx="1542959" cy="470602"/>
      </dsp:txXfrm>
    </dsp:sp>
    <dsp:sp modelId="{102F7FA1-761C-4277-BDDD-A3466E091AE5}">
      <dsp:nvSpPr>
        <dsp:cNvPr id="0" name=""/>
        <dsp:cNvSpPr/>
      </dsp:nvSpPr>
      <dsp:spPr>
        <a:xfrm>
          <a:off x="7308298" y="4437113"/>
          <a:ext cx="1542959" cy="47060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de-DE" sz="1100" kern="1200" dirty="0" smtClean="0"/>
            <a:t>Validity Flag</a:t>
          </a:r>
          <a:endParaRPr lang="de-DE" sz="1100" kern="1200" dirty="0"/>
        </a:p>
      </dsp:txBody>
      <dsp:txXfrm>
        <a:off x="7308298" y="4437113"/>
        <a:ext cx="1542959" cy="470602"/>
      </dsp:txXfrm>
    </dsp:sp>
    <dsp:sp modelId="{4F96FCD9-67E2-4737-9B94-AD5166176BE8}">
      <dsp:nvSpPr>
        <dsp:cNvPr id="0" name=""/>
        <dsp:cNvSpPr/>
      </dsp:nvSpPr>
      <dsp:spPr>
        <a:xfrm>
          <a:off x="7308298" y="5157190"/>
          <a:ext cx="1542959" cy="47060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de-DE" sz="1100" kern="1200" dirty="0" smtClean="0"/>
            <a:t>Linear ID</a:t>
          </a:r>
        </a:p>
        <a:p>
          <a:pPr lvl="0" algn="ctr" defTabSz="488950">
            <a:lnSpc>
              <a:spcPct val="90000"/>
            </a:lnSpc>
            <a:spcBef>
              <a:spcPct val="0"/>
            </a:spcBef>
            <a:spcAft>
              <a:spcPct val="35000"/>
            </a:spcAft>
          </a:pPr>
          <a:r>
            <a:rPr lang="de-DE" sz="1100" kern="1200" dirty="0" smtClean="0"/>
            <a:t>= 16 * PMT-ID + Pixel-ID</a:t>
          </a:r>
          <a:endParaRPr lang="de-DE" sz="1100" kern="1200" dirty="0"/>
        </a:p>
      </dsp:txBody>
      <dsp:txXfrm>
        <a:off x="7308298" y="5157190"/>
        <a:ext cx="1542959" cy="470602"/>
      </dsp:txXfrm>
    </dsp:sp>
    <dsp:sp modelId="{BE1A1E1C-64B9-4F6E-9E2E-1F86CA275F54}">
      <dsp:nvSpPr>
        <dsp:cNvPr id="0" name=""/>
        <dsp:cNvSpPr/>
      </dsp:nvSpPr>
      <dsp:spPr>
        <a:xfrm>
          <a:off x="5562315" y="3149074"/>
          <a:ext cx="1542959" cy="47060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de-DE" sz="1100" kern="1200" dirty="0" smtClean="0"/>
            <a:t>Trailing Edge</a:t>
          </a:r>
        </a:p>
        <a:p>
          <a:pPr lvl="0" algn="ctr" defTabSz="488950">
            <a:lnSpc>
              <a:spcPct val="90000"/>
            </a:lnSpc>
            <a:spcBef>
              <a:spcPct val="0"/>
            </a:spcBef>
            <a:spcAft>
              <a:spcPct val="35000"/>
            </a:spcAft>
          </a:pPr>
          <a:r>
            <a:rPr lang="de-DE" sz="1100" kern="1200" dirty="0" smtClean="0"/>
            <a:t>(un)referenced</a:t>
          </a:r>
          <a:endParaRPr lang="de-DE" sz="1100" kern="1200" dirty="0"/>
        </a:p>
      </dsp:txBody>
      <dsp:txXfrm>
        <a:off x="5562315" y="3149074"/>
        <a:ext cx="1542959" cy="470602"/>
      </dsp:txXfrm>
    </dsp:sp>
    <dsp:sp modelId="{B5D0AB3B-795E-4A9F-8837-B9F8A5B33B26}">
      <dsp:nvSpPr>
        <dsp:cNvPr id="0" name=""/>
        <dsp:cNvSpPr/>
      </dsp:nvSpPr>
      <dsp:spPr>
        <a:xfrm>
          <a:off x="5562315" y="3812546"/>
          <a:ext cx="1542959" cy="47060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de-DE" sz="1100" kern="1200" dirty="0" smtClean="0"/>
            <a:t>Leading</a:t>
          </a:r>
          <a:r>
            <a:rPr lang="de-DE" sz="1100" kern="1200" baseline="0" dirty="0" smtClean="0"/>
            <a:t> Edge</a:t>
          </a:r>
        </a:p>
        <a:p>
          <a:pPr lvl="0" algn="ctr" defTabSz="488950">
            <a:lnSpc>
              <a:spcPct val="90000"/>
            </a:lnSpc>
            <a:spcBef>
              <a:spcPct val="0"/>
            </a:spcBef>
            <a:spcAft>
              <a:spcPct val="35000"/>
            </a:spcAft>
          </a:pPr>
          <a:r>
            <a:rPr lang="de-DE" sz="1100" kern="1200" baseline="0" dirty="0" smtClean="0"/>
            <a:t>of Ref-Chan</a:t>
          </a:r>
          <a:endParaRPr lang="de-DE" sz="1100" kern="1200" dirty="0"/>
        </a:p>
      </dsp:txBody>
      <dsp:txXfrm>
        <a:off x="5562315" y="3812546"/>
        <a:ext cx="1542959" cy="470602"/>
      </dsp:txXfrm>
    </dsp:sp>
    <dsp:sp modelId="{13D13C8F-A369-4FC4-B738-253A2D1078EE}">
      <dsp:nvSpPr>
        <dsp:cNvPr id="0" name=""/>
        <dsp:cNvSpPr/>
      </dsp:nvSpPr>
      <dsp:spPr>
        <a:xfrm>
          <a:off x="5562315" y="4476019"/>
          <a:ext cx="1542959" cy="47060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de-DE" sz="1100" kern="1200" dirty="0" smtClean="0"/>
            <a:t>Trailing </a:t>
          </a:r>
          <a:r>
            <a:rPr lang="de-DE" sz="1100" kern="1200" baseline="0" dirty="0" smtClean="0"/>
            <a:t>Edge</a:t>
          </a:r>
        </a:p>
        <a:p>
          <a:pPr lvl="0" algn="ctr" defTabSz="488950">
            <a:lnSpc>
              <a:spcPct val="90000"/>
            </a:lnSpc>
            <a:spcBef>
              <a:spcPct val="0"/>
            </a:spcBef>
            <a:spcAft>
              <a:spcPct val="35000"/>
            </a:spcAft>
          </a:pPr>
          <a:r>
            <a:rPr lang="de-DE" sz="1100" kern="1200" baseline="0" dirty="0" smtClean="0"/>
            <a:t>of Ref-Chan</a:t>
          </a:r>
          <a:endParaRPr lang="de-DE" sz="1100" kern="1200" dirty="0"/>
        </a:p>
      </dsp:txBody>
      <dsp:txXfrm>
        <a:off x="5562315" y="4476019"/>
        <a:ext cx="1542959" cy="470602"/>
      </dsp:txXfrm>
    </dsp:sp>
    <dsp:sp modelId="{A44AD911-CF72-436F-9536-8480940C746F}">
      <dsp:nvSpPr>
        <dsp:cNvPr id="0" name=""/>
        <dsp:cNvSpPr/>
      </dsp:nvSpPr>
      <dsp:spPr>
        <a:xfrm>
          <a:off x="5562315" y="5139492"/>
          <a:ext cx="1542959" cy="47060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de-DE" sz="1100" kern="1200" dirty="0" smtClean="0"/>
            <a:t>TDC</a:t>
          </a:r>
          <a:endParaRPr lang="de-DE" sz="1100" kern="1200" dirty="0"/>
        </a:p>
      </dsp:txBody>
      <dsp:txXfrm>
        <a:off x="5562315" y="5139492"/>
        <a:ext cx="1542959" cy="470602"/>
      </dsp:txXfrm>
    </dsp:sp>
    <dsp:sp modelId="{117C72D5-7310-4ACE-8C01-392A6FA70077}">
      <dsp:nvSpPr>
        <dsp:cNvPr id="0" name=""/>
        <dsp:cNvSpPr/>
      </dsp:nvSpPr>
      <dsp:spPr>
        <a:xfrm>
          <a:off x="3710764" y="4476019"/>
          <a:ext cx="1542959" cy="47060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de-DE" sz="1100" kern="1200" dirty="0" smtClean="0"/>
            <a:t>Number of valid hits</a:t>
          </a:r>
          <a:endParaRPr lang="de-DE" sz="1100" kern="1200" dirty="0"/>
        </a:p>
      </dsp:txBody>
      <dsp:txXfrm>
        <a:off x="3710764" y="4476019"/>
        <a:ext cx="1542959" cy="470602"/>
      </dsp:txXfrm>
    </dsp:sp>
    <dsp:sp modelId="{7D347CF1-0727-4583-91AA-15B2E47A0D4F}">
      <dsp:nvSpPr>
        <dsp:cNvPr id="0" name=""/>
        <dsp:cNvSpPr/>
      </dsp:nvSpPr>
      <dsp:spPr>
        <a:xfrm>
          <a:off x="3710764" y="5139492"/>
          <a:ext cx="1542959" cy="47060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de-DE" sz="1100" kern="1200" dirty="0" smtClean="0"/>
            <a:t>ECAL TOT</a:t>
          </a:r>
          <a:endParaRPr lang="de-DE" sz="1100" kern="1200" dirty="0"/>
        </a:p>
      </dsp:txBody>
      <dsp:txXfrm>
        <a:off x="3710764" y="5139492"/>
        <a:ext cx="1542959" cy="470602"/>
      </dsp:txXfrm>
    </dsp:sp>
    <dsp:sp modelId="{DF386B7C-3FD0-48B0-85FB-04B1EFF7D68B}">
      <dsp:nvSpPr>
        <dsp:cNvPr id="0" name=""/>
        <dsp:cNvSpPr/>
      </dsp:nvSpPr>
      <dsp:spPr>
        <a:xfrm>
          <a:off x="76707" y="2869664"/>
          <a:ext cx="1542959" cy="47060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de-DE" sz="1100" kern="1200" dirty="0" smtClean="0"/>
            <a:t>Data-File</a:t>
          </a:r>
          <a:endParaRPr lang="de-DE" sz="1100" kern="1200" dirty="0"/>
        </a:p>
      </dsp:txBody>
      <dsp:txXfrm>
        <a:off x="76707" y="2869664"/>
        <a:ext cx="1542959" cy="47060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438283-6BA5-4FA9-A404-16F28FE4E740}" type="datetimeFigureOut">
              <a:rPr lang="de-DE" smtClean="0"/>
              <a:t>10.12.2012</a:t>
            </a:fld>
            <a:endParaRPr lang="de-D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89DF04-603A-40E7-B809-ADCE7E86E5EF}" type="slidenum">
              <a:rPr lang="de-DE" smtClean="0"/>
              <a:t>‹#›</a:t>
            </a:fld>
            <a:endParaRPr lang="de-DE"/>
          </a:p>
        </p:txBody>
      </p:sp>
    </p:spTree>
    <p:extLst>
      <p:ext uri="{BB962C8B-B14F-4D97-AF65-F5344CB8AC3E}">
        <p14:creationId xmlns:p14="http://schemas.microsoft.com/office/powerpoint/2010/main" val="3503484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3489DF04-603A-40E7-B809-ADCE7E86E5EF}" type="slidenum">
              <a:rPr lang="de-DE" smtClean="0"/>
              <a:t>38</a:t>
            </a:fld>
            <a:endParaRPr lang="de-DE"/>
          </a:p>
        </p:txBody>
      </p:sp>
    </p:spTree>
    <p:extLst>
      <p:ext uri="{BB962C8B-B14F-4D97-AF65-F5344CB8AC3E}">
        <p14:creationId xmlns:p14="http://schemas.microsoft.com/office/powerpoint/2010/main" val="742179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F79A2D08-EB23-415D-8FAC-B901C8CCBBDC}" type="datetime1">
              <a:rPr lang="de-DE" smtClean="0"/>
              <a:t>10.12.2012</a:t>
            </a:fld>
            <a:endParaRPr lang="de-DE"/>
          </a:p>
        </p:txBody>
      </p:sp>
      <p:sp>
        <p:nvSpPr>
          <p:cNvPr id="8" name="Slide Number Placeholder 7"/>
          <p:cNvSpPr>
            <a:spLocks noGrp="1"/>
          </p:cNvSpPr>
          <p:nvPr>
            <p:ph type="sldNum" sz="quarter" idx="11"/>
          </p:nvPr>
        </p:nvSpPr>
        <p:spPr/>
        <p:txBody>
          <a:bodyPr/>
          <a:lstStyle/>
          <a:p>
            <a:fld id="{4F385CA3-7991-480D-B478-8483CF51C600}" type="slidenum">
              <a:rPr lang="de-DE" smtClean="0"/>
              <a:t>‹#›</a:t>
            </a:fld>
            <a:endParaRPr lang="de-DE" dirty="0"/>
          </a:p>
        </p:txBody>
      </p:sp>
      <p:sp>
        <p:nvSpPr>
          <p:cNvPr id="9" name="Footer Placeholder 8"/>
          <p:cNvSpPr>
            <a:spLocks noGrp="1"/>
          </p:cNvSpPr>
          <p:nvPr>
            <p:ph type="ftr" sz="quarter" idx="12"/>
          </p:nvPr>
        </p:nvSpPr>
        <p:spPr/>
        <p:txBody>
          <a:bodyPr/>
          <a:lstStyle/>
          <a:p>
            <a:r>
              <a:rPr lang="de-DE" smtClean="0"/>
              <a:t>Julian Rieke</a:t>
            </a:r>
            <a:endParaRPr lang="de-DE"/>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73B0F4-6580-4064-8B72-4EA57438B5B9}" type="datetime1">
              <a:rPr lang="de-DE" smtClean="0"/>
              <a:t>10.12.2012</a:t>
            </a:fld>
            <a:endParaRPr lang="de-DE"/>
          </a:p>
        </p:txBody>
      </p:sp>
      <p:sp>
        <p:nvSpPr>
          <p:cNvPr id="5" name="Footer Placeholder 4"/>
          <p:cNvSpPr>
            <a:spLocks noGrp="1"/>
          </p:cNvSpPr>
          <p:nvPr>
            <p:ph type="ftr" sz="quarter" idx="11"/>
          </p:nvPr>
        </p:nvSpPr>
        <p:spPr/>
        <p:txBody>
          <a:bodyPr/>
          <a:lstStyle/>
          <a:p>
            <a:r>
              <a:rPr lang="de-DE" smtClean="0"/>
              <a:t>Julian Rieke</a:t>
            </a:r>
            <a:endParaRPr lang="de-DE"/>
          </a:p>
        </p:txBody>
      </p:sp>
      <p:sp>
        <p:nvSpPr>
          <p:cNvPr id="6" name="Slide Number Placeholder 5"/>
          <p:cNvSpPr>
            <a:spLocks noGrp="1"/>
          </p:cNvSpPr>
          <p:nvPr>
            <p:ph type="sldNum" sz="quarter" idx="12"/>
          </p:nvPr>
        </p:nvSpPr>
        <p:spPr/>
        <p:txBody>
          <a:bodyPr/>
          <a:lstStyle/>
          <a:p>
            <a:fld id="{AE9E8885-E66E-474A-B51E-AEE90219BD6C}" type="slidenum">
              <a:rPr lang="de-DE" smtClean="0"/>
              <a:t>‹#›</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75D520-87F6-4955-96A8-FF5B2C7EBD9C}" type="datetime1">
              <a:rPr lang="de-DE" smtClean="0"/>
              <a:t>10.12.2012</a:t>
            </a:fld>
            <a:endParaRPr lang="de-DE"/>
          </a:p>
        </p:txBody>
      </p:sp>
      <p:sp>
        <p:nvSpPr>
          <p:cNvPr id="5" name="Footer Placeholder 4"/>
          <p:cNvSpPr>
            <a:spLocks noGrp="1"/>
          </p:cNvSpPr>
          <p:nvPr>
            <p:ph type="ftr" sz="quarter" idx="11"/>
          </p:nvPr>
        </p:nvSpPr>
        <p:spPr/>
        <p:txBody>
          <a:bodyPr/>
          <a:lstStyle/>
          <a:p>
            <a:r>
              <a:rPr lang="de-DE" smtClean="0"/>
              <a:t>Julian Rieke</a:t>
            </a:r>
            <a:endParaRPr lang="de-DE"/>
          </a:p>
        </p:txBody>
      </p:sp>
      <p:sp>
        <p:nvSpPr>
          <p:cNvPr id="6" name="Slide Number Placeholder 5"/>
          <p:cNvSpPr>
            <a:spLocks noGrp="1"/>
          </p:cNvSpPr>
          <p:nvPr>
            <p:ph type="sldNum" sz="quarter" idx="12"/>
          </p:nvPr>
        </p:nvSpPr>
        <p:spPr/>
        <p:txBody>
          <a:bodyPr/>
          <a:lstStyle/>
          <a:p>
            <a:fld id="{AE9E8885-E66E-474A-B51E-AEE90219BD6C}" type="slidenum">
              <a:rPr lang="de-DE" smtClean="0"/>
              <a:t>‹#›</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24744"/>
          </a:xfrm>
        </p:spPr>
        <p:txBody>
          <a:bodyPr/>
          <a:lstStyle/>
          <a:p>
            <a:r>
              <a:rPr lang="en-US" dirty="0" smtClean="0"/>
              <a:t>Click to edit Master title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lvl6pPr>
            <a:lvl7pPr>
              <a:defRPr/>
            </a:lvl7pPr>
            <a:lvl8pPr>
              <a:defRPr/>
            </a:lvl8pPr>
            <a:lvl9pPr>
              <a:buFont typeface="Arial" pitchFamily="34" charset="0"/>
              <a:buChar cha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10"/>
          </p:nvPr>
        </p:nvSpPr>
        <p:spPr/>
        <p:txBody>
          <a:bodyPr/>
          <a:lstStyle/>
          <a:p>
            <a:fld id="{E05FFE83-0A44-421F-AF9C-75843DB10081}" type="datetime1">
              <a:rPr lang="de-DE" smtClean="0"/>
              <a:t>10.12.2012</a:t>
            </a:fld>
            <a:endParaRPr lang="de-DE"/>
          </a:p>
        </p:txBody>
      </p:sp>
      <p:sp>
        <p:nvSpPr>
          <p:cNvPr id="5" name="Footer Placeholder 4"/>
          <p:cNvSpPr>
            <a:spLocks noGrp="1"/>
          </p:cNvSpPr>
          <p:nvPr>
            <p:ph type="ftr" sz="quarter" idx="11"/>
          </p:nvPr>
        </p:nvSpPr>
        <p:spPr/>
        <p:txBody>
          <a:bodyPr/>
          <a:lstStyle/>
          <a:p>
            <a:r>
              <a:rPr lang="de-DE" smtClean="0"/>
              <a:t>Julian Rieke</a:t>
            </a:r>
            <a:endParaRPr lang="de-DE"/>
          </a:p>
        </p:txBody>
      </p:sp>
      <p:sp>
        <p:nvSpPr>
          <p:cNvPr id="6" name="Slide Number Placeholder 5"/>
          <p:cNvSpPr>
            <a:spLocks noGrp="1"/>
          </p:cNvSpPr>
          <p:nvPr>
            <p:ph type="sldNum" sz="quarter" idx="12"/>
          </p:nvPr>
        </p:nvSpPr>
        <p:spPr/>
        <p:txBody>
          <a:bodyPr/>
          <a:lstStyle/>
          <a:p>
            <a:fld id="{AE9E8885-E66E-474A-B51E-AEE90219BD6C}" type="slidenum">
              <a:rPr lang="de-DE" smtClean="0"/>
              <a:t>‹#›</a:t>
            </a:fld>
            <a:endParaRPr lang="de-DE"/>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A9C48B-B42A-4324-AB35-2B5C4D2CD99D}" type="datetime1">
              <a:rPr lang="de-DE" smtClean="0"/>
              <a:t>10.12.2012</a:t>
            </a:fld>
            <a:endParaRPr lang="de-DE"/>
          </a:p>
        </p:txBody>
      </p:sp>
      <p:sp>
        <p:nvSpPr>
          <p:cNvPr id="5" name="Footer Placeholder 4"/>
          <p:cNvSpPr>
            <a:spLocks noGrp="1"/>
          </p:cNvSpPr>
          <p:nvPr>
            <p:ph type="ftr" sz="quarter" idx="11"/>
          </p:nvPr>
        </p:nvSpPr>
        <p:spPr/>
        <p:txBody>
          <a:bodyPr/>
          <a:lstStyle/>
          <a:p>
            <a:r>
              <a:rPr lang="de-DE" smtClean="0"/>
              <a:t>Julian Rieke</a:t>
            </a:r>
            <a:endParaRPr lang="de-DE"/>
          </a:p>
        </p:txBody>
      </p:sp>
      <p:sp>
        <p:nvSpPr>
          <p:cNvPr id="6" name="Slide Number Placeholder 5"/>
          <p:cNvSpPr>
            <a:spLocks noGrp="1"/>
          </p:cNvSpPr>
          <p:nvPr>
            <p:ph type="sldNum" sz="quarter" idx="12"/>
          </p:nvPr>
        </p:nvSpPr>
        <p:spPr/>
        <p:txBody>
          <a:bodyPr/>
          <a:lstStyle/>
          <a:p>
            <a:fld id="{AE9E8885-E66E-474A-B51E-AEE90219BD6C}" type="slidenum">
              <a:rPr lang="de-DE" smtClean="0"/>
              <a:t>‹#›</a:t>
            </a:fld>
            <a:endParaRPr lang="de-DE"/>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5B0C2102-4ECC-4712-A668-B1FB45B66F17}" type="datetime1">
              <a:rPr lang="de-DE" smtClean="0"/>
              <a:t>10.12.2012</a:t>
            </a:fld>
            <a:endParaRPr lang="de-DE"/>
          </a:p>
        </p:txBody>
      </p:sp>
      <p:sp>
        <p:nvSpPr>
          <p:cNvPr id="6" name="Footer Placeholder 5"/>
          <p:cNvSpPr>
            <a:spLocks noGrp="1"/>
          </p:cNvSpPr>
          <p:nvPr>
            <p:ph type="ftr" sz="quarter" idx="11"/>
          </p:nvPr>
        </p:nvSpPr>
        <p:spPr/>
        <p:txBody>
          <a:bodyPr/>
          <a:lstStyle/>
          <a:p>
            <a:r>
              <a:rPr lang="de-DE" smtClean="0"/>
              <a:t>Julian Rieke</a:t>
            </a:r>
            <a:endParaRPr lang="de-DE"/>
          </a:p>
        </p:txBody>
      </p:sp>
      <p:sp>
        <p:nvSpPr>
          <p:cNvPr id="7" name="Slide Number Placeholder 6"/>
          <p:cNvSpPr>
            <a:spLocks noGrp="1"/>
          </p:cNvSpPr>
          <p:nvPr>
            <p:ph type="sldNum" sz="quarter" idx="12"/>
          </p:nvPr>
        </p:nvSpPr>
        <p:spPr/>
        <p:txBody>
          <a:bodyPr/>
          <a:lstStyle/>
          <a:p>
            <a:fld id="{AE9E8885-E66E-474A-B51E-AEE90219BD6C}" type="slidenum">
              <a:rPr lang="de-DE" smtClean="0"/>
              <a:t>‹#›</a:t>
            </a:fld>
            <a:endParaRPr lang="de-DE"/>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CBCDADC-6DBF-434F-98FB-73A2A8625065}" type="datetime1">
              <a:rPr lang="de-DE" smtClean="0"/>
              <a:t>10.12.2012</a:t>
            </a:fld>
            <a:endParaRPr lang="de-DE"/>
          </a:p>
        </p:txBody>
      </p:sp>
      <p:sp>
        <p:nvSpPr>
          <p:cNvPr id="8" name="Footer Placeholder 7"/>
          <p:cNvSpPr>
            <a:spLocks noGrp="1"/>
          </p:cNvSpPr>
          <p:nvPr>
            <p:ph type="ftr" sz="quarter" idx="11"/>
          </p:nvPr>
        </p:nvSpPr>
        <p:spPr/>
        <p:txBody>
          <a:bodyPr/>
          <a:lstStyle/>
          <a:p>
            <a:r>
              <a:rPr lang="de-DE" smtClean="0"/>
              <a:t>Julian Rieke</a:t>
            </a:r>
            <a:endParaRPr lang="de-DE"/>
          </a:p>
        </p:txBody>
      </p:sp>
      <p:sp>
        <p:nvSpPr>
          <p:cNvPr id="9" name="Slide Number Placeholder 8"/>
          <p:cNvSpPr>
            <a:spLocks noGrp="1"/>
          </p:cNvSpPr>
          <p:nvPr>
            <p:ph type="sldNum" sz="quarter" idx="12"/>
          </p:nvPr>
        </p:nvSpPr>
        <p:spPr/>
        <p:txBody>
          <a:bodyPr/>
          <a:lstStyle/>
          <a:p>
            <a:fld id="{AE9E8885-E66E-474A-B51E-AEE90219BD6C}" type="slidenum">
              <a:rPr lang="de-DE" smtClean="0"/>
              <a:t>‹#›</a:t>
            </a:fld>
            <a:endParaRPr lang="de-DE"/>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16BA9D5-4209-4128-A69E-8CF33545F6AB}" type="datetime1">
              <a:rPr lang="de-DE" smtClean="0"/>
              <a:t>10.12.2012</a:t>
            </a:fld>
            <a:endParaRPr lang="de-DE"/>
          </a:p>
        </p:txBody>
      </p:sp>
      <p:sp>
        <p:nvSpPr>
          <p:cNvPr id="4" name="Footer Placeholder 3"/>
          <p:cNvSpPr>
            <a:spLocks noGrp="1"/>
          </p:cNvSpPr>
          <p:nvPr>
            <p:ph type="ftr" sz="quarter" idx="11"/>
          </p:nvPr>
        </p:nvSpPr>
        <p:spPr/>
        <p:txBody>
          <a:bodyPr/>
          <a:lstStyle/>
          <a:p>
            <a:r>
              <a:rPr lang="de-DE" smtClean="0"/>
              <a:t>Julian Rieke</a:t>
            </a:r>
            <a:endParaRPr lang="de-DE"/>
          </a:p>
        </p:txBody>
      </p:sp>
      <p:sp>
        <p:nvSpPr>
          <p:cNvPr id="5" name="Slide Number Placeholder 4"/>
          <p:cNvSpPr>
            <a:spLocks noGrp="1"/>
          </p:cNvSpPr>
          <p:nvPr>
            <p:ph type="sldNum" sz="quarter" idx="12"/>
          </p:nvPr>
        </p:nvSpPr>
        <p:spPr/>
        <p:txBody>
          <a:bodyPr/>
          <a:lstStyle/>
          <a:p>
            <a:fld id="{AE9E8885-E66E-474A-B51E-AEE90219BD6C}" type="slidenum">
              <a:rPr lang="de-DE" smtClean="0"/>
              <a:t>‹#›</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7E82FF-8D0C-4D34-9CF1-C78B8499A87C}" type="datetime1">
              <a:rPr lang="de-DE" smtClean="0"/>
              <a:t>10.12.2012</a:t>
            </a:fld>
            <a:endParaRPr lang="de-DE"/>
          </a:p>
        </p:txBody>
      </p:sp>
      <p:sp>
        <p:nvSpPr>
          <p:cNvPr id="3" name="Footer Placeholder 2"/>
          <p:cNvSpPr>
            <a:spLocks noGrp="1"/>
          </p:cNvSpPr>
          <p:nvPr>
            <p:ph type="ftr" sz="quarter" idx="11"/>
          </p:nvPr>
        </p:nvSpPr>
        <p:spPr/>
        <p:txBody>
          <a:bodyPr/>
          <a:lstStyle/>
          <a:p>
            <a:r>
              <a:rPr lang="de-DE" smtClean="0"/>
              <a:t>Julian Rieke</a:t>
            </a:r>
            <a:endParaRPr lang="de-DE"/>
          </a:p>
        </p:txBody>
      </p:sp>
      <p:sp>
        <p:nvSpPr>
          <p:cNvPr id="4" name="Slide Number Placeholder 3"/>
          <p:cNvSpPr>
            <a:spLocks noGrp="1"/>
          </p:cNvSpPr>
          <p:nvPr>
            <p:ph type="sldNum" sz="quarter" idx="12"/>
          </p:nvPr>
        </p:nvSpPr>
        <p:spPr/>
        <p:txBody>
          <a:bodyPr/>
          <a:lstStyle/>
          <a:p>
            <a:fld id="{AE9E8885-E66E-474A-B51E-AEE90219BD6C}" type="slidenum">
              <a:rPr lang="de-DE" smtClean="0"/>
              <a:t>‹#›</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8C7455-E85D-48EF-B189-CA0714510D13}" type="datetime1">
              <a:rPr lang="de-DE" smtClean="0"/>
              <a:t>10.12.2012</a:t>
            </a:fld>
            <a:endParaRPr lang="de-DE"/>
          </a:p>
        </p:txBody>
      </p:sp>
      <p:sp>
        <p:nvSpPr>
          <p:cNvPr id="6" name="Footer Placeholder 5"/>
          <p:cNvSpPr>
            <a:spLocks noGrp="1"/>
          </p:cNvSpPr>
          <p:nvPr>
            <p:ph type="ftr" sz="quarter" idx="11"/>
          </p:nvPr>
        </p:nvSpPr>
        <p:spPr/>
        <p:txBody>
          <a:bodyPr/>
          <a:lstStyle/>
          <a:p>
            <a:r>
              <a:rPr lang="de-DE" smtClean="0"/>
              <a:t>Julian Rieke</a:t>
            </a:r>
            <a:endParaRPr lang="de-DE"/>
          </a:p>
        </p:txBody>
      </p:sp>
      <p:sp>
        <p:nvSpPr>
          <p:cNvPr id="7" name="Slide Number Placeholder 6"/>
          <p:cNvSpPr>
            <a:spLocks noGrp="1"/>
          </p:cNvSpPr>
          <p:nvPr>
            <p:ph type="sldNum" sz="quarter" idx="12"/>
          </p:nvPr>
        </p:nvSpPr>
        <p:spPr/>
        <p:txBody>
          <a:bodyPr/>
          <a:lstStyle/>
          <a:p>
            <a:fld id="{AE9E8885-E66E-474A-B51E-AEE90219BD6C}" type="slidenum">
              <a:rPr lang="de-DE" smtClean="0"/>
              <a:t>‹#›</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433095-F982-4512-8DF9-4DB5FE91B4A7}" type="datetime1">
              <a:rPr lang="de-DE" smtClean="0"/>
              <a:t>10.12.2012</a:t>
            </a:fld>
            <a:endParaRPr lang="de-DE"/>
          </a:p>
        </p:txBody>
      </p:sp>
      <p:sp>
        <p:nvSpPr>
          <p:cNvPr id="6" name="Footer Placeholder 5"/>
          <p:cNvSpPr>
            <a:spLocks noGrp="1"/>
          </p:cNvSpPr>
          <p:nvPr>
            <p:ph type="ftr" sz="quarter" idx="11"/>
          </p:nvPr>
        </p:nvSpPr>
        <p:spPr/>
        <p:txBody>
          <a:bodyPr/>
          <a:lstStyle/>
          <a:p>
            <a:r>
              <a:rPr lang="de-DE" smtClean="0"/>
              <a:t>Julian Rieke</a:t>
            </a:r>
            <a:endParaRPr lang="de-DE"/>
          </a:p>
        </p:txBody>
      </p:sp>
      <p:sp>
        <p:nvSpPr>
          <p:cNvPr id="7" name="Slide Number Placeholder 6"/>
          <p:cNvSpPr>
            <a:spLocks noGrp="1"/>
          </p:cNvSpPr>
          <p:nvPr>
            <p:ph type="sldNum" sz="quarter" idx="12"/>
          </p:nvPr>
        </p:nvSpPr>
        <p:spPr/>
        <p:txBody>
          <a:bodyPr/>
          <a:lstStyle/>
          <a:p>
            <a:fld id="{AE9E8885-E66E-474A-B51E-AEE90219BD6C}" type="slidenum">
              <a:rPr lang="de-DE" smtClean="0"/>
              <a:t>‹#›</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043170CD-A6AA-4877-8CE0-2A95EE10A823}" type="datetime1">
              <a:rPr lang="de-DE" smtClean="0"/>
              <a:t>10.12.2012</a:t>
            </a:fld>
            <a:endParaRPr lang="de-DE"/>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de-DE" smtClean="0"/>
              <a:t>Julian Rieke</a:t>
            </a:r>
            <a:endParaRPr lang="de-DE"/>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AE9E8885-E66E-474A-B51E-AEE90219BD6C}" type="slidenum">
              <a:rPr lang="de-DE" smtClean="0"/>
              <a:t>‹#›</a:t>
            </a:fld>
            <a:endParaRPr lang="de-DE"/>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iming>
    <p:tnLst>
      <p:par>
        <p:cTn id="1" dur="indefinite" restart="never" nodeType="tmRoot"/>
      </p:par>
    </p:tnLst>
  </p:timing>
  <p:hf hd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gif"/><Relationship Id="rId1" Type="http://schemas.openxmlformats.org/officeDocument/2006/relationships/slideLayout" Target="../slideLayouts/slideLayout2.xml"/><Relationship Id="rId6" Type="http://schemas.openxmlformats.org/officeDocument/2006/relationships/image" Target="../media/image26.gif"/><Relationship Id="rId5" Type="http://schemas.openxmlformats.org/officeDocument/2006/relationships/image" Target="../media/image25.gif"/><Relationship Id="rId4" Type="http://schemas.openxmlformats.org/officeDocument/2006/relationships/image" Target="../media/image24.gif"/></Relationships>
</file>

<file path=ppt/slides/_rels/slide16.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gif"/><Relationship Id="rId1" Type="http://schemas.openxmlformats.org/officeDocument/2006/relationships/slideLayout" Target="../slideLayouts/slideLayout2.xml"/><Relationship Id="rId5" Type="http://schemas.openxmlformats.org/officeDocument/2006/relationships/image" Target="../media/image30.gif"/><Relationship Id="rId4" Type="http://schemas.openxmlformats.org/officeDocument/2006/relationships/image" Target="../media/image29.gif"/></Relationships>
</file>

<file path=ppt/slides/_rels/slide17.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gif"/><Relationship Id="rId1" Type="http://schemas.openxmlformats.org/officeDocument/2006/relationships/slideLayout" Target="../slideLayouts/slideLayout2.xml"/><Relationship Id="rId5" Type="http://schemas.openxmlformats.org/officeDocument/2006/relationships/image" Target="../media/image34.gif"/><Relationship Id="rId4" Type="http://schemas.openxmlformats.org/officeDocument/2006/relationships/image" Target="../media/image33.gif"/></Relationships>
</file>

<file path=ppt/slides/_rels/slide18.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35.gif"/><Relationship Id="rId1" Type="http://schemas.openxmlformats.org/officeDocument/2006/relationships/slideLayout" Target="../slideLayouts/slideLayout2.xml"/><Relationship Id="rId5" Type="http://schemas.openxmlformats.org/officeDocument/2006/relationships/image" Target="../media/image38.gif"/><Relationship Id="rId4" Type="http://schemas.openxmlformats.org/officeDocument/2006/relationships/image" Target="../media/image37.gif"/></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39.gif"/><Relationship Id="rId1" Type="http://schemas.openxmlformats.org/officeDocument/2006/relationships/slideLayout" Target="../slideLayouts/slideLayout2.xml"/><Relationship Id="rId4" Type="http://schemas.openxmlformats.org/officeDocument/2006/relationships/image" Target="../media/image41.gif"/></Relationships>
</file>

<file path=ppt/slides/_rels/slide21.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image" Target="../media/image42.gif"/><Relationship Id="rId1" Type="http://schemas.openxmlformats.org/officeDocument/2006/relationships/slideLayout" Target="../slideLayouts/slideLayout2.xml"/><Relationship Id="rId4" Type="http://schemas.openxmlformats.org/officeDocument/2006/relationships/image" Target="../media/image44.gif"/></Relationships>
</file>

<file path=ppt/slides/_rels/slide22.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image" Target="../media/image45.gif"/><Relationship Id="rId1" Type="http://schemas.openxmlformats.org/officeDocument/2006/relationships/slideLayout" Target="../slideLayouts/slideLayout2.xml"/><Relationship Id="rId4" Type="http://schemas.openxmlformats.org/officeDocument/2006/relationships/image" Target="../media/image47.gif"/></Relationships>
</file>

<file path=ppt/slides/_rels/slide23.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image" Target="../media/image48.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image" Target="../media/image50.gif"/><Relationship Id="rId1" Type="http://schemas.openxmlformats.org/officeDocument/2006/relationships/slideLayout" Target="../slideLayouts/slideLayout2.xml"/><Relationship Id="rId4" Type="http://schemas.openxmlformats.org/officeDocument/2006/relationships/image" Target="../media/image52.gif"/></Relationships>
</file>

<file path=ppt/slides/_rels/slide25.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image" Target="../media/image53.gif"/><Relationship Id="rId1" Type="http://schemas.openxmlformats.org/officeDocument/2006/relationships/slideLayout" Target="../slideLayouts/slideLayout2.xml"/><Relationship Id="rId4" Type="http://schemas.openxmlformats.org/officeDocument/2006/relationships/image" Target="../media/image55.gif"/></Relationships>
</file>

<file path=ppt/slides/_rels/slide26.xml.rels><?xml version="1.0" encoding="UTF-8" standalone="yes"?>
<Relationships xmlns="http://schemas.openxmlformats.org/package/2006/relationships"><Relationship Id="rId3" Type="http://schemas.openxmlformats.org/officeDocument/2006/relationships/image" Target="../media/image57.gif"/><Relationship Id="rId2" Type="http://schemas.openxmlformats.org/officeDocument/2006/relationships/image" Target="../media/image56.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9.gif"/><Relationship Id="rId2" Type="http://schemas.openxmlformats.org/officeDocument/2006/relationships/image" Target="../media/image58.gif"/><Relationship Id="rId1" Type="http://schemas.openxmlformats.org/officeDocument/2006/relationships/slideLayout" Target="../slideLayouts/slideLayout2.xml"/><Relationship Id="rId4" Type="http://schemas.openxmlformats.org/officeDocument/2006/relationships/image" Target="../media/image60.gif"/></Relationships>
</file>

<file path=ppt/slides/_rels/slide28.xml.rels><?xml version="1.0" encoding="UTF-8" standalone="yes"?>
<Relationships xmlns="http://schemas.openxmlformats.org/package/2006/relationships"><Relationship Id="rId3" Type="http://schemas.openxmlformats.org/officeDocument/2006/relationships/image" Target="../media/image62.gif"/><Relationship Id="rId2" Type="http://schemas.openxmlformats.org/officeDocument/2006/relationships/image" Target="../media/image61.gif"/><Relationship Id="rId1" Type="http://schemas.openxmlformats.org/officeDocument/2006/relationships/slideLayout" Target="../slideLayouts/slideLayout2.xml"/><Relationship Id="rId4" Type="http://schemas.openxmlformats.org/officeDocument/2006/relationships/image" Target="../media/image63.gif"/></Relationships>
</file>

<file path=ppt/slides/_rels/slide29.xml.rels><?xml version="1.0" encoding="UTF-8" standalone="yes"?>
<Relationships xmlns="http://schemas.openxmlformats.org/package/2006/relationships"><Relationship Id="rId2" Type="http://schemas.openxmlformats.org/officeDocument/2006/relationships/image" Target="../media/image64.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2.xml"/><Relationship Id="rId5" Type="http://schemas.openxmlformats.org/officeDocument/2006/relationships/image" Target="../media/image70.jpeg"/><Relationship Id="rId4" Type="http://schemas.openxmlformats.org/officeDocument/2006/relationships/image" Target="../media/image69.jpeg"/></Relationships>
</file>

<file path=ppt/slides/_rels/slide36.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37.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7.gif"/></Relationships>
</file>

<file path=ppt/slides/_rels/slide39.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5.xml.rels><?xml version="1.0" encoding="UTF-8" standalone="yes"?>
<Relationships xmlns="http://schemas.openxmlformats.org/package/2006/relationships"><Relationship Id="rId3" Type="http://schemas.openxmlformats.org/officeDocument/2006/relationships/image" Target="../media/image81.gif"/><Relationship Id="rId2" Type="http://schemas.openxmlformats.org/officeDocument/2006/relationships/image" Target="../media/image80.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2.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260648"/>
            <a:ext cx="8640960" cy="1530896"/>
          </a:xfrm>
        </p:spPr>
        <p:txBody>
          <a:bodyPr/>
          <a:lstStyle/>
          <a:p>
            <a:r>
              <a:rPr lang="de-DE" sz="4400" dirty="0" smtClean="0"/>
              <a:t>Results of the Disc DIRC test beam campaign at DESY</a:t>
            </a:r>
            <a:endParaRPr lang="de-DE" sz="4400" dirty="0"/>
          </a:p>
        </p:txBody>
      </p:sp>
      <p:sp>
        <p:nvSpPr>
          <p:cNvPr id="3" name="Subtitle 2"/>
          <p:cNvSpPr>
            <a:spLocks noGrp="1"/>
          </p:cNvSpPr>
          <p:nvPr>
            <p:ph type="subTitle" idx="1"/>
          </p:nvPr>
        </p:nvSpPr>
        <p:spPr>
          <a:xfrm>
            <a:off x="1331640" y="4869160"/>
            <a:ext cx="6400800" cy="1644352"/>
          </a:xfrm>
        </p:spPr>
        <p:txBody>
          <a:bodyPr>
            <a:normAutofit/>
          </a:bodyPr>
          <a:lstStyle/>
          <a:p>
            <a:r>
              <a:rPr lang="de-DE" dirty="0" smtClean="0"/>
              <a:t>AG Düren</a:t>
            </a:r>
          </a:p>
          <a:p>
            <a:endParaRPr lang="de-DE" dirty="0"/>
          </a:p>
          <a:p>
            <a:r>
              <a:rPr lang="de-DE" dirty="0" smtClean="0"/>
              <a:t>JLU Gießen</a:t>
            </a:r>
            <a:endParaRPr lang="de-DE" dirty="0"/>
          </a:p>
        </p:txBody>
      </p:sp>
      <p:pic>
        <p:nvPicPr>
          <p:cNvPr id="1026" name="Picture 2" descr="C:\Users\Julian\Dropbox\lightguid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1844824"/>
            <a:ext cx="2410226" cy="2905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10508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Calibration</a:t>
            </a:r>
            <a:endParaRPr lang="de-DE" dirty="0"/>
          </a:p>
        </p:txBody>
      </p:sp>
      <p:sp>
        <p:nvSpPr>
          <p:cNvPr id="3" name="Content Placeholder 2"/>
          <p:cNvSpPr>
            <a:spLocks noGrp="1"/>
          </p:cNvSpPr>
          <p:nvPr>
            <p:ph idx="1"/>
          </p:nvPr>
        </p:nvSpPr>
        <p:spPr/>
        <p:txBody>
          <a:bodyPr/>
          <a:lstStyle/>
          <a:p>
            <a:r>
              <a:rPr lang="de-DE" dirty="0" smtClean="0"/>
              <a:t>Question: </a:t>
            </a:r>
            <a:r>
              <a:rPr lang="de-DE" b="1" u="sng" dirty="0" smtClean="0"/>
              <a:t>How</a:t>
            </a:r>
            <a:r>
              <a:rPr lang="de-DE" dirty="0" smtClean="0"/>
              <a:t> do we shift the sensors?</a:t>
            </a:r>
          </a:p>
          <a:p>
            <a:pPr lvl="1"/>
            <a:r>
              <a:rPr lang="de-DE" dirty="0" smtClean="0"/>
              <a:t>A) match peaks in both spectra</a:t>
            </a:r>
          </a:p>
          <a:p>
            <a:pPr lvl="1"/>
            <a:r>
              <a:rPr lang="de-DE" dirty="0" smtClean="0"/>
              <a:t>B) maximize sensor efficency</a:t>
            </a:r>
          </a:p>
          <a:p>
            <a:pPr lvl="1"/>
            <a:r>
              <a:rPr lang="de-DE" u="sng" dirty="0" smtClean="0"/>
              <a:t>C) match centers of gravity</a:t>
            </a:r>
            <a:br>
              <a:rPr lang="de-DE" u="sng" dirty="0" smtClean="0"/>
            </a:br>
            <a:endParaRPr lang="de-DE" u="sng" dirty="0" smtClean="0"/>
          </a:p>
          <a:p>
            <a:r>
              <a:rPr lang="de-DE" dirty="0" smtClean="0"/>
              <a:t>From </a:t>
            </a:r>
            <a:r>
              <a:rPr lang="de-DE" smtClean="0"/>
              <a:t>now </a:t>
            </a:r>
            <a:r>
              <a:rPr lang="de-DE" b="1" u="sng" smtClean="0"/>
              <a:t>unbinned</a:t>
            </a:r>
            <a:r>
              <a:rPr lang="de-DE" smtClean="0"/>
              <a:t> </a:t>
            </a:r>
            <a:r>
              <a:rPr lang="de-DE" dirty="0" smtClean="0"/>
              <a:t/>
            </a:r>
            <a:br>
              <a:rPr lang="de-DE" dirty="0" smtClean="0"/>
            </a:br>
            <a:r>
              <a:rPr lang="de-DE" dirty="0" smtClean="0"/>
              <a:t>MC-data is used</a:t>
            </a:r>
            <a:br>
              <a:rPr lang="de-DE" dirty="0" smtClean="0"/>
            </a:br>
            <a:r>
              <a:rPr lang="de-DE" dirty="0" smtClean="0"/>
              <a:t>including dead space </a:t>
            </a:r>
            <a:br>
              <a:rPr lang="de-DE" dirty="0" smtClean="0"/>
            </a:br>
            <a:r>
              <a:rPr lang="de-DE" dirty="0" smtClean="0"/>
              <a:t>between pixels to obtain</a:t>
            </a:r>
            <a:br>
              <a:rPr lang="de-DE" dirty="0" smtClean="0"/>
            </a:br>
            <a:r>
              <a:rPr lang="de-DE" dirty="0" smtClean="0"/>
              <a:t>the center of gravity.</a:t>
            </a:r>
          </a:p>
        </p:txBody>
      </p:sp>
      <p:sp>
        <p:nvSpPr>
          <p:cNvPr id="4" name="Footer Placeholder 3"/>
          <p:cNvSpPr>
            <a:spLocks noGrp="1"/>
          </p:cNvSpPr>
          <p:nvPr>
            <p:ph type="ftr" sz="quarter" idx="11"/>
          </p:nvPr>
        </p:nvSpPr>
        <p:spPr/>
        <p:txBody>
          <a:bodyPr/>
          <a:lstStyle/>
          <a:p>
            <a:r>
              <a:rPr lang="de-DE" smtClean="0"/>
              <a:t>Julian Rieke</a:t>
            </a:r>
            <a:endParaRPr lang="de-DE"/>
          </a:p>
        </p:txBody>
      </p:sp>
      <p:sp>
        <p:nvSpPr>
          <p:cNvPr id="5" name="Slide Number Placeholder 4"/>
          <p:cNvSpPr>
            <a:spLocks noGrp="1"/>
          </p:cNvSpPr>
          <p:nvPr>
            <p:ph type="sldNum" sz="quarter" idx="12"/>
          </p:nvPr>
        </p:nvSpPr>
        <p:spPr/>
        <p:txBody>
          <a:bodyPr/>
          <a:lstStyle/>
          <a:p>
            <a:fld id="{AE9E8885-E66E-474A-B51E-AEE90219BD6C}" type="slidenum">
              <a:rPr lang="de-DE" smtClean="0"/>
              <a:t>10</a:t>
            </a:fld>
            <a:endParaRPr lang="de-DE"/>
          </a:p>
        </p:txBody>
      </p:sp>
      <p:pic>
        <p:nvPicPr>
          <p:cNvPr id="3074" name="Picture 2" descr="C:\Users\Julian\Desktop\VBshare\cal_pmt_14.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67250" y="2343025"/>
            <a:ext cx="4198619" cy="320490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571999" y="5547927"/>
            <a:ext cx="4533253" cy="646331"/>
          </a:xfrm>
          <a:prstGeom prst="rect">
            <a:avLst/>
          </a:prstGeom>
          <a:noFill/>
        </p:spPr>
        <p:txBody>
          <a:bodyPr wrap="square" rtlCol="0">
            <a:spAutoFit/>
          </a:bodyPr>
          <a:lstStyle/>
          <a:p>
            <a:pPr algn="ctr"/>
            <a:r>
              <a:rPr lang="de-DE" dirty="0" smtClean="0"/>
              <a:t>Measured Data (red) and  ‘Event-Normalized‘ predictive MC (Green)</a:t>
            </a:r>
            <a:endParaRPr lang="de-DE" dirty="0"/>
          </a:p>
        </p:txBody>
      </p:sp>
    </p:spTree>
    <p:extLst>
      <p:ext uri="{BB962C8B-B14F-4D97-AF65-F5344CB8AC3E}">
        <p14:creationId xmlns:p14="http://schemas.microsoft.com/office/powerpoint/2010/main" val="35898706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Calibration</a:t>
            </a:r>
            <a:endParaRPr lang="de-DE" dirty="0"/>
          </a:p>
        </p:txBody>
      </p:sp>
      <p:sp>
        <p:nvSpPr>
          <p:cNvPr id="4" name="Footer Placeholder 3"/>
          <p:cNvSpPr>
            <a:spLocks noGrp="1"/>
          </p:cNvSpPr>
          <p:nvPr>
            <p:ph type="ftr" sz="quarter" idx="11"/>
          </p:nvPr>
        </p:nvSpPr>
        <p:spPr/>
        <p:txBody>
          <a:bodyPr/>
          <a:lstStyle/>
          <a:p>
            <a:r>
              <a:rPr lang="de-DE" smtClean="0"/>
              <a:t>Julian Rieke</a:t>
            </a:r>
            <a:endParaRPr lang="de-DE"/>
          </a:p>
        </p:txBody>
      </p:sp>
      <p:sp>
        <p:nvSpPr>
          <p:cNvPr id="5" name="Slide Number Placeholder 4"/>
          <p:cNvSpPr>
            <a:spLocks noGrp="1"/>
          </p:cNvSpPr>
          <p:nvPr>
            <p:ph type="sldNum" sz="quarter" idx="12"/>
          </p:nvPr>
        </p:nvSpPr>
        <p:spPr/>
        <p:txBody>
          <a:bodyPr/>
          <a:lstStyle/>
          <a:p>
            <a:fld id="{AE9E8885-E66E-474A-B51E-AEE90219BD6C}" type="slidenum">
              <a:rPr lang="de-DE" smtClean="0"/>
              <a:t>11</a:t>
            </a:fld>
            <a:endParaRPr lang="de-DE"/>
          </a:p>
        </p:txBody>
      </p:sp>
      <p:pic>
        <p:nvPicPr>
          <p:cNvPr id="6149" name="Picture 5" descr="C:\Users\Julian\Desktop\VBshare\dif_after_ca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55018"/>
            <a:ext cx="4686300" cy="403303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857661" y="5987018"/>
            <a:ext cx="1654620" cy="369332"/>
          </a:xfrm>
          <a:prstGeom prst="rect">
            <a:avLst/>
          </a:prstGeom>
          <a:noFill/>
        </p:spPr>
        <p:txBody>
          <a:bodyPr wrap="none" rtlCol="0">
            <a:spAutoFit/>
          </a:bodyPr>
          <a:lstStyle/>
          <a:p>
            <a:r>
              <a:rPr lang="de-DE" dirty="0" smtClean="0"/>
              <a:t>Unbinned MC</a:t>
            </a:r>
            <a:endParaRPr lang="de-DE" dirty="0"/>
          </a:p>
        </p:txBody>
      </p:sp>
      <p:sp>
        <p:nvSpPr>
          <p:cNvPr id="18" name="TextBox 17"/>
          <p:cNvSpPr txBox="1"/>
          <p:nvPr/>
        </p:nvSpPr>
        <p:spPr>
          <a:xfrm>
            <a:off x="6416961" y="5987018"/>
            <a:ext cx="1208985" cy="369332"/>
          </a:xfrm>
          <a:prstGeom prst="rect">
            <a:avLst/>
          </a:prstGeom>
          <a:noFill/>
        </p:spPr>
        <p:txBody>
          <a:bodyPr wrap="none" rtlCol="0">
            <a:spAutoFit/>
          </a:bodyPr>
          <a:lstStyle/>
          <a:p>
            <a:r>
              <a:rPr lang="de-DE" dirty="0" smtClean="0"/>
              <a:t>Fake Data</a:t>
            </a:r>
            <a:endParaRPr lang="de-DE" dirty="0"/>
          </a:p>
        </p:txBody>
      </p:sp>
      <p:pic>
        <p:nvPicPr>
          <p:cNvPr id="6152" name="Picture 8" descr="C:\Users\Julian\Desktop\VBshare\dif_aftercal_bined.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0247" y="1963497"/>
            <a:ext cx="4723753" cy="402922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2438414" y="1130578"/>
            <a:ext cx="4498347" cy="523220"/>
          </a:xfrm>
          <a:prstGeom prst="rect">
            <a:avLst/>
          </a:prstGeom>
          <a:noFill/>
        </p:spPr>
        <p:txBody>
          <a:bodyPr wrap="none" rtlCol="0">
            <a:spAutoFit/>
          </a:bodyPr>
          <a:lstStyle/>
          <a:p>
            <a:pPr algn="ctr"/>
            <a:r>
              <a:rPr lang="de-DE" sz="2800" dirty="0" smtClean="0"/>
              <a:t>Deviations after calibration</a:t>
            </a:r>
            <a:endParaRPr lang="de-DE" sz="2800" dirty="0"/>
          </a:p>
        </p:txBody>
      </p:sp>
    </p:spTree>
    <p:extLst>
      <p:ext uri="{BB962C8B-B14F-4D97-AF65-F5344CB8AC3E}">
        <p14:creationId xmlns:p14="http://schemas.microsoft.com/office/powerpoint/2010/main" val="2497884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Calibration</a:t>
            </a:r>
            <a:endParaRPr lang="de-DE" dirty="0"/>
          </a:p>
        </p:txBody>
      </p:sp>
      <p:sp>
        <p:nvSpPr>
          <p:cNvPr id="4" name="Footer Placeholder 3"/>
          <p:cNvSpPr>
            <a:spLocks noGrp="1"/>
          </p:cNvSpPr>
          <p:nvPr>
            <p:ph type="ftr" sz="quarter" idx="11"/>
          </p:nvPr>
        </p:nvSpPr>
        <p:spPr/>
        <p:txBody>
          <a:bodyPr/>
          <a:lstStyle/>
          <a:p>
            <a:r>
              <a:rPr lang="de-DE" smtClean="0"/>
              <a:t>Julian Rieke</a:t>
            </a:r>
            <a:endParaRPr lang="de-DE"/>
          </a:p>
        </p:txBody>
      </p:sp>
      <p:sp>
        <p:nvSpPr>
          <p:cNvPr id="5" name="Slide Number Placeholder 4"/>
          <p:cNvSpPr>
            <a:spLocks noGrp="1"/>
          </p:cNvSpPr>
          <p:nvPr>
            <p:ph type="sldNum" sz="quarter" idx="12"/>
          </p:nvPr>
        </p:nvSpPr>
        <p:spPr/>
        <p:txBody>
          <a:bodyPr/>
          <a:lstStyle/>
          <a:p>
            <a:fld id="{AE9E8885-E66E-474A-B51E-AEE90219BD6C}" type="slidenum">
              <a:rPr lang="de-DE" smtClean="0"/>
              <a:t>12</a:t>
            </a:fld>
            <a:endParaRPr lang="de-DE"/>
          </a:p>
        </p:txBody>
      </p:sp>
      <p:pic>
        <p:nvPicPr>
          <p:cNvPr id="8196" name="Picture 4" descr="C:\Users\Julian\Desktop\VBshare\ratio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5800" y="2578142"/>
            <a:ext cx="5918200" cy="4279858"/>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C:\Users\Julian\Desktop\VBshare\zoom_view.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10444"/>
            <a:ext cx="3868315" cy="263445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720273" y="1466334"/>
            <a:ext cx="1779654" cy="369332"/>
          </a:xfrm>
          <a:prstGeom prst="rect">
            <a:avLst/>
          </a:prstGeom>
          <a:noFill/>
        </p:spPr>
        <p:txBody>
          <a:bodyPr wrap="none" rtlCol="0">
            <a:spAutoFit/>
          </a:bodyPr>
          <a:lstStyle/>
          <a:p>
            <a:r>
              <a:rPr lang="de-DE" dirty="0" smtClean="0"/>
              <a:t>Measured / MC</a:t>
            </a:r>
            <a:endParaRPr lang="de-DE" dirty="0"/>
          </a:p>
        </p:txBody>
      </p:sp>
      <p:sp>
        <p:nvSpPr>
          <p:cNvPr id="7" name="Rectangle 6"/>
          <p:cNvSpPr/>
          <p:nvPr/>
        </p:nvSpPr>
        <p:spPr>
          <a:xfrm>
            <a:off x="3720273" y="1466334"/>
            <a:ext cx="1779654" cy="3693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9" name="Straight Arrow Connector 8"/>
          <p:cNvCxnSpPr>
            <a:stCxn id="6" idx="2"/>
          </p:cNvCxnSpPr>
          <p:nvPr/>
        </p:nvCxnSpPr>
        <p:spPr>
          <a:xfrm>
            <a:off x="4610100" y="1835666"/>
            <a:ext cx="1409700" cy="74247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77557" y="4353699"/>
            <a:ext cx="2948243" cy="646331"/>
          </a:xfrm>
          <a:prstGeom prst="rect">
            <a:avLst/>
          </a:prstGeom>
          <a:noFill/>
        </p:spPr>
        <p:txBody>
          <a:bodyPr wrap="none" rtlCol="0">
            <a:spAutoFit/>
          </a:bodyPr>
          <a:lstStyle/>
          <a:p>
            <a:r>
              <a:rPr lang="de-DE" dirty="0" smtClean="0"/>
              <a:t>Efficencies can be analysed</a:t>
            </a:r>
          </a:p>
          <a:p>
            <a:pPr algn="ctr"/>
            <a:r>
              <a:rPr lang="de-DE" dirty="0" smtClean="0"/>
              <a:t>for entire runs:</a:t>
            </a:r>
            <a:endParaRPr lang="de-DE" dirty="0"/>
          </a:p>
        </p:txBody>
      </p:sp>
      <p:sp>
        <p:nvSpPr>
          <p:cNvPr id="11" name="Oval 10"/>
          <p:cNvSpPr/>
          <p:nvPr/>
        </p:nvSpPr>
        <p:spPr>
          <a:xfrm>
            <a:off x="4495800" y="3302000"/>
            <a:ext cx="1320800" cy="93980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6" name="Straight Arrow Connector 15"/>
          <p:cNvCxnSpPr>
            <a:endCxn id="11" idx="1"/>
          </p:cNvCxnSpPr>
          <p:nvPr/>
        </p:nvCxnSpPr>
        <p:spPr>
          <a:xfrm>
            <a:off x="3507140" y="2425700"/>
            <a:ext cx="1182087" cy="101393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162789" y="1783098"/>
            <a:ext cx="2812821" cy="369332"/>
          </a:xfrm>
          <a:prstGeom prst="rect">
            <a:avLst/>
          </a:prstGeom>
          <a:noFill/>
        </p:spPr>
        <p:txBody>
          <a:bodyPr wrap="none" rtlCol="0">
            <a:spAutoFit/>
          </a:bodyPr>
          <a:lstStyle/>
          <a:p>
            <a:r>
              <a:rPr lang="de-DE" dirty="0" smtClean="0"/>
              <a:t>Threshold: 0.01 hits/event</a:t>
            </a:r>
            <a:endParaRPr lang="de-DE" dirty="0"/>
          </a:p>
        </p:txBody>
      </p:sp>
      <p:cxnSp>
        <p:nvCxnSpPr>
          <p:cNvPr id="24" name="Straight Arrow Connector 23"/>
          <p:cNvCxnSpPr>
            <a:stCxn id="20" idx="2"/>
          </p:cNvCxnSpPr>
          <p:nvPr/>
        </p:nvCxnSpPr>
        <p:spPr>
          <a:xfrm flipH="1">
            <a:off x="6896100" y="2152430"/>
            <a:ext cx="673100" cy="243227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145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1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Julian\Documents\Spezialisierungsmodul\radiator_blan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2551" y="2701071"/>
            <a:ext cx="5121449" cy="415692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3" descr="C:\Users\Julian\Documents\Spezialisierungsmodul\Fadenkreuz.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0818" y="5023149"/>
            <a:ext cx="412102" cy="4121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de-DE" dirty="0" smtClean="0"/>
              <a:t>Results</a:t>
            </a:r>
            <a:endParaRPr lang="de-DE" dirty="0"/>
          </a:p>
        </p:txBody>
      </p:sp>
      <p:sp>
        <p:nvSpPr>
          <p:cNvPr id="4" name="Footer Placeholder 3"/>
          <p:cNvSpPr>
            <a:spLocks noGrp="1"/>
          </p:cNvSpPr>
          <p:nvPr>
            <p:ph type="ftr" sz="quarter" idx="11"/>
          </p:nvPr>
        </p:nvSpPr>
        <p:spPr/>
        <p:txBody>
          <a:bodyPr/>
          <a:lstStyle/>
          <a:p>
            <a:r>
              <a:rPr lang="de-DE" dirty="0" smtClean="0"/>
              <a:t>Julian Rieke</a:t>
            </a:r>
            <a:endParaRPr lang="de-DE" dirty="0"/>
          </a:p>
        </p:txBody>
      </p:sp>
      <p:sp>
        <p:nvSpPr>
          <p:cNvPr id="5" name="Slide Number Placeholder 4"/>
          <p:cNvSpPr>
            <a:spLocks noGrp="1"/>
          </p:cNvSpPr>
          <p:nvPr>
            <p:ph type="sldNum" sz="quarter" idx="12"/>
          </p:nvPr>
        </p:nvSpPr>
        <p:spPr/>
        <p:txBody>
          <a:bodyPr/>
          <a:lstStyle/>
          <a:p>
            <a:fld id="{AE9E8885-E66E-474A-B51E-AEE90219BD6C}" type="slidenum">
              <a:rPr lang="de-DE" smtClean="0"/>
              <a:t>13</a:t>
            </a:fld>
            <a:endParaRPr lang="de-DE"/>
          </a:p>
        </p:txBody>
      </p:sp>
      <p:sp>
        <p:nvSpPr>
          <p:cNvPr id="27" name="Content Placeholder 2"/>
          <p:cNvSpPr>
            <a:spLocks noGrp="1"/>
          </p:cNvSpPr>
          <p:nvPr>
            <p:ph idx="1"/>
          </p:nvPr>
        </p:nvSpPr>
        <p:spPr>
          <a:xfrm>
            <a:off x="165100" y="1124744"/>
            <a:ext cx="8826500" cy="5231606"/>
          </a:xfrm>
        </p:spPr>
        <p:txBody>
          <a:bodyPr/>
          <a:lstStyle/>
          <a:p>
            <a:r>
              <a:rPr lang="de-DE" dirty="0" smtClean="0"/>
              <a:t>Angle Scan</a:t>
            </a:r>
          </a:p>
          <a:p>
            <a:pPr lvl="1"/>
            <a:r>
              <a:rPr lang="de-DE" dirty="0" smtClean="0"/>
              <a:t>1M Events per position</a:t>
            </a:r>
          </a:p>
          <a:p>
            <a:pPr lvl="1"/>
            <a:r>
              <a:rPr lang="de-DE" dirty="0" smtClean="0"/>
              <a:t>16 Runs</a:t>
            </a:r>
          </a:p>
          <a:p>
            <a:pPr lvl="1"/>
            <a:r>
              <a:rPr lang="de-DE" dirty="0" smtClean="0"/>
              <a:t>Angles from -8° to +8° scanned</a:t>
            </a:r>
          </a:p>
          <a:p>
            <a:r>
              <a:rPr lang="de-DE" dirty="0" smtClean="0"/>
              <a:t>Results</a:t>
            </a:r>
          </a:p>
          <a:p>
            <a:pPr lvl="1"/>
            <a:r>
              <a:rPr lang="de-DE" dirty="0" smtClean="0"/>
              <a:t>Hitmaps (MC and Data)</a:t>
            </a:r>
          </a:p>
          <a:p>
            <a:pPr lvl="1"/>
            <a:r>
              <a:rPr lang="de-DE" dirty="0" smtClean="0"/>
              <a:t>MC-Ratio-Maps</a:t>
            </a:r>
          </a:p>
          <a:p>
            <a:pPr lvl="1"/>
            <a:r>
              <a:rPr lang="de-DE" dirty="0" smtClean="0"/>
              <a:t>Multi-Hit Events</a:t>
            </a:r>
          </a:p>
          <a:p>
            <a:pPr lvl="2"/>
            <a:r>
              <a:rPr lang="de-DE" dirty="0" smtClean="0"/>
              <a:t>Hitmaps</a:t>
            </a:r>
            <a:r>
              <a:rPr lang="de-DE" dirty="0"/>
              <a:t> </a:t>
            </a:r>
            <a:r>
              <a:rPr lang="de-DE" dirty="0" smtClean="0"/>
              <a:t>(Data)</a:t>
            </a:r>
          </a:p>
        </p:txBody>
      </p:sp>
      <p:cxnSp>
        <p:nvCxnSpPr>
          <p:cNvPr id="8" name="Straight Arrow Connector 7"/>
          <p:cNvCxnSpPr/>
          <p:nvPr/>
        </p:nvCxnSpPr>
        <p:spPr>
          <a:xfrm>
            <a:off x="4842030" y="5229200"/>
            <a:ext cx="1755195" cy="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597225" y="5229200"/>
            <a:ext cx="0" cy="1395155"/>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375033" y="4791000"/>
            <a:ext cx="995785" cy="369332"/>
          </a:xfrm>
          <a:prstGeom prst="rect">
            <a:avLst/>
          </a:prstGeom>
          <a:noFill/>
        </p:spPr>
        <p:txBody>
          <a:bodyPr wrap="none" rtlCol="0">
            <a:spAutoFit/>
          </a:bodyPr>
          <a:lstStyle/>
          <a:p>
            <a:r>
              <a:rPr lang="de-DE" dirty="0" smtClean="0"/>
              <a:t>341 mm</a:t>
            </a:r>
            <a:endParaRPr lang="de-DE" dirty="0"/>
          </a:p>
        </p:txBody>
      </p:sp>
      <p:sp>
        <p:nvSpPr>
          <p:cNvPr id="18" name="TextBox 17"/>
          <p:cNvSpPr txBox="1"/>
          <p:nvPr/>
        </p:nvSpPr>
        <p:spPr>
          <a:xfrm>
            <a:off x="6605990" y="5589240"/>
            <a:ext cx="995785" cy="369332"/>
          </a:xfrm>
          <a:prstGeom prst="rect">
            <a:avLst/>
          </a:prstGeom>
          <a:noFill/>
        </p:spPr>
        <p:txBody>
          <a:bodyPr wrap="none" rtlCol="0">
            <a:spAutoFit/>
          </a:bodyPr>
          <a:lstStyle/>
          <a:p>
            <a:r>
              <a:rPr lang="de-DE" dirty="0" smtClean="0"/>
              <a:t>341 mm</a:t>
            </a:r>
            <a:endParaRPr lang="de-DE" dirty="0"/>
          </a:p>
        </p:txBody>
      </p:sp>
    </p:spTree>
    <p:extLst>
      <p:ext uri="{BB962C8B-B14F-4D97-AF65-F5344CB8AC3E}">
        <p14:creationId xmlns:p14="http://schemas.microsoft.com/office/powerpoint/2010/main" val="793097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Multi-Hit Events</a:t>
            </a:r>
            <a:endParaRPr lang="de-DE" dirty="0"/>
          </a:p>
        </p:txBody>
      </p:sp>
      <p:sp>
        <p:nvSpPr>
          <p:cNvPr id="4" name="Footer Placeholder 3"/>
          <p:cNvSpPr>
            <a:spLocks noGrp="1"/>
          </p:cNvSpPr>
          <p:nvPr>
            <p:ph type="ftr" sz="quarter" idx="11"/>
          </p:nvPr>
        </p:nvSpPr>
        <p:spPr/>
        <p:txBody>
          <a:bodyPr/>
          <a:lstStyle/>
          <a:p>
            <a:r>
              <a:rPr lang="de-DE" smtClean="0"/>
              <a:t>Julian Rieke</a:t>
            </a:r>
            <a:endParaRPr lang="de-DE"/>
          </a:p>
        </p:txBody>
      </p:sp>
      <p:sp>
        <p:nvSpPr>
          <p:cNvPr id="5" name="Slide Number Placeholder 4"/>
          <p:cNvSpPr>
            <a:spLocks noGrp="1"/>
          </p:cNvSpPr>
          <p:nvPr>
            <p:ph type="sldNum" sz="quarter" idx="12"/>
          </p:nvPr>
        </p:nvSpPr>
        <p:spPr/>
        <p:txBody>
          <a:bodyPr/>
          <a:lstStyle/>
          <a:p>
            <a:fld id="{AE9E8885-E66E-474A-B51E-AEE90219BD6C}" type="slidenum">
              <a:rPr lang="de-DE" smtClean="0"/>
              <a:t>14</a:t>
            </a:fld>
            <a:endParaRPr lang="de-DE"/>
          </a:p>
        </p:txBody>
      </p:sp>
      <p:sp>
        <p:nvSpPr>
          <p:cNvPr id="6" name="Content Placeholder 5"/>
          <p:cNvSpPr>
            <a:spLocks noGrp="1"/>
          </p:cNvSpPr>
          <p:nvPr>
            <p:ph idx="1"/>
          </p:nvPr>
        </p:nvSpPr>
        <p:spPr>
          <a:xfrm>
            <a:off x="457200" y="1143794"/>
            <a:ext cx="8229600" cy="4525963"/>
          </a:xfrm>
        </p:spPr>
        <p:txBody>
          <a:bodyPr/>
          <a:lstStyle/>
          <a:p>
            <a:r>
              <a:rPr lang="de-DE" dirty="0" smtClean="0"/>
              <a:t>An event is considered a multi-hit event if more than 10 hits are detected.</a:t>
            </a:r>
          </a:p>
          <a:p>
            <a:r>
              <a:rPr lang="de-DE" dirty="0" smtClean="0"/>
              <a:t>It is discarded however if one sensor fired more than 5 of its pixels (which happened quite frequently and we don‘t really now why).</a:t>
            </a:r>
            <a:endParaRPr lang="de-DE" dirty="0"/>
          </a:p>
        </p:txBody>
      </p:sp>
      <p:pic>
        <p:nvPicPr>
          <p:cNvPr id="10242" name="Picture 2" descr="C:\Users\Julian\Desktop\VBshare\angle\noise_-8.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6865" y="3158970"/>
            <a:ext cx="4501280" cy="334639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51520" y="4249543"/>
            <a:ext cx="2562753" cy="830997"/>
          </a:xfrm>
          <a:prstGeom prst="rect">
            <a:avLst/>
          </a:prstGeom>
          <a:noFill/>
        </p:spPr>
        <p:txBody>
          <a:bodyPr wrap="none" rtlCol="0">
            <a:spAutoFit/>
          </a:bodyPr>
          <a:lstStyle/>
          <a:p>
            <a:pPr algn="ctr"/>
            <a:r>
              <a:rPr lang="de-DE" sz="2400" dirty="0" smtClean="0"/>
              <a:t>Taken from angle</a:t>
            </a:r>
            <a:br>
              <a:rPr lang="de-DE" sz="2400" dirty="0" smtClean="0"/>
            </a:br>
            <a:r>
              <a:rPr lang="de-DE" sz="2400" dirty="0" smtClean="0"/>
              <a:t>scan at -8°</a:t>
            </a:r>
            <a:endParaRPr lang="de-DE" sz="2400" dirty="0"/>
          </a:p>
        </p:txBody>
      </p:sp>
      <p:cxnSp>
        <p:nvCxnSpPr>
          <p:cNvPr id="9" name="Straight Arrow Connector 8"/>
          <p:cNvCxnSpPr>
            <a:stCxn id="7" idx="3"/>
          </p:cNvCxnSpPr>
          <p:nvPr/>
        </p:nvCxnSpPr>
        <p:spPr>
          <a:xfrm flipV="1">
            <a:off x="2814273" y="4509120"/>
            <a:ext cx="692867" cy="15592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6187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Julian\Desktop\VBshare\angle\ratio_-8.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4335" y="4012534"/>
            <a:ext cx="3540918" cy="2793903"/>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Users\Julian\Desktop\VBshare\angle\mult_-8.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3980269"/>
            <a:ext cx="3461329" cy="251813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de-DE" dirty="0" smtClean="0"/>
              <a:t>Angle Scan</a:t>
            </a:r>
            <a:endParaRPr lang="de-DE" dirty="0"/>
          </a:p>
        </p:txBody>
      </p:sp>
      <p:sp>
        <p:nvSpPr>
          <p:cNvPr id="4" name="Footer Placeholder 3"/>
          <p:cNvSpPr>
            <a:spLocks noGrp="1"/>
          </p:cNvSpPr>
          <p:nvPr>
            <p:ph type="ftr" sz="quarter" idx="11"/>
          </p:nvPr>
        </p:nvSpPr>
        <p:spPr/>
        <p:txBody>
          <a:bodyPr/>
          <a:lstStyle/>
          <a:p>
            <a:r>
              <a:rPr lang="de-DE" smtClean="0"/>
              <a:t>Julian Rieke</a:t>
            </a:r>
            <a:endParaRPr lang="de-DE"/>
          </a:p>
        </p:txBody>
      </p:sp>
      <p:sp>
        <p:nvSpPr>
          <p:cNvPr id="5" name="Slide Number Placeholder 4"/>
          <p:cNvSpPr>
            <a:spLocks noGrp="1"/>
          </p:cNvSpPr>
          <p:nvPr>
            <p:ph type="sldNum" sz="quarter" idx="12"/>
          </p:nvPr>
        </p:nvSpPr>
        <p:spPr/>
        <p:txBody>
          <a:bodyPr/>
          <a:lstStyle/>
          <a:p>
            <a:fld id="{AE9E8885-E66E-474A-B51E-AEE90219BD6C}" type="slidenum">
              <a:rPr lang="de-DE" smtClean="0"/>
              <a:t>15</a:t>
            </a:fld>
            <a:endParaRPr lang="de-DE"/>
          </a:p>
        </p:txBody>
      </p:sp>
      <p:sp>
        <p:nvSpPr>
          <p:cNvPr id="6" name="TextBox 5"/>
          <p:cNvSpPr txBox="1"/>
          <p:nvPr/>
        </p:nvSpPr>
        <p:spPr>
          <a:xfrm>
            <a:off x="7942997" y="245659"/>
            <a:ext cx="880369" cy="769441"/>
          </a:xfrm>
          <a:prstGeom prst="rect">
            <a:avLst/>
          </a:prstGeom>
          <a:noFill/>
        </p:spPr>
        <p:txBody>
          <a:bodyPr wrap="none" rtlCol="0">
            <a:spAutoFit/>
          </a:bodyPr>
          <a:lstStyle/>
          <a:p>
            <a:r>
              <a:rPr lang="de-DE" sz="4400" dirty="0" smtClean="0"/>
              <a:t>-8°</a:t>
            </a:r>
            <a:endParaRPr lang="de-DE" sz="4400" dirty="0"/>
          </a:p>
        </p:txBody>
      </p:sp>
      <p:pic>
        <p:nvPicPr>
          <p:cNvPr id="9219" name="Picture 3" descr="C:\Users\Julian\Desktop\VBshare\angle\hit_-8.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1112844"/>
            <a:ext cx="3941442" cy="28674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Julian\Desktop\VBshare\angle\mc_hit_-8.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22049" y="1019582"/>
            <a:ext cx="3801317" cy="29993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Julian\Desktop\VBshare\angle\pmt_14_-8.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50522" y="5477132"/>
            <a:ext cx="1951891" cy="1329305"/>
          </a:xfrm>
          <a:prstGeom prst="rect">
            <a:avLst/>
          </a:prstGeom>
          <a:noFill/>
          <a:extLst>
            <a:ext uri="{909E8E84-426E-40DD-AFC4-6F175D3DCCD1}">
              <a14:hiddenFill xmlns:a14="http://schemas.microsoft.com/office/drawing/2010/main">
                <a:solidFill>
                  <a:srgbClr val="FFFFFF"/>
                </a:solidFill>
              </a14:hiddenFill>
            </a:ext>
          </a:extLst>
        </p:spPr>
      </p:pic>
      <p:sp>
        <p:nvSpPr>
          <p:cNvPr id="13" name="Oval 12"/>
          <p:cNvSpPr/>
          <p:nvPr/>
        </p:nvSpPr>
        <p:spPr>
          <a:xfrm>
            <a:off x="5702414" y="4554125"/>
            <a:ext cx="1254852" cy="76508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4" name="Straight Arrow Connector 13"/>
          <p:cNvCxnSpPr>
            <a:stCxn id="1028" idx="0"/>
          </p:cNvCxnSpPr>
          <p:nvPr/>
        </p:nvCxnSpPr>
        <p:spPr>
          <a:xfrm flipV="1">
            <a:off x="4726468" y="5225847"/>
            <a:ext cx="1213979" cy="25128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061610" y="1112844"/>
            <a:ext cx="668773" cy="369332"/>
          </a:xfrm>
          <a:prstGeom prst="rect">
            <a:avLst/>
          </a:prstGeom>
          <a:noFill/>
        </p:spPr>
        <p:txBody>
          <a:bodyPr wrap="none" rtlCol="0">
            <a:spAutoFit/>
          </a:bodyPr>
          <a:lstStyle/>
          <a:p>
            <a:r>
              <a:rPr lang="de-DE" dirty="0" smtClean="0"/>
              <a:t>Data</a:t>
            </a:r>
            <a:endParaRPr lang="de-DE" dirty="0"/>
          </a:p>
        </p:txBody>
      </p:sp>
      <p:sp>
        <p:nvSpPr>
          <p:cNvPr id="20" name="TextBox 19"/>
          <p:cNvSpPr txBox="1"/>
          <p:nvPr/>
        </p:nvSpPr>
        <p:spPr>
          <a:xfrm>
            <a:off x="8217541" y="1482176"/>
            <a:ext cx="566181" cy="369332"/>
          </a:xfrm>
          <a:prstGeom prst="rect">
            <a:avLst/>
          </a:prstGeom>
          <a:noFill/>
        </p:spPr>
        <p:txBody>
          <a:bodyPr wrap="none" rtlCol="0">
            <a:spAutoFit/>
          </a:bodyPr>
          <a:lstStyle/>
          <a:p>
            <a:r>
              <a:rPr lang="de-DE" dirty="0" smtClean="0"/>
              <a:t>MC</a:t>
            </a:r>
            <a:endParaRPr lang="de-DE" dirty="0"/>
          </a:p>
        </p:txBody>
      </p:sp>
    </p:spTree>
    <p:extLst>
      <p:ext uri="{BB962C8B-B14F-4D97-AF65-F5344CB8AC3E}">
        <p14:creationId xmlns:p14="http://schemas.microsoft.com/office/powerpoint/2010/main" val="694052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C:\Users\Julian\Desktop\VBshare\angle\ratio_-4.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8985" y="3962194"/>
            <a:ext cx="3656291" cy="2759281"/>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C:\Users\Julian\Desktop\VBshare\angle\hit_-4.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58" y="1002245"/>
            <a:ext cx="4176975" cy="319184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de-DE" dirty="0" smtClean="0"/>
              <a:t>Angle Scan</a:t>
            </a:r>
            <a:endParaRPr lang="de-DE" dirty="0"/>
          </a:p>
        </p:txBody>
      </p:sp>
      <p:sp>
        <p:nvSpPr>
          <p:cNvPr id="4" name="Footer Placeholder 3"/>
          <p:cNvSpPr>
            <a:spLocks noGrp="1"/>
          </p:cNvSpPr>
          <p:nvPr>
            <p:ph type="ftr" sz="quarter" idx="11"/>
          </p:nvPr>
        </p:nvSpPr>
        <p:spPr/>
        <p:txBody>
          <a:bodyPr/>
          <a:lstStyle/>
          <a:p>
            <a:r>
              <a:rPr lang="de-DE" smtClean="0"/>
              <a:t>Julian Rieke</a:t>
            </a:r>
            <a:endParaRPr lang="de-DE"/>
          </a:p>
        </p:txBody>
      </p:sp>
      <p:sp>
        <p:nvSpPr>
          <p:cNvPr id="5" name="Slide Number Placeholder 4"/>
          <p:cNvSpPr>
            <a:spLocks noGrp="1"/>
          </p:cNvSpPr>
          <p:nvPr>
            <p:ph type="sldNum" sz="quarter" idx="12"/>
          </p:nvPr>
        </p:nvSpPr>
        <p:spPr/>
        <p:txBody>
          <a:bodyPr/>
          <a:lstStyle/>
          <a:p>
            <a:fld id="{AE9E8885-E66E-474A-B51E-AEE90219BD6C}" type="slidenum">
              <a:rPr lang="de-DE" smtClean="0"/>
              <a:t>16</a:t>
            </a:fld>
            <a:endParaRPr lang="de-DE"/>
          </a:p>
        </p:txBody>
      </p:sp>
      <p:sp>
        <p:nvSpPr>
          <p:cNvPr id="6" name="TextBox 5"/>
          <p:cNvSpPr txBox="1"/>
          <p:nvPr/>
        </p:nvSpPr>
        <p:spPr>
          <a:xfrm>
            <a:off x="7942997" y="245659"/>
            <a:ext cx="880369" cy="769441"/>
          </a:xfrm>
          <a:prstGeom prst="rect">
            <a:avLst/>
          </a:prstGeom>
          <a:noFill/>
        </p:spPr>
        <p:txBody>
          <a:bodyPr wrap="none" rtlCol="0">
            <a:spAutoFit/>
          </a:bodyPr>
          <a:lstStyle/>
          <a:p>
            <a:r>
              <a:rPr lang="de-DE" sz="4400" dirty="0" smtClean="0"/>
              <a:t>-4°</a:t>
            </a:r>
            <a:endParaRPr lang="de-DE" sz="4400" dirty="0"/>
          </a:p>
        </p:txBody>
      </p:sp>
      <p:pic>
        <p:nvPicPr>
          <p:cNvPr id="11267" name="Picture 3" descr="C:\Users\Julian\Desktop\VBshare\angle\mult_-4.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017" y="4114090"/>
            <a:ext cx="2905300" cy="222008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Julian\Desktop\VBshare\angle\mc_hit_-4.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31915" y="1124744"/>
            <a:ext cx="4054885" cy="306008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061610" y="1112844"/>
            <a:ext cx="668773" cy="369332"/>
          </a:xfrm>
          <a:prstGeom prst="rect">
            <a:avLst/>
          </a:prstGeom>
          <a:noFill/>
        </p:spPr>
        <p:txBody>
          <a:bodyPr wrap="none" rtlCol="0">
            <a:spAutoFit/>
          </a:bodyPr>
          <a:lstStyle/>
          <a:p>
            <a:r>
              <a:rPr lang="de-DE" dirty="0" smtClean="0"/>
              <a:t>Data</a:t>
            </a:r>
            <a:endParaRPr lang="de-DE" dirty="0"/>
          </a:p>
        </p:txBody>
      </p:sp>
      <p:sp>
        <p:nvSpPr>
          <p:cNvPr id="13" name="TextBox 12"/>
          <p:cNvSpPr txBox="1"/>
          <p:nvPr/>
        </p:nvSpPr>
        <p:spPr>
          <a:xfrm>
            <a:off x="5562110" y="1297510"/>
            <a:ext cx="566181" cy="369332"/>
          </a:xfrm>
          <a:prstGeom prst="rect">
            <a:avLst/>
          </a:prstGeom>
          <a:noFill/>
        </p:spPr>
        <p:txBody>
          <a:bodyPr wrap="none" rtlCol="0">
            <a:spAutoFit/>
          </a:bodyPr>
          <a:lstStyle/>
          <a:p>
            <a:r>
              <a:rPr lang="de-DE" dirty="0" smtClean="0"/>
              <a:t>MC</a:t>
            </a:r>
            <a:endParaRPr lang="de-DE" dirty="0"/>
          </a:p>
        </p:txBody>
      </p:sp>
    </p:spTree>
    <p:extLst>
      <p:ext uri="{BB962C8B-B14F-4D97-AF65-F5344CB8AC3E}">
        <p14:creationId xmlns:p14="http://schemas.microsoft.com/office/powerpoint/2010/main" val="12038274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descr="C:\Users\Julian\Desktop\VBshare\angle\mult_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969060"/>
            <a:ext cx="3371858" cy="2576608"/>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C:\Users\Julian\Desktop\VBshare\angle\hit_4.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510" y="866020"/>
            <a:ext cx="4063786" cy="310534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de-DE" dirty="0" smtClean="0"/>
              <a:t>Angle Scan</a:t>
            </a:r>
            <a:endParaRPr lang="de-DE" dirty="0"/>
          </a:p>
        </p:txBody>
      </p:sp>
      <p:sp>
        <p:nvSpPr>
          <p:cNvPr id="4" name="Footer Placeholder 3"/>
          <p:cNvSpPr>
            <a:spLocks noGrp="1"/>
          </p:cNvSpPr>
          <p:nvPr>
            <p:ph type="ftr" sz="quarter" idx="11"/>
          </p:nvPr>
        </p:nvSpPr>
        <p:spPr/>
        <p:txBody>
          <a:bodyPr/>
          <a:lstStyle/>
          <a:p>
            <a:r>
              <a:rPr lang="de-DE" smtClean="0"/>
              <a:t>Julian Rieke</a:t>
            </a:r>
            <a:endParaRPr lang="de-DE"/>
          </a:p>
        </p:txBody>
      </p:sp>
      <p:sp>
        <p:nvSpPr>
          <p:cNvPr id="5" name="Slide Number Placeholder 4"/>
          <p:cNvSpPr>
            <a:spLocks noGrp="1"/>
          </p:cNvSpPr>
          <p:nvPr>
            <p:ph type="sldNum" sz="quarter" idx="12"/>
          </p:nvPr>
        </p:nvSpPr>
        <p:spPr/>
        <p:txBody>
          <a:bodyPr/>
          <a:lstStyle/>
          <a:p>
            <a:fld id="{AE9E8885-E66E-474A-B51E-AEE90219BD6C}" type="slidenum">
              <a:rPr lang="de-DE" smtClean="0"/>
              <a:t>17</a:t>
            </a:fld>
            <a:endParaRPr lang="de-DE"/>
          </a:p>
        </p:txBody>
      </p:sp>
      <p:sp>
        <p:nvSpPr>
          <p:cNvPr id="6" name="TextBox 5"/>
          <p:cNvSpPr txBox="1"/>
          <p:nvPr/>
        </p:nvSpPr>
        <p:spPr>
          <a:xfrm>
            <a:off x="7942997" y="245659"/>
            <a:ext cx="692818" cy="769441"/>
          </a:xfrm>
          <a:prstGeom prst="rect">
            <a:avLst/>
          </a:prstGeom>
          <a:noFill/>
        </p:spPr>
        <p:txBody>
          <a:bodyPr wrap="none" rtlCol="0">
            <a:spAutoFit/>
          </a:bodyPr>
          <a:lstStyle/>
          <a:p>
            <a:r>
              <a:rPr lang="de-DE" sz="4400" dirty="0"/>
              <a:t>4</a:t>
            </a:r>
            <a:r>
              <a:rPr lang="de-DE" sz="4400" dirty="0" smtClean="0"/>
              <a:t>°</a:t>
            </a:r>
            <a:endParaRPr lang="de-DE" sz="4400" dirty="0"/>
          </a:p>
        </p:txBody>
      </p:sp>
      <p:pic>
        <p:nvPicPr>
          <p:cNvPr id="3074" name="Picture 2" descr="C:\Users\Julian\Desktop\VBshare\angle\mc_hit_4.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52020" y="1015101"/>
            <a:ext cx="3934780" cy="296944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Julian\Desktop\VBshare\angle\ratio_4.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22791" y="4114090"/>
            <a:ext cx="3529923" cy="266391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74264" y="866020"/>
            <a:ext cx="668773" cy="369332"/>
          </a:xfrm>
          <a:prstGeom prst="rect">
            <a:avLst/>
          </a:prstGeom>
          <a:noFill/>
        </p:spPr>
        <p:txBody>
          <a:bodyPr wrap="none" rtlCol="0">
            <a:spAutoFit/>
          </a:bodyPr>
          <a:lstStyle/>
          <a:p>
            <a:r>
              <a:rPr lang="de-DE" dirty="0" smtClean="0"/>
              <a:t>Data</a:t>
            </a:r>
            <a:endParaRPr lang="de-DE" dirty="0"/>
          </a:p>
        </p:txBody>
      </p:sp>
      <p:sp>
        <p:nvSpPr>
          <p:cNvPr id="11" name="TextBox 10"/>
          <p:cNvSpPr txBox="1"/>
          <p:nvPr/>
        </p:nvSpPr>
        <p:spPr>
          <a:xfrm>
            <a:off x="8269623" y="2042766"/>
            <a:ext cx="566181" cy="369332"/>
          </a:xfrm>
          <a:prstGeom prst="rect">
            <a:avLst/>
          </a:prstGeom>
          <a:noFill/>
        </p:spPr>
        <p:txBody>
          <a:bodyPr wrap="none" rtlCol="0">
            <a:spAutoFit/>
          </a:bodyPr>
          <a:lstStyle/>
          <a:p>
            <a:r>
              <a:rPr lang="de-DE" dirty="0" smtClean="0"/>
              <a:t>MC</a:t>
            </a:r>
            <a:endParaRPr lang="de-DE" dirty="0"/>
          </a:p>
        </p:txBody>
      </p:sp>
    </p:spTree>
    <p:extLst>
      <p:ext uri="{BB962C8B-B14F-4D97-AF65-F5344CB8AC3E}">
        <p14:creationId xmlns:p14="http://schemas.microsoft.com/office/powerpoint/2010/main" val="26700349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Julian\Desktop\VBshare\angle\hit_7.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05820"/>
            <a:ext cx="4081172" cy="311863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de-DE" dirty="0" smtClean="0"/>
              <a:t>Angle Scan</a:t>
            </a:r>
            <a:endParaRPr lang="de-DE" dirty="0"/>
          </a:p>
        </p:txBody>
      </p:sp>
      <p:sp>
        <p:nvSpPr>
          <p:cNvPr id="4" name="Footer Placeholder 3"/>
          <p:cNvSpPr>
            <a:spLocks noGrp="1"/>
          </p:cNvSpPr>
          <p:nvPr>
            <p:ph type="ftr" sz="quarter" idx="11"/>
          </p:nvPr>
        </p:nvSpPr>
        <p:spPr/>
        <p:txBody>
          <a:bodyPr/>
          <a:lstStyle/>
          <a:p>
            <a:r>
              <a:rPr lang="de-DE" smtClean="0"/>
              <a:t>Julian Rieke</a:t>
            </a:r>
            <a:endParaRPr lang="de-DE"/>
          </a:p>
        </p:txBody>
      </p:sp>
      <p:sp>
        <p:nvSpPr>
          <p:cNvPr id="5" name="Slide Number Placeholder 4"/>
          <p:cNvSpPr>
            <a:spLocks noGrp="1"/>
          </p:cNvSpPr>
          <p:nvPr>
            <p:ph type="sldNum" sz="quarter" idx="12"/>
          </p:nvPr>
        </p:nvSpPr>
        <p:spPr/>
        <p:txBody>
          <a:bodyPr/>
          <a:lstStyle/>
          <a:p>
            <a:fld id="{AE9E8885-E66E-474A-B51E-AEE90219BD6C}" type="slidenum">
              <a:rPr lang="de-DE" smtClean="0"/>
              <a:t>18</a:t>
            </a:fld>
            <a:endParaRPr lang="de-DE"/>
          </a:p>
        </p:txBody>
      </p:sp>
      <p:sp>
        <p:nvSpPr>
          <p:cNvPr id="6" name="TextBox 5"/>
          <p:cNvSpPr txBox="1"/>
          <p:nvPr/>
        </p:nvSpPr>
        <p:spPr>
          <a:xfrm>
            <a:off x="7942997" y="245659"/>
            <a:ext cx="692818" cy="769441"/>
          </a:xfrm>
          <a:prstGeom prst="rect">
            <a:avLst/>
          </a:prstGeom>
          <a:noFill/>
        </p:spPr>
        <p:txBody>
          <a:bodyPr wrap="none" rtlCol="0">
            <a:spAutoFit/>
          </a:bodyPr>
          <a:lstStyle/>
          <a:p>
            <a:r>
              <a:rPr lang="de-DE" sz="4400" dirty="0"/>
              <a:t>7</a:t>
            </a:r>
            <a:r>
              <a:rPr lang="de-DE" sz="4400" dirty="0" smtClean="0"/>
              <a:t>°</a:t>
            </a:r>
            <a:endParaRPr lang="de-DE" sz="4400" dirty="0"/>
          </a:p>
        </p:txBody>
      </p:sp>
      <p:pic>
        <p:nvPicPr>
          <p:cNvPr id="13315" name="Picture 3" descr="C:\Users\Julian\Desktop\VBshare\angle\mult_8.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530" y="4106660"/>
            <a:ext cx="2925325" cy="223539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Julian\Desktop\VBshare\angle\mc_hit_7.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44192" y="991647"/>
            <a:ext cx="4242608" cy="320175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Julian\Desktop\VBshare\angle\ratio_7.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62009" y="4072300"/>
            <a:ext cx="3645405" cy="275106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881590" y="986838"/>
            <a:ext cx="668773" cy="369332"/>
          </a:xfrm>
          <a:prstGeom prst="rect">
            <a:avLst/>
          </a:prstGeom>
          <a:noFill/>
        </p:spPr>
        <p:txBody>
          <a:bodyPr wrap="none" rtlCol="0">
            <a:spAutoFit/>
          </a:bodyPr>
          <a:lstStyle/>
          <a:p>
            <a:r>
              <a:rPr lang="de-DE" dirty="0" smtClean="0"/>
              <a:t>Data</a:t>
            </a:r>
            <a:endParaRPr lang="de-DE" dirty="0"/>
          </a:p>
        </p:txBody>
      </p:sp>
      <p:sp>
        <p:nvSpPr>
          <p:cNvPr id="11" name="TextBox 10"/>
          <p:cNvSpPr txBox="1"/>
          <p:nvPr/>
        </p:nvSpPr>
        <p:spPr>
          <a:xfrm>
            <a:off x="8307414" y="2303875"/>
            <a:ext cx="566181" cy="369332"/>
          </a:xfrm>
          <a:prstGeom prst="rect">
            <a:avLst/>
          </a:prstGeom>
          <a:noFill/>
        </p:spPr>
        <p:txBody>
          <a:bodyPr wrap="none" rtlCol="0">
            <a:spAutoFit/>
          </a:bodyPr>
          <a:lstStyle/>
          <a:p>
            <a:r>
              <a:rPr lang="de-DE" dirty="0" smtClean="0"/>
              <a:t>MC</a:t>
            </a:r>
            <a:endParaRPr lang="de-DE" dirty="0"/>
          </a:p>
        </p:txBody>
      </p:sp>
    </p:spTree>
    <p:extLst>
      <p:ext uri="{BB962C8B-B14F-4D97-AF65-F5344CB8AC3E}">
        <p14:creationId xmlns:p14="http://schemas.microsoft.com/office/powerpoint/2010/main" val="2753301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Julian\Documents\Spezialisierungsmodul\radiator_blan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2551" y="2701071"/>
            <a:ext cx="5121449" cy="415692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3" descr="C:\Users\Julian\Documents\Spezialisierungsmodul\Fadenkreuz.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5918" y="4228645"/>
            <a:ext cx="412102" cy="4121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de-DE" dirty="0" smtClean="0"/>
              <a:t>Results</a:t>
            </a:r>
            <a:endParaRPr lang="de-DE" dirty="0"/>
          </a:p>
        </p:txBody>
      </p:sp>
      <p:sp>
        <p:nvSpPr>
          <p:cNvPr id="4" name="Footer Placeholder 3"/>
          <p:cNvSpPr>
            <a:spLocks noGrp="1"/>
          </p:cNvSpPr>
          <p:nvPr>
            <p:ph type="ftr" sz="quarter" idx="11"/>
          </p:nvPr>
        </p:nvSpPr>
        <p:spPr/>
        <p:txBody>
          <a:bodyPr/>
          <a:lstStyle/>
          <a:p>
            <a:r>
              <a:rPr lang="de-DE" smtClean="0"/>
              <a:t>Julian Rieke</a:t>
            </a:r>
            <a:endParaRPr lang="de-DE"/>
          </a:p>
        </p:txBody>
      </p:sp>
      <p:sp>
        <p:nvSpPr>
          <p:cNvPr id="5" name="Slide Number Placeholder 4"/>
          <p:cNvSpPr>
            <a:spLocks noGrp="1"/>
          </p:cNvSpPr>
          <p:nvPr>
            <p:ph type="sldNum" sz="quarter" idx="12"/>
          </p:nvPr>
        </p:nvSpPr>
        <p:spPr/>
        <p:txBody>
          <a:bodyPr/>
          <a:lstStyle/>
          <a:p>
            <a:fld id="{AE9E8885-E66E-474A-B51E-AEE90219BD6C}" type="slidenum">
              <a:rPr lang="de-DE" smtClean="0"/>
              <a:t>19</a:t>
            </a:fld>
            <a:endParaRPr lang="de-DE"/>
          </a:p>
        </p:txBody>
      </p:sp>
      <p:sp>
        <p:nvSpPr>
          <p:cNvPr id="27" name="Content Placeholder 2"/>
          <p:cNvSpPr>
            <a:spLocks noGrp="1"/>
          </p:cNvSpPr>
          <p:nvPr>
            <p:ph idx="1"/>
          </p:nvPr>
        </p:nvSpPr>
        <p:spPr>
          <a:xfrm>
            <a:off x="165100" y="1124744"/>
            <a:ext cx="8826500" cy="5231606"/>
          </a:xfrm>
        </p:spPr>
        <p:txBody>
          <a:bodyPr/>
          <a:lstStyle/>
          <a:p>
            <a:r>
              <a:rPr lang="de-DE" dirty="0" smtClean="0"/>
              <a:t>Distance Scan</a:t>
            </a:r>
          </a:p>
          <a:p>
            <a:pPr lvl="1"/>
            <a:r>
              <a:rPr lang="de-DE" dirty="0" smtClean="0"/>
              <a:t>300k Events per position</a:t>
            </a:r>
          </a:p>
          <a:p>
            <a:pPr lvl="1"/>
            <a:r>
              <a:rPr lang="de-DE" dirty="0" smtClean="0"/>
              <a:t>14 Runs</a:t>
            </a:r>
          </a:p>
          <a:p>
            <a:r>
              <a:rPr lang="de-DE" dirty="0" smtClean="0"/>
              <a:t>Results</a:t>
            </a:r>
          </a:p>
          <a:p>
            <a:pPr lvl="1"/>
            <a:r>
              <a:rPr lang="de-DE" dirty="0" smtClean="0"/>
              <a:t>Hitmaps</a:t>
            </a:r>
            <a:endParaRPr lang="de-DE" dirty="0"/>
          </a:p>
          <a:p>
            <a:pPr lvl="1"/>
            <a:r>
              <a:rPr lang="de-DE" dirty="0"/>
              <a:t>MC-Ratio-Maps</a:t>
            </a:r>
          </a:p>
          <a:p>
            <a:pPr lvl="1"/>
            <a:r>
              <a:rPr lang="de-DE" dirty="0" smtClean="0"/>
              <a:t>Multi Events</a:t>
            </a:r>
            <a:endParaRPr lang="de-DE" dirty="0"/>
          </a:p>
          <a:p>
            <a:pPr lvl="2"/>
            <a:r>
              <a:rPr lang="de-DE" dirty="0"/>
              <a:t>Multiplicities</a:t>
            </a:r>
          </a:p>
          <a:p>
            <a:pPr lvl="2"/>
            <a:r>
              <a:rPr lang="de-DE" dirty="0"/>
              <a:t>Hitmaps</a:t>
            </a:r>
          </a:p>
          <a:p>
            <a:pPr lvl="2"/>
            <a:r>
              <a:rPr lang="de-DE" dirty="0"/>
              <a:t>MC </a:t>
            </a:r>
            <a:r>
              <a:rPr lang="de-DE" dirty="0" smtClean="0"/>
              <a:t>Multi Events</a:t>
            </a:r>
          </a:p>
          <a:p>
            <a:pPr lvl="1"/>
            <a:r>
              <a:rPr lang="de-DE" dirty="0" smtClean="0"/>
              <a:t>Attenuation map</a:t>
            </a:r>
            <a:endParaRPr lang="de-DE" dirty="0"/>
          </a:p>
          <a:p>
            <a:pPr lvl="1"/>
            <a:endParaRPr lang="de-DE" dirty="0"/>
          </a:p>
          <a:p>
            <a:pPr marL="0" indent="0">
              <a:buNone/>
            </a:pPr>
            <a:endParaRPr lang="de-DE" dirty="0"/>
          </a:p>
        </p:txBody>
      </p:sp>
      <p:pic>
        <p:nvPicPr>
          <p:cNvPr id="8" name="Picture 3" descr="C:\Users\Julian\Documents\Spezialisierungsmodul\Fadenkreuz.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8163" y="4456127"/>
            <a:ext cx="412102" cy="41210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Julian\Documents\Spezialisierungsmodul\Fadenkreuz.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15499" y="4681082"/>
            <a:ext cx="412102" cy="41210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Julian\Documents\Spezialisierungsmodul\Fadenkreuz.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9337" y="4904920"/>
            <a:ext cx="412102" cy="41210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a:off x="5936456" y="4064794"/>
            <a:ext cx="433388" cy="38100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6588919" y="4662488"/>
            <a:ext cx="245269" cy="238125"/>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21" name="Flowchart: Connector 20"/>
          <p:cNvSpPr/>
          <p:nvPr/>
        </p:nvSpPr>
        <p:spPr>
          <a:xfrm>
            <a:off x="7236619" y="5276850"/>
            <a:ext cx="83344" cy="85725"/>
          </a:xfrm>
          <a:prstGeom prst="flowChartConnector">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Flowchart: Connector 24"/>
          <p:cNvSpPr/>
          <p:nvPr/>
        </p:nvSpPr>
        <p:spPr>
          <a:xfrm>
            <a:off x="7389019" y="5429250"/>
            <a:ext cx="83344" cy="85725"/>
          </a:xfrm>
          <a:prstGeom prst="flowChartConnector">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Flowchart: Connector 27"/>
          <p:cNvSpPr/>
          <p:nvPr/>
        </p:nvSpPr>
        <p:spPr>
          <a:xfrm>
            <a:off x="7541419" y="5581650"/>
            <a:ext cx="83344" cy="85725"/>
          </a:xfrm>
          <a:prstGeom prst="flowChartConnector">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TextBox 23"/>
          <p:cNvSpPr txBox="1"/>
          <p:nvPr/>
        </p:nvSpPr>
        <p:spPr>
          <a:xfrm>
            <a:off x="6217920" y="3857149"/>
            <a:ext cx="779381" cy="369332"/>
          </a:xfrm>
          <a:prstGeom prst="rect">
            <a:avLst/>
          </a:prstGeom>
          <a:noFill/>
        </p:spPr>
        <p:txBody>
          <a:bodyPr wrap="none" rtlCol="0">
            <a:spAutoFit/>
          </a:bodyPr>
          <a:lstStyle/>
          <a:p>
            <a:r>
              <a:rPr lang="de-DE" dirty="0" smtClean="0"/>
              <a:t>15 cm</a:t>
            </a:r>
            <a:endParaRPr lang="de-DE" dirty="0"/>
          </a:p>
        </p:txBody>
      </p:sp>
      <p:sp>
        <p:nvSpPr>
          <p:cNvPr id="29" name="TextBox 28"/>
          <p:cNvSpPr txBox="1"/>
          <p:nvPr/>
        </p:nvSpPr>
        <p:spPr>
          <a:xfrm>
            <a:off x="6019325" y="4874419"/>
            <a:ext cx="663964" cy="369332"/>
          </a:xfrm>
          <a:prstGeom prst="rect">
            <a:avLst/>
          </a:prstGeom>
          <a:noFill/>
        </p:spPr>
        <p:txBody>
          <a:bodyPr wrap="none" rtlCol="0">
            <a:spAutoFit/>
          </a:bodyPr>
          <a:lstStyle/>
          <a:p>
            <a:r>
              <a:rPr lang="de-DE" dirty="0" smtClean="0"/>
              <a:t>2 cm</a:t>
            </a:r>
            <a:endParaRPr lang="de-DE" dirty="0"/>
          </a:p>
        </p:txBody>
      </p:sp>
      <p:sp>
        <p:nvSpPr>
          <p:cNvPr id="30" name="TextBox 29"/>
          <p:cNvSpPr txBox="1"/>
          <p:nvPr/>
        </p:nvSpPr>
        <p:spPr>
          <a:xfrm>
            <a:off x="7636192" y="5076825"/>
            <a:ext cx="936475" cy="369332"/>
          </a:xfrm>
          <a:prstGeom prst="rect">
            <a:avLst/>
          </a:prstGeom>
          <a:noFill/>
        </p:spPr>
        <p:txBody>
          <a:bodyPr wrap="none" rtlCol="0">
            <a:spAutoFit/>
          </a:bodyPr>
          <a:lstStyle/>
          <a:p>
            <a:r>
              <a:rPr lang="de-DE" dirty="0" smtClean="0"/>
              <a:t>14 runs</a:t>
            </a:r>
            <a:endParaRPr lang="de-DE" dirty="0"/>
          </a:p>
        </p:txBody>
      </p:sp>
    </p:spTree>
    <p:extLst>
      <p:ext uri="{BB962C8B-B14F-4D97-AF65-F5344CB8AC3E}">
        <p14:creationId xmlns:p14="http://schemas.microsoft.com/office/powerpoint/2010/main" val="238887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Contents</a:t>
            </a:r>
            <a:endParaRPr lang="de-DE" dirty="0"/>
          </a:p>
        </p:txBody>
      </p:sp>
      <p:sp>
        <p:nvSpPr>
          <p:cNvPr id="3" name="Content Placeholder 2"/>
          <p:cNvSpPr>
            <a:spLocks noGrp="1"/>
          </p:cNvSpPr>
          <p:nvPr>
            <p:ph idx="1"/>
          </p:nvPr>
        </p:nvSpPr>
        <p:spPr/>
        <p:txBody>
          <a:bodyPr>
            <a:normAutofit/>
          </a:bodyPr>
          <a:lstStyle/>
          <a:p>
            <a:r>
              <a:rPr lang="de-DE" sz="2800" dirty="0" smtClean="0"/>
              <a:t>Experimental Setup</a:t>
            </a:r>
          </a:p>
          <a:p>
            <a:r>
              <a:rPr lang="de-DE" sz="2800" dirty="0" smtClean="0"/>
              <a:t>Calibration</a:t>
            </a:r>
            <a:endParaRPr lang="de-DE" sz="2800" dirty="0" smtClean="0"/>
          </a:p>
          <a:p>
            <a:r>
              <a:rPr lang="de-DE" sz="2800" dirty="0" smtClean="0"/>
              <a:t>Results and Comparison to MC-Data</a:t>
            </a:r>
          </a:p>
          <a:p>
            <a:r>
              <a:rPr lang="de-DE" sz="2800" dirty="0" smtClean="0"/>
              <a:t>First Conclusions</a:t>
            </a:r>
          </a:p>
          <a:p>
            <a:pPr marL="0" indent="0">
              <a:buNone/>
            </a:pPr>
            <a:endParaRPr lang="de-DE" sz="2800" dirty="0" smtClean="0"/>
          </a:p>
        </p:txBody>
      </p:sp>
      <p:sp>
        <p:nvSpPr>
          <p:cNvPr id="4" name="Slide Number Placeholder 3"/>
          <p:cNvSpPr>
            <a:spLocks noGrp="1"/>
          </p:cNvSpPr>
          <p:nvPr>
            <p:ph type="sldNum" sz="quarter" idx="12"/>
          </p:nvPr>
        </p:nvSpPr>
        <p:spPr/>
        <p:txBody>
          <a:bodyPr/>
          <a:lstStyle/>
          <a:p>
            <a:fld id="{AE9E8885-E66E-474A-B51E-AEE90219BD6C}" type="slidenum">
              <a:rPr lang="de-DE" smtClean="0"/>
              <a:t>2</a:t>
            </a:fld>
            <a:endParaRPr lang="de-DE"/>
          </a:p>
        </p:txBody>
      </p:sp>
      <p:sp>
        <p:nvSpPr>
          <p:cNvPr id="5" name="Footer Placeholder 4"/>
          <p:cNvSpPr>
            <a:spLocks noGrp="1"/>
          </p:cNvSpPr>
          <p:nvPr>
            <p:ph type="ftr" sz="quarter" idx="11"/>
          </p:nvPr>
        </p:nvSpPr>
        <p:spPr/>
        <p:txBody>
          <a:bodyPr/>
          <a:lstStyle/>
          <a:p>
            <a:r>
              <a:rPr lang="de-DE" smtClean="0"/>
              <a:t>Julian Rieke</a:t>
            </a:r>
            <a:endParaRPr lang="de-DE"/>
          </a:p>
        </p:txBody>
      </p:sp>
    </p:spTree>
    <p:extLst>
      <p:ext uri="{BB962C8B-B14F-4D97-AF65-F5344CB8AC3E}">
        <p14:creationId xmlns:p14="http://schemas.microsoft.com/office/powerpoint/2010/main" val="4200593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Distance Scan</a:t>
            </a:r>
            <a:endParaRPr lang="de-DE" dirty="0"/>
          </a:p>
        </p:txBody>
      </p:sp>
      <p:sp>
        <p:nvSpPr>
          <p:cNvPr id="4" name="Footer Placeholder 3"/>
          <p:cNvSpPr>
            <a:spLocks noGrp="1"/>
          </p:cNvSpPr>
          <p:nvPr>
            <p:ph type="ftr" sz="quarter" idx="11"/>
          </p:nvPr>
        </p:nvSpPr>
        <p:spPr/>
        <p:txBody>
          <a:bodyPr/>
          <a:lstStyle/>
          <a:p>
            <a:r>
              <a:rPr lang="de-DE" smtClean="0"/>
              <a:t>Julian Rieke</a:t>
            </a:r>
            <a:endParaRPr lang="de-DE"/>
          </a:p>
        </p:txBody>
      </p:sp>
      <p:sp>
        <p:nvSpPr>
          <p:cNvPr id="5" name="Slide Number Placeholder 4"/>
          <p:cNvSpPr>
            <a:spLocks noGrp="1"/>
          </p:cNvSpPr>
          <p:nvPr>
            <p:ph type="sldNum" sz="quarter" idx="12"/>
          </p:nvPr>
        </p:nvSpPr>
        <p:spPr/>
        <p:txBody>
          <a:bodyPr/>
          <a:lstStyle/>
          <a:p>
            <a:fld id="{AE9E8885-E66E-474A-B51E-AEE90219BD6C}" type="slidenum">
              <a:rPr lang="de-DE" smtClean="0"/>
              <a:t>20</a:t>
            </a:fld>
            <a:endParaRPr lang="de-DE"/>
          </a:p>
        </p:txBody>
      </p:sp>
      <p:pic>
        <p:nvPicPr>
          <p:cNvPr id="2050" name="Picture 2" descr="C:\Users\Julian\Desktop\VBshare\distance\1_mc.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8780"/>
            <a:ext cx="4815535" cy="448831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412041" y="245659"/>
            <a:ext cx="1638590" cy="769441"/>
          </a:xfrm>
          <a:prstGeom prst="rect">
            <a:avLst/>
          </a:prstGeom>
          <a:noFill/>
        </p:spPr>
        <p:txBody>
          <a:bodyPr wrap="none" rtlCol="0">
            <a:spAutoFit/>
          </a:bodyPr>
          <a:lstStyle/>
          <a:p>
            <a:r>
              <a:rPr lang="de-DE" sz="4400" dirty="0" smtClean="0"/>
              <a:t>15 cm</a:t>
            </a:r>
            <a:endParaRPr lang="de-DE" sz="4400" dirty="0"/>
          </a:p>
        </p:txBody>
      </p:sp>
      <p:pic>
        <p:nvPicPr>
          <p:cNvPr id="2051" name="Picture 3" descr="C:\Users\Julian\Desktop\VBshare\distance\1_dat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5536" y="1452729"/>
            <a:ext cx="4310100" cy="41487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16605" y="5937099"/>
            <a:ext cx="2345514" cy="369332"/>
          </a:xfrm>
          <a:prstGeom prst="rect">
            <a:avLst/>
          </a:prstGeom>
          <a:noFill/>
        </p:spPr>
        <p:txBody>
          <a:bodyPr wrap="none" rtlCol="0">
            <a:spAutoFit/>
          </a:bodyPr>
          <a:lstStyle/>
          <a:p>
            <a:r>
              <a:rPr lang="de-DE" dirty="0" smtClean="0"/>
              <a:t>MC (not normalized)</a:t>
            </a:r>
            <a:endParaRPr lang="de-DE" dirty="0"/>
          </a:p>
        </p:txBody>
      </p:sp>
      <p:sp>
        <p:nvSpPr>
          <p:cNvPr id="10" name="TextBox 9"/>
          <p:cNvSpPr txBox="1"/>
          <p:nvPr/>
        </p:nvSpPr>
        <p:spPr>
          <a:xfrm>
            <a:off x="7586401" y="5383101"/>
            <a:ext cx="668773" cy="369332"/>
          </a:xfrm>
          <a:prstGeom prst="rect">
            <a:avLst/>
          </a:prstGeom>
          <a:noFill/>
        </p:spPr>
        <p:txBody>
          <a:bodyPr wrap="none" rtlCol="0">
            <a:spAutoFit/>
          </a:bodyPr>
          <a:lstStyle/>
          <a:p>
            <a:r>
              <a:rPr lang="de-DE" dirty="0" smtClean="0"/>
              <a:t>Data</a:t>
            </a:r>
            <a:endParaRPr lang="de-DE" dirty="0"/>
          </a:p>
        </p:txBody>
      </p:sp>
      <p:pic>
        <p:nvPicPr>
          <p:cNvPr id="2052" name="Picture 4" descr="C:\Users\Julian\Desktop\VBshare\lol.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1" y="5211009"/>
            <a:ext cx="1472474" cy="165830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p:cNvCxnSpPr>
            <a:stCxn id="2052" idx="0"/>
          </p:cNvCxnSpPr>
          <p:nvPr/>
        </p:nvCxnSpPr>
        <p:spPr>
          <a:xfrm flipV="1">
            <a:off x="5308238" y="2978950"/>
            <a:ext cx="1243982" cy="2232059"/>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977531" y="6044505"/>
            <a:ext cx="2349554" cy="369332"/>
          </a:xfrm>
          <a:prstGeom prst="rect">
            <a:avLst/>
          </a:prstGeom>
          <a:noFill/>
        </p:spPr>
        <p:txBody>
          <a:bodyPr wrap="none" rtlCol="0">
            <a:spAutoFit/>
          </a:bodyPr>
          <a:lstStyle/>
          <a:p>
            <a:r>
              <a:rPr lang="de-DE" dirty="0" smtClean="0"/>
              <a:t>Did we hit the FLG??</a:t>
            </a:r>
            <a:endParaRPr lang="de-DE" dirty="0"/>
          </a:p>
        </p:txBody>
      </p:sp>
    </p:spTree>
    <p:extLst>
      <p:ext uri="{BB962C8B-B14F-4D97-AF65-F5344CB8AC3E}">
        <p14:creationId xmlns:p14="http://schemas.microsoft.com/office/powerpoint/2010/main" val="35698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Distance Scan</a:t>
            </a:r>
            <a:endParaRPr lang="de-DE" dirty="0"/>
          </a:p>
        </p:txBody>
      </p:sp>
      <p:sp>
        <p:nvSpPr>
          <p:cNvPr id="4" name="Footer Placeholder 3"/>
          <p:cNvSpPr>
            <a:spLocks noGrp="1"/>
          </p:cNvSpPr>
          <p:nvPr>
            <p:ph type="ftr" sz="quarter" idx="11"/>
          </p:nvPr>
        </p:nvSpPr>
        <p:spPr/>
        <p:txBody>
          <a:bodyPr/>
          <a:lstStyle/>
          <a:p>
            <a:r>
              <a:rPr lang="de-DE" smtClean="0"/>
              <a:t>Julian Rieke</a:t>
            </a:r>
            <a:endParaRPr lang="de-DE"/>
          </a:p>
        </p:txBody>
      </p:sp>
      <p:sp>
        <p:nvSpPr>
          <p:cNvPr id="5" name="Slide Number Placeholder 4"/>
          <p:cNvSpPr>
            <a:spLocks noGrp="1"/>
          </p:cNvSpPr>
          <p:nvPr>
            <p:ph type="sldNum" sz="quarter" idx="12"/>
          </p:nvPr>
        </p:nvSpPr>
        <p:spPr/>
        <p:txBody>
          <a:bodyPr/>
          <a:lstStyle/>
          <a:p>
            <a:fld id="{AE9E8885-E66E-474A-B51E-AEE90219BD6C}" type="slidenum">
              <a:rPr lang="de-DE" smtClean="0"/>
              <a:t>21</a:t>
            </a:fld>
            <a:endParaRPr lang="de-DE"/>
          </a:p>
        </p:txBody>
      </p:sp>
      <p:sp>
        <p:nvSpPr>
          <p:cNvPr id="7" name="TextBox 6"/>
          <p:cNvSpPr txBox="1"/>
          <p:nvPr/>
        </p:nvSpPr>
        <p:spPr>
          <a:xfrm>
            <a:off x="7412041" y="245659"/>
            <a:ext cx="1638590" cy="769441"/>
          </a:xfrm>
          <a:prstGeom prst="rect">
            <a:avLst/>
          </a:prstGeom>
          <a:noFill/>
        </p:spPr>
        <p:txBody>
          <a:bodyPr wrap="none" rtlCol="0">
            <a:spAutoFit/>
          </a:bodyPr>
          <a:lstStyle/>
          <a:p>
            <a:r>
              <a:rPr lang="de-DE" sz="4400" dirty="0" smtClean="0"/>
              <a:t>15 cm</a:t>
            </a:r>
            <a:endParaRPr lang="de-DE" sz="4400" dirty="0"/>
          </a:p>
        </p:txBody>
      </p:sp>
      <p:pic>
        <p:nvPicPr>
          <p:cNvPr id="3077" name="Picture 5" descr="C:\Users\Julian\Desktop\VBshare\distance\1_pmt1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2561" y="1034971"/>
            <a:ext cx="4238070" cy="288627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Julian\Desktop\VBshare\distance\1_pmt1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6088" y="3889345"/>
            <a:ext cx="4352615" cy="2964281"/>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Julian\Desktop\VBshare\distance\1_ratio.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069" y="1334234"/>
            <a:ext cx="4862510" cy="468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37172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Distance Scan</a:t>
            </a:r>
            <a:endParaRPr lang="de-DE" dirty="0"/>
          </a:p>
        </p:txBody>
      </p:sp>
      <p:sp>
        <p:nvSpPr>
          <p:cNvPr id="4" name="Footer Placeholder 3"/>
          <p:cNvSpPr>
            <a:spLocks noGrp="1"/>
          </p:cNvSpPr>
          <p:nvPr>
            <p:ph type="ftr" sz="quarter" idx="11"/>
          </p:nvPr>
        </p:nvSpPr>
        <p:spPr/>
        <p:txBody>
          <a:bodyPr/>
          <a:lstStyle/>
          <a:p>
            <a:r>
              <a:rPr lang="de-DE" smtClean="0"/>
              <a:t>Julian Rieke</a:t>
            </a:r>
            <a:endParaRPr lang="de-DE"/>
          </a:p>
        </p:txBody>
      </p:sp>
      <p:sp>
        <p:nvSpPr>
          <p:cNvPr id="5" name="Slide Number Placeholder 4"/>
          <p:cNvSpPr>
            <a:spLocks noGrp="1"/>
          </p:cNvSpPr>
          <p:nvPr>
            <p:ph type="sldNum" sz="quarter" idx="12"/>
          </p:nvPr>
        </p:nvSpPr>
        <p:spPr/>
        <p:txBody>
          <a:bodyPr/>
          <a:lstStyle/>
          <a:p>
            <a:fld id="{AE9E8885-E66E-474A-B51E-AEE90219BD6C}" type="slidenum">
              <a:rPr lang="de-DE" smtClean="0"/>
              <a:t>22</a:t>
            </a:fld>
            <a:endParaRPr lang="de-DE"/>
          </a:p>
        </p:txBody>
      </p:sp>
      <p:sp>
        <p:nvSpPr>
          <p:cNvPr id="7" name="TextBox 6"/>
          <p:cNvSpPr txBox="1"/>
          <p:nvPr/>
        </p:nvSpPr>
        <p:spPr>
          <a:xfrm>
            <a:off x="7412041" y="245659"/>
            <a:ext cx="1638590" cy="769441"/>
          </a:xfrm>
          <a:prstGeom prst="rect">
            <a:avLst/>
          </a:prstGeom>
          <a:noFill/>
        </p:spPr>
        <p:txBody>
          <a:bodyPr wrap="none" rtlCol="0">
            <a:spAutoFit/>
          </a:bodyPr>
          <a:lstStyle/>
          <a:p>
            <a:r>
              <a:rPr lang="de-DE" sz="4400" dirty="0" smtClean="0"/>
              <a:t>15 cm</a:t>
            </a:r>
            <a:endParaRPr lang="de-DE" sz="4400" dirty="0"/>
          </a:p>
        </p:txBody>
      </p:sp>
      <p:pic>
        <p:nvPicPr>
          <p:cNvPr id="8194" name="Picture 2" descr="C:\Users\Julian\Desktop\VBshare\distance\1_se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040" y="1026188"/>
            <a:ext cx="2910175" cy="2801256"/>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descr="C:\Users\Julian\Desktop\VBshare\distance\1_mcme.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92772" y="3997219"/>
            <a:ext cx="2849443" cy="2726851"/>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C:\Users\Julian\Desktop\VBshare\distance\1_mult.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718810"/>
            <a:ext cx="4130883" cy="395315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8120619" y="5302636"/>
            <a:ext cx="566181" cy="369332"/>
          </a:xfrm>
          <a:prstGeom prst="rect">
            <a:avLst/>
          </a:prstGeom>
          <a:noFill/>
        </p:spPr>
        <p:txBody>
          <a:bodyPr wrap="none" rtlCol="0">
            <a:spAutoFit/>
          </a:bodyPr>
          <a:lstStyle/>
          <a:p>
            <a:r>
              <a:rPr lang="de-DE" dirty="0" smtClean="0"/>
              <a:t>MC</a:t>
            </a:r>
            <a:endParaRPr lang="de-DE" dirty="0"/>
          </a:p>
        </p:txBody>
      </p:sp>
      <p:sp>
        <p:nvSpPr>
          <p:cNvPr id="16" name="TextBox 15"/>
          <p:cNvSpPr txBox="1"/>
          <p:nvPr/>
        </p:nvSpPr>
        <p:spPr>
          <a:xfrm>
            <a:off x="8080780" y="2074204"/>
            <a:ext cx="668773" cy="369332"/>
          </a:xfrm>
          <a:prstGeom prst="rect">
            <a:avLst/>
          </a:prstGeom>
          <a:noFill/>
        </p:spPr>
        <p:txBody>
          <a:bodyPr wrap="none" rtlCol="0">
            <a:spAutoFit/>
          </a:bodyPr>
          <a:lstStyle/>
          <a:p>
            <a:r>
              <a:rPr lang="de-DE" dirty="0" smtClean="0"/>
              <a:t>Data</a:t>
            </a:r>
            <a:endParaRPr lang="de-DE" dirty="0"/>
          </a:p>
        </p:txBody>
      </p:sp>
      <p:sp>
        <p:nvSpPr>
          <p:cNvPr id="3" name="Oval 2"/>
          <p:cNvSpPr/>
          <p:nvPr/>
        </p:nvSpPr>
        <p:spPr>
          <a:xfrm>
            <a:off x="2231740" y="3564015"/>
            <a:ext cx="1275400" cy="12601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9" name="Straight Arrow Connector 8"/>
          <p:cNvCxnSpPr>
            <a:stCxn id="10" idx="2"/>
            <a:endCxn id="3" idx="0"/>
          </p:cNvCxnSpPr>
          <p:nvPr/>
        </p:nvCxnSpPr>
        <p:spPr>
          <a:xfrm>
            <a:off x="1208063" y="1309410"/>
            <a:ext cx="1661377" cy="225460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84385" y="940078"/>
            <a:ext cx="2047355" cy="369332"/>
          </a:xfrm>
          <a:prstGeom prst="rect">
            <a:avLst/>
          </a:prstGeom>
          <a:noFill/>
        </p:spPr>
        <p:txBody>
          <a:bodyPr wrap="none" rtlCol="0">
            <a:spAutoFit/>
          </a:bodyPr>
          <a:lstStyle/>
          <a:p>
            <a:r>
              <a:rPr lang="de-DE" dirty="0" smtClean="0"/>
              <a:t>Why the increase?</a:t>
            </a:r>
            <a:endParaRPr lang="de-DE" dirty="0"/>
          </a:p>
        </p:txBody>
      </p:sp>
    </p:spTree>
    <p:extLst>
      <p:ext uri="{BB962C8B-B14F-4D97-AF65-F5344CB8AC3E}">
        <p14:creationId xmlns:p14="http://schemas.microsoft.com/office/powerpoint/2010/main" val="3065394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Distance Scan</a:t>
            </a:r>
            <a:endParaRPr lang="de-DE" dirty="0"/>
          </a:p>
        </p:txBody>
      </p:sp>
      <p:sp>
        <p:nvSpPr>
          <p:cNvPr id="4" name="Footer Placeholder 3"/>
          <p:cNvSpPr>
            <a:spLocks noGrp="1"/>
          </p:cNvSpPr>
          <p:nvPr>
            <p:ph type="ftr" sz="quarter" idx="11"/>
          </p:nvPr>
        </p:nvSpPr>
        <p:spPr/>
        <p:txBody>
          <a:bodyPr/>
          <a:lstStyle/>
          <a:p>
            <a:r>
              <a:rPr lang="de-DE" smtClean="0"/>
              <a:t>Julian Rieke</a:t>
            </a:r>
            <a:endParaRPr lang="de-DE"/>
          </a:p>
        </p:txBody>
      </p:sp>
      <p:sp>
        <p:nvSpPr>
          <p:cNvPr id="5" name="Slide Number Placeholder 4"/>
          <p:cNvSpPr>
            <a:spLocks noGrp="1"/>
          </p:cNvSpPr>
          <p:nvPr>
            <p:ph type="sldNum" sz="quarter" idx="12"/>
          </p:nvPr>
        </p:nvSpPr>
        <p:spPr/>
        <p:txBody>
          <a:bodyPr/>
          <a:lstStyle/>
          <a:p>
            <a:fld id="{AE9E8885-E66E-474A-B51E-AEE90219BD6C}" type="slidenum">
              <a:rPr lang="de-DE" smtClean="0"/>
              <a:t>23</a:t>
            </a:fld>
            <a:endParaRPr lang="de-DE"/>
          </a:p>
        </p:txBody>
      </p:sp>
      <p:sp>
        <p:nvSpPr>
          <p:cNvPr id="7" name="TextBox 6"/>
          <p:cNvSpPr txBox="1"/>
          <p:nvPr/>
        </p:nvSpPr>
        <p:spPr>
          <a:xfrm>
            <a:off x="7412041" y="245659"/>
            <a:ext cx="1638590" cy="769441"/>
          </a:xfrm>
          <a:prstGeom prst="rect">
            <a:avLst/>
          </a:prstGeom>
          <a:noFill/>
        </p:spPr>
        <p:txBody>
          <a:bodyPr wrap="none" rtlCol="0">
            <a:spAutoFit/>
          </a:bodyPr>
          <a:lstStyle/>
          <a:p>
            <a:r>
              <a:rPr lang="de-DE" sz="4400" dirty="0" smtClean="0"/>
              <a:t>27 cm</a:t>
            </a:r>
            <a:endParaRPr lang="de-DE" sz="4400" dirty="0"/>
          </a:p>
        </p:txBody>
      </p:sp>
      <p:pic>
        <p:nvPicPr>
          <p:cNvPr id="5122" name="Picture 2" descr="C:\Users\Julian\Desktop\VBshare\distance\7_dat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2141" y="1527158"/>
            <a:ext cx="4513112" cy="43442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Julian\Desktop\VBshare\distance\7_mc.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510" y="1538790"/>
            <a:ext cx="4372848" cy="420918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016605" y="5937099"/>
            <a:ext cx="2345514" cy="369332"/>
          </a:xfrm>
          <a:prstGeom prst="rect">
            <a:avLst/>
          </a:prstGeom>
          <a:noFill/>
        </p:spPr>
        <p:txBody>
          <a:bodyPr wrap="none" rtlCol="0">
            <a:spAutoFit/>
          </a:bodyPr>
          <a:lstStyle/>
          <a:p>
            <a:r>
              <a:rPr lang="de-DE" dirty="0" smtClean="0"/>
              <a:t>MC (not normalized)</a:t>
            </a:r>
            <a:endParaRPr lang="de-DE" dirty="0"/>
          </a:p>
        </p:txBody>
      </p:sp>
      <p:sp>
        <p:nvSpPr>
          <p:cNvPr id="13" name="TextBox 12"/>
          <p:cNvSpPr txBox="1"/>
          <p:nvPr/>
        </p:nvSpPr>
        <p:spPr>
          <a:xfrm>
            <a:off x="6957265" y="5752433"/>
            <a:ext cx="668773" cy="369332"/>
          </a:xfrm>
          <a:prstGeom prst="rect">
            <a:avLst/>
          </a:prstGeom>
          <a:noFill/>
        </p:spPr>
        <p:txBody>
          <a:bodyPr wrap="none" rtlCol="0">
            <a:spAutoFit/>
          </a:bodyPr>
          <a:lstStyle/>
          <a:p>
            <a:r>
              <a:rPr lang="de-DE" dirty="0" smtClean="0"/>
              <a:t>Data</a:t>
            </a:r>
            <a:endParaRPr lang="de-DE" dirty="0"/>
          </a:p>
        </p:txBody>
      </p:sp>
    </p:spTree>
    <p:extLst>
      <p:ext uri="{BB962C8B-B14F-4D97-AF65-F5344CB8AC3E}">
        <p14:creationId xmlns:p14="http://schemas.microsoft.com/office/powerpoint/2010/main" val="38146320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Distance Scan</a:t>
            </a:r>
            <a:endParaRPr lang="de-DE" dirty="0"/>
          </a:p>
        </p:txBody>
      </p:sp>
      <p:sp>
        <p:nvSpPr>
          <p:cNvPr id="4" name="Footer Placeholder 3"/>
          <p:cNvSpPr>
            <a:spLocks noGrp="1"/>
          </p:cNvSpPr>
          <p:nvPr>
            <p:ph type="ftr" sz="quarter" idx="11"/>
          </p:nvPr>
        </p:nvSpPr>
        <p:spPr/>
        <p:txBody>
          <a:bodyPr/>
          <a:lstStyle/>
          <a:p>
            <a:r>
              <a:rPr lang="de-DE" smtClean="0"/>
              <a:t>Julian Rieke</a:t>
            </a:r>
            <a:endParaRPr lang="de-DE"/>
          </a:p>
        </p:txBody>
      </p:sp>
      <p:sp>
        <p:nvSpPr>
          <p:cNvPr id="5" name="Slide Number Placeholder 4"/>
          <p:cNvSpPr>
            <a:spLocks noGrp="1"/>
          </p:cNvSpPr>
          <p:nvPr>
            <p:ph type="sldNum" sz="quarter" idx="12"/>
          </p:nvPr>
        </p:nvSpPr>
        <p:spPr/>
        <p:txBody>
          <a:bodyPr/>
          <a:lstStyle/>
          <a:p>
            <a:fld id="{AE9E8885-E66E-474A-B51E-AEE90219BD6C}" type="slidenum">
              <a:rPr lang="de-DE" smtClean="0"/>
              <a:t>24</a:t>
            </a:fld>
            <a:endParaRPr lang="de-DE"/>
          </a:p>
        </p:txBody>
      </p:sp>
      <p:sp>
        <p:nvSpPr>
          <p:cNvPr id="7" name="TextBox 6"/>
          <p:cNvSpPr txBox="1"/>
          <p:nvPr/>
        </p:nvSpPr>
        <p:spPr>
          <a:xfrm>
            <a:off x="7412041" y="245659"/>
            <a:ext cx="1638590" cy="769441"/>
          </a:xfrm>
          <a:prstGeom prst="rect">
            <a:avLst/>
          </a:prstGeom>
          <a:noFill/>
        </p:spPr>
        <p:txBody>
          <a:bodyPr wrap="none" rtlCol="0">
            <a:spAutoFit/>
          </a:bodyPr>
          <a:lstStyle/>
          <a:p>
            <a:r>
              <a:rPr lang="de-DE" sz="4400" dirty="0"/>
              <a:t>2</a:t>
            </a:r>
            <a:r>
              <a:rPr lang="de-DE" sz="4400" dirty="0" smtClean="0"/>
              <a:t>7 cm</a:t>
            </a:r>
            <a:endParaRPr lang="de-DE" sz="4400" dirty="0"/>
          </a:p>
        </p:txBody>
      </p:sp>
      <p:pic>
        <p:nvPicPr>
          <p:cNvPr id="4098" name="Picture 2" descr="C:\Users\Julian\Desktop\VBshare\distance\7_ratio.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65" y="1176251"/>
            <a:ext cx="5192388" cy="499805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Julian\Desktop\VBshare\distance\7_pmt1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2251" y="1161332"/>
            <a:ext cx="3953002" cy="2692131"/>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Julian\Desktop\VBshare\distance\7_pmt1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2251" y="3758418"/>
            <a:ext cx="3898379" cy="2654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28861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Distance Scan</a:t>
            </a:r>
            <a:endParaRPr lang="de-DE" dirty="0"/>
          </a:p>
        </p:txBody>
      </p:sp>
      <p:sp>
        <p:nvSpPr>
          <p:cNvPr id="4" name="Footer Placeholder 3"/>
          <p:cNvSpPr>
            <a:spLocks noGrp="1"/>
          </p:cNvSpPr>
          <p:nvPr>
            <p:ph type="ftr" sz="quarter" idx="11"/>
          </p:nvPr>
        </p:nvSpPr>
        <p:spPr/>
        <p:txBody>
          <a:bodyPr/>
          <a:lstStyle/>
          <a:p>
            <a:r>
              <a:rPr lang="de-DE" smtClean="0"/>
              <a:t>Julian Rieke</a:t>
            </a:r>
            <a:endParaRPr lang="de-DE"/>
          </a:p>
        </p:txBody>
      </p:sp>
      <p:sp>
        <p:nvSpPr>
          <p:cNvPr id="5" name="Slide Number Placeholder 4"/>
          <p:cNvSpPr>
            <a:spLocks noGrp="1"/>
          </p:cNvSpPr>
          <p:nvPr>
            <p:ph type="sldNum" sz="quarter" idx="12"/>
          </p:nvPr>
        </p:nvSpPr>
        <p:spPr/>
        <p:txBody>
          <a:bodyPr/>
          <a:lstStyle/>
          <a:p>
            <a:fld id="{AE9E8885-E66E-474A-B51E-AEE90219BD6C}" type="slidenum">
              <a:rPr lang="de-DE" smtClean="0"/>
              <a:t>25</a:t>
            </a:fld>
            <a:endParaRPr lang="de-DE"/>
          </a:p>
        </p:txBody>
      </p:sp>
      <p:sp>
        <p:nvSpPr>
          <p:cNvPr id="7" name="TextBox 6"/>
          <p:cNvSpPr txBox="1"/>
          <p:nvPr/>
        </p:nvSpPr>
        <p:spPr>
          <a:xfrm>
            <a:off x="7412041" y="245659"/>
            <a:ext cx="1638590" cy="769441"/>
          </a:xfrm>
          <a:prstGeom prst="rect">
            <a:avLst/>
          </a:prstGeom>
          <a:noFill/>
        </p:spPr>
        <p:txBody>
          <a:bodyPr wrap="none" rtlCol="0">
            <a:spAutoFit/>
          </a:bodyPr>
          <a:lstStyle/>
          <a:p>
            <a:r>
              <a:rPr lang="de-DE" sz="4400" dirty="0"/>
              <a:t>2</a:t>
            </a:r>
            <a:r>
              <a:rPr lang="de-DE" sz="4400" dirty="0" smtClean="0"/>
              <a:t>7 cm</a:t>
            </a:r>
            <a:endParaRPr lang="de-DE" sz="4400" dirty="0"/>
          </a:p>
        </p:txBody>
      </p:sp>
      <p:pic>
        <p:nvPicPr>
          <p:cNvPr id="9218" name="Picture 2" descr="C:\Users\Julian\Desktop\VBshare\distance\7_mul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78" y="1364200"/>
            <a:ext cx="4814773" cy="4607625"/>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Julian\Desktop\VBshare\distance\7_se.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3314" y="1111062"/>
            <a:ext cx="2809656" cy="2688776"/>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Users\Julian\Desktop\VBshare\distance\7_mcme.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83823" y="3928375"/>
            <a:ext cx="2809147" cy="293391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8120619" y="5302636"/>
            <a:ext cx="566181" cy="369332"/>
          </a:xfrm>
          <a:prstGeom prst="rect">
            <a:avLst/>
          </a:prstGeom>
          <a:noFill/>
        </p:spPr>
        <p:txBody>
          <a:bodyPr wrap="none" rtlCol="0">
            <a:spAutoFit/>
          </a:bodyPr>
          <a:lstStyle/>
          <a:p>
            <a:r>
              <a:rPr lang="de-DE" dirty="0" smtClean="0"/>
              <a:t>MC</a:t>
            </a:r>
            <a:endParaRPr lang="de-DE" dirty="0"/>
          </a:p>
        </p:txBody>
      </p:sp>
      <p:sp>
        <p:nvSpPr>
          <p:cNvPr id="14" name="TextBox 13"/>
          <p:cNvSpPr txBox="1"/>
          <p:nvPr/>
        </p:nvSpPr>
        <p:spPr>
          <a:xfrm>
            <a:off x="8080780" y="2074204"/>
            <a:ext cx="668773" cy="369332"/>
          </a:xfrm>
          <a:prstGeom prst="rect">
            <a:avLst/>
          </a:prstGeom>
          <a:noFill/>
        </p:spPr>
        <p:txBody>
          <a:bodyPr wrap="none" rtlCol="0">
            <a:spAutoFit/>
          </a:bodyPr>
          <a:lstStyle/>
          <a:p>
            <a:r>
              <a:rPr lang="de-DE" dirty="0" smtClean="0"/>
              <a:t>Data</a:t>
            </a:r>
            <a:endParaRPr lang="de-DE" dirty="0"/>
          </a:p>
        </p:txBody>
      </p:sp>
    </p:spTree>
    <p:extLst>
      <p:ext uri="{BB962C8B-B14F-4D97-AF65-F5344CB8AC3E}">
        <p14:creationId xmlns:p14="http://schemas.microsoft.com/office/powerpoint/2010/main" val="8073599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Distance Scan</a:t>
            </a:r>
            <a:endParaRPr lang="de-DE" dirty="0"/>
          </a:p>
        </p:txBody>
      </p:sp>
      <p:sp>
        <p:nvSpPr>
          <p:cNvPr id="4" name="Footer Placeholder 3"/>
          <p:cNvSpPr>
            <a:spLocks noGrp="1"/>
          </p:cNvSpPr>
          <p:nvPr>
            <p:ph type="ftr" sz="quarter" idx="11"/>
          </p:nvPr>
        </p:nvSpPr>
        <p:spPr/>
        <p:txBody>
          <a:bodyPr/>
          <a:lstStyle/>
          <a:p>
            <a:r>
              <a:rPr lang="de-DE" smtClean="0"/>
              <a:t>Julian Rieke</a:t>
            </a:r>
            <a:endParaRPr lang="de-DE"/>
          </a:p>
        </p:txBody>
      </p:sp>
      <p:sp>
        <p:nvSpPr>
          <p:cNvPr id="5" name="Slide Number Placeholder 4"/>
          <p:cNvSpPr>
            <a:spLocks noGrp="1"/>
          </p:cNvSpPr>
          <p:nvPr>
            <p:ph type="sldNum" sz="quarter" idx="12"/>
          </p:nvPr>
        </p:nvSpPr>
        <p:spPr/>
        <p:txBody>
          <a:bodyPr/>
          <a:lstStyle/>
          <a:p>
            <a:fld id="{AE9E8885-E66E-474A-B51E-AEE90219BD6C}" type="slidenum">
              <a:rPr lang="de-DE" smtClean="0"/>
              <a:t>26</a:t>
            </a:fld>
            <a:endParaRPr lang="de-DE"/>
          </a:p>
        </p:txBody>
      </p:sp>
      <p:sp>
        <p:nvSpPr>
          <p:cNvPr id="7" name="TextBox 6"/>
          <p:cNvSpPr txBox="1"/>
          <p:nvPr/>
        </p:nvSpPr>
        <p:spPr>
          <a:xfrm>
            <a:off x="7412041" y="245659"/>
            <a:ext cx="1638590" cy="769441"/>
          </a:xfrm>
          <a:prstGeom prst="rect">
            <a:avLst/>
          </a:prstGeom>
          <a:noFill/>
        </p:spPr>
        <p:txBody>
          <a:bodyPr wrap="none" rtlCol="0">
            <a:spAutoFit/>
          </a:bodyPr>
          <a:lstStyle/>
          <a:p>
            <a:r>
              <a:rPr lang="de-DE" sz="4400" dirty="0" smtClean="0"/>
              <a:t>41 cm</a:t>
            </a:r>
            <a:endParaRPr lang="de-DE" sz="4400" dirty="0"/>
          </a:p>
        </p:txBody>
      </p:sp>
      <p:pic>
        <p:nvPicPr>
          <p:cNvPr id="6146" name="Picture 2" descr="C:\Users\Julian\Desktop\VBshare\distance\14_MC.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38789"/>
            <a:ext cx="4664207" cy="448964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Julian\Desktop\VBshare\distance\14_dat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4207" y="1709800"/>
            <a:ext cx="4465336" cy="429821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016605" y="5937099"/>
            <a:ext cx="2345514" cy="369332"/>
          </a:xfrm>
          <a:prstGeom prst="rect">
            <a:avLst/>
          </a:prstGeom>
          <a:noFill/>
        </p:spPr>
        <p:txBody>
          <a:bodyPr wrap="none" rtlCol="0">
            <a:spAutoFit/>
          </a:bodyPr>
          <a:lstStyle/>
          <a:p>
            <a:r>
              <a:rPr lang="de-DE" dirty="0" smtClean="0"/>
              <a:t>MC (not normalized)</a:t>
            </a:r>
            <a:endParaRPr lang="de-DE" dirty="0"/>
          </a:p>
        </p:txBody>
      </p:sp>
      <p:sp>
        <p:nvSpPr>
          <p:cNvPr id="13" name="TextBox 12"/>
          <p:cNvSpPr txBox="1"/>
          <p:nvPr/>
        </p:nvSpPr>
        <p:spPr>
          <a:xfrm>
            <a:off x="6957265" y="5752433"/>
            <a:ext cx="668773" cy="369332"/>
          </a:xfrm>
          <a:prstGeom prst="rect">
            <a:avLst/>
          </a:prstGeom>
          <a:noFill/>
        </p:spPr>
        <p:txBody>
          <a:bodyPr wrap="none" rtlCol="0">
            <a:spAutoFit/>
          </a:bodyPr>
          <a:lstStyle/>
          <a:p>
            <a:r>
              <a:rPr lang="de-DE" dirty="0" smtClean="0"/>
              <a:t>Data</a:t>
            </a:r>
            <a:endParaRPr lang="de-DE" dirty="0"/>
          </a:p>
        </p:txBody>
      </p:sp>
    </p:spTree>
    <p:extLst>
      <p:ext uri="{BB962C8B-B14F-4D97-AF65-F5344CB8AC3E}">
        <p14:creationId xmlns:p14="http://schemas.microsoft.com/office/powerpoint/2010/main" val="20378348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Distance Scan</a:t>
            </a:r>
            <a:endParaRPr lang="de-DE" dirty="0"/>
          </a:p>
        </p:txBody>
      </p:sp>
      <p:sp>
        <p:nvSpPr>
          <p:cNvPr id="4" name="Footer Placeholder 3"/>
          <p:cNvSpPr>
            <a:spLocks noGrp="1"/>
          </p:cNvSpPr>
          <p:nvPr>
            <p:ph type="ftr" sz="quarter" idx="11"/>
          </p:nvPr>
        </p:nvSpPr>
        <p:spPr/>
        <p:txBody>
          <a:bodyPr/>
          <a:lstStyle/>
          <a:p>
            <a:r>
              <a:rPr lang="de-DE" smtClean="0"/>
              <a:t>Julian Rieke</a:t>
            </a:r>
            <a:endParaRPr lang="de-DE"/>
          </a:p>
        </p:txBody>
      </p:sp>
      <p:sp>
        <p:nvSpPr>
          <p:cNvPr id="5" name="Slide Number Placeholder 4"/>
          <p:cNvSpPr>
            <a:spLocks noGrp="1"/>
          </p:cNvSpPr>
          <p:nvPr>
            <p:ph type="sldNum" sz="quarter" idx="12"/>
          </p:nvPr>
        </p:nvSpPr>
        <p:spPr/>
        <p:txBody>
          <a:bodyPr/>
          <a:lstStyle/>
          <a:p>
            <a:fld id="{AE9E8885-E66E-474A-B51E-AEE90219BD6C}" type="slidenum">
              <a:rPr lang="de-DE" smtClean="0"/>
              <a:t>27</a:t>
            </a:fld>
            <a:endParaRPr lang="de-DE"/>
          </a:p>
        </p:txBody>
      </p:sp>
      <p:sp>
        <p:nvSpPr>
          <p:cNvPr id="7" name="TextBox 6"/>
          <p:cNvSpPr txBox="1"/>
          <p:nvPr/>
        </p:nvSpPr>
        <p:spPr>
          <a:xfrm>
            <a:off x="7412041" y="245659"/>
            <a:ext cx="1638590" cy="769441"/>
          </a:xfrm>
          <a:prstGeom prst="rect">
            <a:avLst/>
          </a:prstGeom>
          <a:noFill/>
        </p:spPr>
        <p:txBody>
          <a:bodyPr wrap="none" rtlCol="0">
            <a:spAutoFit/>
          </a:bodyPr>
          <a:lstStyle/>
          <a:p>
            <a:r>
              <a:rPr lang="de-DE" sz="4400" dirty="0" smtClean="0"/>
              <a:t>41 cm</a:t>
            </a:r>
            <a:endParaRPr lang="de-DE" sz="4400" dirty="0"/>
          </a:p>
        </p:txBody>
      </p:sp>
      <p:pic>
        <p:nvPicPr>
          <p:cNvPr id="7171" name="Picture 3" descr="C:\Users\Julian\Desktop\VBshare\distance\14_pmt1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7585" y="1140550"/>
            <a:ext cx="4139360" cy="2819047"/>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Julian\Desktop\VBshare\distance\14_pmt1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1014" y="3959597"/>
            <a:ext cx="4109120" cy="2798452"/>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C:\Users\Julian\Desktop\VBshare\distance\14_ratio.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505" y="1094466"/>
            <a:ext cx="5050383" cy="5261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82707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Distance Scan</a:t>
            </a:r>
            <a:endParaRPr lang="de-DE" dirty="0"/>
          </a:p>
        </p:txBody>
      </p:sp>
      <p:sp>
        <p:nvSpPr>
          <p:cNvPr id="4" name="Footer Placeholder 3"/>
          <p:cNvSpPr>
            <a:spLocks noGrp="1"/>
          </p:cNvSpPr>
          <p:nvPr>
            <p:ph type="ftr" sz="quarter" idx="11"/>
          </p:nvPr>
        </p:nvSpPr>
        <p:spPr/>
        <p:txBody>
          <a:bodyPr/>
          <a:lstStyle/>
          <a:p>
            <a:r>
              <a:rPr lang="de-DE" smtClean="0"/>
              <a:t>Julian Rieke</a:t>
            </a:r>
            <a:endParaRPr lang="de-DE"/>
          </a:p>
        </p:txBody>
      </p:sp>
      <p:sp>
        <p:nvSpPr>
          <p:cNvPr id="5" name="Slide Number Placeholder 4"/>
          <p:cNvSpPr>
            <a:spLocks noGrp="1"/>
          </p:cNvSpPr>
          <p:nvPr>
            <p:ph type="sldNum" sz="quarter" idx="12"/>
          </p:nvPr>
        </p:nvSpPr>
        <p:spPr/>
        <p:txBody>
          <a:bodyPr/>
          <a:lstStyle/>
          <a:p>
            <a:fld id="{AE9E8885-E66E-474A-B51E-AEE90219BD6C}" type="slidenum">
              <a:rPr lang="de-DE" smtClean="0"/>
              <a:t>28</a:t>
            </a:fld>
            <a:endParaRPr lang="de-DE"/>
          </a:p>
        </p:txBody>
      </p:sp>
      <p:sp>
        <p:nvSpPr>
          <p:cNvPr id="7" name="TextBox 6"/>
          <p:cNvSpPr txBox="1"/>
          <p:nvPr/>
        </p:nvSpPr>
        <p:spPr>
          <a:xfrm>
            <a:off x="7412041" y="245659"/>
            <a:ext cx="1638590" cy="769441"/>
          </a:xfrm>
          <a:prstGeom prst="rect">
            <a:avLst/>
          </a:prstGeom>
          <a:noFill/>
        </p:spPr>
        <p:txBody>
          <a:bodyPr wrap="none" rtlCol="0">
            <a:spAutoFit/>
          </a:bodyPr>
          <a:lstStyle/>
          <a:p>
            <a:r>
              <a:rPr lang="de-DE" sz="4400" dirty="0" smtClean="0"/>
              <a:t>41 cm</a:t>
            </a:r>
            <a:endParaRPr lang="de-DE" sz="4400" dirty="0"/>
          </a:p>
        </p:txBody>
      </p:sp>
      <p:pic>
        <p:nvPicPr>
          <p:cNvPr id="10242" name="Picture 2" descr="C:\Users\Julian\Desktop\VBshare\distance\14_mul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2" y="1403775"/>
            <a:ext cx="4691447" cy="4489605"/>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Julian\Desktop\VBshare\distance\14_se.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95150" y="1015100"/>
            <a:ext cx="3107528" cy="297383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8120619" y="5302636"/>
            <a:ext cx="566181" cy="369332"/>
          </a:xfrm>
          <a:prstGeom prst="rect">
            <a:avLst/>
          </a:prstGeom>
          <a:noFill/>
        </p:spPr>
        <p:txBody>
          <a:bodyPr wrap="none" rtlCol="0">
            <a:spAutoFit/>
          </a:bodyPr>
          <a:lstStyle/>
          <a:p>
            <a:r>
              <a:rPr lang="de-DE" dirty="0" smtClean="0"/>
              <a:t>MC</a:t>
            </a:r>
            <a:endParaRPr lang="de-DE" dirty="0"/>
          </a:p>
        </p:txBody>
      </p:sp>
      <p:sp>
        <p:nvSpPr>
          <p:cNvPr id="12" name="TextBox 11"/>
          <p:cNvSpPr txBox="1"/>
          <p:nvPr/>
        </p:nvSpPr>
        <p:spPr>
          <a:xfrm>
            <a:off x="8080780" y="2074204"/>
            <a:ext cx="668773" cy="369332"/>
          </a:xfrm>
          <a:prstGeom prst="rect">
            <a:avLst/>
          </a:prstGeom>
          <a:noFill/>
        </p:spPr>
        <p:txBody>
          <a:bodyPr wrap="none" rtlCol="0">
            <a:spAutoFit/>
          </a:bodyPr>
          <a:lstStyle/>
          <a:p>
            <a:r>
              <a:rPr lang="de-DE" dirty="0" smtClean="0"/>
              <a:t>Data</a:t>
            </a:r>
            <a:endParaRPr lang="de-DE" dirty="0"/>
          </a:p>
        </p:txBody>
      </p:sp>
      <p:pic>
        <p:nvPicPr>
          <p:cNvPr id="10244" name="Picture 4" descr="C:\Users\Julian\Desktop\VBshare\distance\14_mcme.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85148" y="3814725"/>
            <a:ext cx="2915643" cy="3045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8871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Distance Scan</a:t>
            </a:r>
            <a:endParaRPr lang="de-DE" dirty="0"/>
          </a:p>
        </p:txBody>
      </p:sp>
      <p:sp>
        <p:nvSpPr>
          <p:cNvPr id="4" name="Footer Placeholder 3"/>
          <p:cNvSpPr>
            <a:spLocks noGrp="1"/>
          </p:cNvSpPr>
          <p:nvPr>
            <p:ph type="ftr" sz="quarter" idx="11"/>
          </p:nvPr>
        </p:nvSpPr>
        <p:spPr/>
        <p:txBody>
          <a:bodyPr/>
          <a:lstStyle/>
          <a:p>
            <a:r>
              <a:rPr lang="de-DE" smtClean="0"/>
              <a:t>Julian Rieke</a:t>
            </a:r>
            <a:endParaRPr lang="de-DE"/>
          </a:p>
        </p:txBody>
      </p:sp>
      <p:sp>
        <p:nvSpPr>
          <p:cNvPr id="5" name="Slide Number Placeholder 4"/>
          <p:cNvSpPr>
            <a:spLocks noGrp="1"/>
          </p:cNvSpPr>
          <p:nvPr>
            <p:ph type="sldNum" sz="quarter" idx="12"/>
          </p:nvPr>
        </p:nvSpPr>
        <p:spPr/>
        <p:txBody>
          <a:bodyPr/>
          <a:lstStyle/>
          <a:p>
            <a:fld id="{AE9E8885-E66E-474A-B51E-AEE90219BD6C}" type="slidenum">
              <a:rPr lang="de-DE" smtClean="0"/>
              <a:t>29</a:t>
            </a:fld>
            <a:endParaRPr lang="de-DE"/>
          </a:p>
        </p:txBody>
      </p:sp>
      <p:pic>
        <p:nvPicPr>
          <p:cNvPr id="1026" name="Picture 2" descr="C:\Users\Julian\Desktop\VBshare\attenuati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6695" y="1946655"/>
            <a:ext cx="5433087" cy="440969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990718" y="1268760"/>
            <a:ext cx="5002588" cy="461665"/>
          </a:xfrm>
          <a:prstGeom prst="rect">
            <a:avLst/>
          </a:prstGeom>
          <a:noFill/>
        </p:spPr>
        <p:txBody>
          <a:bodyPr wrap="none" rtlCol="0">
            <a:spAutoFit/>
          </a:bodyPr>
          <a:lstStyle/>
          <a:p>
            <a:pPr algn="ctr"/>
            <a:r>
              <a:rPr lang="de-DE" sz="2400" dirty="0" smtClean="0"/>
              <a:t>How do entries vary over distance?</a:t>
            </a:r>
            <a:endParaRPr lang="de-DE" sz="2400" dirty="0"/>
          </a:p>
        </p:txBody>
      </p:sp>
    </p:spTree>
    <p:extLst>
      <p:ext uri="{BB962C8B-B14F-4D97-AF65-F5344CB8AC3E}">
        <p14:creationId xmlns:p14="http://schemas.microsoft.com/office/powerpoint/2010/main" val="34399258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Experimental Setup</a:t>
            </a:r>
            <a:endParaRPr lang="de-DE" dirty="0"/>
          </a:p>
        </p:txBody>
      </p:sp>
      <p:sp>
        <p:nvSpPr>
          <p:cNvPr id="4" name="Footer Placeholder 3"/>
          <p:cNvSpPr>
            <a:spLocks noGrp="1"/>
          </p:cNvSpPr>
          <p:nvPr>
            <p:ph type="ftr" sz="quarter" idx="11"/>
          </p:nvPr>
        </p:nvSpPr>
        <p:spPr/>
        <p:txBody>
          <a:bodyPr/>
          <a:lstStyle/>
          <a:p>
            <a:r>
              <a:rPr lang="de-DE" smtClean="0"/>
              <a:t>Julian Rieke</a:t>
            </a:r>
            <a:endParaRPr lang="de-DE"/>
          </a:p>
        </p:txBody>
      </p:sp>
      <p:sp>
        <p:nvSpPr>
          <p:cNvPr id="5" name="Slide Number Placeholder 4"/>
          <p:cNvSpPr>
            <a:spLocks noGrp="1"/>
          </p:cNvSpPr>
          <p:nvPr>
            <p:ph type="sldNum" sz="quarter" idx="12"/>
          </p:nvPr>
        </p:nvSpPr>
        <p:spPr/>
        <p:txBody>
          <a:bodyPr/>
          <a:lstStyle/>
          <a:p>
            <a:fld id="{AE9E8885-E66E-474A-B51E-AEE90219BD6C}" type="slidenum">
              <a:rPr lang="de-DE" smtClean="0"/>
              <a:t>3</a:t>
            </a:fld>
            <a:endParaRPr lang="de-DE"/>
          </a:p>
        </p:txBody>
      </p:sp>
      <p:pic>
        <p:nvPicPr>
          <p:cNvPr id="1026" name="Picture 2" descr="C:\Users\Julian\Desktop\VBshare\im06913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98792" y="2937908"/>
            <a:ext cx="4992153" cy="374441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32768" y="3382920"/>
            <a:ext cx="1597464" cy="369332"/>
          </a:xfrm>
          <a:prstGeom prst="rect">
            <a:avLst/>
          </a:prstGeom>
          <a:noFill/>
        </p:spPr>
        <p:txBody>
          <a:bodyPr wrap="square" rtlCol="0">
            <a:spAutoFit/>
          </a:bodyPr>
          <a:lstStyle/>
          <a:p>
            <a:pPr algn="r"/>
            <a:r>
              <a:rPr lang="de-DE" dirty="0" smtClean="0"/>
              <a:t>Beam-Dump</a:t>
            </a:r>
            <a:endParaRPr lang="de-DE" dirty="0"/>
          </a:p>
        </p:txBody>
      </p:sp>
      <p:cxnSp>
        <p:nvCxnSpPr>
          <p:cNvPr id="8" name="Straight Arrow Connector 7"/>
          <p:cNvCxnSpPr>
            <a:stCxn id="6" idx="3"/>
          </p:cNvCxnSpPr>
          <p:nvPr/>
        </p:nvCxnSpPr>
        <p:spPr>
          <a:xfrm>
            <a:off x="1830232" y="3567586"/>
            <a:ext cx="1517632" cy="124253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0" y="4215428"/>
            <a:ext cx="1597464" cy="369332"/>
          </a:xfrm>
          <a:prstGeom prst="rect">
            <a:avLst/>
          </a:prstGeom>
          <a:noFill/>
        </p:spPr>
        <p:txBody>
          <a:bodyPr wrap="square" rtlCol="0">
            <a:spAutoFit/>
          </a:bodyPr>
          <a:lstStyle/>
          <a:p>
            <a:pPr algn="r"/>
            <a:r>
              <a:rPr lang="de-DE" dirty="0" smtClean="0"/>
              <a:t>Radiator</a:t>
            </a:r>
            <a:endParaRPr lang="de-DE" dirty="0"/>
          </a:p>
        </p:txBody>
      </p:sp>
      <p:sp>
        <p:nvSpPr>
          <p:cNvPr id="23" name="Freeform 22"/>
          <p:cNvSpPr/>
          <p:nvPr/>
        </p:nvSpPr>
        <p:spPr>
          <a:xfrm>
            <a:off x="2781300" y="3848612"/>
            <a:ext cx="2006600" cy="2260600"/>
          </a:xfrm>
          <a:custGeom>
            <a:avLst/>
            <a:gdLst>
              <a:gd name="connsiteX0" fmla="*/ 0 w 2006600"/>
              <a:gd name="connsiteY0" fmla="*/ 0 h 2260600"/>
              <a:gd name="connsiteX1" fmla="*/ 952500 w 2006600"/>
              <a:gd name="connsiteY1" fmla="*/ 50800 h 2260600"/>
              <a:gd name="connsiteX2" fmla="*/ 1981200 w 2006600"/>
              <a:gd name="connsiteY2" fmla="*/ 1231900 h 2260600"/>
              <a:gd name="connsiteX3" fmla="*/ 2006600 w 2006600"/>
              <a:gd name="connsiteY3" fmla="*/ 2044700 h 2260600"/>
              <a:gd name="connsiteX4" fmla="*/ 25400 w 2006600"/>
              <a:gd name="connsiteY4" fmla="*/ 2260600 h 2260600"/>
              <a:gd name="connsiteX5" fmla="*/ 0 w 2006600"/>
              <a:gd name="connsiteY5" fmla="*/ 0 h 226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6600" h="2260600">
                <a:moveTo>
                  <a:pt x="0" y="0"/>
                </a:moveTo>
                <a:lnTo>
                  <a:pt x="952500" y="50800"/>
                </a:lnTo>
                <a:lnTo>
                  <a:pt x="1981200" y="1231900"/>
                </a:lnTo>
                <a:lnTo>
                  <a:pt x="2006600" y="2044700"/>
                </a:lnTo>
                <a:lnTo>
                  <a:pt x="25400" y="2260600"/>
                </a:lnTo>
                <a:cubicBezTo>
                  <a:pt x="29633" y="1502833"/>
                  <a:pt x="33867" y="745067"/>
                  <a:pt x="0" y="0"/>
                </a:cubicBez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5" name="Straight Connector 24"/>
          <p:cNvCxnSpPr>
            <a:stCxn id="20" idx="3"/>
            <a:endCxn id="23" idx="4"/>
          </p:cNvCxnSpPr>
          <p:nvPr/>
        </p:nvCxnSpPr>
        <p:spPr>
          <a:xfrm>
            <a:off x="1597464" y="4400094"/>
            <a:ext cx="1209236" cy="170911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Freeform 28"/>
          <p:cNvSpPr/>
          <p:nvPr/>
        </p:nvSpPr>
        <p:spPr>
          <a:xfrm>
            <a:off x="3810000" y="3988312"/>
            <a:ext cx="1498600" cy="1663700"/>
          </a:xfrm>
          <a:custGeom>
            <a:avLst/>
            <a:gdLst>
              <a:gd name="connsiteX0" fmla="*/ 0 w 1498600"/>
              <a:gd name="connsiteY0" fmla="*/ 431800 h 1663700"/>
              <a:gd name="connsiteX1" fmla="*/ 533400 w 1498600"/>
              <a:gd name="connsiteY1" fmla="*/ 0 h 1663700"/>
              <a:gd name="connsiteX2" fmla="*/ 1498600 w 1498600"/>
              <a:gd name="connsiteY2" fmla="*/ 1104900 h 1663700"/>
              <a:gd name="connsiteX3" fmla="*/ 1485900 w 1498600"/>
              <a:gd name="connsiteY3" fmla="*/ 1663700 h 1663700"/>
              <a:gd name="connsiteX4" fmla="*/ 711200 w 1498600"/>
              <a:gd name="connsiteY4" fmla="*/ 1663700 h 1663700"/>
              <a:gd name="connsiteX5" fmla="*/ 0 w 1498600"/>
              <a:gd name="connsiteY5" fmla="*/ 431800 h 166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98600" h="1663700">
                <a:moveTo>
                  <a:pt x="0" y="431800"/>
                </a:moveTo>
                <a:lnTo>
                  <a:pt x="533400" y="0"/>
                </a:lnTo>
                <a:lnTo>
                  <a:pt x="1498600" y="1104900"/>
                </a:lnTo>
                <a:lnTo>
                  <a:pt x="1485900" y="1663700"/>
                </a:lnTo>
                <a:lnTo>
                  <a:pt x="711200" y="1663700"/>
                </a:lnTo>
                <a:lnTo>
                  <a:pt x="0" y="431800"/>
                </a:ln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1" name="Straight Connector 30"/>
          <p:cNvCxnSpPr>
            <a:stCxn id="29" idx="3"/>
            <a:endCxn id="34" idx="1"/>
          </p:cNvCxnSpPr>
          <p:nvPr/>
        </p:nvCxnSpPr>
        <p:spPr>
          <a:xfrm flipV="1">
            <a:off x="5295900" y="4619933"/>
            <a:ext cx="1915392" cy="103207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211292" y="4158268"/>
            <a:ext cx="2232248" cy="923330"/>
          </a:xfrm>
          <a:prstGeom prst="rect">
            <a:avLst/>
          </a:prstGeom>
          <a:noFill/>
        </p:spPr>
        <p:txBody>
          <a:bodyPr wrap="square" rtlCol="0">
            <a:spAutoFit/>
          </a:bodyPr>
          <a:lstStyle/>
          <a:p>
            <a:r>
              <a:rPr lang="de-DE" dirty="0" smtClean="0"/>
              <a:t>3 sensor batteries</a:t>
            </a:r>
          </a:p>
          <a:p>
            <a:r>
              <a:rPr lang="de-DE" dirty="0" smtClean="0"/>
              <a:t>equipped with 5 PMTs each</a:t>
            </a:r>
            <a:endParaRPr lang="de-DE" dirty="0"/>
          </a:p>
        </p:txBody>
      </p:sp>
      <p:sp>
        <p:nvSpPr>
          <p:cNvPr id="41" name="Freeform 40"/>
          <p:cNvSpPr/>
          <p:nvPr/>
        </p:nvSpPr>
        <p:spPr>
          <a:xfrm>
            <a:off x="2451100" y="6109212"/>
            <a:ext cx="3556000" cy="584200"/>
          </a:xfrm>
          <a:custGeom>
            <a:avLst/>
            <a:gdLst>
              <a:gd name="connsiteX0" fmla="*/ 1447800 w 3556000"/>
              <a:gd name="connsiteY0" fmla="*/ 266700 h 584200"/>
              <a:gd name="connsiteX1" fmla="*/ 3111500 w 3556000"/>
              <a:gd name="connsiteY1" fmla="*/ 0 h 584200"/>
              <a:gd name="connsiteX2" fmla="*/ 3556000 w 3556000"/>
              <a:gd name="connsiteY2" fmla="*/ 584200 h 584200"/>
              <a:gd name="connsiteX3" fmla="*/ 0 w 3556000"/>
              <a:gd name="connsiteY3" fmla="*/ 584200 h 584200"/>
              <a:gd name="connsiteX4" fmla="*/ 1536700 w 3556000"/>
              <a:gd name="connsiteY4" fmla="*/ 266700 h 584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56000" h="584200">
                <a:moveTo>
                  <a:pt x="1447800" y="266700"/>
                </a:moveTo>
                <a:lnTo>
                  <a:pt x="3111500" y="0"/>
                </a:lnTo>
                <a:lnTo>
                  <a:pt x="3556000" y="584200"/>
                </a:lnTo>
                <a:lnTo>
                  <a:pt x="0" y="584200"/>
                </a:lnTo>
                <a:lnTo>
                  <a:pt x="1536700" y="266700"/>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3" name="Straight Connector 42"/>
          <p:cNvCxnSpPr>
            <a:endCxn id="46" idx="1"/>
          </p:cNvCxnSpPr>
          <p:nvPr/>
        </p:nvCxnSpPr>
        <p:spPr>
          <a:xfrm flipV="1">
            <a:off x="5796136" y="5790511"/>
            <a:ext cx="1415156" cy="61080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7211292" y="5328846"/>
            <a:ext cx="2232248" cy="923330"/>
          </a:xfrm>
          <a:prstGeom prst="rect">
            <a:avLst/>
          </a:prstGeom>
          <a:noFill/>
        </p:spPr>
        <p:txBody>
          <a:bodyPr wrap="square" rtlCol="0">
            <a:spAutoFit/>
          </a:bodyPr>
          <a:lstStyle/>
          <a:p>
            <a:r>
              <a:rPr lang="de-DE" dirty="0" smtClean="0"/>
              <a:t>Pivotable and linearily movable mounting device</a:t>
            </a:r>
          </a:p>
        </p:txBody>
      </p:sp>
      <p:sp>
        <p:nvSpPr>
          <p:cNvPr id="51" name="AutoShape 4" descr="File:KF scheibe schief20grad.svg"/>
          <p:cNvSpPr>
            <a:spLocks noChangeAspect="1" noChangeArrowheads="1"/>
          </p:cNvSpPr>
          <p:nvPr/>
        </p:nvSpPr>
        <p:spPr bwMode="auto">
          <a:xfrm>
            <a:off x="155575" y="-1096963"/>
            <a:ext cx="7620000" cy="22955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2" name="AutoShape 6" descr="https://fb07-agd-r16.physik.uni-giessen.de/mediawiki/images/thumb/0/0d/KF_scheibe_schief20grad.svg/800px-KF_scheibe_schief20grad.svg.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1031" name="Picture 7" descr="C:\Users\Julian\Documents\Spezialisierungsmodul\800px-KF_scheibe_schief20grad.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3116" y="1052736"/>
            <a:ext cx="5930900" cy="1786684"/>
          </a:xfrm>
          <a:prstGeom prst="rect">
            <a:avLst/>
          </a:prstGeom>
          <a:noFill/>
          <a:extLst>
            <a:ext uri="{909E8E84-426E-40DD-AFC4-6F175D3DCCD1}">
              <a14:hiddenFill xmlns:a14="http://schemas.microsoft.com/office/drawing/2010/main">
                <a:solidFill>
                  <a:srgbClr val="FFFFFF"/>
                </a:solidFill>
              </a14:hiddenFill>
            </a:ext>
          </a:extLst>
        </p:spPr>
      </p:pic>
      <p:sp>
        <p:nvSpPr>
          <p:cNvPr id="54" name="TextBox 53"/>
          <p:cNvSpPr txBox="1"/>
          <p:nvPr/>
        </p:nvSpPr>
        <p:spPr>
          <a:xfrm>
            <a:off x="155575" y="2193088"/>
            <a:ext cx="2433473" cy="646331"/>
          </a:xfrm>
          <a:prstGeom prst="rect">
            <a:avLst/>
          </a:prstGeom>
          <a:noFill/>
        </p:spPr>
        <p:txBody>
          <a:bodyPr wrap="square" rtlCol="0">
            <a:spAutoFit/>
          </a:bodyPr>
          <a:lstStyle/>
          <a:p>
            <a:pPr algn="ctr"/>
            <a:r>
              <a:rPr lang="de-DE" dirty="0" smtClean="0"/>
              <a:t>Location: DESY, Hamburg</a:t>
            </a:r>
            <a:endParaRPr lang="de-DE" dirty="0"/>
          </a:p>
        </p:txBody>
      </p:sp>
    </p:spTree>
    <p:extLst>
      <p:ext uri="{BB962C8B-B14F-4D97-AF65-F5344CB8AC3E}">
        <p14:creationId xmlns:p14="http://schemas.microsoft.com/office/powerpoint/2010/main" val="140275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0" grpId="0"/>
      <p:bldP spid="23" grpId="0" animBg="1"/>
      <p:bldP spid="29" grpId="0" animBg="1"/>
      <p:bldP spid="34" grpId="0"/>
      <p:bldP spid="41" grpId="0" animBg="1"/>
      <p:bldP spid="4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z="5200" dirty="0" smtClean="0"/>
              <a:t>First Conclusions</a:t>
            </a:r>
            <a:endParaRPr lang="de-DE" sz="5200" dirty="0"/>
          </a:p>
        </p:txBody>
      </p:sp>
      <p:sp>
        <p:nvSpPr>
          <p:cNvPr id="3" name="Content Placeholder 2"/>
          <p:cNvSpPr>
            <a:spLocks noGrp="1"/>
          </p:cNvSpPr>
          <p:nvPr>
            <p:ph idx="1"/>
          </p:nvPr>
        </p:nvSpPr>
        <p:spPr>
          <a:xfrm>
            <a:off x="460293" y="1155451"/>
            <a:ext cx="8229600" cy="5200899"/>
          </a:xfrm>
        </p:spPr>
        <p:txBody>
          <a:bodyPr>
            <a:normAutofit/>
          </a:bodyPr>
          <a:lstStyle/>
          <a:p>
            <a:r>
              <a:rPr lang="de-DE" dirty="0" smtClean="0"/>
              <a:t>The data shows obvious qualitative similarity to MC in all aspects.</a:t>
            </a:r>
          </a:p>
          <a:p>
            <a:r>
              <a:rPr lang="de-DE" dirty="0" smtClean="0"/>
              <a:t>There are however some issues that cause (massive) quantitative discrepancies between the two.</a:t>
            </a:r>
          </a:p>
          <a:p>
            <a:pPr lvl="1"/>
            <a:r>
              <a:rPr lang="de-DE" dirty="0" smtClean="0"/>
              <a:t>Electronics</a:t>
            </a:r>
          </a:p>
          <a:p>
            <a:pPr lvl="2"/>
            <a:r>
              <a:rPr lang="de-DE" dirty="0" smtClean="0"/>
              <a:t>Threshold on TOF-addon boards</a:t>
            </a:r>
          </a:p>
          <a:p>
            <a:pPr lvl="2"/>
            <a:r>
              <a:rPr lang="de-DE" dirty="0" smtClean="0"/>
              <a:t>Noisy PMTs fire all their pixels in one event (HV supply?)</a:t>
            </a:r>
          </a:p>
          <a:p>
            <a:pPr lvl="1"/>
            <a:r>
              <a:rPr lang="de-DE" dirty="0" smtClean="0"/>
              <a:t>Optical imperfections</a:t>
            </a:r>
          </a:p>
          <a:p>
            <a:pPr lvl="2"/>
            <a:r>
              <a:rPr lang="de-DE" dirty="0" smtClean="0"/>
              <a:t>Different transparencies of optical interfaces</a:t>
            </a:r>
          </a:p>
          <a:p>
            <a:pPr lvl="2"/>
            <a:r>
              <a:rPr lang="de-DE" dirty="0" smtClean="0"/>
              <a:t>Surface imperfections worsen reflectivity</a:t>
            </a:r>
          </a:p>
          <a:p>
            <a:pPr lvl="2"/>
            <a:r>
              <a:rPr lang="de-DE" dirty="0" smtClean="0"/>
              <a:t>Focusing quality of FLG</a:t>
            </a:r>
          </a:p>
          <a:p>
            <a:pPr lvl="1"/>
            <a:r>
              <a:rPr lang="de-DE" dirty="0" smtClean="0"/>
              <a:t>Mechanical misalignment</a:t>
            </a:r>
          </a:p>
          <a:p>
            <a:pPr lvl="2"/>
            <a:r>
              <a:rPr lang="de-DE" dirty="0" smtClean="0"/>
              <a:t>Sensor and FLG misalingment</a:t>
            </a:r>
          </a:p>
          <a:p>
            <a:pPr lvl="2"/>
            <a:r>
              <a:rPr lang="de-DE" dirty="0" smtClean="0"/>
              <a:t>Beam impact position</a:t>
            </a:r>
          </a:p>
          <a:p>
            <a:pPr lvl="1"/>
            <a:endParaRPr lang="de-DE" dirty="0"/>
          </a:p>
        </p:txBody>
      </p:sp>
      <p:sp>
        <p:nvSpPr>
          <p:cNvPr id="4" name="Footer Placeholder 3"/>
          <p:cNvSpPr>
            <a:spLocks noGrp="1"/>
          </p:cNvSpPr>
          <p:nvPr>
            <p:ph type="ftr" sz="quarter" idx="11"/>
          </p:nvPr>
        </p:nvSpPr>
        <p:spPr/>
        <p:txBody>
          <a:bodyPr/>
          <a:lstStyle/>
          <a:p>
            <a:r>
              <a:rPr lang="de-DE" smtClean="0"/>
              <a:t>Julian Rieke</a:t>
            </a:r>
            <a:endParaRPr lang="de-DE"/>
          </a:p>
        </p:txBody>
      </p:sp>
      <p:sp>
        <p:nvSpPr>
          <p:cNvPr id="5" name="Slide Number Placeholder 4"/>
          <p:cNvSpPr>
            <a:spLocks noGrp="1"/>
          </p:cNvSpPr>
          <p:nvPr>
            <p:ph type="sldNum" sz="quarter" idx="12"/>
          </p:nvPr>
        </p:nvSpPr>
        <p:spPr/>
        <p:txBody>
          <a:bodyPr/>
          <a:lstStyle/>
          <a:p>
            <a:fld id="{AE9E8885-E66E-474A-B51E-AEE90219BD6C}" type="slidenum">
              <a:rPr lang="de-DE" smtClean="0"/>
              <a:t>30</a:t>
            </a:fld>
            <a:endParaRPr lang="de-DE"/>
          </a:p>
        </p:txBody>
      </p:sp>
    </p:spTree>
    <p:extLst>
      <p:ext uri="{BB962C8B-B14F-4D97-AF65-F5344CB8AC3E}">
        <p14:creationId xmlns:p14="http://schemas.microsoft.com/office/powerpoint/2010/main" val="842316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z="5200" dirty="0" smtClean="0"/>
              <a:t>First Conclusions</a:t>
            </a:r>
            <a:endParaRPr lang="de-DE" sz="5200" dirty="0"/>
          </a:p>
        </p:txBody>
      </p:sp>
      <p:sp>
        <p:nvSpPr>
          <p:cNvPr id="3" name="Content Placeholder 2"/>
          <p:cNvSpPr>
            <a:spLocks noGrp="1"/>
          </p:cNvSpPr>
          <p:nvPr>
            <p:ph idx="1"/>
          </p:nvPr>
        </p:nvSpPr>
        <p:spPr>
          <a:xfrm>
            <a:off x="460293" y="1155451"/>
            <a:ext cx="8229600" cy="5200899"/>
          </a:xfrm>
        </p:spPr>
        <p:txBody>
          <a:bodyPr>
            <a:normAutofit/>
          </a:bodyPr>
          <a:lstStyle/>
          <a:p>
            <a:r>
              <a:rPr lang="de-DE" i="1" u="sng" dirty="0" smtClean="0"/>
              <a:t>My personal</a:t>
            </a:r>
            <a:r>
              <a:rPr lang="de-DE" dirty="0" smtClean="0"/>
              <a:t> (somehow educated) guesses from looking at the data: 2 </a:t>
            </a:r>
            <a:r>
              <a:rPr lang="de-DE" b="1" dirty="0" smtClean="0"/>
              <a:t>main</a:t>
            </a:r>
            <a:r>
              <a:rPr lang="de-DE" dirty="0" smtClean="0"/>
              <a:t> problems</a:t>
            </a:r>
          </a:p>
          <a:p>
            <a:pPr lvl="1"/>
            <a:r>
              <a:rPr lang="de-DE" b="1" dirty="0" smtClean="0"/>
              <a:t>Missing photons</a:t>
            </a:r>
            <a:r>
              <a:rPr lang="de-DE" dirty="0" smtClean="0"/>
              <a:t>: </a:t>
            </a:r>
            <a:r>
              <a:rPr lang="de-DE" u="sng" dirty="0" smtClean="0"/>
              <a:t>Electronics and Optics</a:t>
            </a:r>
            <a:r>
              <a:rPr lang="de-DE" dirty="0" smtClean="0"/>
              <a:t> </a:t>
            </a:r>
          </a:p>
          <a:p>
            <a:pPr lvl="2"/>
            <a:r>
              <a:rPr lang="de-DE" dirty="0" smtClean="0"/>
              <a:t>Malfunction of TOF boards and threshold issue</a:t>
            </a:r>
          </a:p>
          <a:p>
            <a:pPr lvl="2"/>
            <a:r>
              <a:rPr lang="de-DE" dirty="0" smtClean="0"/>
              <a:t>Absorption of photons due to ‘photon-drains‘ along the paths (interfaces, rough surfaces etc.)</a:t>
            </a:r>
          </a:p>
          <a:p>
            <a:pPr lvl="1"/>
            <a:r>
              <a:rPr lang="de-DE" b="1" dirty="0" smtClean="0"/>
              <a:t>Unexpected impact positions of photons:</a:t>
            </a:r>
            <a:r>
              <a:rPr lang="de-DE" dirty="0" smtClean="0"/>
              <a:t> </a:t>
            </a:r>
            <a:r>
              <a:rPr lang="de-DE" u="sng" dirty="0" smtClean="0"/>
              <a:t>Mechanics and Optics</a:t>
            </a:r>
          </a:p>
          <a:p>
            <a:pPr lvl="2"/>
            <a:r>
              <a:rPr lang="de-DE" dirty="0" smtClean="0"/>
              <a:t>Sensor misalignment</a:t>
            </a:r>
          </a:p>
          <a:p>
            <a:pPr lvl="2"/>
            <a:r>
              <a:rPr lang="de-DE" dirty="0" smtClean="0"/>
              <a:t>Electron impact position misalignment</a:t>
            </a:r>
          </a:p>
          <a:p>
            <a:pPr lvl="2"/>
            <a:r>
              <a:rPr lang="de-DE" dirty="0" smtClean="0"/>
              <a:t>Focusing properties</a:t>
            </a:r>
          </a:p>
          <a:p>
            <a:pPr lvl="1"/>
            <a:endParaRPr lang="de-DE" b="1" dirty="0"/>
          </a:p>
        </p:txBody>
      </p:sp>
      <p:sp>
        <p:nvSpPr>
          <p:cNvPr id="4" name="Footer Placeholder 3"/>
          <p:cNvSpPr>
            <a:spLocks noGrp="1"/>
          </p:cNvSpPr>
          <p:nvPr>
            <p:ph type="ftr" sz="quarter" idx="11"/>
          </p:nvPr>
        </p:nvSpPr>
        <p:spPr/>
        <p:txBody>
          <a:bodyPr/>
          <a:lstStyle/>
          <a:p>
            <a:r>
              <a:rPr lang="de-DE" smtClean="0"/>
              <a:t>Julian Rieke</a:t>
            </a:r>
            <a:endParaRPr lang="de-DE"/>
          </a:p>
        </p:txBody>
      </p:sp>
      <p:sp>
        <p:nvSpPr>
          <p:cNvPr id="5" name="Slide Number Placeholder 4"/>
          <p:cNvSpPr>
            <a:spLocks noGrp="1"/>
          </p:cNvSpPr>
          <p:nvPr>
            <p:ph type="sldNum" sz="quarter" idx="12"/>
          </p:nvPr>
        </p:nvSpPr>
        <p:spPr/>
        <p:txBody>
          <a:bodyPr/>
          <a:lstStyle/>
          <a:p>
            <a:fld id="{AE9E8885-E66E-474A-B51E-AEE90219BD6C}" type="slidenum">
              <a:rPr lang="de-DE" smtClean="0"/>
              <a:t>31</a:t>
            </a:fld>
            <a:endParaRPr lang="de-DE"/>
          </a:p>
        </p:txBody>
      </p:sp>
      <p:sp>
        <p:nvSpPr>
          <p:cNvPr id="6" name="TextBox 5"/>
          <p:cNvSpPr txBox="1"/>
          <p:nvPr/>
        </p:nvSpPr>
        <p:spPr>
          <a:xfrm>
            <a:off x="535212" y="4374105"/>
            <a:ext cx="8151590" cy="1815882"/>
          </a:xfrm>
          <a:prstGeom prst="rect">
            <a:avLst/>
          </a:prstGeom>
          <a:noFill/>
        </p:spPr>
        <p:txBody>
          <a:bodyPr wrap="none" rtlCol="0">
            <a:spAutoFit/>
          </a:bodyPr>
          <a:lstStyle/>
          <a:p>
            <a:pPr algn="ctr"/>
            <a:r>
              <a:rPr lang="de-DE" sz="2800" dirty="0" smtClean="0"/>
              <a:t>Please don‘t get me wrong: These are just guesses!</a:t>
            </a:r>
          </a:p>
          <a:p>
            <a:pPr algn="ctr"/>
            <a:endParaRPr lang="de-DE" sz="2800" dirty="0" smtClean="0"/>
          </a:p>
          <a:p>
            <a:pPr algn="ctr"/>
            <a:r>
              <a:rPr lang="de-DE" sz="2800" dirty="0" smtClean="0"/>
              <a:t>To really disentangle all of the possible effects</a:t>
            </a:r>
            <a:br>
              <a:rPr lang="de-DE" sz="2800" dirty="0" smtClean="0"/>
            </a:br>
            <a:r>
              <a:rPr lang="de-DE" sz="2800" dirty="0" smtClean="0"/>
              <a:t>more effort is inevitable!</a:t>
            </a:r>
            <a:endParaRPr lang="de-DE" sz="2800" dirty="0"/>
          </a:p>
        </p:txBody>
      </p:sp>
    </p:spTree>
    <p:extLst>
      <p:ext uri="{BB962C8B-B14F-4D97-AF65-F5344CB8AC3E}">
        <p14:creationId xmlns:p14="http://schemas.microsoft.com/office/powerpoint/2010/main" val="40144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Backup Slides</a:t>
            </a:r>
            <a:endParaRPr lang="en-US" dirty="0"/>
          </a:p>
        </p:txBody>
      </p:sp>
      <p:sp>
        <p:nvSpPr>
          <p:cNvPr id="4" name="Footer Placeholder 3"/>
          <p:cNvSpPr>
            <a:spLocks noGrp="1"/>
          </p:cNvSpPr>
          <p:nvPr>
            <p:ph type="ftr" sz="quarter" idx="11"/>
          </p:nvPr>
        </p:nvSpPr>
        <p:spPr/>
        <p:txBody>
          <a:bodyPr/>
          <a:lstStyle/>
          <a:p>
            <a:r>
              <a:rPr lang="de-DE" smtClean="0"/>
              <a:t>Julian Rieke</a:t>
            </a:r>
            <a:endParaRPr lang="de-DE"/>
          </a:p>
        </p:txBody>
      </p:sp>
      <p:sp>
        <p:nvSpPr>
          <p:cNvPr id="5" name="Slide Number Placeholder 4"/>
          <p:cNvSpPr>
            <a:spLocks noGrp="1"/>
          </p:cNvSpPr>
          <p:nvPr>
            <p:ph type="sldNum" sz="quarter" idx="12"/>
          </p:nvPr>
        </p:nvSpPr>
        <p:spPr/>
        <p:txBody>
          <a:bodyPr/>
          <a:lstStyle/>
          <a:p>
            <a:fld id="{AE9E8885-E66E-474A-B51E-AEE90219BD6C}" type="slidenum">
              <a:rPr lang="de-DE" smtClean="0"/>
              <a:t>32</a:t>
            </a:fld>
            <a:endParaRPr lang="de-DE"/>
          </a:p>
        </p:txBody>
      </p:sp>
    </p:spTree>
    <p:extLst>
      <p:ext uri="{BB962C8B-B14F-4D97-AF65-F5344CB8AC3E}">
        <p14:creationId xmlns:p14="http://schemas.microsoft.com/office/powerpoint/2010/main" val="32661488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Experimental Setup</a:t>
            </a:r>
            <a:endParaRPr lang="de-DE" dirty="0"/>
          </a:p>
        </p:txBody>
      </p:sp>
      <p:sp>
        <p:nvSpPr>
          <p:cNvPr id="4" name="Footer Placeholder 3"/>
          <p:cNvSpPr>
            <a:spLocks noGrp="1"/>
          </p:cNvSpPr>
          <p:nvPr>
            <p:ph type="ftr" sz="quarter" idx="11"/>
          </p:nvPr>
        </p:nvSpPr>
        <p:spPr/>
        <p:txBody>
          <a:bodyPr/>
          <a:lstStyle/>
          <a:p>
            <a:r>
              <a:rPr lang="de-DE" smtClean="0"/>
              <a:t>Julian Rieke</a:t>
            </a:r>
            <a:endParaRPr lang="de-DE"/>
          </a:p>
        </p:txBody>
      </p:sp>
      <p:sp>
        <p:nvSpPr>
          <p:cNvPr id="5" name="Slide Number Placeholder 4"/>
          <p:cNvSpPr>
            <a:spLocks noGrp="1"/>
          </p:cNvSpPr>
          <p:nvPr>
            <p:ph type="sldNum" sz="quarter" idx="12"/>
          </p:nvPr>
        </p:nvSpPr>
        <p:spPr/>
        <p:txBody>
          <a:bodyPr/>
          <a:lstStyle/>
          <a:p>
            <a:fld id="{AE9E8885-E66E-474A-B51E-AEE90219BD6C}" type="slidenum">
              <a:rPr lang="de-DE" smtClean="0"/>
              <a:t>33</a:t>
            </a:fld>
            <a:endParaRPr lang="de-DE"/>
          </a:p>
        </p:txBody>
      </p:sp>
      <p:pic>
        <p:nvPicPr>
          <p:cNvPr id="5122" name="Picture 2" descr="C:\Users\Julian\Documents\Spezialisierungsmodul\radiator_tec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340768"/>
            <a:ext cx="7213525" cy="503504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67544" y="1628800"/>
            <a:ext cx="1731564" cy="369332"/>
          </a:xfrm>
          <a:prstGeom prst="rect">
            <a:avLst/>
          </a:prstGeom>
          <a:noFill/>
        </p:spPr>
        <p:txBody>
          <a:bodyPr wrap="none" rtlCol="0">
            <a:spAutoFit/>
          </a:bodyPr>
          <a:lstStyle/>
          <a:p>
            <a:r>
              <a:rPr lang="de-DE" dirty="0" smtClean="0"/>
              <a:t>Lengths in mm</a:t>
            </a:r>
            <a:endParaRPr lang="de-DE" dirty="0"/>
          </a:p>
        </p:txBody>
      </p:sp>
    </p:spTree>
    <p:extLst>
      <p:ext uri="{BB962C8B-B14F-4D97-AF65-F5344CB8AC3E}">
        <p14:creationId xmlns:p14="http://schemas.microsoft.com/office/powerpoint/2010/main" val="23949645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Experimental Setup</a:t>
            </a:r>
            <a:endParaRPr lang="de-DE" dirty="0"/>
          </a:p>
        </p:txBody>
      </p:sp>
      <p:sp>
        <p:nvSpPr>
          <p:cNvPr id="4" name="Footer Placeholder 3"/>
          <p:cNvSpPr>
            <a:spLocks noGrp="1"/>
          </p:cNvSpPr>
          <p:nvPr>
            <p:ph type="ftr" sz="quarter" idx="11"/>
          </p:nvPr>
        </p:nvSpPr>
        <p:spPr/>
        <p:txBody>
          <a:bodyPr/>
          <a:lstStyle/>
          <a:p>
            <a:r>
              <a:rPr lang="de-DE" smtClean="0"/>
              <a:t>Julian Rieke</a:t>
            </a:r>
            <a:endParaRPr lang="de-DE"/>
          </a:p>
        </p:txBody>
      </p:sp>
      <p:sp>
        <p:nvSpPr>
          <p:cNvPr id="5" name="Slide Number Placeholder 4"/>
          <p:cNvSpPr>
            <a:spLocks noGrp="1"/>
          </p:cNvSpPr>
          <p:nvPr>
            <p:ph type="sldNum" sz="quarter" idx="12"/>
          </p:nvPr>
        </p:nvSpPr>
        <p:spPr/>
        <p:txBody>
          <a:bodyPr/>
          <a:lstStyle/>
          <a:p>
            <a:fld id="{AE9E8885-E66E-474A-B51E-AEE90219BD6C}" type="slidenum">
              <a:rPr lang="de-DE" smtClean="0"/>
              <a:t>34</a:t>
            </a:fld>
            <a:endParaRPr lang="de-DE"/>
          </a:p>
        </p:txBody>
      </p:sp>
      <p:pic>
        <p:nvPicPr>
          <p:cNvPr id="2050" name="Picture 2" descr="C:\Users\Julian\Desktop\VBshare\im06914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32844" y="1412776"/>
            <a:ext cx="6270840" cy="470350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5004048" y="2708920"/>
            <a:ext cx="720080" cy="12241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tangle 11"/>
          <p:cNvSpPr/>
          <p:nvPr/>
        </p:nvSpPr>
        <p:spPr>
          <a:xfrm>
            <a:off x="8301880" y="3097535"/>
            <a:ext cx="587268" cy="7200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tangle 12"/>
          <p:cNvSpPr/>
          <p:nvPr/>
        </p:nvSpPr>
        <p:spPr>
          <a:xfrm>
            <a:off x="4067944" y="2737494"/>
            <a:ext cx="864096" cy="162760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tangle 13"/>
          <p:cNvSpPr/>
          <p:nvPr/>
        </p:nvSpPr>
        <p:spPr>
          <a:xfrm>
            <a:off x="5474630" y="4221088"/>
            <a:ext cx="587268" cy="7200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tangle 14"/>
          <p:cNvSpPr/>
          <p:nvPr/>
        </p:nvSpPr>
        <p:spPr>
          <a:xfrm>
            <a:off x="3635896" y="2960948"/>
            <a:ext cx="587268" cy="11161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extBox 15"/>
          <p:cNvSpPr txBox="1"/>
          <p:nvPr/>
        </p:nvSpPr>
        <p:spPr>
          <a:xfrm>
            <a:off x="-108520" y="5776663"/>
            <a:ext cx="2456995" cy="369332"/>
          </a:xfrm>
          <a:prstGeom prst="rect">
            <a:avLst/>
          </a:prstGeom>
          <a:noFill/>
        </p:spPr>
        <p:txBody>
          <a:bodyPr wrap="square" rtlCol="0">
            <a:spAutoFit/>
          </a:bodyPr>
          <a:lstStyle/>
          <a:p>
            <a:pPr algn="r"/>
            <a:r>
              <a:rPr lang="de-DE" dirty="0" smtClean="0"/>
              <a:t>Hodoscope (Trigger)</a:t>
            </a:r>
            <a:endParaRPr lang="de-DE" dirty="0"/>
          </a:p>
        </p:txBody>
      </p:sp>
      <p:cxnSp>
        <p:nvCxnSpPr>
          <p:cNvPr id="20" name="Elbow Connector 19"/>
          <p:cNvCxnSpPr>
            <a:stCxn id="12" idx="2"/>
            <a:endCxn id="16" idx="3"/>
          </p:cNvCxnSpPr>
          <p:nvPr/>
        </p:nvCxnSpPr>
        <p:spPr>
          <a:xfrm rot="5400000">
            <a:off x="4400138" y="1765953"/>
            <a:ext cx="2143714" cy="6247039"/>
          </a:xfrm>
          <a:prstGeom prst="bentConnector2">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Elbow Connector 23"/>
          <p:cNvCxnSpPr>
            <a:stCxn id="14" idx="2"/>
          </p:cNvCxnSpPr>
          <p:nvPr/>
        </p:nvCxnSpPr>
        <p:spPr>
          <a:xfrm rot="5400000">
            <a:off x="3819471" y="3470173"/>
            <a:ext cx="477798" cy="3419789"/>
          </a:xfrm>
          <a:prstGeom prst="bentConnector2">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Elbow Connector 30"/>
          <p:cNvCxnSpPr>
            <a:stCxn id="10" idx="0"/>
            <a:endCxn id="36" idx="3"/>
          </p:cNvCxnSpPr>
          <p:nvPr/>
        </p:nvCxnSpPr>
        <p:spPr>
          <a:xfrm rot="16200000" flipV="1">
            <a:off x="3297660" y="642492"/>
            <a:ext cx="1146613" cy="2986244"/>
          </a:xfrm>
          <a:prstGeom prst="bentConnector2">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79151" y="1377641"/>
            <a:ext cx="2456995" cy="369332"/>
          </a:xfrm>
          <a:prstGeom prst="rect">
            <a:avLst/>
          </a:prstGeom>
          <a:noFill/>
        </p:spPr>
        <p:txBody>
          <a:bodyPr wrap="square" rtlCol="0">
            <a:spAutoFit/>
          </a:bodyPr>
          <a:lstStyle/>
          <a:p>
            <a:pPr algn="r"/>
            <a:r>
              <a:rPr lang="de-DE" dirty="0" smtClean="0"/>
              <a:t>Readout Electronics</a:t>
            </a:r>
            <a:endParaRPr lang="de-DE" dirty="0"/>
          </a:p>
        </p:txBody>
      </p:sp>
      <p:sp>
        <p:nvSpPr>
          <p:cNvPr id="38" name="TextBox 37"/>
          <p:cNvSpPr txBox="1"/>
          <p:nvPr/>
        </p:nvSpPr>
        <p:spPr>
          <a:xfrm>
            <a:off x="-108520" y="5234301"/>
            <a:ext cx="2456995" cy="369332"/>
          </a:xfrm>
          <a:prstGeom prst="rect">
            <a:avLst/>
          </a:prstGeom>
          <a:noFill/>
        </p:spPr>
        <p:txBody>
          <a:bodyPr wrap="square" rtlCol="0">
            <a:spAutoFit/>
          </a:bodyPr>
          <a:lstStyle/>
          <a:p>
            <a:pPr algn="r"/>
            <a:r>
              <a:rPr lang="de-DE" dirty="0" smtClean="0"/>
              <a:t>DAQ-PC</a:t>
            </a:r>
            <a:endParaRPr lang="de-DE" dirty="0"/>
          </a:p>
        </p:txBody>
      </p:sp>
      <p:sp>
        <p:nvSpPr>
          <p:cNvPr id="39" name="TextBox 38"/>
          <p:cNvSpPr txBox="1"/>
          <p:nvPr/>
        </p:nvSpPr>
        <p:spPr>
          <a:xfrm>
            <a:off x="-85625" y="3334344"/>
            <a:ext cx="2456995" cy="369332"/>
          </a:xfrm>
          <a:prstGeom prst="rect">
            <a:avLst/>
          </a:prstGeom>
          <a:noFill/>
        </p:spPr>
        <p:txBody>
          <a:bodyPr wrap="square" rtlCol="0">
            <a:spAutoFit/>
          </a:bodyPr>
          <a:lstStyle/>
          <a:p>
            <a:pPr algn="r"/>
            <a:r>
              <a:rPr lang="de-DE" dirty="0" smtClean="0"/>
              <a:t>Benno</a:t>
            </a:r>
            <a:endParaRPr lang="de-DE" dirty="0"/>
          </a:p>
        </p:txBody>
      </p:sp>
      <p:cxnSp>
        <p:nvCxnSpPr>
          <p:cNvPr id="44" name="Straight Connector 43"/>
          <p:cNvCxnSpPr>
            <a:stCxn id="39" idx="3"/>
            <a:endCxn id="15" idx="1"/>
          </p:cNvCxnSpPr>
          <p:nvPr/>
        </p:nvCxnSpPr>
        <p:spPr>
          <a:xfrm>
            <a:off x="2371370" y="3519010"/>
            <a:ext cx="126452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Elbow Connector 51"/>
          <p:cNvCxnSpPr>
            <a:stCxn id="13" idx="0"/>
            <a:endCxn id="57" idx="3"/>
          </p:cNvCxnSpPr>
          <p:nvPr/>
        </p:nvCxnSpPr>
        <p:spPr>
          <a:xfrm rot="16200000" flipV="1">
            <a:off x="3318834" y="1556335"/>
            <a:ext cx="250116" cy="2112201"/>
          </a:xfrm>
          <a:prstGeom prst="bentConnector2">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69204" y="2025713"/>
            <a:ext cx="2456995" cy="923330"/>
          </a:xfrm>
          <a:prstGeom prst="rect">
            <a:avLst/>
          </a:prstGeom>
          <a:noFill/>
        </p:spPr>
        <p:txBody>
          <a:bodyPr wrap="square" rtlCol="0">
            <a:spAutoFit/>
          </a:bodyPr>
          <a:lstStyle/>
          <a:p>
            <a:pPr algn="r"/>
            <a:r>
              <a:rPr lang="de-DE" dirty="0" smtClean="0"/>
              <a:t>Rack (HV-Supply, Network Hub, Trigger-Logic)</a:t>
            </a:r>
            <a:endParaRPr lang="de-DE" dirty="0"/>
          </a:p>
        </p:txBody>
      </p:sp>
    </p:spTree>
    <p:extLst>
      <p:ext uri="{BB962C8B-B14F-4D97-AF65-F5344CB8AC3E}">
        <p14:creationId xmlns:p14="http://schemas.microsoft.com/office/powerpoint/2010/main" val="1610575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4" grpId="0" animBg="1"/>
      <p:bldP spid="15" grpId="0" animBg="1"/>
      <p:bldP spid="16" grpId="0"/>
      <p:bldP spid="36" grpId="0"/>
      <p:bldP spid="38" grpId="0"/>
      <p:bldP spid="39" grpId="0"/>
      <p:bldP spid="5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Experimental Setup</a:t>
            </a:r>
            <a:endParaRPr lang="de-DE" dirty="0"/>
          </a:p>
        </p:txBody>
      </p:sp>
      <p:sp>
        <p:nvSpPr>
          <p:cNvPr id="4" name="Footer Placeholder 3"/>
          <p:cNvSpPr>
            <a:spLocks noGrp="1"/>
          </p:cNvSpPr>
          <p:nvPr>
            <p:ph type="ftr" sz="quarter" idx="11"/>
          </p:nvPr>
        </p:nvSpPr>
        <p:spPr/>
        <p:txBody>
          <a:bodyPr/>
          <a:lstStyle/>
          <a:p>
            <a:r>
              <a:rPr lang="de-DE" smtClean="0"/>
              <a:t>Julian Rieke</a:t>
            </a:r>
            <a:endParaRPr lang="de-DE"/>
          </a:p>
        </p:txBody>
      </p:sp>
      <p:sp>
        <p:nvSpPr>
          <p:cNvPr id="5" name="Slide Number Placeholder 4"/>
          <p:cNvSpPr>
            <a:spLocks noGrp="1"/>
          </p:cNvSpPr>
          <p:nvPr>
            <p:ph type="sldNum" sz="quarter" idx="12"/>
          </p:nvPr>
        </p:nvSpPr>
        <p:spPr/>
        <p:txBody>
          <a:bodyPr/>
          <a:lstStyle/>
          <a:p>
            <a:fld id="{AE9E8885-E66E-474A-B51E-AEE90219BD6C}" type="slidenum">
              <a:rPr lang="de-DE" smtClean="0"/>
              <a:t>35</a:t>
            </a:fld>
            <a:endParaRPr lang="de-DE"/>
          </a:p>
        </p:txBody>
      </p:sp>
      <p:pic>
        <p:nvPicPr>
          <p:cNvPr id="3075" name="Picture 3" descr="C:\Users\Julian\Desktop\VBshare\im06921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3854573"/>
            <a:ext cx="3430103" cy="257278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Julian\Desktop\VBshare\IMG_783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1136375"/>
            <a:ext cx="3430103" cy="257278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Julian\Desktop\VBshare\IMG_789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0032" y="1142849"/>
            <a:ext cx="3344559" cy="2508621"/>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Julian\Desktop\VBshare\IMG_797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13875" y="3855969"/>
            <a:ext cx="3436874" cy="2577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511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Experimental Setup</a:t>
            </a:r>
            <a:endParaRPr lang="de-DE" dirty="0"/>
          </a:p>
        </p:txBody>
      </p:sp>
      <p:sp>
        <p:nvSpPr>
          <p:cNvPr id="5" name="Slide Number Placeholder 4"/>
          <p:cNvSpPr>
            <a:spLocks noGrp="1"/>
          </p:cNvSpPr>
          <p:nvPr>
            <p:ph type="sldNum" sz="quarter" idx="12"/>
          </p:nvPr>
        </p:nvSpPr>
        <p:spPr/>
        <p:txBody>
          <a:bodyPr/>
          <a:lstStyle/>
          <a:p>
            <a:fld id="{AE9E8885-E66E-474A-B51E-AEE90219BD6C}" type="slidenum">
              <a:rPr lang="de-DE" smtClean="0"/>
              <a:t>36</a:t>
            </a:fld>
            <a:endParaRPr lang="de-DE"/>
          </a:p>
        </p:txBody>
      </p:sp>
      <p:sp>
        <p:nvSpPr>
          <p:cNvPr id="6" name="AutoShape 2" descr="File:KF scheibe schief20grad.svg"/>
          <p:cNvSpPr>
            <a:spLocks noChangeAspect="1" noChangeArrowheads="1"/>
          </p:cNvSpPr>
          <p:nvPr/>
        </p:nvSpPr>
        <p:spPr bwMode="auto">
          <a:xfrm>
            <a:off x="155575" y="-1096963"/>
            <a:ext cx="7620000" cy="22955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7" name="Picture 2" descr="C:\Users\Julian\Desktop\VBshare\im06916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9000" y="1117541"/>
            <a:ext cx="5510578" cy="413326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Julian\Documents\Vertiefungsmodul_Dueren\Vortrag\pm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198563"/>
            <a:ext cx="2525719" cy="3016234"/>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p:cNvSpPr/>
          <p:nvPr/>
        </p:nvSpPr>
        <p:spPr>
          <a:xfrm>
            <a:off x="7308304" y="1909629"/>
            <a:ext cx="864096" cy="7920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 name="Straight Connector 9"/>
          <p:cNvCxnSpPr>
            <a:stCxn id="8" idx="2"/>
          </p:cNvCxnSpPr>
          <p:nvPr/>
        </p:nvCxnSpPr>
        <p:spPr>
          <a:xfrm flipH="1">
            <a:off x="2267744" y="2305673"/>
            <a:ext cx="5040560" cy="1152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4100" name="Picture 4" descr="C:\Users\Julian\Documents\Vertiefungsmodul_Dueren\Vortrag\zeichnungPm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673725" y="4002511"/>
            <a:ext cx="2322880" cy="2879259"/>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de-DE" smtClean="0"/>
              <a:t>Julian Rieke</a:t>
            </a:r>
            <a:endParaRPr lang="de-DE"/>
          </a:p>
        </p:txBody>
      </p:sp>
    </p:spTree>
    <p:extLst>
      <p:ext uri="{BB962C8B-B14F-4D97-AF65-F5344CB8AC3E}">
        <p14:creationId xmlns:p14="http://schemas.microsoft.com/office/powerpoint/2010/main" val="209676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9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Experimental Setup</a:t>
            </a:r>
            <a:endParaRPr lang="de-DE" dirty="0"/>
          </a:p>
        </p:txBody>
      </p:sp>
      <p:sp>
        <p:nvSpPr>
          <p:cNvPr id="4" name="Footer Placeholder 3"/>
          <p:cNvSpPr>
            <a:spLocks noGrp="1"/>
          </p:cNvSpPr>
          <p:nvPr>
            <p:ph type="ftr" sz="quarter" idx="11"/>
          </p:nvPr>
        </p:nvSpPr>
        <p:spPr/>
        <p:txBody>
          <a:bodyPr/>
          <a:lstStyle/>
          <a:p>
            <a:r>
              <a:rPr lang="de-DE" smtClean="0"/>
              <a:t>Julian Rieke</a:t>
            </a:r>
            <a:endParaRPr lang="de-DE"/>
          </a:p>
        </p:txBody>
      </p:sp>
      <p:sp>
        <p:nvSpPr>
          <p:cNvPr id="5" name="Slide Number Placeholder 4"/>
          <p:cNvSpPr>
            <a:spLocks noGrp="1"/>
          </p:cNvSpPr>
          <p:nvPr>
            <p:ph type="sldNum" sz="quarter" idx="12"/>
          </p:nvPr>
        </p:nvSpPr>
        <p:spPr/>
        <p:txBody>
          <a:bodyPr/>
          <a:lstStyle/>
          <a:p>
            <a:fld id="{AE9E8885-E66E-474A-B51E-AEE90219BD6C}" type="slidenum">
              <a:rPr lang="de-DE" smtClean="0"/>
              <a:t>37</a:t>
            </a:fld>
            <a:endParaRPr lang="de-DE"/>
          </a:p>
        </p:txBody>
      </p:sp>
      <p:pic>
        <p:nvPicPr>
          <p:cNvPr id="6146" name="Picture 2" descr="C:\Users\Julian\Desktop\VBshare\IMG_809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649" y="1755636"/>
            <a:ext cx="4235627" cy="4514032"/>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Julian\Desktop\VBshare\IMG_806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5" y="2712950"/>
            <a:ext cx="4300841" cy="355671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148064" y="2852936"/>
            <a:ext cx="1584176" cy="20882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Box 12"/>
          <p:cNvSpPr txBox="1"/>
          <p:nvPr/>
        </p:nvSpPr>
        <p:spPr>
          <a:xfrm>
            <a:off x="6732240" y="1556873"/>
            <a:ext cx="2456995" cy="923330"/>
          </a:xfrm>
          <a:prstGeom prst="rect">
            <a:avLst/>
          </a:prstGeom>
          <a:noFill/>
        </p:spPr>
        <p:txBody>
          <a:bodyPr wrap="square" rtlCol="0">
            <a:spAutoFit/>
          </a:bodyPr>
          <a:lstStyle/>
          <a:p>
            <a:r>
              <a:rPr lang="de-DE" dirty="0" smtClean="0"/>
              <a:t>Triple </a:t>
            </a:r>
            <a:r>
              <a:rPr lang="de-DE" smtClean="0"/>
              <a:t>coincidence required </a:t>
            </a:r>
            <a:r>
              <a:rPr lang="de-DE" dirty="0" smtClean="0"/>
              <a:t>to trigger readout</a:t>
            </a:r>
            <a:endParaRPr lang="de-DE" dirty="0"/>
          </a:p>
        </p:txBody>
      </p:sp>
      <p:cxnSp>
        <p:nvCxnSpPr>
          <p:cNvPr id="12" name="Elbow Connector 11"/>
          <p:cNvCxnSpPr>
            <a:stCxn id="13" idx="1"/>
          </p:cNvCxnSpPr>
          <p:nvPr/>
        </p:nvCxnSpPr>
        <p:spPr>
          <a:xfrm rot="10800000" flipV="1">
            <a:off x="5940152" y="2018538"/>
            <a:ext cx="792088" cy="834398"/>
          </a:xfrm>
          <a:prstGeom prst="bentConnector2">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331640" y="2435737"/>
            <a:ext cx="1512168" cy="56121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8" name="Elbow Connector 17"/>
          <p:cNvCxnSpPr>
            <a:stCxn id="20" idx="2"/>
            <a:endCxn id="17" idx="0"/>
          </p:cNvCxnSpPr>
          <p:nvPr/>
        </p:nvCxnSpPr>
        <p:spPr>
          <a:xfrm rot="5400000">
            <a:off x="2104808" y="1517643"/>
            <a:ext cx="901011" cy="935177"/>
          </a:xfrm>
          <a:prstGeom prst="bent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05649" y="1165394"/>
            <a:ext cx="5834503" cy="369332"/>
          </a:xfrm>
          <a:prstGeom prst="rect">
            <a:avLst/>
          </a:prstGeom>
          <a:noFill/>
        </p:spPr>
        <p:txBody>
          <a:bodyPr wrap="square" rtlCol="0">
            <a:spAutoFit/>
          </a:bodyPr>
          <a:lstStyle/>
          <a:p>
            <a:r>
              <a:rPr lang="de-DE" dirty="0" smtClean="0"/>
              <a:t>Electron energy recorded by EM-Calorimeter (TOT)</a:t>
            </a:r>
            <a:endParaRPr lang="de-DE" dirty="0"/>
          </a:p>
        </p:txBody>
      </p:sp>
    </p:spTree>
    <p:extLst>
      <p:ext uri="{BB962C8B-B14F-4D97-AF65-F5344CB8AC3E}">
        <p14:creationId xmlns:p14="http://schemas.microsoft.com/office/powerpoint/2010/main" val="1263753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p:bldP spid="17" grpId="0" animBg="1"/>
      <p:bldP spid="2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Experimental Setup</a:t>
            </a:r>
            <a:endParaRPr lang="de-DE" dirty="0"/>
          </a:p>
        </p:txBody>
      </p:sp>
      <p:sp>
        <p:nvSpPr>
          <p:cNvPr id="4" name="Footer Placeholder 3"/>
          <p:cNvSpPr>
            <a:spLocks noGrp="1"/>
          </p:cNvSpPr>
          <p:nvPr>
            <p:ph type="ftr" sz="quarter" idx="11"/>
          </p:nvPr>
        </p:nvSpPr>
        <p:spPr/>
        <p:txBody>
          <a:bodyPr/>
          <a:lstStyle/>
          <a:p>
            <a:r>
              <a:rPr lang="de-DE" smtClean="0"/>
              <a:t>Julian Rieke</a:t>
            </a:r>
            <a:endParaRPr lang="de-DE"/>
          </a:p>
        </p:txBody>
      </p:sp>
      <p:sp>
        <p:nvSpPr>
          <p:cNvPr id="5" name="Slide Number Placeholder 4"/>
          <p:cNvSpPr>
            <a:spLocks noGrp="1"/>
          </p:cNvSpPr>
          <p:nvPr>
            <p:ph type="sldNum" sz="quarter" idx="12"/>
          </p:nvPr>
        </p:nvSpPr>
        <p:spPr/>
        <p:txBody>
          <a:bodyPr/>
          <a:lstStyle/>
          <a:p>
            <a:fld id="{AE9E8885-E66E-474A-B51E-AEE90219BD6C}" type="slidenum">
              <a:rPr lang="de-DE" smtClean="0"/>
              <a:t>38</a:t>
            </a:fld>
            <a:endParaRPr lang="de-DE"/>
          </a:p>
        </p:txBody>
      </p:sp>
      <p:pic>
        <p:nvPicPr>
          <p:cNvPr id="7170" name="Picture 2" descr="C:\Users\Julian\Documents\Spezialisierungsmodul\energieca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828800"/>
            <a:ext cx="4744753" cy="355119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Julian\Desktop\VBshare\ecal.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5435" y="1249680"/>
            <a:ext cx="4308565" cy="4642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6362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Julian\Documents\Vertiefungsmodul_Dueren\Vortrag\dip.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91135" y="1196752"/>
            <a:ext cx="2352865" cy="23217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de-DE" dirty="0" smtClean="0"/>
              <a:t>Experimental Setup</a:t>
            </a:r>
            <a:endParaRPr lang="de-DE" dirty="0"/>
          </a:p>
        </p:txBody>
      </p:sp>
      <p:sp>
        <p:nvSpPr>
          <p:cNvPr id="4" name="Footer Placeholder 3"/>
          <p:cNvSpPr>
            <a:spLocks noGrp="1"/>
          </p:cNvSpPr>
          <p:nvPr>
            <p:ph type="ftr" sz="quarter" idx="11"/>
          </p:nvPr>
        </p:nvSpPr>
        <p:spPr/>
        <p:txBody>
          <a:bodyPr/>
          <a:lstStyle/>
          <a:p>
            <a:r>
              <a:rPr lang="de-DE" smtClean="0"/>
              <a:t>Julian Rieke</a:t>
            </a:r>
            <a:endParaRPr lang="de-DE"/>
          </a:p>
        </p:txBody>
      </p:sp>
      <p:sp>
        <p:nvSpPr>
          <p:cNvPr id="5" name="Slide Number Placeholder 4"/>
          <p:cNvSpPr>
            <a:spLocks noGrp="1"/>
          </p:cNvSpPr>
          <p:nvPr>
            <p:ph type="sldNum" sz="quarter" idx="12"/>
          </p:nvPr>
        </p:nvSpPr>
        <p:spPr/>
        <p:txBody>
          <a:bodyPr/>
          <a:lstStyle/>
          <a:p>
            <a:fld id="{AE9E8885-E66E-474A-B51E-AEE90219BD6C}" type="slidenum">
              <a:rPr lang="de-DE" smtClean="0"/>
              <a:t>39</a:t>
            </a:fld>
            <a:endParaRPr lang="de-DE"/>
          </a:p>
        </p:txBody>
      </p:sp>
      <p:pic>
        <p:nvPicPr>
          <p:cNvPr id="1026" name="Picture 2" descr="C:\Users\Julian\Desktop\VBshare\IMG_797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309479"/>
            <a:ext cx="4774679" cy="469324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203848" y="1808820"/>
            <a:ext cx="288032" cy="277230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Box 6"/>
          <p:cNvSpPr txBox="1"/>
          <p:nvPr/>
        </p:nvSpPr>
        <p:spPr>
          <a:xfrm>
            <a:off x="5119417" y="1485654"/>
            <a:ext cx="2456995" cy="1200329"/>
          </a:xfrm>
          <a:prstGeom prst="rect">
            <a:avLst/>
          </a:prstGeom>
          <a:noFill/>
        </p:spPr>
        <p:txBody>
          <a:bodyPr wrap="square" rtlCol="0">
            <a:spAutoFit/>
          </a:bodyPr>
          <a:lstStyle/>
          <a:p>
            <a:r>
              <a:rPr lang="de-DE" dirty="0" smtClean="0"/>
              <a:t>PMT Signal Sockets</a:t>
            </a:r>
          </a:p>
          <a:p>
            <a:r>
              <a:rPr lang="de-DE" dirty="0" smtClean="0"/>
              <a:t>(4 x 32 TOF board)</a:t>
            </a:r>
          </a:p>
          <a:p>
            <a:endParaRPr lang="de-DE" dirty="0"/>
          </a:p>
          <a:p>
            <a:endParaRPr lang="de-DE" dirty="0" smtClean="0"/>
          </a:p>
        </p:txBody>
      </p:sp>
      <p:cxnSp>
        <p:nvCxnSpPr>
          <p:cNvPr id="8" name="Elbow Connector 7"/>
          <p:cNvCxnSpPr>
            <a:stCxn id="7" idx="1"/>
            <a:endCxn id="6" idx="3"/>
          </p:cNvCxnSpPr>
          <p:nvPr/>
        </p:nvCxnSpPr>
        <p:spPr>
          <a:xfrm rot="10800000" flipV="1">
            <a:off x="3491881" y="2085818"/>
            <a:ext cx="1627537" cy="1109155"/>
          </a:xfrm>
          <a:prstGeom prst="bent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051448" y="4869160"/>
            <a:ext cx="440432" cy="68407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Box 13"/>
          <p:cNvSpPr txBox="1"/>
          <p:nvPr/>
        </p:nvSpPr>
        <p:spPr>
          <a:xfrm>
            <a:off x="4159026" y="6360348"/>
            <a:ext cx="3417386" cy="369332"/>
          </a:xfrm>
          <a:prstGeom prst="rect">
            <a:avLst/>
          </a:prstGeom>
          <a:noFill/>
        </p:spPr>
        <p:txBody>
          <a:bodyPr wrap="square" rtlCol="0">
            <a:spAutoFit/>
          </a:bodyPr>
          <a:lstStyle/>
          <a:p>
            <a:r>
              <a:rPr lang="de-DE" smtClean="0"/>
              <a:t>Network Connection</a:t>
            </a:r>
            <a:endParaRPr lang="de-DE" dirty="0"/>
          </a:p>
        </p:txBody>
      </p:sp>
      <p:cxnSp>
        <p:nvCxnSpPr>
          <p:cNvPr id="15" name="Elbow Connector 14"/>
          <p:cNvCxnSpPr>
            <a:stCxn id="14" idx="1"/>
            <a:endCxn id="13" idx="3"/>
          </p:cNvCxnSpPr>
          <p:nvPr/>
        </p:nvCxnSpPr>
        <p:spPr>
          <a:xfrm rot="10800000">
            <a:off x="3491880" y="5211198"/>
            <a:ext cx="667146" cy="1333816"/>
          </a:xfrm>
          <a:prstGeom prst="bent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882182" y="3714998"/>
            <a:ext cx="4154313" cy="2031325"/>
          </a:xfrm>
          <a:prstGeom prst="rect">
            <a:avLst/>
          </a:prstGeom>
          <a:noFill/>
        </p:spPr>
        <p:txBody>
          <a:bodyPr wrap="square" rtlCol="0">
            <a:spAutoFit/>
          </a:bodyPr>
          <a:lstStyle/>
          <a:p>
            <a:r>
              <a:rPr lang="de-DE" dirty="0" smtClean="0"/>
              <a:t>Front board (TOF-addon) holds: </a:t>
            </a:r>
          </a:p>
          <a:p>
            <a:pPr marL="285750" indent="-285750">
              <a:buFont typeface="Arial" pitchFamily="34" charset="0"/>
              <a:buChar char="•"/>
            </a:pPr>
            <a:r>
              <a:rPr lang="de-DE" dirty="0" smtClean="0"/>
              <a:t>Pre-Amplification and Discrimination (NINO)</a:t>
            </a:r>
          </a:p>
          <a:p>
            <a:pPr marL="285750" indent="-285750">
              <a:buFont typeface="Arial" pitchFamily="34" charset="0"/>
              <a:buChar char="•"/>
            </a:pPr>
            <a:r>
              <a:rPr lang="de-DE" dirty="0" smtClean="0"/>
              <a:t>Conversion into LVDS signal</a:t>
            </a:r>
          </a:p>
          <a:p>
            <a:endParaRPr lang="de-DE" dirty="0" smtClean="0"/>
          </a:p>
          <a:p>
            <a:r>
              <a:rPr lang="de-DE" dirty="0" smtClean="0"/>
              <a:t>Back board (TRB-board) holds:</a:t>
            </a:r>
          </a:p>
          <a:p>
            <a:pPr marL="285750" indent="-285750">
              <a:buFont typeface="Arial" pitchFamily="34" charset="0"/>
              <a:buChar char="•"/>
            </a:pPr>
            <a:r>
              <a:rPr lang="de-DE" dirty="0" smtClean="0"/>
              <a:t>HP-TDC (Time measurement)</a:t>
            </a:r>
            <a:endParaRPr lang="de-DE" dirty="0"/>
          </a:p>
        </p:txBody>
      </p:sp>
    </p:spTree>
    <p:extLst>
      <p:ext uri="{BB962C8B-B14F-4D97-AF65-F5344CB8AC3E}">
        <p14:creationId xmlns:p14="http://schemas.microsoft.com/office/powerpoint/2010/main" val="298125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3" grpId="0" animBg="1"/>
      <p:bldP spid="14"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Experimental Setup</a:t>
            </a:r>
            <a:endParaRPr lang="de-DE" dirty="0"/>
          </a:p>
        </p:txBody>
      </p:sp>
      <p:sp>
        <p:nvSpPr>
          <p:cNvPr id="4" name="Footer Placeholder 3"/>
          <p:cNvSpPr>
            <a:spLocks noGrp="1"/>
          </p:cNvSpPr>
          <p:nvPr>
            <p:ph type="ftr" sz="quarter" idx="11"/>
          </p:nvPr>
        </p:nvSpPr>
        <p:spPr/>
        <p:txBody>
          <a:bodyPr/>
          <a:lstStyle/>
          <a:p>
            <a:r>
              <a:rPr lang="de-DE" smtClean="0"/>
              <a:t>Julian Rieke</a:t>
            </a:r>
            <a:endParaRPr lang="de-DE"/>
          </a:p>
        </p:txBody>
      </p:sp>
      <p:sp>
        <p:nvSpPr>
          <p:cNvPr id="5" name="Slide Number Placeholder 4"/>
          <p:cNvSpPr>
            <a:spLocks noGrp="1"/>
          </p:cNvSpPr>
          <p:nvPr>
            <p:ph type="sldNum" sz="quarter" idx="12"/>
          </p:nvPr>
        </p:nvSpPr>
        <p:spPr/>
        <p:txBody>
          <a:bodyPr/>
          <a:lstStyle/>
          <a:p>
            <a:fld id="{AE9E8885-E66E-474A-B51E-AEE90219BD6C}" type="slidenum">
              <a:rPr lang="de-DE" smtClean="0"/>
              <a:t>4</a:t>
            </a:fld>
            <a:endParaRPr lang="de-DE"/>
          </a:p>
        </p:txBody>
      </p:sp>
      <p:pic>
        <p:nvPicPr>
          <p:cNvPr id="2050" name="Picture 2" descr="C:\Users\Julian\Desktop\VBshare\IMG_8082-IMG_808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19" y="1988840"/>
            <a:ext cx="8531505" cy="439248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486291" y="1070704"/>
            <a:ext cx="4102405"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Ready </a:t>
            </a: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to Go</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840589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anim calcmode="lin" valueType="num">
                                      <p:cBhvr>
                                        <p:cTn id="8" dur="2000" fill="hold"/>
                                        <p:tgtEl>
                                          <p:spTgt spid="2050"/>
                                        </p:tgtEl>
                                        <p:attrNameLst>
                                          <p:attrName>ppt_w</p:attrName>
                                        </p:attrNameLst>
                                      </p:cBhvr>
                                      <p:tavLst>
                                        <p:tav tm="0" fmla="#ppt_w*sin(2.5*pi*$)">
                                          <p:val>
                                            <p:fltVal val="0"/>
                                          </p:val>
                                        </p:tav>
                                        <p:tav tm="100000">
                                          <p:val>
                                            <p:fltVal val="1"/>
                                          </p:val>
                                        </p:tav>
                                      </p:tavLst>
                                    </p:anim>
                                    <p:anim calcmode="lin" valueType="num">
                                      <p:cBhvr>
                                        <p:cTn id="9" dur="2000" fill="hold"/>
                                        <p:tgtEl>
                                          <p:spTgt spid="2050"/>
                                        </p:tgtEl>
                                        <p:attrNameLst>
                                          <p:attrName>ppt_h</p:attrName>
                                        </p:attrNameLst>
                                      </p:cBhvr>
                                      <p:tavLst>
                                        <p:tav tm="0">
                                          <p:val>
                                            <p:strVal val="#ppt_h"/>
                                          </p:val>
                                        </p:tav>
                                        <p:tav tm="100000">
                                          <p:val>
                                            <p:strVal val="#ppt_h"/>
                                          </p:val>
                                        </p:tav>
                                      </p:tavLst>
                                    </p:anim>
                                  </p:childTnLst>
                                </p:cTn>
                              </p:par>
                              <p:par>
                                <p:cTn id="10" presetID="31"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Conversion of Data</a:t>
            </a:r>
            <a:endParaRPr lang="de-DE" dirty="0"/>
          </a:p>
        </p:txBody>
      </p:sp>
      <p:sp>
        <p:nvSpPr>
          <p:cNvPr id="4" name="Footer Placeholder 3"/>
          <p:cNvSpPr>
            <a:spLocks noGrp="1"/>
          </p:cNvSpPr>
          <p:nvPr>
            <p:ph type="ftr" sz="quarter" idx="11"/>
          </p:nvPr>
        </p:nvSpPr>
        <p:spPr/>
        <p:txBody>
          <a:bodyPr/>
          <a:lstStyle/>
          <a:p>
            <a:r>
              <a:rPr lang="de-DE" smtClean="0"/>
              <a:t>Julian Rieke</a:t>
            </a:r>
            <a:endParaRPr lang="de-DE"/>
          </a:p>
        </p:txBody>
      </p:sp>
      <p:sp>
        <p:nvSpPr>
          <p:cNvPr id="5" name="Slide Number Placeholder 4"/>
          <p:cNvSpPr>
            <a:spLocks noGrp="1"/>
          </p:cNvSpPr>
          <p:nvPr>
            <p:ph type="sldNum" sz="quarter" idx="12"/>
          </p:nvPr>
        </p:nvSpPr>
        <p:spPr/>
        <p:txBody>
          <a:bodyPr/>
          <a:lstStyle/>
          <a:p>
            <a:fld id="{AE9E8885-E66E-474A-B51E-AEE90219BD6C}" type="slidenum">
              <a:rPr lang="de-DE" smtClean="0"/>
              <a:t>40</a:t>
            </a:fld>
            <a:endParaRPr lang="de-DE"/>
          </a:p>
        </p:txBody>
      </p:sp>
      <p:graphicFrame>
        <p:nvGraphicFramePr>
          <p:cNvPr id="6" name="Diagram 5"/>
          <p:cNvGraphicFramePr/>
          <p:nvPr>
            <p:extLst>
              <p:ext uri="{D42A27DB-BD31-4B8C-83A1-F6EECF244321}">
                <p14:modId xmlns:p14="http://schemas.microsoft.com/office/powerpoint/2010/main" val="3870760880"/>
              </p:ext>
            </p:extLst>
          </p:nvPr>
        </p:nvGraphicFramePr>
        <p:xfrm>
          <a:off x="755576" y="1275517"/>
          <a:ext cx="7848872" cy="2376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1135201" y="5006188"/>
            <a:ext cx="7588937" cy="923330"/>
          </a:xfrm>
          <a:prstGeom prst="rect">
            <a:avLst/>
          </a:prstGeom>
          <a:noFill/>
        </p:spPr>
        <p:txBody>
          <a:bodyPr wrap="none" rtlCol="0">
            <a:spAutoFit/>
          </a:bodyPr>
          <a:lstStyle/>
          <a:p>
            <a:r>
              <a:rPr lang="de-DE" dirty="0" smtClean="0"/>
              <a:t>e.g. ‘Angle Scan‘: Includes measurements at 16 different angles</a:t>
            </a:r>
          </a:p>
          <a:p>
            <a:r>
              <a:rPr lang="de-DE" dirty="0" smtClean="0"/>
              <a:t>each of which has roughly 1M electrons that fired the trigger and caused</a:t>
            </a:r>
          </a:p>
          <a:p>
            <a:r>
              <a:rPr lang="de-DE" dirty="0" smtClean="0"/>
              <a:t>roughly 2 photons per electron to strike the sensors.</a:t>
            </a:r>
            <a:endParaRPr lang="de-DE" dirty="0"/>
          </a:p>
        </p:txBody>
      </p:sp>
      <p:cxnSp>
        <p:nvCxnSpPr>
          <p:cNvPr id="9" name="Straight Arrow Connector 8"/>
          <p:cNvCxnSpPr>
            <a:stCxn id="16" idx="0"/>
          </p:cNvCxnSpPr>
          <p:nvPr/>
        </p:nvCxnSpPr>
        <p:spPr>
          <a:xfrm flipV="1">
            <a:off x="2251325" y="3068960"/>
            <a:ext cx="684076" cy="193722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567249" y="5006188"/>
            <a:ext cx="1368152" cy="3693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9" name="Straight Arrow Connector 18"/>
          <p:cNvCxnSpPr>
            <a:stCxn id="20" idx="0"/>
          </p:cNvCxnSpPr>
          <p:nvPr/>
        </p:nvCxnSpPr>
        <p:spPr>
          <a:xfrm flipH="1" flipV="1">
            <a:off x="4746851" y="3068960"/>
            <a:ext cx="1903936" cy="192147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5697125" y="4990434"/>
            <a:ext cx="1907324" cy="3693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5" name="Straight Arrow Connector 24"/>
          <p:cNvCxnSpPr>
            <a:stCxn id="26" idx="0"/>
          </p:cNvCxnSpPr>
          <p:nvPr/>
        </p:nvCxnSpPr>
        <p:spPr>
          <a:xfrm flipV="1">
            <a:off x="4571552" y="3068960"/>
            <a:ext cx="1676217" cy="221422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3903446" y="5283187"/>
            <a:ext cx="1336211" cy="3693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8" name="Straight Arrow Connector 27"/>
          <p:cNvCxnSpPr>
            <a:stCxn id="29" idx="0"/>
          </p:cNvCxnSpPr>
          <p:nvPr/>
        </p:nvCxnSpPr>
        <p:spPr>
          <a:xfrm flipV="1">
            <a:off x="2579628" y="3068960"/>
            <a:ext cx="5304740" cy="249122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2062554" y="5560186"/>
            <a:ext cx="1034148" cy="3693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TextBox 36"/>
          <p:cNvSpPr txBox="1"/>
          <p:nvPr/>
        </p:nvSpPr>
        <p:spPr>
          <a:xfrm>
            <a:off x="2854832" y="1266412"/>
            <a:ext cx="3297698" cy="369332"/>
          </a:xfrm>
          <a:prstGeom prst="rect">
            <a:avLst/>
          </a:prstGeom>
          <a:noFill/>
        </p:spPr>
        <p:txBody>
          <a:bodyPr wrap="none" rtlCol="0">
            <a:spAutoFit/>
          </a:bodyPr>
          <a:lstStyle/>
          <a:p>
            <a:r>
              <a:rPr lang="de-DE" dirty="0" smtClean="0"/>
              <a:t>Let‘s do some semantics first...</a:t>
            </a:r>
            <a:endParaRPr lang="de-DE" dirty="0"/>
          </a:p>
        </p:txBody>
      </p:sp>
    </p:spTree>
    <p:extLst>
      <p:ext uri="{BB962C8B-B14F-4D97-AF65-F5344CB8AC3E}">
        <p14:creationId xmlns:p14="http://schemas.microsoft.com/office/powerpoint/2010/main" val="3372364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20" grpId="0" animBg="1"/>
      <p:bldP spid="26" grpId="0" animBg="1"/>
      <p:bldP spid="2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Conversion of Data</a:t>
            </a:r>
            <a:endParaRPr lang="de-DE" dirty="0"/>
          </a:p>
        </p:txBody>
      </p:sp>
      <p:sp>
        <p:nvSpPr>
          <p:cNvPr id="3" name="Content Placeholder 2"/>
          <p:cNvSpPr>
            <a:spLocks noGrp="1"/>
          </p:cNvSpPr>
          <p:nvPr>
            <p:ph idx="1"/>
          </p:nvPr>
        </p:nvSpPr>
        <p:spPr>
          <a:xfrm>
            <a:off x="467544" y="1772816"/>
            <a:ext cx="8229600" cy="4525963"/>
          </a:xfrm>
        </p:spPr>
        <p:txBody>
          <a:bodyPr/>
          <a:lstStyle/>
          <a:p>
            <a:r>
              <a:rPr lang="de-DE" dirty="0"/>
              <a:t>R</a:t>
            </a:r>
            <a:r>
              <a:rPr lang="de-DE" dirty="0" smtClean="0"/>
              <a:t>eadout generates *.hld rawdata files consisting of 32 bit sequences (binary files)</a:t>
            </a:r>
          </a:p>
          <a:p>
            <a:r>
              <a:rPr lang="de-DE" dirty="0" smtClean="0"/>
              <a:t>Resulting files are first treated with the “Grzegorzkorcyl-Unpacker“ which converts the rawdata into root trees (Let‘s call them “Greg-Trees“) making the data easily accessible</a:t>
            </a:r>
          </a:p>
          <a:p>
            <a:r>
              <a:rPr lang="de-DE" dirty="0" smtClean="0"/>
              <a:t>Greg-trees were examined directly after the data was taken with Daniel Mühlheim‘s “Online Tool“ in order to check if the measurement was meaningful</a:t>
            </a:r>
          </a:p>
          <a:p>
            <a:r>
              <a:rPr lang="de-DE" dirty="0" smtClean="0"/>
              <a:t>The offline analysis (the main focus of this work) takes the Greg-Trees as lowest level input.</a:t>
            </a:r>
            <a:endParaRPr lang="de-DE" dirty="0"/>
          </a:p>
        </p:txBody>
      </p:sp>
      <p:sp>
        <p:nvSpPr>
          <p:cNvPr id="4" name="Footer Placeholder 3"/>
          <p:cNvSpPr>
            <a:spLocks noGrp="1"/>
          </p:cNvSpPr>
          <p:nvPr>
            <p:ph type="ftr" sz="quarter" idx="11"/>
          </p:nvPr>
        </p:nvSpPr>
        <p:spPr/>
        <p:txBody>
          <a:bodyPr/>
          <a:lstStyle/>
          <a:p>
            <a:r>
              <a:rPr lang="de-DE" smtClean="0"/>
              <a:t>Julian Rieke</a:t>
            </a:r>
            <a:endParaRPr lang="de-DE"/>
          </a:p>
        </p:txBody>
      </p:sp>
      <p:sp>
        <p:nvSpPr>
          <p:cNvPr id="5" name="Slide Number Placeholder 4"/>
          <p:cNvSpPr>
            <a:spLocks noGrp="1"/>
          </p:cNvSpPr>
          <p:nvPr>
            <p:ph type="sldNum" sz="quarter" idx="12"/>
          </p:nvPr>
        </p:nvSpPr>
        <p:spPr/>
        <p:txBody>
          <a:bodyPr/>
          <a:lstStyle/>
          <a:p>
            <a:fld id="{AE9E8885-E66E-474A-B51E-AEE90219BD6C}" type="slidenum">
              <a:rPr lang="de-DE" smtClean="0"/>
              <a:t>41</a:t>
            </a:fld>
            <a:endParaRPr lang="de-DE"/>
          </a:p>
        </p:txBody>
      </p:sp>
      <p:sp>
        <p:nvSpPr>
          <p:cNvPr id="6" name="TextBox 5"/>
          <p:cNvSpPr txBox="1"/>
          <p:nvPr/>
        </p:nvSpPr>
        <p:spPr>
          <a:xfrm>
            <a:off x="2771800" y="1036675"/>
            <a:ext cx="3624710" cy="707886"/>
          </a:xfrm>
          <a:prstGeom prst="rect">
            <a:avLst/>
          </a:prstGeom>
          <a:noFill/>
        </p:spPr>
        <p:txBody>
          <a:bodyPr wrap="none" rtlCol="0">
            <a:spAutoFit/>
          </a:bodyPr>
          <a:lstStyle/>
          <a:p>
            <a:pPr algn="ctr"/>
            <a:r>
              <a:rPr lang="de-DE" sz="4000" dirty="0" smtClean="0"/>
              <a:t>The big picture</a:t>
            </a:r>
            <a:endParaRPr lang="de-DE" sz="4000" dirty="0"/>
          </a:p>
        </p:txBody>
      </p:sp>
    </p:spTree>
    <p:extLst>
      <p:ext uri="{BB962C8B-B14F-4D97-AF65-F5344CB8AC3E}">
        <p14:creationId xmlns:p14="http://schemas.microsoft.com/office/powerpoint/2010/main" val="3133972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Conversion of Data</a:t>
            </a:r>
            <a:endParaRPr lang="de-DE" dirty="0"/>
          </a:p>
        </p:txBody>
      </p:sp>
      <p:sp>
        <p:nvSpPr>
          <p:cNvPr id="4" name="Footer Placeholder 3"/>
          <p:cNvSpPr>
            <a:spLocks noGrp="1"/>
          </p:cNvSpPr>
          <p:nvPr>
            <p:ph type="ftr" sz="quarter" idx="11"/>
          </p:nvPr>
        </p:nvSpPr>
        <p:spPr/>
        <p:txBody>
          <a:bodyPr/>
          <a:lstStyle/>
          <a:p>
            <a:r>
              <a:rPr lang="de-DE" smtClean="0"/>
              <a:t>Julian Rieke</a:t>
            </a:r>
            <a:endParaRPr lang="de-DE"/>
          </a:p>
        </p:txBody>
      </p:sp>
      <p:sp>
        <p:nvSpPr>
          <p:cNvPr id="5" name="Slide Number Placeholder 4"/>
          <p:cNvSpPr>
            <a:spLocks noGrp="1"/>
          </p:cNvSpPr>
          <p:nvPr>
            <p:ph type="sldNum" sz="quarter" idx="12"/>
          </p:nvPr>
        </p:nvSpPr>
        <p:spPr/>
        <p:txBody>
          <a:bodyPr/>
          <a:lstStyle/>
          <a:p>
            <a:fld id="{AE9E8885-E66E-474A-B51E-AEE90219BD6C}" type="slidenum">
              <a:rPr lang="de-DE" smtClean="0"/>
              <a:t>42</a:t>
            </a:fld>
            <a:endParaRPr lang="de-DE"/>
          </a:p>
        </p:txBody>
      </p:sp>
      <p:graphicFrame>
        <p:nvGraphicFramePr>
          <p:cNvPr id="8" name="Diagram 7"/>
          <p:cNvGraphicFramePr/>
          <p:nvPr>
            <p:extLst>
              <p:ext uri="{D42A27DB-BD31-4B8C-83A1-F6EECF244321}">
                <p14:modId xmlns:p14="http://schemas.microsoft.com/office/powerpoint/2010/main" val="1107133973"/>
              </p:ext>
            </p:extLst>
          </p:nvPr>
        </p:nvGraphicFramePr>
        <p:xfrm>
          <a:off x="539552" y="1052736"/>
          <a:ext cx="8136904"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9" name="Group 8"/>
          <p:cNvGrpSpPr/>
          <p:nvPr/>
        </p:nvGrpSpPr>
        <p:grpSpPr>
          <a:xfrm>
            <a:off x="2627784" y="4941168"/>
            <a:ext cx="6056953" cy="1231419"/>
            <a:chOff x="2115595" y="2587069"/>
            <a:chExt cx="6056953" cy="1231419"/>
          </a:xfrm>
        </p:grpSpPr>
        <p:sp>
          <p:nvSpPr>
            <p:cNvPr id="10" name="Rectangle 9"/>
            <p:cNvSpPr/>
            <p:nvPr/>
          </p:nvSpPr>
          <p:spPr>
            <a:xfrm>
              <a:off x="2115595" y="2587069"/>
              <a:ext cx="6021308" cy="123141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Rectangle 10"/>
            <p:cNvSpPr/>
            <p:nvPr/>
          </p:nvSpPr>
          <p:spPr>
            <a:xfrm>
              <a:off x="2151240" y="2587069"/>
              <a:ext cx="6021308" cy="123141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8575" tIns="28575" rIns="28575" bIns="28575" numCol="1" spcCol="1270" anchor="b" anchorCtr="0">
              <a:noAutofit/>
            </a:bodyPr>
            <a:lstStyle/>
            <a:p>
              <a:pPr lvl="0" algn="l" defTabSz="666750">
                <a:lnSpc>
                  <a:spcPct val="90000"/>
                </a:lnSpc>
                <a:spcBef>
                  <a:spcPct val="0"/>
                </a:spcBef>
                <a:spcAft>
                  <a:spcPct val="35000"/>
                </a:spcAft>
              </a:pPr>
              <a:r>
                <a:rPr lang="de-DE" sz="1500" kern="1200" dirty="0" smtClean="0"/>
                <a:t>Every (graphical) representation of the data can be taken from </a:t>
              </a:r>
              <a:r>
                <a:rPr lang="de-DE" sz="1500" kern="1200" smtClean="0"/>
                <a:t>the Cut-AGD-Tree or the Cut-AGD-Tree-Chain </a:t>
              </a:r>
              <a:r>
                <a:rPr lang="de-DE" sz="1500" kern="1200" dirty="0" smtClean="0"/>
                <a:t>and can be shown or analysed.</a:t>
              </a:r>
              <a:endParaRPr lang="de-DE" sz="1500" kern="1200" dirty="0"/>
            </a:p>
          </p:txBody>
        </p:sp>
      </p:grpSp>
      <p:grpSp>
        <p:nvGrpSpPr>
          <p:cNvPr id="12" name="Group 11"/>
          <p:cNvGrpSpPr/>
          <p:nvPr/>
        </p:nvGrpSpPr>
        <p:grpSpPr>
          <a:xfrm>
            <a:off x="2663429" y="4149080"/>
            <a:ext cx="6021308" cy="981807"/>
            <a:chOff x="2115595" y="2065380"/>
            <a:chExt cx="6021308" cy="981807"/>
          </a:xfrm>
        </p:grpSpPr>
        <p:sp>
          <p:nvSpPr>
            <p:cNvPr id="13" name="Rectangle 12"/>
            <p:cNvSpPr/>
            <p:nvPr/>
          </p:nvSpPr>
          <p:spPr>
            <a:xfrm>
              <a:off x="2115595" y="2065380"/>
              <a:ext cx="6021308" cy="98180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4" name="Rectangle 13"/>
            <p:cNvSpPr/>
            <p:nvPr/>
          </p:nvSpPr>
          <p:spPr>
            <a:xfrm>
              <a:off x="2115595" y="2065380"/>
              <a:ext cx="6021308" cy="98180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2860" tIns="22860" rIns="22860" bIns="22860" numCol="1" spcCol="1270" anchor="b" anchorCtr="0">
              <a:noAutofit/>
            </a:bodyPr>
            <a:lstStyle/>
            <a:p>
              <a:pPr lvl="0" algn="l" defTabSz="533400">
                <a:lnSpc>
                  <a:spcPct val="90000"/>
                </a:lnSpc>
                <a:spcBef>
                  <a:spcPct val="0"/>
                </a:spcBef>
                <a:spcAft>
                  <a:spcPct val="35000"/>
                </a:spcAft>
              </a:pPr>
              <a:r>
                <a:rPr lang="de-DE" sz="1200" dirty="0" smtClean="0"/>
                <a:t>To examine properties of a </a:t>
              </a:r>
              <a:r>
                <a:rPr lang="de-DE" sz="1200" b="1" dirty="0" smtClean="0"/>
                <a:t>SCAN </a:t>
              </a:r>
              <a:r>
                <a:rPr lang="de-DE" sz="1200" dirty="0" smtClean="0"/>
                <a:t>rather than isolated </a:t>
              </a:r>
              <a:r>
                <a:rPr lang="de-DE" sz="1200" b="1" dirty="0" smtClean="0"/>
                <a:t>RUNS </a:t>
              </a:r>
              <a:r>
                <a:rPr lang="de-DE" sz="1200" dirty="0" smtClean="0"/>
                <a:t>the trees corresponding to various runs of one and the same scan can be ‘thrown together‘ into a ‘chain‘ to be able to quickly loop an entire scan.</a:t>
              </a:r>
              <a:endParaRPr lang="de-DE" sz="1200" kern="1200" dirty="0"/>
            </a:p>
          </p:txBody>
        </p:sp>
      </p:grpSp>
    </p:spTree>
    <p:extLst>
      <p:ext uri="{BB962C8B-B14F-4D97-AF65-F5344CB8AC3E}">
        <p14:creationId xmlns:p14="http://schemas.microsoft.com/office/powerpoint/2010/main" val="50877289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710411580"/>
              </p:ext>
            </p:extLst>
          </p:nvPr>
        </p:nvGraphicFramePr>
        <p:xfrm>
          <a:off x="179512" y="1124744"/>
          <a:ext cx="8784976" cy="52565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r>
              <a:rPr lang="de-DE" dirty="0"/>
              <a:t>Conversion of Data</a:t>
            </a:r>
          </a:p>
        </p:txBody>
      </p:sp>
      <p:sp>
        <p:nvSpPr>
          <p:cNvPr id="4" name="Footer Placeholder 3"/>
          <p:cNvSpPr>
            <a:spLocks noGrp="1"/>
          </p:cNvSpPr>
          <p:nvPr>
            <p:ph type="ftr" sz="quarter" idx="11"/>
          </p:nvPr>
        </p:nvSpPr>
        <p:spPr/>
        <p:txBody>
          <a:bodyPr/>
          <a:lstStyle/>
          <a:p>
            <a:r>
              <a:rPr lang="de-DE" smtClean="0"/>
              <a:t>Julian Rieke</a:t>
            </a:r>
            <a:endParaRPr lang="de-DE"/>
          </a:p>
        </p:txBody>
      </p:sp>
      <p:sp>
        <p:nvSpPr>
          <p:cNvPr id="5" name="Slide Number Placeholder 4"/>
          <p:cNvSpPr>
            <a:spLocks noGrp="1"/>
          </p:cNvSpPr>
          <p:nvPr>
            <p:ph type="sldNum" sz="quarter" idx="12"/>
          </p:nvPr>
        </p:nvSpPr>
        <p:spPr/>
        <p:txBody>
          <a:bodyPr/>
          <a:lstStyle/>
          <a:p>
            <a:fld id="{AE9E8885-E66E-474A-B51E-AEE90219BD6C}" type="slidenum">
              <a:rPr lang="de-DE" smtClean="0"/>
              <a:t>43</a:t>
            </a:fld>
            <a:endParaRPr lang="de-DE"/>
          </a:p>
        </p:txBody>
      </p:sp>
      <p:sp>
        <p:nvSpPr>
          <p:cNvPr id="7" name="TextBox 6"/>
          <p:cNvSpPr txBox="1"/>
          <p:nvPr/>
        </p:nvSpPr>
        <p:spPr>
          <a:xfrm>
            <a:off x="323528" y="1412776"/>
            <a:ext cx="4387548" cy="584775"/>
          </a:xfrm>
          <a:prstGeom prst="rect">
            <a:avLst/>
          </a:prstGeom>
          <a:noFill/>
        </p:spPr>
        <p:txBody>
          <a:bodyPr wrap="none" rtlCol="0">
            <a:spAutoFit/>
          </a:bodyPr>
          <a:lstStyle/>
          <a:p>
            <a:pPr algn="ctr"/>
            <a:r>
              <a:rPr lang="de-DE" sz="3200" u="sng" dirty="0" smtClean="0"/>
              <a:t>Structure of Greg Trees</a:t>
            </a:r>
            <a:endParaRPr lang="de-DE" sz="3200" u="sng" dirty="0"/>
          </a:p>
        </p:txBody>
      </p:sp>
    </p:spTree>
    <p:extLst>
      <p:ext uri="{BB962C8B-B14F-4D97-AF65-F5344CB8AC3E}">
        <p14:creationId xmlns:p14="http://schemas.microsoft.com/office/powerpoint/2010/main" val="38962706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2441930510"/>
              </p:ext>
            </p:extLst>
          </p:nvPr>
        </p:nvGraphicFramePr>
        <p:xfrm>
          <a:off x="0" y="0"/>
          <a:ext cx="8964488" cy="67687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r>
              <a:rPr lang="de-DE" dirty="0"/>
              <a:t>Conversion of Data</a:t>
            </a:r>
          </a:p>
        </p:txBody>
      </p:sp>
      <p:sp>
        <p:nvSpPr>
          <p:cNvPr id="4" name="Footer Placeholder 3"/>
          <p:cNvSpPr>
            <a:spLocks noGrp="1"/>
          </p:cNvSpPr>
          <p:nvPr>
            <p:ph type="ftr" sz="quarter" idx="11"/>
          </p:nvPr>
        </p:nvSpPr>
        <p:spPr/>
        <p:txBody>
          <a:bodyPr/>
          <a:lstStyle/>
          <a:p>
            <a:r>
              <a:rPr lang="de-DE" smtClean="0"/>
              <a:t>Julian Rieke</a:t>
            </a:r>
            <a:endParaRPr lang="de-DE"/>
          </a:p>
        </p:txBody>
      </p:sp>
      <p:sp>
        <p:nvSpPr>
          <p:cNvPr id="5" name="Slide Number Placeholder 4"/>
          <p:cNvSpPr>
            <a:spLocks noGrp="1"/>
          </p:cNvSpPr>
          <p:nvPr>
            <p:ph type="sldNum" sz="quarter" idx="12"/>
          </p:nvPr>
        </p:nvSpPr>
        <p:spPr/>
        <p:txBody>
          <a:bodyPr/>
          <a:lstStyle/>
          <a:p>
            <a:fld id="{AE9E8885-E66E-474A-B51E-AEE90219BD6C}" type="slidenum">
              <a:rPr lang="de-DE" smtClean="0"/>
              <a:t>44</a:t>
            </a:fld>
            <a:endParaRPr lang="de-DE"/>
          </a:p>
        </p:txBody>
      </p:sp>
      <p:sp>
        <p:nvSpPr>
          <p:cNvPr id="7" name="TextBox 6"/>
          <p:cNvSpPr txBox="1"/>
          <p:nvPr/>
        </p:nvSpPr>
        <p:spPr>
          <a:xfrm>
            <a:off x="251520" y="1098064"/>
            <a:ext cx="4456093" cy="584775"/>
          </a:xfrm>
          <a:prstGeom prst="rect">
            <a:avLst/>
          </a:prstGeom>
          <a:noFill/>
        </p:spPr>
        <p:txBody>
          <a:bodyPr wrap="none" rtlCol="0">
            <a:spAutoFit/>
          </a:bodyPr>
          <a:lstStyle/>
          <a:p>
            <a:pPr algn="ctr"/>
            <a:r>
              <a:rPr lang="de-DE" sz="3200" u="sng" dirty="0" smtClean="0"/>
              <a:t>Structure of AGD-Trees</a:t>
            </a:r>
            <a:endParaRPr lang="de-DE" sz="3200" u="sng" dirty="0"/>
          </a:p>
        </p:txBody>
      </p:sp>
      <p:sp>
        <p:nvSpPr>
          <p:cNvPr id="74" name="Left Brace 73"/>
          <p:cNvSpPr/>
          <p:nvPr/>
        </p:nvSpPr>
        <p:spPr>
          <a:xfrm>
            <a:off x="1619672" y="1988840"/>
            <a:ext cx="288032" cy="2232248"/>
          </a:xfrm>
          <a:prstGeom prst="leftBrace">
            <a:avLst>
              <a:gd name="adj1" fmla="val 8333"/>
              <a:gd name="adj2" fmla="val 4943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Tree>
    <p:extLst>
      <p:ext uri="{BB962C8B-B14F-4D97-AF65-F5344CB8AC3E}">
        <p14:creationId xmlns:p14="http://schemas.microsoft.com/office/powerpoint/2010/main" val="61472369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Calibration</a:t>
            </a:r>
            <a:endParaRPr lang="de-DE" dirty="0"/>
          </a:p>
        </p:txBody>
      </p:sp>
      <p:sp>
        <p:nvSpPr>
          <p:cNvPr id="4" name="Footer Placeholder 3"/>
          <p:cNvSpPr>
            <a:spLocks noGrp="1"/>
          </p:cNvSpPr>
          <p:nvPr>
            <p:ph type="ftr" sz="quarter" idx="11"/>
          </p:nvPr>
        </p:nvSpPr>
        <p:spPr/>
        <p:txBody>
          <a:bodyPr/>
          <a:lstStyle/>
          <a:p>
            <a:r>
              <a:rPr lang="de-DE" smtClean="0"/>
              <a:t>Julian Rieke</a:t>
            </a:r>
            <a:endParaRPr lang="de-DE"/>
          </a:p>
        </p:txBody>
      </p:sp>
      <p:sp>
        <p:nvSpPr>
          <p:cNvPr id="5" name="Slide Number Placeholder 4"/>
          <p:cNvSpPr>
            <a:spLocks noGrp="1"/>
          </p:cNvSpPr>
          <p:nvPr>
            <p:ph type="sldNum" sz="quarter" idx="12"/>
          </p:nvPr>
        </p:nvSpPr>
        <p:spPr/>
        <p:txBody>
          <a:bodyPr/>
          <a:lstStyle/>
          <a:p>
            <a:fld id="{AE9E8885-E66E-474A-B51E-AEE90219BD6C}" type="slidenum">
              <a:rPr lang="de-DE" smtClean="0"/>
              <a:t>45</a:t>
            </a:fld>
            <a:endParaRPr lang="de-DE"/>
          </a:p>
        </p:txBody>
      </p:sp>
      <p:pic>
        <p:nvPicPr>
          <p:cNvPr id="7170" name="Picture 2" descr="C:\Users\Julian\Desktop\VBshare\example_cal.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140658"/>
            <a:ext cx="5007696" cy="2987886"/>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Julian\Desktop\VBshare\bin_ex_cal.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3274569"/>
            <a:ext cx="4571999" cy="28539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59165" y="1900703"/>
            <a:ext cx="3586430" cy="1200329"/>
          </a:xfrm>
          <a:prstGeom prst="rect">
            <a:avLst/>
          </a:prstGeom>
          <a:noFill/>
        </p:spPr>
        <p:txBody>
          <a:bodyPr wrap="none" rtlCol="0">
            <a:spAutoFit/>
          </a:bodyPr>
          <a:lstStyle/>
          <a:p>
            <a:pPr algn="ctr"/>
            <a:r>
              <a:rPr lang="de-DE" dirty="0" smtClean="0"/>
              <a:t>Compare unbinned MC to DATA</a:t>
            </a:r>
          </a:p>
          <a:p>
            <a:pPr algn="ctr"/>
            <a:r>
              <a:rPr lang="de-DE" dirty="0" smtClean="0"/>
              <a:t>(including dead space)</a:t>
            </a:r>
          </a:p>
          <a:p>
            <a:pPr algn="ctr"/>
            <a:endParaRPr lang="de-DE" dirty="0" smtClean="0"/>
          </a:p>
          <a:p>
            <a:pPr algn="ctr"/>
            <a:r>
              <a:rPr lang="de-DE" dirty="0" smtClean="0"/>
              <a:t>Shift to match centers of gravity</a:t>
            </a:r>
          </a:p>
        </p:txBody>
      </p:sp>
      <p:sp>
        <p:nvSpPr>
          <p:cNvPr id="9" name="TextBox 8"/>
          <p:cNvSpPr txBox="1"/>
          <p:nvPr/>
        </p:nvSpPr>
        <p:spPr>
          <a:xfrm>
            <a:off x="4716508" y="1894869"/>
            <a:ext cx="4067139" cy="1200329"/>
          </a:xfrm>
          <a:prstGeom prst="rect">
            <a:avLst/>
          </a:prstGeom>
          <a:noFill/>
        </p:spPr>
        <p:txBody>
          <a:bodyPr wrap="none" rtlCol="0">
            <a:spAutoFit/>
          </a:bodyPr>
          <a:lstStyle/>
          <a:p>
            <a:pPr algn="ctr"/>
            <a:r>
              <a:rPr lang="de-DE" dirty="0" smtClean="0"/>
              <a:t>Compute ‘Fake Data‘</a:t>
            </a:r>
            <a:br>
              <a:rPr lang="de-DE" dirty="0" smtClean="0"/>
            </a:br>
            <a:r>
              <a:rPr lang="de-DE" dirty="0" smtClean="0"/>
              <a:t>(rebinned &amp; taking into account</a:t>
            </a:r>
            <a:br>
              <a:rPr lang="de-DE" dirty="0" smtClean="0"/>
            </a:br>
            <a:r>
              <a:rPr lang="de-DE" dirty="0" smtClean="0"/>
              <a:t> dead spaces &amp; normalization)</a:t>
            </a:r>
          </a:p>
          <a:p>
            <a:pPr algn="ctr"/>
            <a:r>
              <a:rPr lang="de-DE" dirty="0" smtClean="0"/>
              <a:t>to estimate efficiency for each channel</a:t>
            </a:r>
            <a:endParaRPr lang="de-DE" dirty="0"/>
          </a:p>
        </p:txBody>
      </p:sp>
      <p:sp>
        <p:nvSpPr>
          <p:cNvPr id="10" name="TextBox 9"/>
          <p:cNvSpPr txBox="1"/>
          <p:nvPr/>
        </p:nvSpPr>
        <p:spPr>
          <a:xfrm>
            <a:off x="1796410" y="1130578"/>
            <a:ext cx="5782352" cy="523220"/>
          </a:xfrm>
          <a:prstGeom prst="rect">
            <a:avLst/>
          </a:prstGeom>
          <a:noFill/>
        </p:spPr>
        <p:txBody>
          <a:bodyPr wrap="none" rtlCol="0">
            <a:spAutoFit/>
          </a:bodyPr>
          <a:lstStyle/>
          <a:p>
            <a:pPr algn="ctr"/>
            <a:r>
              <a:rPr lang="de-DE" sz="2800" dirty="0" smtClean="0"/>
              <a:t>Example shown for one Sensor (14)</a:t>
            </a:r>
            <a:endParaRPr lang="de-DE" sz="2800" dirty="0"/>
          </a:p>
        </p:txBody>
      </p:sp>
    </p:spTree>
    <p:extLst>
      <p:ext uri="{BB962C8B-B14F-4D97-AF65-F5344CB8AC3E}">
        <p14:creationId xmlns:p14="http://schemas.microsoft.com/office/powerpoint/2010/main" val="3593142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Julian\Desktop\VBshare\MC_tim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605" y="1677431"/>
            <a:ext cx="7664068" cy="518056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de-DE" dirty="0" smtClean="0"/>
              <a:t>Time Spectra</a:t>
            </a:r>
            <a:endParaRPr lang="de-DE" dirty="0"/>
          </a:p>
        </p:txBody>
      </p:sp>
      <p:sp>
        <p:nvSpPr>
          <p:cNvPr id="4" name="Footer Placeholder 3"/>
          <p:cNvSpPr>
            <a:spLocks noGrp="1"/>
          </p:cNvSpPr>
          <p:nvPr>
            <p:ph type="ftr" sz="quarter" idx="11"/>
          </p:nvPr>
        </p:nvSpPr>
        <p:spPr/>
        <p:txBody>
          <a:bodyPr/>
          <a:lstStyle/>
          <a:p>
            <a:r>
              <a:rPr lang="de-DE" smtClean="0"/>
              <a:t>Julian Rieke</a:t>
            </a:r>
            <a:endParaRPr lang="de-DE"/>
          </a:p>
        </p:txBody>
      </p:sp>
      <p:sp>
        <p:nvSpPr>
          <p:cNvPr id="5" name="Slide Number Placeholder 4"/>
          <p:cNvSpPr>
            <a:spLocks noGrp="1"/>
          </p:cNvSpPr>
          <p:nvPr>
            <p:ph type="sldNum" sz="quarter" idx="12"/>
          </p:nvPr>
        </p:nvSpPr>
        <p:spPr/>
        <p:txBody>
          <a:bodyPr/>
          <a:lstStyle/>
          <a:p>
            <a:fld id="{AE9E8885-E66E-474A-B51E-AEE90219BD6C}" type="slidenum">
              <a:rPr lang="de-DE" smtClean="0"/>
              <a:t>46</a:t>
            </a:fld>
            <a:endParaRPr lang="de-DE"/>
          </a:p>
        </p:txBody>
      </p:sp>
      <p:sp>
        <p:nvSpPr>
          <p:cNvPr id="6" name="TextBox 5"/>
          <p:cNvSpPr txBox="1"/>
          <p:nvPr/>
        </p:nvSpPr>
        <p:spPr>
          <a:xfrm>
            <a:off x="751582" y="1308099"/>
            <a:ext cx="7637091" cy="369332"/>
          </a:xfrm>
          <a:prstGeom prst="rect">
            <a:avLst/>
          </a:prstGeom>
          <a:noFill/>
        </p:spPr>
        <p:txBody>
          <a:bodyPr wrap="none" rtlCol="0">
            <a:spAutoFit/>
          </a:bodyPr>
          <a:lstStyle/>
          <a:p>
            <a:pPr algn="ctr"/>
            <a:r>
              <a:rPr lang="de-DE" dirty="0" smtClean="0"/>
              <a:t>Why can‘t we do more with the time spectra? MC looks very interesting!</a:t>
            </a:r>
            <a:endParaRPr lang="de-DE" dirty="0"/>
          </a:p>
        </p:txBody>
      </p:sp>
    </p:spTree>
    <p:extLst>
      <p:ext uri="{BB962C8B-B14F-4D97-AF65-F5344CB8AC3E}">
        <p14:creationId xmlns:p14="http://schemas.microsoft.com/office/powerpoint/2010/main" val="71380567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Time Spectra</a:t>
            </a:r>
            <a:endParaRPr lang="de-DE" dirty="0"/>
          </a:p>
        </p:txBody>
      </p:sp>
      <p:sp>
        <p:nvSpPr>
          <p:cNvPr id="3" name="Content Placeholder 2"/>
          <p:cNvSpPr>
            <a:spLocks noGrp="1"/>
          </p:cNvSpPr>
          <p:nvPr>
            <p:ph idx="1"/>
          </p:nvPr>
        </p:nvSpPr>
        <p:spPr>
          <a:xfrm>
            <a:off x="457200" y="1270000"/>
            <a:ext cx="8229600" cy="4525963"/>
          </a:xfrm>
        </p:spPr>
        <p:txBody>
          <a:bodyPr/>
          <a:lstStyle/>
          <a:p>
            <a:r>
              <a:rPr lang="de-DE" dirty="0" smtClean="0"/>
              <a:t>Very complicated structure!</a:t>
            </a:r>
          </a:p>
          <a:p>
            <a:r>
              <a:rPr lang="de-DE" dirty="0" smtClean="0"/>
              <a:t>Just one leading and one trailing edge written out for every pixel in every event</a:t>
            </a:r>
          </a:p>
          <a:p>
            <a:pPr lvl="1"/>
            <a:r>
              <a:rPr lang="de-DE" dirty="0" smtClean="0"/>
              <a:t>All the interesting ‘late‘ structure ‘drowned‘ in direct hits</a:t>
            </a:r>
          </a:p>
          <a:p>
            <a:r>
              <a:rPr lang="de-DE" dirty="0" smtClean="0"/>
              <a:t>No measurement of absolute time available</a:t>
            </a:r>
          </a:p>
          <a:p>
            <a:pPr lvl="1"/>
            <a:r>
              <a:rPr lang="de-DE" dirty="0" smtClean="0"/>
              <a:t>Could be done by calibrating the direct photon peaks</a:t>
            </a:r>
          </a:p>
          <a:p>
            <a:r>
              <a:rPr lang="de-DE" dirty="0" smtClean="0"/>
              <a:t>Signal-to-Noise-ratio</a:t>
            </a:r>
          </a:p>
          <a:p>
            <a:pPr marL="0" indent="0">
              <a:buNone/>
            </a:pPr>
            <a:r>
              <a:rPr lang="de-DE" dirty="0" smtClean="0"/>
              <a:t>→ 	Very messy business</a:t>
            </a:r>
          </a:p>
          <a:p>
            <a:pPr marL="0" indent="0">
              <a:buNone/>
            </a:pPr>
            <a:r>
              <a:rPr lang="de-DE" dirty="0"/>
              <a:t>→ 	</a:t>
            </a:r>
            <a:r>
              <a:rPr lang="de-DE" dirty="0" smtClean="0"/>
              <a:t>Time information mainly used to focus out the 	direct hits</a:t>
            </a:r>
            <a:endParaRPr lang="de-DE" dirty="0"/>
          </a:p>
        </p:txBody>
      </p:sp>
      <p:sp>
        <p:nvSpPr>
          <p:cNvPr id="4" name="Footer Placeholder 3"/>
          <p:cNvSpPr>
            <a:spLocks noGrp="1"/>
          </p:cNvSpPr>
          <p:nvPr>
            <p:ph type="ftr" sz="quarter" idx="11"/>
          </p:nvPr>
        </p:nvSpPr>
        <p:spPr/>
        <p:txBody>
          <a:bodyPr/>
          <a:lstStyle/>
          <a:p>
            <a:r>
              <a:rPr lang="de-DE" smtClean="0"/>
              <a:t>Julian Rieke</a:t>
            </a:r>
            <a:endParaRPr lang="de-DE"/>
          </a:p>
        </p:txBody>
      </p:sp>
      <p:sp>
        <p:nvSpPr>
          <p:cNvPr id="5" name="Slide Number Placeholder 4"/>
          <p:cNvSpPr>
            <a:spLocks noGrp="1"/>
          </p:cNvSpPr>
          <p:nvPr>
            <p:ph type="sldNum" sz="quarter" idx="12"/>
          </p:nvPr>
        </p:nvSpPr>
        <p:spPr/>
        <p:txBody>
          <a:bodyPr/>
          <a:lstStyle/>
          <a:p>
            <a:fld id="{AE9E8885-E66E-474A-B51E-AEE90219BD6C}" type="slidenum">
              <a:rPr lang="de-DE" smtClean="0"/>
              <a:t>47</a:t>
            </a:fld>
            <a:endParaRPr lang="de-DE"/>
          </a:p>
        </p:txBody>
      </p:sp>
    </p:spTree>
    <p:extLst>
      <p:ext uri="{BB962C8B-B14F-4D97-AF65-F5344CB8AC3E}">
        <p14:creationId xmlns:p14="http://schemas.microsoft.com/office/powerpoint/2010/main" val="3134669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Julian\Desktop\VBshare\peak_from_noise.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6901" y="3253996"/>
            <a:ext cx="4737100" cy="322776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Julian\Desktop\VBshare\noisy.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253996"/>
            <a:ext cx="4737100" cy="322776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de-DE" dirty="0" smtClean="0"/>
              <a:t>Selection Criteria</a:t>
            </a:r>
            <a:endParaRPr lang="de-DE" dirty="0"/>
          </a:p>
        </p:txBody>
      </p:sp>
      <p:sp>
        <p:nvSpPr>
          <p:cNvPr id="3" name="Content Placeholder 2"/>
          <p:cNvSpPr>
            <a:spLocks noGrp="1"/>
          </p:cNvSpPr>
          <p:nvPr>
            <p:ph idx="1"/>
          </p:nvPr>
        </p:nvSpPr>
        <p:spPr>
          <a:xfrm>
            <a:off x="457200" y="991015"/>
            <a:ext cx="8229600" cy="1815686"/>
          </a:xfrm>
        </p:spPr>
        <p:txBody>
          <a:bodyPr>
            <a:normAutofit fontScale="92500" lnSpcReduction="10000"/>
          </a:bodyPr>
          <a:lstStyle/>
          <a:p>
            <a:r>
              <a:rPr lang="de-DE" dirty="0" smtClean="0"/>
              <a:t>Time spectra are smoothed out. Then a peak-finding-algorithm scans the spectra.</a:t>
            </a:r>
          </a:p>
          <a:p>
            <a:r>
              <a:rPr lang="de-DE" dirty="0" smtClean="0"/>
              <a:t>The highest peak is used to center a ± 10 ns window</a:t>
            </a:r>
          </a:p>
          <a:p>
            <a:r>
              <a:rPr lang="de-DE" dirty="0" smtClean="0"/>
              <a:t>No energy cuts applied.</a:t>
            </a:r>
          </a:p>
          <a:p>
            <a:r>
              <a:rPr lang="de-DE" dirty="0" smtClean="0"/>
              <a:t>Just the </a:t>
            </a:r>
            <a:r>
              <a:rPr lang="de-DE" b="1" dirty="0" smtClean="0"/>
              <a:t>direct hits</a:t>
            </a:r>
            <a:r>
              <a:rPr lang="de-DE" dirty="0" smtClean="0"/>
              <a:t> are kept!</a:t>
            </a:r>
            <a:endParaRPr lang="de-DE" dirty="0"/>
          </a:p>
        </p:txBody>
      </p:sp>
      <p:sp>
        <p:nvSpPr>
          <p:cNvPr id="4" name="Footer Placeholder 3"/>
          <p:cNvSpPr>
            <a:spLocks noGrp="1"/>
          </p:cNvSpPr>
          <p:nvPr>
            <p:ph type="ftr" sz="quarter" idx="11"/>
          </p:nvPr>
        </p:nvSpPr>
        <p:spPr/>
        <p:txBody>
          <a:bodyPr/>
          <a:lstStyle/>
          <a:p>
            <a:r>
              <a:rPr lang="de-DE" smtClean="0"/>
              <a:t>Julian Rieke</a:t>
            </a:r>
            <a:endParaRPr lang="de-DE"/>
          </a:p>
        </p:txBody>
      </p:sp>
      <p:sp>
        <p:nvSpPr>
          <p:cNvPr id="5" name="Slide Number Placeholder 4"/>
          <p:cNvSpPr>
            <a:spLocks noGrp="1"/>
          </p:cNvSpPr>
          <p:nvPr>
            <p:ph type="sldNum" sz="quarter" idx="12"/>
          </p:nvPr>
        </p:nvSpPr>
        <p:spPr/>
        <p:txBody>
          <a:bodyPr/>
          <a:lstStyle/>
          <a:p>
            <a:fld id="{AE9E8885-E66E-474A-B51E-AEE90219BD6C}" type="slidenum">
              <a:rPr lang="de-DE" smtClean="0"/>
              <a:t>5</a:t>
            </a:fld>
            <a:endParaRPr lang="de-DE"/>
          </a:p>
        </p:txBody>
      </p:sp>
      <p:sp>
        <p:nvSpPr>
          <p:cNvPr id="6" name="Curved Down Arrow 5"/>
          <p:cNvSpPr/>
          <p:nvPr/>
        </p:nvSpPr>
        <p:spPr>
          <a:xfrm>
            <a:off x="2565400" y="3086100"/>
            <a:ext cx="3937000" cy="3937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7" name="TextBox 6"/>
          <p:cNvSpPr txBox="1"/>
          <p:nvPr/>
        </p:nvSpPr>
        <p:spPr>
          <a:xfrm>
            <a:off x="2754044" y="2716768"/>
            <a:ext cx="3305713" cy="369332"/>
          </a:xfrm>
          <a:prstGeom prst="rect">
            <a:avLst/>
          </a:prstGeom>
          <a:noFill/>
        </p:spPr>
        <p:txBody>
          <a:bodyPr wrap="none" rtlCol="0">
            <a:spAutoFit/>
          </a:bodyPr>
          <a:lstStyle/>
          <a:p>
            <a:r>
              <a:rPr lang="de-DE" dirty="0" smtClean="0"/>
              <a:t>Smoothing and peak detection</a:t>
            </a:r>
            <a:endParaRPr lang="de-DE" dirty="0"/>
          </a:p>
        </p:txBody>
      </p:sp>
    </p:spTree>
    <p:extLst>
      <p:ext uri="{BB962C8B-B14F-4D97-AF65-F5344CB8AC3E}">
        <p14:creationId xmlns:p14="http://schemas.microsoft.com/office/powerpoint/2010/main" val="3210024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Selection Criteria</a:t>
            </a:r>
            <a:endParaRPr lang="de-DE" dirty="0"/>
          </a:p>
        </p:txBody>
      </p:sp>
      <p:sp>
        <p:nvSpPr>
          <p:cNvPr id="4" name="Footer Placeholder 3"/>
          <p:cNvSpPr>
            <a:spLocks noGrp="1"/>
          </p:cNvSpPr>
          <p:nvPr>
            <p:ph type="ftr" sz="quarter" idx="11"/>
          </p:nvPr>
        </p:nvSpPr>
        <p:spPr/>
        <p:txBody>
          <a:bodyPr/>
          <a:lstStyle/>
          <a:p>
            <a:r>
              <a:rPr lang="de-DE" smtClean="0"/>
              <a:t>Julian Rieke</a:t>
            </a:r>
            <a:endParaRPr lang="de-DE"/>
          </a:p>
        </p:txBody>
      </p:sp>
      <p:sp>
        <p:nvSpPr>
          <p:cNvPr id="5" name="Slide Number Placeholder 4"/>
          <p:cNvSpPr>
            <a:spLocks noGrp="1"/>
          </p:cNvSpPr>
          <p:nvPr>
            <p:ph type="sldNum" sz="quarter" idx="12"/>
          </p:nvPr>
        </p:nvSpPr>
        <p:spPr/>
        <p:txBody>
          <a:bodyPr/>
          <a:lstStyle/>
          <a:p>
            <a:fld id="{AE9E8885-E66E-474A-B51E-AEE90219BD6C}" type="slidenum">
              <a:rPr lang="de-DE" smtClean="0"/>
              <a:t>6</a:t>
            </a:fld>
            <a:endParaRPr lang="de-DE"/>
          </a:p>
        </p:txBody>
      </p:sp>
      <p:pic>
        <p:nvPicPr>
          <p:cNvPr id="3074" name="Picture 2" descr="C:\Users\Julian\Desktop\VBshare\time.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276600"/>
            <a:ext cx="4696016" cy="3006725"/>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Julian\Desktop\VBshare\time_cor.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96016" y="3276600"/>
            <a:ext cx="4447984" cy="3030770"/>
          </a:xfrm>
          <a:prstGeom prst="rect">
            <a:avLst/>
          </a:prstGeom>
          <a:noFill/>
          <a:extLst>
            <a:ext uri="{909E8E84-426E-40DD-AFC4-6F175D3DCCD1}">
              <a14:hiddenFill xmlns:a14="http://schemas.microsoft.com/office/drawing/2010/main">
                <a:solidFill>
                  <a:srgbClr val="FFFFFF"/>
                </a:solidFill>
              </a14:hiddenFill>
            </a:ext>
          </a:extLst>
        </p:spPr>
      </p:pic>
      <p:sp>
        <p:nvSpPr>
          <p:cNvPr id="6" name="Curved Down Arrow 5"/>
          <p:cNvSpPr/>
          <p:nvPr/>
        </p:nvSpPr>
        <p:spPr>
          <a:xfrm>
            <a:off x="2540000" y="2476500"/>
            <a:ext cx="4241800" cy="6096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7" name="TextBox 6"/>
          <p:cNvSpPr txBox="1"/>
          <p:nvPr/>
        </p:nvSpPr>
        <p:spPr>
          <a:xfrm>
            <a:off x="4078771" y="2133600"/>
            <a:ext cx="1143262" cy="369332"/>
          </a:xfrm>
          <a:prstGeom prst="rect">
            <a:avLst/>
          </a:prstGeom>
          <a:noFill/>
        </p:spPr>
        <p:txBody>
          <a:bodyPr wrap="none" rtlCol="0">
            <a:spAutoFit/>
          </a:bodyPr>
          <a:lstStyle/>
          <a:p>
            <a:r>
              <a:rPr lang="de-DE" dirty="0" smtClean="0"/>
              <a:t>Time Cut</a:t>
            </a:r>
            <a:endParaRPr lang="de-DE" dirty="0"/>
          </a:p>
        </p:txBody>
      </p:sp>
      <p:sp>
        <p:nvSpPr>
          <p:cNvPr id="8" name="TextBox 7"/>
          <p:cNvSpPr txBox="1"/>
          <p:nvPr/>
        </p:nvSpPr>
        <p:spPr>
          <a:xfrm>
            <a:off x="399029" y="1492766"/>
            <a:ext cx="4281941" cy="369332"/>
          </a:xfrm>
          <a:prstGeom prst="rect">
            <a:avLst/>
          </a:prstGeom>
          <a:noFill/>
        </p:spPr>
        <p:txBody>
          <a:bodyPr wrap="none" rtlCol="0">
            <a:spAutoFit/>
          </a:bodyPr>
          <a:lstStyle/>
          <a:p>
            <a:r>
              <a:rPr lang="de-DE" dirty="0" smtClean="0"/>
              <a:t>LinearChannelID = 16 * PmtID  + ChnID</a:t>
            </a:r>
            <a:endParaRPr lang="de-DE" dirty="0"/>
          </a:p>
        </p:txBody>
      </p:sp>
      <p:sp>
        <p:nvSpPr>
          <p:cNvPr id="9" name="Rectangle 8"/>
          <p:cNvSpPr/>
          <p:nvPr/>
        </p:nvSpPr>
        <p:spPr>
          <a:xfrm>
            <a:off x="399029" y="1492766"/>
            <a:ext cx="4281941" cy="3693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1" name="Straight Arrow Connector 10"/>
          <p:cNvCxnSpPr>
            <a:stCxn id="8" idx="2"/>
          </p:cNvCxnSpPr>
          <p:nvPr/>
        </p:nvCxnSpPr>
        <p:spPr>
          <a:xfrm flipH="1">
            <a:off x="152400" y="1862098"/>
            <a:ext cx="2387600" cy="171930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1076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Time Resolution</a:t>
            </a:r>
            <a:endParaRPr lang="de-DE" dirty="0"/>
          </a:p>
        </p:txBody>
      </p:sp>
      <p:sp>
        <p:nvSpPr>
          <p:cNvPr id="4" name="Footer Placeholder 3"/>
          <p:cNvSpPr>
            <a:spLocks noGrp="1"/>
          </p:cNvSpPr>
          <p:nvPr>
            <p:ph type="ftr" sz="quarter" idx="11"/>
          </p:nvPr>
        </p:nvSpPr>
        <p:spPr/>
        <p:txBody>
          <a:bodyPr/>
          <a:lstStyle/>
          <a:p>
            <a:r>
              <a:rPr lang="de-DE" smtClean="0"/>
              <a:t>Julian Rieke</a:t>
            </a:r>
            <a:endParaRPr lang="de-DE"/>
          </a:p>
        </p:txBody>
      </p:sp>
      <p:sp>
        <p:nvSpPr>
          <p:cNvPr id="5" name="Slide Number Placeholder 4"/>
          <p:cNvSpPr>
            <a:spLocks noGrp="1"/>
          </p:cNvSpPr>
          <p:nvPr>
            <p:ph type="sldNum" sz="quarter" idx="12"/>
          </p:nvPr>
        </p:nvSpPr>
        <p:spPr/>
        <p:txBody>
          <a:bodyPr/>
          <a:lstStyle/>
          <a:p>
            <a:fld id="{AE9E8885-E66E-474A-B51E-AEE90219BD6C}" type="slidenum">
              <a:rPr lang="de-DE" smtClean="0"/>
              <a:t>7</a:t>
            </a:fld>
            <a:endParaRPr lang="de-DE"/>
          </a:p>
        </p:txBody>
      </p:sp>
      <p:pic>
        <p:nvPicPr>
          <p:cNvPr id="5122" name="Picture 2" descr="C:\Users\Julian\Desktop\VBshare\main_time_peak_cal_pos1_MC.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204373"/>
            <a:ext cx="4381171" cy="2961477"/>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Julian\Desktop\VBshare\main_time_peak_cal_pos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1171" y="3204373"/>
            <a:ext cx="4787571" cy="323618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46100" y="2762766"/>
            <a:ext cx="3443571" cy="369332"/>
          </a:xfrm>
          <a:prstGeom prst="rect">
            <a:avLst/>
          </a:prstGeom>
          <a:noFill/>
        </p:spPr>
        <p:txBody>
          <a:bodyPr wrap="none" rtlCol="0">
            <a:spAutoFit/>
          </a:bodyPr>
          <a:lstStyle/>
          <a:p>
            <a:r>
              <a:rPr lang="de-DE" dirty="0" smtClean="0"/>
              <a:t>Monte Carlo (no normalization)</a:t>
            </a:r>
            <a:endParaRPr lang="de-DE" dirty="0"/>
          </a:p>
        </p:txBody>
      </p:sp>
      <p:sp>
        <p:nvSpPr>
          <p:cNvPr id="9" name="TextBox 8"/>
          <p:cNvSpPr txBox="1"/>
          <p:nvPr/>
        </p:nvSpPr>
        <p:spPr>
          <a:xfrm>
            <a:off x="5492443" y="2762766"/>
            <a:ext cx="2932213" cy="369332"/>
          </a:xfrm>
          <a:prstGeom prst="rect">
            <a:avLst/>
          </a:prstGeom>
          <a:noFill/>
        </p:spPr>
        <p:txBody>
          <a:bodyPr wrap="none" rtlCol="0">
            <a:spAutoFit/>
          </a:bodyPr>
          <a:lstStyle/>
          <a:p>
            <a:r>
              <a:rPr lang="de-DE" dirty="0" smtClean="0"/>
              <a:t>Real Data (noise corrected)</a:t>
            </a:r>
            <a:endParaRPr lang="de-DE" dirty="0"/>
          </a:p>
        </p:txBody>
      </p:sp>
      <p:sp>
        <p:nvSpPr>
          <p:cNvPr id="7" name="TextBox 6"/>
          <p:cNvSpPr txBox="1"/>
          <p:nvPr/>
        </p:nvSpPr>
        <p:spPr>
          <a:xfrm>
            <a:off x="2378354" y="1466334"/>
            <a:ext cx="4499950" cy="646331"/>
          </a:xfrm>
          <a:prstGeom prst="rect">
            <a:avLst/>
          </a:prstGeom>
          <a:noFill/>
        </p:spPr>
        <p:txBody>
          <a:bodyPr wrap="none" rtlCol="0">
            <a:spAutoFit/>
          </a:bodyPr>
          <a:lstStyle/>
          <a:p>
            <a:pPr algn="ctr"/>
            <a:r>
              <a:rPr lang="de-DE" dirty="0" smtClean="0"/>
              <a:t>Example: Direct hit peak in time spectrum</a:t>
            </a:r>
          </a:p>
          <a:p>
            <a:pPr algn="ctr"/>
            <a:r>
              <a:rPr lang="de-DE" dirty="0" smtClean="0"/>
              <a:t>(Calibration Run) </a:t>
            </a:r>
            <a:endParaRPr lang="de-DE" dirty="0"/>
          </a:p>
        </p:txBody>
      </p:sp>
    </p:spTree>
    <p:extLst>
      <p:ext uri="{BB962C8B-B14F-4D97-AF65-F5344CB8AC3E}">
        <p14:creationId xmlns:p14="http://schemas.microsoft.com/office/powerpoint/2010/main" val="25264245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ulian\Documents\Spezialisierungsmodul\radiator_blan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2551" y="2701071"/>
            <a:ext cx="5121449" cy="415692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de-DE" dirty="0" smtClean="0"/>
              <a:t>Calibration</a:t>
            </a:r>
            <a:endParaRPr lang="de-DE" dirty="0"/>
          </a:p>
        </p:txBody>
      </p:sp>
      <p:sp>
        <p:nvSpPr>
          <p:cNvPr id="3" name="Content Placeholder 2"/>
          <p:cNvSpPr>
            <a:spLocks noGrp="1"/>
          </p:cNvSpPr>
          <p:nvPr>
            <p:ph idx="1"/>
          </p:nvPr>
        </p:nvSpPr>
        <p:spPr/>
        <p:txBody>
          <a:bodyPr>
            <a:normAutofit/>
          </a:bodyPr>
          <a:lstStyle/>
          <a:p>
            <a:r>
              <a:rPr lang="de-DE" dirty="0" smtClean="0"/>
              <a:t>The detector was calibrated by shooting the electron beam 15 cm away from every single lightguide (200k events) . </a:t>
            </a:r>
          </a:p>
          <a:p>
            <a:r>
              <a:rPr lang="de-DE" dirty="0" smtClean="0"/>
              <a:t>The same positions are used in</a:t>
            </a:r>
            <a:br>
              <a:rPr lang="de-DE" dirty="0" smtClean="0"/>
            </a:br>
            <a:r>
              <a:rPr lang="de-DE" dirty="0" smtClean="0"/>
              <a:t>a MC-simulation of the</a:t>
            </a:r>
            <a:br>
              <a:rPr lang="de-DE" dirty="0" smtClean="0"/>
            </a:br>
            <a:r>
              <a:rPr lang="de-DE" dirty="0" smtClean="0"/>
              <a:t>experiment (Geant 4)</a:t>
            </a:r>
            <a:br>
              <a:rPr lang="de-DE" dirty="0" smtClean="0"/>
            </a:br>
            <a:r>
              <a:rPr lang="de-DE" dirty="0" smtClean="0"/>
              <a:t>done by O. Merle.</a:t>
            </a:r>
          </a:p>
          <a:p>
            <a:r>
              <a:rPr lang="de-DE" dirty="0" smtClean="0"/>
              <a:t>The centers of gravity</a:t>
            </a:r>
            <a:br>
              <a:rPr lang="de-DE" dirty="0" smtClean="0"/>
            </a:br>
            <a:r>
              <a:rPr lang="de-DE" dirty="0" smtClean="0"/>
              <a:t>are computed for </a:t>
            </a:r>
            <a:br>
              <a:rPr lang="de-DE" dirty="0" smtClean="0"/>
            </a:br>
            <a:r>
              <a:rPr lang="de-DE" dirty="0" smtClean="0"/>
              <a:t>each sensor for MC</a:t>
            </a:r>
            <a:br>
              <a:rPr lang="de-DE" dirty="0" smtClean="0"/>
            </a:br>
            <a:r>
              <a:rPr lang="de-DE" dirty="0" smtClean="0"/>
              <a:t>and for the data.</a:t>
            </a:r>
          </a:p>
          <a:p>
            <a:endParaRPr lang="de-DE" dirty="0"/>
          </a:p>
        </p:txBody>
      </p:sp>
      <p:sp>
        <p:nvSpPr>
          <p:cNvPr id="4" name="Footer Placeholder 3"/>
          <p:cNvSpPr>
            <a:spLocks noGrp="1"/>
          </p:cNvSpPr>
          <p:nvPr>
            <p:ph type="ftr" sz="quarter" idx="11"/>
          </p:nvPr>
        </p:nvSpPr>
        <p:spPr/>
        <p:txBody>
          <a:bodyPr/>
          <a:lstStyle/>
          <a:p>
            <a:r>
              <a:rPr lang="de-DE" smtClean="0"/>
              <a:t>Julian Rieke</a:t>
            </a:r>
            <a:endParaRPr lang="de-DE"/>
          </a:p>
        </p:txBody>
      </p:sp>
      <p:sp>
        <p:nvSpPr>
          <p:cNvPr id="5" name="Slide Number Placeholder 4"/>
          <p:cNvSpPr>
            <a:spLocks noGrp="1"/>
          </p:cNvSpPr>
          <p:nvPr>
            <p:ph type="sldNum" sz="quarter" idx="12"/>
          </p:nvPr>
        </p:nvSpPr>
        <p:spPr/>
        <p:txBody>
          <a:bodyPr/>
          <a:lstStyle/>
          <a:p>
            <a:fld id="{AE9E8885-E66E-474A-B51E-AEE90219BD6C}" type="slidenum">
              <a:rPr lang="de-DE" smtClean="0"/>
              <a:t>8</a:t>
            </a:fld>
            <a:endParaRPr lang="de-DE" dirty="0"/>
          </a:p>
        </p:txBody>
      </p:sp>
      <p:pic>
        <p:nvPicPr>
          <p:cNvPr id="10" name="Picture 3" descr="C:\Users\Julian\Documents\Spezialisierungsmodul\Fadenkreuz.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94119" y="3869566"/>
            <a:ext cx="218082" cy="21808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Julian\Documents\Spezialisierungsmodul\Fadenkreuz.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906" y="3990194"/>
            <a:ext cx="218082" cy="21808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flipV="1">
            <a:off x="6172906" y="3487925"/>
            <a:ext cx="722138" cy="7193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descr="C:\Users\Julian\Documents\Spezialisierungsmodul\Fadenkreuz.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6472" y="3607061"/>
            <a:ext cx="218082" cy="21808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 descr="C:\Users\Julian\Documents\Spezialisierungsmodul\Fadenkreuz.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4934" y="3738539"/>
            <a:ext cx="218082" cy="21808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3" descr="C:\Users\Julian\Documents\Spezialisierungsmodul\Fadenkreuz.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6962" y="3487925"/>
            <a:ext cx="218082" cy="21808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3" descr="C:\Users\Julian\Documents\Spezialisierungsmodul\Fadenkreuz.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78505" y="4687012"/>
            <a:ext cx="218082" cy="21808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3" descr="C:\Users\Julian\Documents\Spezialisierungsmodul\Fadenkreuz.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57292" y="4807640"/>
            <a:ext cx="218082" cy="218082"/>
          </a:xfrm>
          <a:prstGeom prst="rect">
            <a:avLst/>
          </a:prstGeom>
          <a:noFill/>
          <a:extLst>
            <a:ext uri="{909E8E84-426E-40DD-AFC4-6F175D3DCCD1}">
              <a14:hiddenFill xmlns:a14="http://schemas.microsoft.com/office/drawing/2010/main">
                <a:solidFill>
                  <a:srgbClr val="FFFFFF"/>
                </a:solidFill>
              </a14:hiddenFill>
            </a:ext>
          </a:extLst>
        </p:spPr>
      </p:pic>
      <p:cxnSp>
        <p:nvCxnSpPr>
          <p:cNvPr id="31" name="Straight Connector 30"/>
          <p:cNvCxnSpPr/>
          <p:nvPr/>
        </p:nvCxnSpPr>
        <p:spPr>
          <a:xfrm flipV="1">
            <a:off x="5357292" y="4305371"/>
            <a:ext cx="722138" cy="7193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32" name="Picture 3" descr="C:\Users\Julian\Documents\Spezialisierungsmodul\Fadenkreuz.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40858" y="4424507"/>
            <a:ext cx="218082" cy="21808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 descr="C:\Users\Julian\Documents\Spezialisierungsmodul\Fadenkreuz.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09320" y="4555985"/>
            <a:ext cx="218082" cy="218082"/>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 descr="C:\Users\Julian\Documents\Spezialisierungsmodul\Fadenkreuz.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1348" y="4305371"/>
            <a:ext cx="218082" cy="218082"/>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p:cNvSpPr/>
          <p:nvPr/>
        </p:nvSpPr>
        <p:spPr>
          <a:xfrm>
            <a:off x="4930186" y="5312575"/>
            <a:ext cx="854211" cy="10615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7" name="Picture 3" descr="C:\Users\Julian\Documents\Spezialisierungsmodul\Fadenkreuz.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0715" y="6086087"/>
            <a:ext cx="218082" cy="218082"/>
          </a:xfrm>
          <a:prstGeom prst="rect">
            <a:avLst/>
          </a:prstGeom>
          <a:noFill/>
          <a:extLst>
            <a:ext uri="{909E8E84-426E-40DD-AFC4-6F175D3DCCD1}">
              <a14:hiddenFill xmlns:a14="http://schemas.microsoft.com/office/drawing/2010/main">
                <a:solidFill>
                  <a:srgbClr val="FFFFFF"/>
                </a:solidFill>
              </a14:hiddenFill>
            </a:ext>
          </a:extLst>
        </p:spPr>
      </p:pic>
      <p:cxnSp>
        <p:nvCxnSpPr>
          <p:cNvPr id="38" name="Straight Connector 37"/>
          <p:cNvCxnSpPr/>
          <p:nvPr/>
        </p:nvCxnSpPr>
        <p:spPr>
          <a:xfrm flipV="1">
            <a:off x="5129756" y="5312575"/>
            <a:ext cx="0" cy="10615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39" name="Picture 3" descr="C:\Users\Julian\Documents\Spezialisierungsmodul\Fadenkreuz.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0715" y="5542244"/>
            <a:ext cx="218082" cy="21808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 descr="C:\Users\Julian\Documents\Spezialisierungsmodul\Fadenkreuz.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0715" y="5734305"/>
            <a:ext cx="218082" cy="21808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3" descr="C:\Users\Julian\Documents\Spezialisierungsmodul\Fadenkreuz.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0715" y="5366007"/>
            <a:ext cx="218082" cy="218082"/>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3" descr="C:\Users\Julian\Documents\Spezialisierungsmodul\Fadenkreuz.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0715" y="5912726"/>
            <a:ext cx="218082" cy="218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6013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2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24" y="2901341"/>
            <a:ext cx="3386137" cy="3518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de-DE" dirty="0" smtClean="0"/>
              <a:t>Calibration</a:t>
            </a:r>
            <a:endParaRPr lang="de-DE" dirty="0"/>
          </a:p>
        </p:txBody>
      </p:sp>
      <p:sp>
        <p:nvSpPr>
          <p:cNvPr id="3" name="Content Placeholder 2"/>
          <p:cNvSpPr>
            <a:spLocks noGrp="1"/>
          </p:cNvSpPr>
          <p:nvPr>
            <p:ph idx="1"/>
          </p:nvPr>
        </p:nvSpPr>
        <p:spPr>
          <a:xfrm>
            <a:off x="466725" y="1238250"/>
            <a:ext cx="8229600" cy="4525963"/>
          </a:xfrm>
        </p:spPr>
        <p:txBody>
          <a:bodyPr>
            <a:normAutofit/>
          </a:bodyPr>
          <a:lstStyle/>
          <a:p>
            <a:pPr marL="0" indent="0">
              <a:buNone/>
            </a:pPr>
            <a:r>
              <a:rPr lang="de-DE" sz="2000" dirty="0" smtClean="0"/>
              <a:t>Discrepancies between MC and data are used to correct for misalignment of the sensors. The sensor positions in the MC were iteratively shifted to minimize the differences.</a:t>
            </a:r>
            <a:endParaRPr lang="de-DE" sz="2000" dirty="0"/>
          </a:p>
        </p:txBody>
      </p:sp>
      <p:sp>
        <p:nvSpPr>
          <p:cNvPr id="4" name="Footer Placeholder 3"/>
          <p:cNvSpPr>
            <a:spLocks noGrp="1"/>
          </p:cNvSpPr>
          <p:nvPr>
            <p:ph type="ftr" sz="quarter" idx="11"/>
          </p:nvPr>
        </p:nvSpPr>
        <p:spPr/>
        <p:txBody>
          <a:bodyPr/>
          <a:lstStyle/>
          <a:p>
            <a:r>
              <a:rPr lang="de-DE" smtClean="0"/>
              <a:t>Julian Rieke</a:t>
            </a:r>
            <a:endParaRPr lang="de-DE"/>
          </a:p>
        </p:txBody>
      </p:sp>
      <p:sp>
        <p:nvSpPr>
          <p:cNvPr id="5" name="Slide Number Placeholder 4"/>
          <p:cNvSpPr>
            <a:spLocks noGrp="1"/>
          </p:cNvSpPr>
          <p:nvPr>
            <p:ph type="sldNum" sz="quarter" idx="12"/>
          </p:nvPr>
        </p:nvSpPr>
        <p:spPr/>
        <p:txBody>
          <a:bodyPr/>
          <a:lstStyle/>
          <a:p>
            <a:fld id="{AE9E8885-E66E-474A-B51E-AEE90219BD6C}" type="slidenum">
              <a:rPr lang="de-DE" smtClean="0"/>
              <a:t>9</a:t>
            </a:fld>
            <a:endParaRPr lang="de-DE"/>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2074" y="2861601"/>
            <a:ext cx="3471861" cy="3586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790950" y="2438400"/>
            <a:ext cx="1771639" cy="369332"/>
          </a:xfrm>
          <a:prstGeom prst="rect">
            <a:avLst/>
          </a:prstGeom>
          <a:noFill/>
        </p:spPr>
        <p:txBody>
          <a:bodyPr wrap="none" rtlCol="0">
            <a:spAutoFit/>
          </a:bodyPr>
          <a:lstStyle/>
          <a:p>
            <a:r>
              <a:rPr lang="de-DE" dirty="0" smtClean="0">
                <a:solidFill>
                  <a:srgbClr val="FF0000"/>
                </a:solidFill>
              </a:rPr>
              <a:t>Initial Situation</a:t>
            </a:r>
            <a:endParaRPr lang="de-DE" dirty="0">
              <a:solidFill>
                <a:srgbClr val="FF0000"/>
              </a:solidFill>
            </a:endParaRPr>
          </a:p>
        </p:txBody>
      </p:sp>
      <p:sp>
        <p:nvSpPr>
          <p:cNvPr id="7" name="Oval 6"/>
          <p:cNvSpPr/>
          <p:nvPr/>
        </p:nvSpPr>
        <p:spPr>
          <a:xfrm>
            <a:off x="1190625" y="3143250"/>
            <a:ext cx="1104900" cy="32575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9" name="Straight Connector 8"/>
          <p:cNvCxnSpPr>
            <a:stCxn id="7" idx="1"/>
            <a:endCxn id="11" idx="2"/>
          </p:cNvCxnSpPr>
          <p:nvPr/>
        </p:nvCxnSpPr>
        <p:spPr>
          <a:xfrm flipV="1">
            <a:off x="1352434" y="2875181"/>
            <a:ext cx="84017" cy="74512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0" y="2228850"/>
            <a:ext cx="2872902" cy="646331"/>
          </a:xfrm>
          <a:prstGeom prst="rect">
            <a:avLst/>
          </a:prstGeom>
          <a:noFill/>
        </p:spPr>
        <p:txBody>
          <a:bodyPr wrap="none" rtlCol="0">
            <a:spAutoFit/>
          </a:bodyPr>
          <a:lstStyle/>
          <a:p>
            <a:pPr algn="ctr"/>
            <a:r>
              <a:rPr lang="de-DE" dirty="0" smtClean="0">
                <a:solidFill>
                  <a:srgbClr val="FF0000"/>
                </a:solidFill>
              </a:rPr>
              <a:t>Electronics related</a:t>
            </a:r>
          </a:p>
          <a:p>
            <a:pPr algn="ctr"/>
            <a:r>
              <a:rPr lang="de-DE" dirty="0" smtClean="0">
                <a:solidFill>
                  <a:srgbClr val="FF0000"/>
                </a:solidFill>
              </a:rPr>
              <a:t>malfunction of TOF board</a:t>
            </a:r>
            <a:endParaRPr lang="de-DE" dirty="0">
              <a:solidFill>
                <a:srgbClr val="FF0000"/>
              </a:solidFill>
            </a:endParaRPr>
          </a:p>
        </p:txBody>
      </p:sp>
    </p:spTree>
    <p:extLst>
      <p:ext uri="{BB962C8B-B14F-4D97-AF65-F5344CB8AC3E}">
        <p14:creationId xmlns:p14="http://schemas.microsoft.com/office/powerpoint/2010/main" val="149856654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22</TotalTime>
  <Words>1415</Words>
  <Application>Microsoft Office PowerPoint</Application>
  <PresentationFormat>On-screen Show (4:3)</PresentationFormat>
  <Paragraphs>364</Paragraphs>
  <Slides>47</Slides>
  <Notes>1</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Executive</vt:lpstr>
      <vt:lpstr>Results of the Disc DIRC test beam campaign at DESY</vt:lpstr>
      <vt:lpstr>Contents</vt:lpstr>
      <vt:lpstr>Experimental Setup</vt:lpstr>
      <vt:lpstr>Experimental Setup</vt:lpstr>
      <vt:lpstr>Selection Criteria</vt:lpstr>
      <vt:lpstr>Selection Criteria</vt:lpstr>
      <vt:lpstr>Time Resolution</vt:lpstr>
      <vt:lpstr>Calibration</vt:lpstr>
      <vt:lpstr>Calibration</vt:lpstr>
      <vt:lpstr>Calibration</vt:lpstr>
      <vt:lpstr>Calibration</vt:lpstr>
      <vt:lpstr>Calibration</vt:lpstr>
      <vt:lpstr>Results</vt:lpstr>
      <vt:lpstr>Multi-Hit Events</vt:lpstr>
      <vt:lpstr>Angle Scan</vt:lpstr>
      <vt:lpstr>Angle Scan</vt:lpstr>
      <vt:lpstr>Angle Scan</vt:lpstr>
      <vt:lpstr>Angle Scan</vt:lpstr>
      <vt:lpstr>Results</vt:lpstr>
      <vt:lpstr>Distance Scan</vt:lpstr>
      <vt:lpstr>Distance Scan</vt:lpstr>
      <vt:lpstr>Distance Scan</vt:lpstr>
      <vt:lpstr>Distance Scan</vt:lpstr>
      <vt:lpstr>Distance Scan</vt:lpstr>
      <vt:lpstr>Distance Scan</vt:lpstr>
      <vt:lpstr>Distance Scan</vt:lpstr>
      <vt:lpstr>Distance Scan</vt:lpstr>
      <vt:lpstr>Distance Scan</vt:lpstr>
      <vt:lpstr>Distance Scan</vt:lpstr>
      <vt:lpstr>First Conclusions</vt:lpstr>
      <vt:lpstr>First Conclusions</vt:lpstr>
      <vt:lpstr>Backup Slides</vt:lpstr>
      <vt:lpstr>Experimental Setup</vt:lpstr>
      <vt:lpstr>Experimental Setup</vt:lpstr>
      <vt:lpstr>Experimental Setup</vt:lpstr>
      <vt:lpstr>Experimental Setup</vt:lpstr>
      <vt:lpstr>Experimental Setup</vt:lpstr>
      <vt:lpstr>Experimental Setup</vt:lpstr>
      <vt:lpstr>Experimental Setup</vt:lpstr>
      <vt:lpstr>Conversion of Data</vt:lpstr>
      <vt:lpstr>Conversion of Data</vt:lpstr>
      <vt:lpstr>Conversion of Data</vt:lpstr>
      <vt:lpstr>Conversion of Data</vt:lpstr>
      <vt:lpstr>Conversion of Data</vt:lpstr>
      <vt:lpstr>Calibration</vt:lpstr>
      <vt:lpstr>Time Spectra</vt:lpstr>
      <vt:lpstr>Time Spectra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Julian</cp:lastModifiedBy>
  <cp:revision>268</cp:revision>
  <dcterms:created xsi:type="dcterms:W3CDTF">2012-09-27T08:50:42Z</dcterms:created>
  <dcterms:modified xsi:type="dcterms:W3CDTF">2012-12-10T12:19:58Z</dcterms:modified>
</cp:coreProperties>
</file>