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2024-11-29 CC-BY-N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2024-11-29 CC-BY-NC</a:t>
            </a:r>
          </a:p>
        </p:txBody>
      </p:sp>
      <p:sp>
        <p:nvSpPr>
          <p:cNvPr id="152" name="OPEN DATA RESTITUTION"/>
          <p:cNvSpPr txBox="1"/>
          <p:nvPr>
            <p:ph type="ctrTitle"/>
          </p:nvPr>
        </p:nvSpPr>
        <p:spPr>
          <a:xfrm>
            <a:off x="590380" y="347343"/>
            <a:ext cx="21971004" cy="4648201"/>
          </a:xfrm>
          <a:prstGeom prst="rect">
            <a:avLst/>
          </a:prstGeom>
        </p:spPr>
        <p:txBody>
          <a:bodyPr/>
          <a:lstStyle/>
          <a:p>
            <a:pPr/>
            <a:r>
              <a:t>OPEN DATA RESTITUTION </a:t>
            </a:r>
          </a:p>
        </p:txBody>
      </p:sp>
      <p:sp>
        <p:nvSpPr>
          <p:cNvPr id="153" name="&lt;GROUP NAME&gt;"/>
          <p:cNvSpPr txBox="1"/>
          <p:nvPr>
            <p:ph type="subTitle" sz="quarter" idx="1"/>
          </p:nvPr>
        </p:nvSpPr>
        <p:spPr>
          <a:xfrm>
            <a:off x="590381" y="4971995"/>
            <a:ext cx="21971001" cy="1905001"/>
          </a:xfrm>
          <a:prstGeom prst="rect">
            <a:avLst/>
          </a:prstGeom>
        </p:spPr>
        <p:txBody>
          <a:bodyPr/>
          <a:lstStyle/>
          <a:p>
            <a:pPr/>
            <a:r>
              <a:t>&lt;GROUP NAME&gt;</a:t>
            </a:r>
          </a:p>
        </p:txBody>
      </p:sp>
      <p:pic>
        <p:nvPicPr>
          <p:cNvPr id="154" name="EURO-LABS-2.png" descr="EURO-LABS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628599" y="5925803"/>
            <a:ext cx="10566401" cy="500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Circle"/>
          <p:cNvSpPr/>
          <p:nvPr/>
        </p:nvSpPr>
        <p:spPr>
          <a:xfrm rot="21597008">
            <a:off x="6107689" y="7562927"/>
            <a:ext cx="1759369" cy="1759369"/>
          </a:xfrm>
          <a:prstGeom prst="ellipse">
            <a:avLst/>
          </a:prstGeom>
          <a:solidFill>
            <a:srgbClr val="00A1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Circle"/>
          <p:cNvSpPr/>
          <p:nvPr/>
        </p:nvSpPr>
        <p:spPr>
          <a:xfrm rot="21597008">
            <a:off x="4315249" y="7562927"/>
            <a:ext cx="1759369" cy="1759369"/>
          </a:xfrm>
          <a:prstGeom prst="ellipse">
            <a:avLst/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7" name="Circle"/>
          <p:cNvSpPr/>
          <p:nvPr/>
        </p:nvSpPr>
        <p:spPr>
          <a:xfrm rot="21597008">
            <a:off x="2522809" y="7562927"/>
            <a:ext cx="1759369" cy="1759369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8" name="&lt;group logo if any&gt;"/>
          <p:cNvSpPr txBox="1"/>
          <p:nvPr/>
        </p:nvSpPr>
        <p:spPr>
          <a:xfrm>
            <a:off x="2189791" y="9502426"/>
            <a:ext cx="6010285" cy="1213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algn="l" defTabSz="751205">
              <a:defRPr b="1" sz="5005">
                <a:solidFill>
                  <a:srgbClr val="000000"/>
                </a:solidFill>
              </a:defRPr>
            </a:lvl1pPr>
          </a:lstStyle>
          <a:p>
            <a:pPr/>
            <a:r>
              <a:t>&lt;group logo if any&gt;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2024-11-29 CC-BY-N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2024-11-29 CC-BY-NC</a:t>
            </a:r>
          </a:p>
        </p:txBody>
      </p:sp>
      <p:pic>
        <p:nvPicPr>
          <p:cNvPr id="161" name="EURO-LABS-2.png" descr="EURO-LABS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76491" y="11367686"/>
            <a:ext cx="3423723" cy="162133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Collaboration organisation"/>
          <p:cNvSpPr txBox="1"/>
          <p:nvPr>
            <p:ph type="ctrTitle"/>
          </p:nvPr>
        </p:nvSpPr>
        <p:spPr>
          <a:xfrm>
            <a:off x="353412" y="298098"/>
            <a:ext cx="21971004" cy="2019708"/>
          </a:xfrm>
          <a:prstGeom prst="rect">
            <a:avLst/>
          </a:prstGeom>
        </p:spPr>
        <p:txBody>
          <a:bodyPr/>
          <a:lstStyle/>
          <a:p>
            <a:pPr/>
            <a:r>
              <a:t>Collaboration organisation</a:t>
            </a:r>
          </a:p>
        </p:txBody>
      </p:sp>
      <p:sp>
        <p:nvSpPr>
          <p:cNvPr id="163" name="Examples of topic you can explore on this slide…"/>
          <p:cNvSpPr txBox="1"/>
          <p:nvPr>
            <p:ph type="subTitle" sz="half" idx="1"/>
          </p:nvPr>
        </p:nvSpPr>
        <p:spPr>
          <a:xfrm>
            <a:off x="590381" y="4971995"/>
            <a:ext cx="21971001" cy="5753231"/>
          </a:xfrm>
          <a:prstGeom prst="rect">
            <a:avLst/>
          </a:prstGeom>
        </p:spPr>
        <p:txBody>
          <a:bodyPr/>
          <a:lstStyle/>
          <a:p>
            <a:pPr defTabSz="676909">
              <a:defRPr sz="4510"/>
            </a:pPr>
            <a:r>
              <a:t>Examples of topic you can explore on this slide</a:t>
            </a:r>
          </a:p>
          <a:p>
            <a:pPr marL="187452" indent="-187452" defTabSz="676909">
              <a:buSzPct val="100000"/>
              <a:buChar char="•"/>
              <a:defRPr sz="4510"/>
            </a:pPr>
          </a:p>
          <a:p>
            <a:pPr marL="187452" indent="-187452" defTabSz="676909">
              <a:buSzPct val="100000"/>
              <a:buChar char="•"/>
              <a:defRPr sz="4510"/>
            </a:pPr>
            <a:r>
              <a:t> What was the methodology?</a:t>
            </a:r>
          </a:p>
          <a:p>
            <a:pPr marL="187452" indent="-187452" defTabSz="676909">
              <a:buSzPct val="100000"/>
              <a:buChar char="•"/>
              <a:defRPr sz="4510"/>
            </a:pPr>
            <a:r>
              <a:t> How the work was split?</a:t>
            </a:r>
          </a:p>
          <a:p>
            <a:pPr marL="187452" indent="-187452" defTabSz="676909">
              <a:buSzPct val="100000"/>
              <a:buChar char="•"/>
              <a:defRPr sz="4510"/>
            </a:pPr>
            <a:r>
              <a:t> How did you handle the merge process?</a:t>
            </a:r>
          </a:p>
          <a:p>
            <a:pPr marL="187452" indent="-187452" defTabSz="676909">
              <a:buSzPct val="100000"/>
              <a:buChar char="•"/>
              <a:defRPr sz="4510"/>
            </a:pPr>
            <a:r>
              <a:t> Who was in charge of the documentation?</a:t>
            </a:r>
          </a:p>
          <a:p>
            <a:pPr marL="187452" indent="-187452" defTabSz="676909">
              <a:buSzPct val="100000"/>
              <a:buChar char="•"/>
              <a:defRPr sz="4510"/>
            </a:pPr>
            <a:r>
              <a:t> Who was in charge of quality check?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2024-11-29 CC-BY-N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2024-11-29 CC-BY-NC</a:t>
            </a:r>
          </a:p>
        </p:txBody>
      </p:sp>
      <p:pic>
        <p:nvPicPr>
          <p:cNvPr id="166" name="EURO-LABS-2.png" descr="EURO-LABS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76491" y="11367686"/>
            <a:ext cx="3423723" cy="162133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Project key features"/>
          <p:cNvSpPr txBox="1"/>
          <p:nvPr>
            <p:ph type="ctrTitle"/>
          </p:nvPr>
        </p:nvSpPr>
        <p:spPr>
          <a:xfrm>
            <a:off x="353412" y="298098"/>
            <a:ext cx="21971004" cy="2019708"/>
          </a:xfrm>
          <a:prstGeom prst="rect">
            <a:avLst/>
          </a:prstGeom>
        </p:spPr>
        <p:txBody>
          <a:bodyPr/>
          <a:lstStyle/>
          <a:p>
            <a:pPr/>
            <a:r>
              <a:t>Project key features</a:t>
            </a:r>
          </a:p>
        </p:txBody>
      </p:sp>
      <p:sp>
        <p:nvSpPr>
          <p:cNvPr id="168" name="Examples of topic you can explore on this slide…"/>
          <p:cNvSpPr txBox="1"/>
          <p:nvPr>
            <p:ph type="subTitle" sz="half" idx="1"/>
          </p:nvPr>
        </p:nvSpPr>
        <p:spPr>
          <a:xfrm>
            <a:off x="590381" y="4971995"/>
            <a:ext cx="21971001" cy="5753231"/>
          </a:xfrm>
          <a:prstGeom prst="rect">
            <a:avLst/>
          </a:prstGeom>
        </p:spPr>
        <p:txBody>
          <a:bodyPr/>
          <a:lstStyle/>
          <a:p>
            <a:pPr defTabSz="775969">
              <a:defRPr sz="5170"/>
            </a:pPr>
            <a:r>
              <a:t>Examples of topic you can explore on this slide</a:t>
            </a:r>
          </a:p>
          <a:p>
            <a:pPr marL="214884" indent="-214884" defTabSz="775969">
              <a:buSzPct val="100000"/>
              <a:buChar char="•"/>
              <a:defRPr sz="5170"/>
            </a:pPr>
          </a:p>
          <a:p>
            <a:pPr marL="214884" indent="-214884" defTabSz="775969">
              <a:buSzPct val="100000"/>
              <a:buChar char="•"/>
              <a:defRPr sz="5170"/>
            </a:pPr>
            <a:r>
              <a:t> What is the project producing?</a:t>
            </a:r>
          </a:p>
          <a:p>
            <a:pPr marL="214884" indent="-214884" defTabSz="775969">
              <a:buSzPct val="100000"/>
              <a:buChar char="•"/>
              <a:defRPr sz="5170"/>
            </a:pPr>
            <a:r>
              <a:t> What are the dependencies?</a:t>
            </a:r>
          </a:p>
          <a:p>
            <a:pPr marL="214884" indent="-214884" defTabSz="775969">
              <a:buSzPct val="100000"/>
              <a:buChar char="•"/>
              <a:defRPr sz="5170"/>
            </a:pPr>
            <a:r>
              <a:t> What are the steps?</a:t>
            </a:r>
          </a:p>
          <a:p>
            <a:pPr marL="214884" indent="-214884" defTabSz="775969">
              <a:buSzPct val="100000"/>
              <a:buChar char="•"/>
              <a:defRPr sz="5170"/>
            </a:pPr>
            <a:r>
              <a:t> How to install and run the code?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2024-11-29 CC-BY-N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2024-11-29 CC-BY-NC</a:t>
            </a:r>
          </a:p>
        </p:txBody>
      </p:sp>
      <p:pic>
        <p:nvPicPr>
          <p:cNvPr id="171" name="EURO-LABS-2.png" descr="EURO-LABS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76491" y="11367686"/>
            <a:ext cx="3423723" cy="162133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Missing features and roadmap"/>
          <p:cNvSpPr txBox="1"/>
          <p:nvPr>
            <p:ph type="ctrTitle"/>
          </p:nvPr>
        </p:nvSpPr>
        <p:spPr>
          <a:xfrm>
            <a:off x="353412" y="298098"/>
            <a:ext cx="21971004" cy="2019708"/>
          </a:xfrm>
          <a:prstGeom prst="rect">
            <a:avLst/>
          </a:prstGeom>
        </p:spPr>
        <p:txBody>
          <a:bodyPr/>
          <a:lstStyle/>
          <a:p>
            <a:pPr/>
            <a:r>
              <a:t>Missing features and roadmap</a:t>
            </a:r>
          </a:p>
        </p:txBody>
      </p:sp>
      <p:sp>
        <p:nvSpPr>
          <p:cNvPr id="173" name="Examples of topic you can explore on this slide…"/>
          <p:cNvSpPr txBox="1"/>
          <p:nvPr>
            <p:ph type="subTitle" sz="half" idx="1"/>
          </p:nvPr>
        </p:nvSpPr>
        <p:spPr>
          <a:xfrm>
            <a:off x="590381" y="4971995"/>
            <a:ext cx="21971001" cy="5753231"/>
          </a:xfrm>
          <a:prstGeom prst="rect">
            <a:avLst/>
          </a:prstGeom>
        </p:spPr>
        <p:txBody>
          <a:bodyPr/>
          <a:lstStyle/>
          <a:p>
            <a:pPr defTabSz="817244">
              <a:defRPr sz="5445"/>
            </a:pPr>
            <a:r>
              <a:t>Examples of topic you can explore on this slide</a:t>
            </a:r>
          </a:p>
          <a:p>
            <a:pPr marL="226313" indent="-226313" defTabSz="817244">
              <a:buSzPct val="100000"/>
              <a:buChar char="•"/>
              <a:defRPr sz="5445"/>
            </a:pPr>
          </a:p>
          <a:p>
            <a:pPr marL="226313" indent="-226313" defTabSz="817244">
              <a:buSzPct val="100000"/>
              <a:buChar char="•"/>
              <a:defRPr sz="5445"/>
            </a:pPr>
            <a:r>
              <a:t> What are the features you wish to add to reach publication level?</a:t>
            </a:r>
          </a:p>
          <a:p>
            <a:pPr marL="226313" indent="-226313" defTabSz="817244">
              <a:buSzPct val="100000"/>
              <a:buChar char="•"/>
              <a:defRPr sz="5445"/>
            </a:pPr>
            <a:r>
              <a:t> Why those features would make a difference?</a:t>
            </a:r>
          </a:p>
          <a:p>
            <a:pPr marL="226313" indent="-226313" defTabSz="817244">
              <a:buSzPct val="100000"/>
              <a:buChar char="•"/>
              <a:defRPr sz="5445"/>
            </a:pPr>
            <a:r>
              <a:t> What would be the step to implement them?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2024-11-29 CC-BY-N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2024-11-29 CC-BY-NC</a:t>
            </a:r>
          </a:p>
        </p:txBody>
      </p:sp>
      <p:pic>
        <p:nvPicPr>
          <p:cNvPr id="176" name="EURO-LABS-2.png" descr="EURO-LABS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76491" y="11367686"/>
            <a:ext cx="3423723" cy="1621331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Key results"/>
          <p:cNvSpPr txBox="1"/>
          <p:nvPr>
            <p:ph type="ctrTitle"/>
          </p:nvPr>
        </p:nvSpPr>
        <p:spPr>
          <a:xfrm>
            <a:off x="353412" y="298098"/>
            <a:ext cx="21971004" cy="2019708"/>
          </a:xfrm>
          <a:prstGeom prst="rect">
            <a:avLst/>
          </a:prstGeom>
        </p:spPr>
        <p:txBody>
          <a:bodyPr/>
          <a:lstStyle/>
          <a:p>
            <a:pPr/>
            <a:r>
              <a:t>Key results</a:t>
            </a:r>
          </a:p>
        </p:txBody>
      </p:sp>
      <p:sp>
        <p:nvSpPr>
          <p:cNvPr id="178" name="Any physics results you want to share…"/>
          <p:cNvSpPr txBox="1"/>
          <p:nvPr>
            <p:ph type="subTitle" sz="half" idx="1"/>
          </p:nvPr>
        </p:nvSpPr>
        <p:spPr>
          <a:xfrm>
            <a:off x="590381" y="4971995"/>
            <a:ext cx="21971001" cy="5753231"/>
          </a:xfrm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 Any physics results you want to share</a:t>
            </a:r>
          </a:p>
          <a:p>
            <a:pPr marL="228600" indent="-228600">
              <a:buSzPct val="100000"/>
              <a:buChar char="•"/>
            </a:pPr>
            <a:r>
              <a:t> Any metrics about your project you consider important (commits, merges, participation, performances,…)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