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700" r:id="rId3"/>
    <p:sldMasterId id="2147483739" r:id="rId4"/>
    <p:sldMasterId id="2147483751" r:id="rId5"/>
  </p:sldMasterIdLst>
  <p:notesMasterIdLst>
    <p:notesMasterId r:id="rId12"/>
  </p:notesMasterIdLst>
  <p:handoutMasterIdLst>
    <p:handoutMasterId r:id="rId13"/>
  </p:handoutMasterIdLst>
  <p:sldIdLst>
    <p:sldId id="2211" r:id="rId6"/>
    <p:sldId id="261" r:id="rId7"/>
    <p:sldId id="538" r:id="rId8"/>
    <p:sldId id="2194" r:id="rId9"/>
    <p:sldId id="2210" r:id="rId10"/>
    <p:sldId id="2212" r:id="rId11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333333"/>
    <a:srgbClr val="CC0066"/>
    <a:srgbClr val="0EC212"/>
    <a:srgbClr val="A8D987"/>
    <a:srgbClr val="FDBB63"/>
    <a:srgbClr val="FFFF66"/>
    <a:srgbClr val="009ED6"/>
    <a:srgbClr val="00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76" autoAdjust="0"/>
    <p:restoredTop sz="94655" autoAdjust="0"/>
  </p:normalViewPr>
  <p:slideViewPr>
    <p:cSldViewPr snapToGrid="0" snapToObjects="1">
      <p:cViewPr varScale="1">
        <p:scale>
          <a:sx n="162" d="100"/>
          <a:sy n="162" d="100"/>
        </p:scale>
        <p:origin x="61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851fbf81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851fbf81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06" y="1212688"/>
            <a:ext cx="11236887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1" y="3650764"/>
            <a:ext cx="8810021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4306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060B-D2C5-4F99-90A8-A37E9E9CED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63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58BB-7FEC-46B0-BA28-B118AE6985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04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1892-0917-4FA9-A029-51E69D6906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841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C888B-7631-4159-B1F4-139B14A397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42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960D8-08D7-4F76-939A-F0427F6FD7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896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90052-AF00-4407-A716-B08DD19ECA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588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89484" y="225426"/>
            <a:ext cx="2868083" cy="6156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3118" y="225426"/>
            <a:ext cx="8403167" cy="61563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38DB-EBCE-41DE-9756-B2491843B3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611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27382" y="1125538"/>
            <a:ext cx="5472609" cy="5256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6096001" y="1125538"/>
            <a:ext cx="5472609" cy="5256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160F-B255-4B6D-8407-1BB7361543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46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03" y="1212688"/>
            <a:ext cx="11373360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1" y="3244364"/>
            <a:ext cx="8810021" cy="77986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0242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>
          <a:xfrm>
            <a:off x="563420" y="270001"/>
            <a:ext cx="771371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400"/>
              <a:t>Mastertitelformat bearbeiten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0672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3420" y="259791"/>
            <a:ext cx="8323123" cy="78755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530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1" y="271336"/>
            <a:ext cx="7446047" cy="787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59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31068" y="6560612"/>
            <a:ext cx="64342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2024-02-01 AimDay - Lund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0" y="259791"/>
            <a:ext cx="8323123" cy="78755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158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0" y="259791"/>
            <a:ext cx="8323123" cy="78755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059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Freeform 1"/>
          <p:cNvSpPr>
            <a:spLocks noChangeArrowheads="1"/>
          </p:cNvSpPr>
          <p:nvPr userDrawn="1"/>
        </p:nvSpPr>
        <p:spPr bwMode="auto">
          <a:xfrm>
            <a:off x="-261990" y="-158903"/>
            <a:ext cx="12659132" cy="5003049"/>
          </a:xfrm>
          <a:custGeom>
            <a:avLst/>
            <a:gdLst>
              <a:gd name="T0" fmla="*/ 0 w 7460"/>
              <a:gd name="T1" fmla="*/ 3276 h 3277"/>
              <a:gd name="T2" fmla="*/ 0 w 7460"/>
              <a:gd name="T3" fmla="*/ 3276 h 3277"/>
              <a:gd name="T4" fmla="*/ 0 w 7460"/>
              <a:gd name="T5" fmla="*/ 0 h 3277"/>
              <a:gd name="T6" fmla="*/ 7459 w 7460"/>
              <a:gd name="T7" fmla="*/ 0 h 3277"/>
              <a:gd name="T8" fmla="*/ 7459 w 7460"/>
              <a:gd name="T9" fmla="*/ 541 h 3277"/>
              <a:gd name="T10" fmla="*/ 6465 w 7460"/>
              <a:gd name="T11" fmla="*/ 2577 h 3277"/>
              <a:gd name="T12" fmla="*/ 6057 w 7460"/>
              <a:gd name="T13" fmla="*/ 2853 h 3277"/>
              <a:gd name="T14" fmla="*/ 0 w 7460"/>
              <a:gd name="T15" fmla="*/ 3276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60" h="3277" extrusionOk="0">
                <a:moveTo>
                  <a:pt x="0" y="3276"/>
                </a:moveTo>
                <a:lnTo>
                  <a:pt x="0" y="3276"/>
                </a:lnTo>
                <a:cubicBezTo>
                  <a:pt x="0" y="0"/>
                  <a:pt x="0" y="0"/>
                  <a:pt x="0" y="0"/>
                </a:cubicBezTo>
                <a:cubicBezTo>
                  <a:pt x="7459" y="0"/>
                  <a:pt x="7459" y="0"/>
                  <a:pt x="7459" y="0"/>
                </a:cubicBezTo>
                <a:cubicBezTo>
                  <a:pt x="7459" y="541"/>
                  <a:pt x="7459" y="541"/>
                  <a:pt x="7459" y="541"/>
                </a:cubicBezTo>
                <a:cubicBezTo>
                  <a:pt x="6465" y="2577"/>
                  <a:pt x="6465" y="2577"/>
                  <a:pt x="6465" y="2577"/>
                </a:cubicBezTo>
                <a:cubicBezTo>
                  <a:pt x="6388" y="2736"/>
                  <a:pt x="6233" y="2840"/>
                  <a:pt x="6057" y="2853"/>
                </a:cubicBezTo>
                <a:cubicBezTo>
                  <a:pt x="5329" y="2904"/>
                  <a:pt x="0" y="3276"/>
                  <a:pt x="0" y="327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1488" tIns="45745" rIns="91488" bIns="45745" anchor="ctr"/>
          <a:lstStyle/>
          <a:p>
            <a:pPr>
              <a:defRPr/>
            </a:pPr>
            <a:endParaRPr lang="de-DE" sz="1540">
              <a:ln>
                <a:noFill/>
              </a:ln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931333" y="4903791"/>
            <a:ext cx="10363200" cy="747123"/>
          </a:xfrm>
        </p:spPr>
        <p:txBody>
          <a:bodyPr lIns="0" tIns="0" bIns="0" anchor="t">
            <a:normAutofit/>
          </a:bodyPr>
          <a:lstStyle>
            <a:lvl1pPr algn="ctr">
              <a:defRPr sz="3508" b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931333" y="5650911"/>
            <a:ext cx="10363200" cy="1752600"/>
          </a:xfrm>
        </p:spPr>
        <p:txBody>
          <a:bodyPr lIns="0" tIns="0" bIns="0" anchor="t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2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9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grpSp>
        <p:nvGrpSpPr>
          <p:cNvPr id="12" name="Gruppierung 11"/>
          <p:cNvGrpSpPr/>
          <p:nvPr userDrawn="1"/>
        </p:nvGrpSpPr>
        <p:grpSpPr bwMode="auto">
          <a:xfrm>
            <a:off x="9314129" y="205485"/>
            <a:ext cx="762760" cy="558853"/>
            <a:chOff x="4584700" y="191811"/>
            <a:chExt cx="572070" cy="465711"/>
          </a:xfrm>
        </p:grpSpPr>
        <p:sp>
          <p:nvSpPr>
            <p:cNvPr id="13" name="Freeform 1"/>
            <p:cNvSpPr>
              <a:spLocks noChangeArrowheads="1"/>
            </p:cNvSpPr>
            <p:nvPr/>
          </p:nvSpPr>
          <p:spPr bwMode="auto">
            <a:xfrm>
              <a:off x="4584700" y="299146"/>
              <a:ext cx="141758" cy="273449"/>
            </a:xfrm>
            <a:custGeom>
              <a:avLst/>
              <a:gdLst>
                <a:gd name="T0" fmla="*/ 3402 w 3849"/>
                <a:gd name="T1" fmla="*/ 917 h 7428"/>
                <a:gd name="T2" fmla="*/ 3402 w 3849"/>
                <a:gd name="T3" fmla="*/ 917 h 7428"/>
                <a:gd name="T4" fmla="*/ 896 w 3849"/>
                <a:gd name="T5" fmla="*/ 917 h 7428"/>
                <a:gd name="T6" fmla="*/ 896 w 3849"/>
                <a:gd name="T7" fmla="*/ 3255 h 7428"/>
                <a:gd name="T8" fmla="*/ 2585 w 3849"/>
                <a:gd name="T9" fmla="*/ 3255 h 7428"/>
                <a:gd name="T10" fmla="*/ 3036 w 3849"/>
                <a:gd name="T11" fmla="*/ 3713 h 7428"/>
                <a:gd name="T12" fmla="*/ 2585 w 3849"/>
                <a:gd name="T13" fmla="*/ 4172 h 7428"/>
                <a:gd name="T14" fmla="*/ 896 w 3849"/>
                <a:gd name="T15" fmla="*/ 4172 h 7428"/>
                <a:gd name="T16" fmla="*/ 896 w 3849"/>
                <a:gd name="T17" fmla="*/ 6968 h 7428"/>
                <a:gd name="T18" fmla="*/ 450 w 3849"/>
                <a:gd name="T19" fmla="*/ 7427 h 7428"/>
                <a:gd name="T20" fmla="*/ 0 w 3849"/>
                <a:gd name="T21" fmla="*/ 6968 h 7428"/>
                <a:gd name="T22" fmla="*/ 0 w 3849"/>
                <a:gd name="T23" fmla="*/ 0 h 7428"/>
                <a:gd name="T24" fmla="*/ 3402 w 3849"/>
                <a:gd name="T25" fmla="*/ 0 h 7428"/>
                <a:gd name="T26" fmla="*/ 3848 w 3849"/>
                <a:gd name="T27" fmla="*/ 459 h 7428"/>
                <a:gd name="T28" fmla="*/ 3402 w 3849"/>
                <a:gd name="T29" fmla="*/ 917 h 7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9" h="7428" extrusionOk="0">
                  <a:moveTo>
                    <a:pt x="3402" y="917"/>
                  </a:moveTo>
                  <a:lnTo>
                    <a:pt x="3402" y="917"/>
                  </a:lnTo>
                  <a:cubicBezTo>
                    <a:pt x="896" y="917"/>
                    <a:pt x="896" y="917"/>
                    <a:pt x="896" y="917"/>
                  </a:cubicBezTo>
                  <a:cubicBezTo>
                    <a:pt x="896" y="3255"/>
                    <a:pt x="896" y="3255"/>
                    <a:pt x="896" y="3255"/>
                  </a:cubicBezTo>
                  <a:cubicBezTo>
                    <a:pt x="2585" y="3255"/>
                    <a:pt x="2585" y="3255"/>
                    <a:pt x="2585" y="3255"/>
                  </a:cubicBezTo>
                  <a:cubicBezTo>
                    <a:pt x="2833" y="3255"/>
                    <a:pt x="3036" y="3458"/>
                    <a:pt x="3036" y="3713"/>
                  </a:cubicBezTo>
                  <a:cubicBezTo>
                    <a:pt x="3036" y="3968"/>
                    <a:pt x="2833" y="4172"/>
                    <a:pt x="2585" y="4172"/>
                  </a:cubicBezTo>
                  <a:cubicBezTo>
                    <a:pt x="896" y="4172"/>
                    <a:pt x="896" y="4172"/>
                    <a:pt x="896" y="4172"/>
                  </a:cubicBezTo>
                  <a:cubicBezTo>
                    <a:pt x="896" y="6968"/>
                    <a:pt x="896" y="6968"/>
                    <a:pt x="896" y="6968"/>
                  </a:cubicBezTo>
                  <a:cubicBezTo>
                    <a:pt x="896" y="7223"/>
                    <a:pt x="693" y="7427"/>
                    <a:pt x="450" y="7427"/>
                  </a:cubicBezTo>
                  <a:cubicBezTo>
                    <a:pt x="203" y="7427"/>
                    <a:pt x="0" y="7223"/>
                    <a:pt x="0" y="69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02" y="0"/>
                    <a:pt x="3402" y="0"/>
                    <a:pt x="3402" y="0"/>
                  </a:cubicBezTo>
                  <a:cubicBezTo>
                    <a:pt x="3649" y="0"/>
                    <a:pt x="3848" y="200"/>
                    <a:pt x="3848" y="459"/>
                  </a:cubicBezTo>
                  <a:cubicBezTo>
                    <a:pt x="3848" y="705"/>
                    <a:pt x="3649" y="917"/>
                    <a:pt x="3402" y="9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4" name="Freeform 2"/>
            <p:cNvSpPr>
              <a:spLocks noChangeArrowheads="1"/>
            </p:cNvSpPr>
            <p:nvPr/>
          </p:nvSpPr>
          <p:spPr bwMode="auto">
            <a:xfrm>
              <a:off x="5015660" y="299633"/>
              <a:ext cx="141110" cy="279946"/>
            </a:xfrm>
            <a:custGeom>
              <a:avLst/>
              <a:gdLst>
                <a:gd name="T0" fmla="*/ 3804 w 3833"/>
                <a:gd name="T1" fmla="*/ 6837 h 7602"/>
                <a:gd name="T2" fmla="*/ 3804 w 3833"/>
                <a:gd name="T3" fmla="*/ 6837 h 7602"/>
                <a:gd name="T4" fmla="*/ 2872 w 3833"/>
                <a:gd name="T5" fmla="*/ 4375 h 7602"/>
                <a:gd name="T6" fmla="*/ 3776 w 3833"/>
                <a:gd name="T7" fmla="*/ 2952 h 7602"/>
                <a:gd name="T8" fmla="*/ 3776 w 3833"/>
                <a:gd name="T9" fmla="*/ 1514 h 7602"/>
                <a:gd name="T10" fmla="*/ 2314 w 3833"/>
                <a:gd name="T11" fmla="*/ 0 h 7602"/>
                <a:gd name="T12" fmla="*/ 410 w 3833"/>
                <a:gd name="T13" fmla="*/ 0 h 7602"/>
                <a:gd name="T14" fmla="*/ 0 w 3833"/>
                <a:gd name="T15" fmla="*/ 427 h 7602"/>
                <a:gd name="T16" fmla="*/ 0 w 3833"/>
                <a:gd name="T17" fmla="*/ 6992 h 7602"/>
                <a:gd name="T18" fmla="*/ 410 w 3833"/>
                <a:gd name="T19" fmla="*/ 7415 h 7602"/>
                <a:gd name="T20" fmla="*/ 824 w 3833"/>
                <a:gd name="T21" fmla="*/ 6992 h 7602"/>
                <a:gd name="T22" fmla="*/ 824 w 3833"/>
                <a:gd name="T23" fmla="*/ 4474 h 7602"/>
                <a:gd name="T24" fmla="*/ 2023 w 3833"/>
                <a:gd name="T25" fmla="*/ 4474 h 7602"/>
                <a:gd name="T26" fmla="*/ 3019 w 3833"/>
                <a:gd name="T27" fmla="*/ 7140 h 7602"/>
                <a:gd name="T28" fmla="*/ 3832 w 3833"/>
                <a:gd name="T29" fmla="*/ 7012 h 7602"/>
                <a:gd name="T30" fmla="*/ 3832 w 3833"/>
                <a:gd name="T31" fmla="*/ 6984 h 7602"/>
                <a:gd name="T32" fmla="*/ 3804 w 3833"/>
                <a:gd name="T33" fmla="*/ 6837 h 7602"/>
                <a:gd name="T34" fmla="*/ 2314 w 3833"/>
                <a:gd name="T35" fmla="*/ 3614 h 7602"/>
                <a:gd name="T36" fmla="*/ 2314 w 3833"/>
                <a:gd name="T37" fmla="*/ 3614 h 7602"/>
                <a:gd name="T38" fmla="*/ 824 w 3833"/>
                <a:gd name="T39" fmla="*/ 3614 h 7602"/>
                <a:gd name="T40" fmla="*/ 824 w 3833"/>
                <a:gd name="T41" fmla="*/ 853 h 7602"/>
                <a:gd name="T42" fmla="*/ 2314 w 3833"/>
                <a:gd name="T43" fmla="*/ 853 h 7602"/>
                <a:gd name="T44" fmla="*/ 2948 w 3833"/>
                <a:gd name="T45" fmla="*/ 1514 h 7602"/>
                <a:gd name="T46" fmla="*/ 2948 w 3833"/>
                <a:gd name="T47" fmla="*/ 2952 h 7602"/>
                <a:gd name="T48" fmla="*/ 2314 w 3833"/>
                <a:gd name="T49" fmla="*/ 3614 h 7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3" h="7602" extrusionOk="0">
                  <a:moveTo>
                    <a:pt x="3804" y="6837"/>
                  </a:moveTo>
                  <a:lnTo>
                    <a:pt x="3804" y="6837"/>
                  </a:lnTo>
                  <a:cubicBezTo>
                    <a:pt x="2872" y="4375"/>
                    <a:pt x="2872" y="4375"/>
                    <a:pt x="2872" y="4375"/>
                  </a:cubicBezTo>
                  <a:cubicBezTo>
                    <a:pt x="3589" y="4104"/>
                    <a:pt x="3776" y="3371"/>
                    <a:pt x="3776" y="2952"/>
                  </a:cubicBezTo>
                  <a:cubicBezTo>
                    <a:pt x="3776" y="1514"/>
                    <a:pt x="3776" y="1514"/>
                    <a:pt x="3776" y="1514"/>
                  </a:cubicBezTo>
                  <a:cubicBezTo>
                    <a:pt x="3776" y="303"/>
                    <a:pt x="2792" y="0"/>
                    <a:pt x="231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75" y="0"/>
                    <a:pt x="0" y="191"/>
                    <a:pt x="0" y="427"/>
                  </a:cubicBezTo>
                  <a:cubicBezTo>
                    <a:pt x="0" y="6992"/>
                    <a:pt x="0" y="6992"/>
                    <a:pt x="0" y="6992"/>
                  </a:cubicBezTo>
                  <a:cubicBezTo>
                    <a:pt x="0" y="7223"/>
                    <a:pt x="175" y="7415"/>
                    <a:pt x="410" y="7415"/>
                  </a:cubicBezTo>
                  <a:cubicBezTo>
                    <a:pt x="633" y="7415"/>
                    <a:pt x="824" y="7223"/>
                    <a:pt x="824" y="6992"/>
                  </a:cubicBezTo>
                  <a:cubicBezTo>
                    <a:pt x="824" y="4474"/>
                    <a:pt x="824" y="4474"/>
                    <a:pt x="824" y="4474"/>
                  </a:cubicBezTo>
                  <a:cubicBezTo>
                    <a:pt x="2023" y="4474"/>
                    <a:pt x="2023" y="4474"/>
                    <a:pt x="2023" y="4474"/>
                  </a:cubicBezTo>
                  <a:cubicBezTo>
                    <a:pt x="3019" y="7140"/>
                    <a:pt x="3019" y="7140"/>
                    <a:pt x="3019" y="7140"/>
                  </a:cubicBezTo>
                  <a:cubicBezTo>
                    <a:pt x="3198" y="7601"/>
                    <a:pt x="3816" y="7423"/>
                    <a:pt x="3832" y="7012"/>
                  </a:cubicBezTo>
                  <a:cubicBezTo>
                    <a:pt x="3832" y="6984"/>
                    <a:pt x="3832" y="6984"/>
                    <a:pt x="3832" y="6984"/>
                  </a:cubicBezTo>
                  <a:cubicBezTo>
                    <a:pt x="3832" y="6936"/>
                    <a:pt x="3820" y="6889"/>
                    <a:pt x="3804" y="6837"/>
                  </a:cubicBezTo>
                  <a:close/>
                  <a:moveTo>
                    <a:pt x="2314" y="3614"/>
                  </a:moveTo>
                  <a:lnTo>
                    <a:pt x="2314" y="3614"/>
                  </a:lnTo>
                  <a:cubicBezTo>
                    <a:pt x="824" y="3614"/>
                    <a:pt x="824" y="3614"/>
                    <a:pt x="824" y="3614"/>
                  </a:cubicBezTo>
                  <a:cubicBezTo>
                    <a:pt x="824" y="853"/>
                    <a:pt x="824" y="853"/>
                    <a:pt x="824" y="853"/>
                  </a:cubicBezTo>
                  <a:cubicBezTo>
                    <a:pt x="2314" y="853"/>
                    <a:pt x="2314" y="853"/>
                    <a:pt x="2314" y="853"/>
                  </a:cubicBezTo>
                  <a:cubicBezTo>
                    <a:pt x="2378" y="853"/>
                    <a:pt x="2948" y="873"/>
                    <a:pt x="2948" y="1514"/>
                  </a:cubicBezTo>
                  <a:cubicBezTo>
                    <a:pt x="2948" y="2952"/>
                    <a:pt x="2948" y="2952"/>
                    <a:pt x="2948" y="2952"/>
                  </a:cubicBezTo>
                  <a:cubicBezTo>
                    <a:pt x="2948" y="3024"/>
                    <a:pt x="2928" y="3614"/>
                    <a:pt x="2314" y="36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5" name="Freeform 3"/>
            <p:cNvSpPr>
              <a:spLocks noChangeArrowheads="1"/>
            </p:cNvSpPr>
            <p:nvPr/>
          </p:nvSpPr>
          <p:spPr bwMode="auto">
            <a:xfrm>
              <a:off x="4944050" y="298983"/>
              <a:ext cx="31014" cy="273774"/>
            </a:xfrm>
            <a:custGeom>
              <a:avLst/>
              <a:gdLst>
                <a:gd name="T0" fmla="*/ 841 w 842"/>
                <a:gd name="T1" fmla="*/ 459 h 7436"/>
                <a:gd name="T2" fmla="*/ 841 w 842"/>
                <a:gd name="T3" fmla="*/ 459 h 7436"/>
                <a:gd name="T4" fmla="*/ 415 w 842"/>
                <a:gd name="T5" fmla="*/ 0 h 7436"/>
                <a:gd name="T6" fmla="*/ 0 w 842"/>
                <a:gd name="T7" fmla="*/ 459 h 7436"/>
                <a:gd name="T8" fmla="*/ 0 w 842"/>
                <a:gd name="T9" fmla="*/ 6976 h 7436"/>
                <a:gd name="T10" fmla="*/ 427 w 842"/>
                <a:gd name="T11" fmla="*/ 7435 h 7436"/>
                <a:gd name="T12" fmla="*/ 841 w 842"/>
                <a:gd name="T13" fmla="*/ 6976 h 7436"/>
                <a:gd name="T14" fmla="*/ 841 w 842"/>
                <a:gd name="T15" fmla="*/ 459 h 7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7436" extrusionOk="0">
                  <a:moveTo>
                    <a:pt x="841" y="459"/>
                  </a:moveTo>
                  <a:lnTo>
                    <a:pt x="841" y="459"/>
                  </a:lnTo>
                  <a:cubicBezTo>
                    <a:pt x="841" y="199"/>
                    <a:pt x="650" y="0"/>
                    <a:pt x="415" y="0"/>
                  </a:cubicBezTo>
                  <a:cubicBezTo>
                    <a:pt x="180" y="0"/>
                    <a:pt x="0" y="199"/>
                    <a:pt x="0" y="459"/>
                  </a:cubicBezTo>
                  <a:cubicBezTo>
                    <a:pt x="0" y="6976"/>
                    <a:pt x="0" y="6976"/>
                    <a:pt x="0" y="6976"/>
                  </a:cubicBezTo>
                  <a:cubicBezTo>
                    <a:pt x="0" y="7231"/>
                    <a:pt x="192" y="7435"/>
                    <a:pt x="427" y="7435"/>
                  </a:cubicBezTo>
                  <a:cubicBezTo>
                    <a:pt x="662" y="7435"/>
                    <a:pt x="841" y="7231"/>
                    <a:pt x="841" y="6976"/>
                  </a:cubicBezTo>
                  <a:cubicBezTo>
                    <a:pt x="841" y="459"/>
                    <a:pt x="841" y="459"/>
                    <a:pt x="841" y="4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6" name="Freeform 4"/>
            <p:cNvSpPr>
              <a:spLocks noChangeArrowheads="1"/>
            </p:cNvSpPr>
            <p:nvPr/>
          </p:nvSpPr>
          <p:spPr bwMode="auto">
            <a:xfrm>
              <a:off x="4756174" y="298497"/>
              <a:ext cx="157348" cy="275560"/>
            </a:xfrm>
            <a:custGeom>
              <a:avLst/>
              <a:gdLst>
                <a:gd name="T0" fmla="*/ 4210 w 4271"/>
                <a:gd name="T1" fmla="*/ 6861 h 7483"/>
                <a:gd name="T2" fmla="*/ 4210 w 4271"/>
                <a:gd name="T3" fmla="*/ 6861 h 7483"/>
                <a:gd name="T4" fmla="*/ 2625 w 4271"/>
                <a:gd name="T5" fmla="*/ 351 h 7483"/>
                <a:gd name="T6" fmla="*/ 2219 w 4271"/>
                <a:gd name="T7" fmla="*/ 4 h 7483"/>
                <a:gd name="T8" fmla="*/ 2060 w 4271"/>
                <a:gd name="T9" fmla="*/ 12 h 7483"/>
                <a:gd name="T10" fmla="*/ 1769 w 4271"/>
                <a:gd name="T11" fmla="*/ 614 h 7483"/>
                <a:gd name="T12" fmla="*/ 2733 w 4271"/>
                <a:gd name="T13" fmla="*/ 4590 h 7483"/>
                <a:gd name="T14" fmla="*/ 502 w 4271"/>
                <a:gd name="T15" fmla="*/ 4586 h 7483"/>
                <a:gd name="T16" fmla="*/ 0 w 4271"/>
                <a:gd name="T17" fmla="*/ 5056 h 7483"/>
                <a:gd name="T18" fmla="*/ 502 w 4271"/>
                <a:gd name="T19" fmla="*/ 5510 h 7483"/>
                <a:gd name="T20" fmla="*/ 2960 w 4271"/>
                <a:gd name="T21" fmla="*/ 5506 h 7483"/>
                <a:gd name="T22" fmla="*/ 3345 w 4271"/>
                <a:gd name="T23" fmla="*/ 7100 h 7483"/>
                <a:gd name="T24" fmla="*/ 3887 w 4271"/>
                <a:gd name="T25" fmla="*/ 7419 h 7483"/>
                <a:gd name="T26" fmla="*/ 4210 w 4271"/>
                <a:gd name="T27" fmla="*/ 6861 h 7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1" h="7483" extrusionOk="0">
                  <a:moveTo>
                    <a:pt x="4210" y="6861"/>
                  </a:moveTo>
                  <a:lnTo>
                    <a:pt x="4210" y="6861"/>
                  </a:lnTo>
                  <a:cubicBezTo>
                    <a:pt x="2625" y="351"/>
                    <a:pt x="2625" y="351"/>
                    <a:pt x="2625" y="351"/>
                  </a:cubicBezTo>
                  <a:cubicBezTo>
                    <a:pt x="2570" y="160"/>
                    <a:pt x="2406" y="16"/>
                    <a:pt x="2219" y="4"/>
                  </a:cubicBezTo>
                  <a:cubicBezTo>
                    <a:pt x="2163" y="0"/>
                    <a:pt x="2112" y="0"/>
                    <a:pt x="2060" y="12"/>
                  </a:cubicBezTo>
                  <a:cubicBezTo>
                    <a:pt x="1809" y="76"/>
                    <a:pt x="1701" y="339"/>
                    <a:pt x="1769" y="614"/>
                  </a:cubicBezTo>
                  <a:cubicBezTo>
                    <a:pt x="2733" y="4590"/>
                    <a:pt x="2733" y="4590"/>
                    <a:pt x="2733" y="4590"/>
                  </a:cubicBezTo>
                  <a:cubicBezTo>
                    <a:pt x="502" y="4586"/>
                    <a:pt x="502" y="4586"/>
                    <a:pt x="502" y="4586"/>
                  </a:cubicBezTo>
                  <a:cubicBezTo>
                    <a:pt x="219" y="4586"/>
                    <a:pt x="0" y="4797"/>
                    <a:pt x="0" y="5056"/>
                  </a:cubicBezTo>
                  <a:cubicBezTo>
                    <a:pt x="0" y="5311"/>
                    <a:pt x="219" y="5510"/>
                    <a:pt x="502" y="5510"/>
                  </a:cubicBezTo>
                  <a:cubicBezTo>
                    <a:pt x="2960" y="5506"/>
                    <a:pt x="2960" y="5506"/>
                    <a:pt x="2960" y="5506"/>
                  </a:cubicBezTo>
                  <a:cubicBezTo>
                    <a:pt x="3080" y="6004"/>
                    <a:pt x="3234" y="6690"/>
                    <a:pt x="3345" y="7100"/>
                  </a:cubicBezTo>
                  <a:cubicBezTo>
                    <a:pt x="3413" y="7359"/>
                    <a:pt x="3632" y="7482"/>
                    <a:pt x="3887" y="7419"/>
                  </a:cubicBezTo>
                  <a:cubicBezTo>
                    <a:pt x="4122" y="7363"/>
                    <a:pt x="4270" y="7108"/>
                    <a:pt x="4210" y="68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7" name="Freeform 5"/>
            <p:cNvSpPr>
              <a:spLocks noChangeArrowheads="1"/>
            </p:cNvSpPr>
            <p:nvPr/>
          </p:nvSpPr>
          <p:spPr bwMode="auto">
            <a:xfrm>
              <a:off x="4920506" y="191811"/>
              <a:ext cx="77617" cy="77779"/>
            </a:xfrm>
            <a:custGeom>
              <a:avLst/>
              <a:gdLst>
                <a:gd name="T0" fmla="*/ 2107 w 2108"/>
                <a:gd name="T1" fmla="*/ 1056 h 2113"/>
                <a:gd name="T2" fmla="*/ 2107 w 2108"/>
                <a:gd name="T3" fmla="*/ 1056 h 2113"/>
                <a:gd name="T4" fmla="*/ 1056 w 2108"/>
                <a:gd name="T5" fmla="*/ 2112 h 2113"/>
                <a:gd name="T6" fmla="*/ 0 w 2108"/>
                <a:gd name="T7" fmla="*/ 1056 h 2113"/>
                <a:gd name="T8" fmla="*/ 1056 w 2108"/>
                <a:gd name="T9" fmla="*/ 0 h 2113"/>
                <a:gd name="T10" fmla="*/ 2107 w 2108"/>
                <a:gd name="T11" fmla="*/ 1056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8" h="2113" extrusionOk="0">
                  <a:moveTo>
                    <a:pt x="2107" y="1056"/>
                  </a:moveTo>
                  <a:lnTo>
                    <a:pt x="2107" y="1056"/>
                  </a:lnTo>
                  <a:cubicBezTo>
                    <a:pt x="2107" y="1637"/>
                    <a:pt x="1637" y="2112"/>
                    <a:pt x="1056" y="2112"/>
                  </a:cubicBezTo>
                  <a:cubicBezTo>
                    <a:pt x="474" y="2112"/>
                    <a:pt x="0" y="1637"/>
                    <a:pt x="0" y="1056"/>
                  </a:cubicBezTo>
                  <a:cubicBezTo>
                    <a:pt x="0" y="474"/>
                    <a:pt x="474" y="0"/>
                    <a:pt x="1056" y="0"/>
                  </a:cubicBezTo>
                  <a:cubicBezTo>
                    <a:pt x="1637" y="0"/>
                    <a:pt x="2107" y="474"/>
                    <a:pt x="2107" y="1056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8" name="Freeform 6"/>
            <p:cNvSpPr>
              <a:spLocks noChangeArrowheads="1"/>
            </p:cNvSpPr>
            <p:nvPr/>
          </p:nvSpPr>
          <p:spPr bwMode="auto">
            <a:xfrm>
              <a:off x="4856364" y="647778"/>
              <a:ext cx="163" cy="163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0 h 5"/>
                <a:gd name="T6" fmla="*/ 0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ubicBezTo>
                    <a:pt x="0" y="4"/>
                    <a:pt x="0" y="4"/>
                    <a:pt x="0" y="4"/>
                  </a:cubicBezTo>
                  <a:lnTo>
                    <a:pt x="4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9" name="Freeform 7"/>
            <p:cNvSpPr>
              <a:spLocks noChangeArrowheads="1"/>
            </p:cNvSpPr>
            <p:nvPr/>
          </p:nvSpPr>
          <p:spPr bwMode="auto">
            <a:xfrm>
              <a:off x="4706974" y="211623"/>
              <a:ext cx="198592" cy="445899"/>
            </a:xfrm>
            <a:custGeom>
              <a:avLst/>
              <a:gdLst>
                <a:gd name="T0" fmla="*/ 5390 w 5391"/>
                <a:gd name="T1" fmla="*/ 0 h 12107"/>
                <a:gd name="T2" fmla="*/ 5390 w 5391"/>
                <a:gd name="T3" fmla="*/ 0 h 12107"/>
                <a:gd name="T4" fmla="*/ 1917 w 5391"/>
                <a:gd name="T5" fmla="*/ 1809 h 12107"/>
                <a:gd name="T6" fmla="*/ 0 w 5391"/>
                <a:gd name="T7" fmla="*/ 6362 h 12107"/>
                <a:gd name="T8" fmla="*/ 1857 w 5391"/>
                <a:gd name="T9" fmla="*/ 10887 h 12107"/>
                <a:gd name="T10" fmla="*/ 2574 w 5391"/>
                <a:gd name="T11" fmla="*/ 11517 h 12107"/>
                <a:gd name="T12" fmla="*/ 3379 w 5391"/>
                <a:gd name="T13" fmla="*/ 12031 h 12107"/>
                <a:gd name="T14" fmla="*/ 3733 w 5391"/>
                <a:gd name="T15" fmla="*/ 12071 h 12107"/>
                <a:gd name="T16" fmla="*/ 4008 w 5391"/>
                <a:gd name="T17" fmla="*/ 11843 h 12107"/>
                <a:gd name="T18" fmla="*/ 4064 w 5391"/>
                <a:gd name="T19" fmla="*/ 11624 h 12107"/>
                <a:gd name="T20" fmla="*/ 3825 w 5391"/>
                <a:gd name="T21" fmla="*/ 11214 h 12107"/>
                <a:gd name="T22" fmla="*/ 3136 w 5391"/>
                <a:gd name="T23" fmla="*/ 10768 h 12107"/>
                <a:gd name="T24" fmla="*/ 2522 w 5391"/>
                <a:gd name="T25" fmla="*/ 10234 h 12107"/>
                <a:gd name="T26" fmla="*/ 937 w 5391"/>
                <a:gd name="T27" fmla="*/ 6362 h 12107"/>
                <a:gd name="T28" fmla="*/ 2574 w 5391"/>
                <a:gd name="T29" fmla="*/ 2470 h 12107"/>
                <a:gd name="T30" fmla="*/ 5358 w 5391"/>
                <a:gd name="T31" fmla="*/ 956 h 12107"/>
                <a:gd name="T32" fmla="*/ 5298 w 5391"/>
                <a:gd name="T33" fmla="*/ 530 h 12107"/>
                <a:gd name="T34" fmla="*/ 5390 w 5391"/>
                <a:gd name="T35" fmla="*/ 0 h 1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1" h="12107" extrusionOk="0">
                  <a:moveTo>
                    <a:pt x="5390" y="0"/>
                  </a:moveTo>
                  <a:lnTo>
                    <a:pt x="5390" y="0"/>
                  </a:lnTo>
                  <a:cubicBezTo>
                    <a:pt x="4092" y="227"/>
                    <a:pt x="2869" y="860"/>
                    <a:pt x="1917" y="1809"/>
                  </a:cubicBezTo>
                  <a:cubicBezTo>
                    <a:pt x="682" y="3036"/>
                    <a:pt x="0" y="4653"/>
                    <a:pt x="0" y="6362"/>
                  </a:cubicBezTo>
                  <a:cubicBezTo>
                    <a:pt x="0" y="8064"/>
                    <a:pt x="662" y="9673"/>
                    <a:pt x="1857" y="10887"/>
                  </a:cubicBezTo>
                  <a:cubicBezTo>
                    <a:pt x="2084" y="11114"/>
                    <a:pt x="2327" y="11325"/>
                    <a:pt x="2574" y="11517"/>
                  </a:cubicBezTo>
                  <a:cubicBezTo>
                    <a:pt x="2833" y="11708"/>
                    <a:pt x="3104" y="11883"/>
                    <a:pt x="3379" y="12031"/>
                  </a:cubicBezTo>
                  <a:cubicBezTo>
                    <a:pt x="3490" y="12090"/>
                    <a:pt x="3614" y="12106"/>
                    <a:pt x="3733" y="12071"/>
                  </a:cubicBezTo>
                  <a:cubicBezTo>
                    <a:pt x="3853" y="12035"/>
                    <a:pt x="3948" y="11955"/>
                    <a:pt x="4008" y="11843"/>
                  </a:cubicBezTo>
                  <a:cubicBezTo>
                    <a:pt x="4048" y="11776"/>
                    <a:pt x="4064" y="11700"/>
                    <a:pt x="4064" y="11624"/>
                  </a:cubicBezTo>
                  <a:cubicBezTo>
                    <a:pt x="4064" y="11461"/>
                    <a:pt x="3980" y="11301"/>
                    <a:pt x="3825" y="11214"/>
                  </a:cubicBezTo>
                  <a:cubicBezTo>
                    <a:pt x="3578" y="11078"/>
                    <a:pt x="3347" y="10931"/>
                    <a:pt x="3136" y="10768"/>
                  </a:cubicBezTo>
                  <a:cubicBezTo>
                    <a:pt x="2917" y="10604"/>
                    <a:pt x="2709" y="10425"/>
                    <a:pt x="2522" y="10234"/>
                  </a:cubicBezTo>
                  <a:cubicBezTo>
                    <a:pt x="1498" y="9195"/>
                    <a:pt x="937" y="7821"/>
                    <a:pt x="937" y="6362"/>
                  </a:cubicBezTo>
                  <a:cubicBezTo>
                    <a:pt x="937" y="4904"/>
                    <a:pt x="1518" y="3522"/>
                    <a:pt x="2574" y="2470"/>
                  </a:cubicBezTo>
                  <a:cubicBezTo>
                    <a:pt x="3343" y="1705"/>
                    <a:pt x="4323" y="1175"/>
                    <a:pt x="5358" y="956"/>
                  </a:cubicBezTo>
                  <a:cubicBezTo>
                    <a:pt x="5318" y="821"/>
                    <a:pt x="5298" y="677"/>
                    <a:pt x="5298" y="530"/>
                  </a:cubicBezTo>
                  <a:cubicBezTo>
                    <a:pt x="5298" y="342"/>
                    <a:pt x="5330" y="167"/>
                    <a:pt x="5390" y="0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0" name="Freeform 8"/>
            <p:cNvSpPr>
              <a:spLocks noChangeArrowheads="1"/>
            </p:cNvSpPr>
            <p:nvPr/>
          </p:nvSpPr>
          <p:spPr bwMode="auto">
            <a:xfrm>
              <a:off x="5097827" y="261473"/>
              <a:ext cx="163" cy="163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1" name="Freeform 9"/>
            <p:cNvSpPr>
              <a:spLocks noChangeArrowheads="1"/>
            </p:cNvSpPr>
            <p:nvPr/>
          </p:nvSpPr>
          <p:spPr bwMode="auto">
            <a:xfrm>
              <a:off x="5012736" y="217144"/>
              <a:ext cx="90284" cy="74857"/>
            </a:xfrm>
            <a:custGeom>
              <a:avLst/>
              <a:gdLst>
                <a:gd name="T0" fmla="*/ 2450 w 2451"/>
                <a:gd name="T1" fmla="*/ 1538 h 2033"/>
                <a:gd name="T2" fmla="*/ 2450 w 2451"/>
                <a:gd name="T3" fmla="*/ 1538 h 2033"/>
                <a:gd name="T4" fmla="*/ 2290 w 2451"/>
                <a:gd name="T5" fmla="*/ 1207 h 2033"/>
                <a:gd name="T6" fmla="*/ 402 w 2451"/>
                <a:gd name="T7" fmla="*/ 104 h 2033"/>
                <a:gd name="T8" fmla="*/ 64 w 2451"/>
                <a:gd name="T9" fmla="*/ 0 h 2033"/>
                <a:gd name="T10" fmla="*/ 111 w 2451"/>
                <a:gd name="T11" fmla="*/ 383 h 2033"/>
                <a:gd name="T12" fmla="*/ 0 w 2451"/>
                <a:gd name="T13" fmla="*/ 952 h 2033"/>
                <a:gd name="T14" fmla="*/ 103 w 2451"/>
                <a:gd name="T15" fmla="*/ 988 h 2033"/>
                <a:gd name="T16" fmla="*/ 1673 w 2451"/>
                <a:gd name="T17" fmla="*/ 1909 h 2033"/>
                <a:gd name="T18" fmla="*/ 2012 w 2451"/>
                <a:gd name="T19" fmla="*/ 2024 h 2033"/>
                <a:gd name="T20" fmla="*/ 2334 w 2451"/>
                <a:gd name="T21" fmla="*/ 1865 h 2033"/>
                <a:gd name="T22" fmla="*/ 2450 w 2451"/>
                <a:gd name="T23" fmla="*/ 1578 h 2033"/>
                <a:gd name="T24" fmla="*/ 2450 w 2451"/>
                <a:gd name="T25" fmla="*/ 1570 h 2033"/>
                <a:gd name="T26" fmla="*/ 2450 w 2451"/>
                <a:gd name="T27" fmla="*/ 1542 h 2033"/>
                <a:gd name="T28" fmla="*/ 2450 w 2451"/>
                <a:gd name="T29" fmla="*/ 1538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1" h="2033" extrusionOk="0">
                  <a:moveTo>
                    <a:pt x="2450" y="1538"/>
                  </a:moveTo>
                  <a:lnTo>
                    <a:pt x="2450" y="1538"/>
                  </a:lnTo>
                  <a:cubicBezTo>
                    <a:pt x="2446" y="1411"/>
                    <a:pt x="2386" y="1291"/>
                    <a:pt x="2290" y="1207"/>
                  </a:cubicBezTo>
                  <a:cubicBezTo>
                    <a:pt x="1721" y="705"/>
                    <a:pt x="1103" y="343"/>
                    <a:pt x="402" y="104"/>
                  </a:cubicBezTo>
                  <a:cubicBezTo>
                    <a:pt x="295" y="68"/>
                    <a:pt x="179" y="32"/>
                    <a:pt x="64" y="0"/>
                  </a:cubicBezTo>
                  <a:cubicBezTo>
                    <a:pt x="95" y="120"/>
                    <a:pt x="111" y="251"/>
                    <a:pt x="111" y="383"/>
                  </a:cubicBezTo>
                  <a:cubicBezTo>
                    <a:pt x="111" y="582"/>
                    <a:pt x="71" y="777"/>
                    <a:pt x="0" y="952"/>
                  </a:cubicBezTo>
                  <a:cubicBezTo>
                    <a:pt x="36" y="964"/>
                    <a:pt x="68" y="976"/>
                    <a:pt x="103" y="988"/>
                  </a:cubicBezTo>
                  <a:cubicBezTo>
                    <a:pt x="681" y="1184"/>
                    <a:pt x="1195" y="1486"/>
                    <a:pt x="1673" y="1909"/>
                  </a:cubicBezTo>
                  <a:cubicBezTo>
                    <a:pt x="1769" y="1992"/>
                    <a:pt x="1888" y="2032"/>
                    <a:pt x="2012" y="2024"/>
                  </a:cubicBezTo>
                  <a:cubicBezTo>
                    <a:pt x="2135" y="2016"/>
                    <a:pt x="2251" y="1960"/>
                    <a:pt x="2334" y="1865"/>
                  </a:cubicBezTo>
                  <a:cubicBezTo>
                    <a:pt x="2402" y="1789"/>
                    <a:pt x="2446" y="1685"/>
                    <a:pt x="2450" y="1578"/>
                  </a:cubicBezTo>
                  <a:cubicBezTo>
                    <a:pt x="2450" y="1570"/>
                    <a:pt x="2450" y="1570"/>
                    <a:pt x="2450" y="1570"/>
                  </a:cubicBezTo>
                  <a:cubicBezTo>
                    <a:pt x="2450" y="1542"/>
                    <a:pt x="2450" y="1542"/>
                    <a:pt x="2450" y="1542"/>
                  </a:cubicBezTo>
                  <a:lnTo>
                    <a:pt x="2450" y="1538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grpSp>
        <p:nvGrpSpPr>
          <p:cNvPr id="22" name="Gruppierung 21"/>
          <p:cNvGrpSpPr/>
          <p:nvPr userDrawn="1"/>
        </p:nvGrpSpPr>
        <p:grpSpPr bwMode="auto">
          <a:xfrm>
            <a:off x="10495371" y="234684"/>
            <a:ext cx="1304196" cy="372569"/>
            <a:chOff x="5408462" y="269430"/>
            <a:chExt cx="978147" cy="310474"/>
          </a:xfrm>
        </p:grpSpPr>
        <p:sp>
          <p:nvSpPr>
            <p:cNvPr id="23" name="Freeform 10"/>
            <p:cNvSpPr>
              <a:spLocks noChangeArrowheads="1"/>
            </p:cNvSpPr>
            <p:nvPr/>
          </p:nvSpPr>
          <p:spPr bwMode="auto">
            <a:xfrm>
              <a:off x="5408462" y="408845"/>
              <a:ext cx="293082" cy="169064"/>
            </a:xfrm>
            <a:custGeom>
              <a:avLst/>
              <a:gdLst>
                <a:gd name="T0" fmla="*/ 0 w 4531"/>
                <a:gd name="T1" fmla="*/ 120 h 2615"/>
                <a:gd name="T2" fmla="*/ 0 w 4531"/>
                <a:gd name="T3" fmla="*/ 120 h 2615"/>
                <a:gd name="T4" fmla="*/ 175 w 4531"/>
                <a:gd name="T5" fmla="*/ 0 h 2615"/>
                <a:gd name="T6" fmla="*/ 4418 w 4531"/>
                <a:gd name="T7" fmla="*/ 4 h 2615"/>
                <a:gd name="T8" fmla="*/ 4526 w 4531"/>
                <a:gd name="T9" fmla="*/ 84 h 2615"/>
                <a:gd name="T10" fmla="*/ 4530 w 4531"/>
                <a:gd name="T11" fmla="*/ 742 h 2615"/>
                <a:gd name="T12" fmla="*/ 2916 w 4531"/>
                <a:gd name="T13" fmla="*/ 742 h 2615"/>
                <a:gd name="T14" fmla="*/ 2845 w 4531"/>
                <a:gd name="T15" fmla="*/ 742 h 2615"/>
                <a:gd name="T16" fmla="*/ 2761 w 4531"/>
                <a:gd name="T17" fmla="*/ 371 h 2615"/>
                <a:gd name="T18" fmla="*/ 1725 w 4531"/>
                <a:gd name="T19" fmla="*/ 371 h 2615"/>
                <a:gd name="T20" fmla="*/ 1638 w 4531"/>
                <a:gd name="T21" fmla="*/ 455 h 2615"/>
                <a:gd name="T22" fmla="*/ 1638 w 4531"/>
                <a:gd name="T23" fmla="*/ 2200 h 2615"/>
                <a:gd name="T24" fmla="*/ 1881 w 4531"/>
                <a:gd name="T25" fmla="*/ 2279 h 2615"/>
                <a:gd name="T26" fmla="*/ 2733 w 4531"/>
                <a:gd name="T27" fmla="*/ 2275 h 2615"/>
                <a:gd name="T28" fmla="*/ 2809 w 4531"/>
                <a:gd name="T29" fmla="*/ 2200 h 2615"/>
                <a:gd name="T30" fmla="*/ 2805 w 4531"/>
                <a:gd name="T31" fmla="*/ 1578 h 2615"/>
                <a:gd name="T32" fmla="*/ 2462 w 4531"/>
                <a:gd name="T33" fmla="*/ 1471 h 2615"/>
                <a:gd name="T34" fmla="*/ 2243 w 4531"/>
                <a:gd name="T35" fmla="*/ 1471 h 2615"/>
                <a:gd name="T36" fmla="*/ 2243 w 4531"/>
                <a:gd name="T37" fmla="*/ 1156 h 2615"/>
                <a:gd name="T38" fmla="*/ 4530 w 4531"/>
                <a:gd name="T39" fmla="*/ 1156 h 2615"/>
                <a:gd name="T40" fmla="*/ 4526 w 4531"/>
                <a:gd name="T41" fmla="*/ 2443 h 2615"/>
                <a:gd name="T42" fmla="*/ 4418 w 4531"/>
                <a:gd name="T43" fmla="*/ 2586 h 2615"/>
                <a:gd name="T44" fmla="*/ 4319 w 4531"/>
                <a:gd name="T45" fmla="*/ 2614 h 2615"/>
                <a:gd name="T46" fmla="*/ 84 w 4531"/>
                <a:gd name="T47" fmla="*/ 2614 h 2615"/>
                <a:gd name="T48" fmla="*/ 4 w 4531"/>
                <a:gd name="T49" fmla="*/ 2506 h 2615"/>
                <a:gd name="T50" fmla="*/ 0 w 4531"/>
                <a:gd name="T51" fmla="*/ 2459 h 2615"/>
                <a:gd name="T52" fmla="*/ 0 w 4531"/>
                <a:gd name="T53" fmla="*/ 12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1" h="2615" extrusionOk="0">
                  <a:moveTo>
                    <a:pt x="0" y="120"/>
                  </a:moveTo>
                  <a:lnTo>
                    <a:pt x="0" y="120"/>
                  </a:lnTo>
                  <a:cubicBezTo>
                    <a:pt x="0" y="44"/>
                    <a:pt x="36" y="0"/>
                    <a:pt x="175" y="0"/>
                  </a:cubicBezTo>
                  <a:cubicBezTo>
                    <a:pt x="4418" y="4"/>
                    <a:pt x="4418" y="4"/>
                    <a:pt x="4418" y="4"/>
                  </a:cubicBezTo>
                  <a:cubicBezTo>
                    <a:pt x="4458" y="12"/>
                    <a:pt x="4514" y="40"/>
                    <a:pt x="4526" y="84"/>
                  </a:cubicBezTo>
                  <a:cubicBezTo>
                    <a:pt x="4526" y="303"/>
                    <a:pt x="4530" y="522"/>
                    <a:pt x="4530" y="742"/>
                  </a:cubicBezTo>
                  <a:cubicBezTo>
                    <a:pt x="2916" y="742"/>
                    <a:pt x="2916" y="742"/>
                    <a:pt x="2916" y="742"/>
                  </a:cubicBezTo>
                  <a:cubicBezTo>
                    <a:pt x="2845" y="742"/>
                    <a:pt x="2845" y="742"/>
                    <a:pt x="2845" y="742"/>
                  </a:cubicBezTo>
                  <a:cubicBezTo>
                    <a:pt x="2845" y="618"/>
                    <a:pt x="2881" y="371"/>
                    <a:pt x="2761" y="371"/>
                  </a:cubicBezTo>
                  <a:cubicBezTo>
                    <a:pt x="1725" y="371"/>
                    <a:pt x="1725" y="371"/>
                    <a:pt x="1725" y="371"/>
                  </a:cubicBezTo>
                  <a:cubicBezTo>
                    <a:pt x="1689" y="387"/>
                    <a:pt x="1654" y="419"/>
                    <a:pt x="1638" y="455"/>
                  </a:cubicBezTo>
                  <a:cubicBezTo>
                    <a:pt x="1638" y="1032"/>
                    <a:pt x="1638" y="1674"/>
                    <a:pt x="1638" y="2200"/>
                  </a:cubicBezTo>
                  <a:cubicBezTo>
                    <a:pt x="1681" y="2299"/>
                    <a:pt x="1789" y="2275"/>
                    <a:pt x="1881" y="2279"/>
                  </a:cubicBezTo>
                  <a:cubicBezTo>
                    <a:pt x="2733" y="2275"/>
                    <a:pt x="2733" y="2275"/>
                    <a:pt x="2733" y="2275"/>
                  </a:cubicBezTo>
                  <a:cubicBezTo>
                    <a:pt x="2765" y="2267"/>
                    <a:pt x="2805" y="2240"/>
                    <a:pt x="2809" y="2200"/>
                  </a:cubicBezTo>
                  <a:cubicBezTo>
                    <a:pt x="2805" y="1578"/>
                    <a:pt x="2805" y="1578"/>
                    <a:pt x="2805" y="1578"/>
                  </a:cubicBezTo>
                  <a:cubicBezTo>
                    <a:pt x="2761" y="1419"/>
                    <a:pt x="2590" y="1486"/>
                    <a:pt x="2462" y="1471"/>
                  </a:cubicBezTo>
                  <a:cubicBezTo>
                    <a:pt x="2243" y="1471"/>
                    <a:pt x="2243" y="1471"/>
                    <a:pt x="2243" y="1471"/>
                  </a:cubicBezTo>
                  <a:cubicBezTo>
                    <a:pt x="2243" y="1156"/>
                    <a:pt x="2243" y="1156"/>
                    <a:pt x="2243" y="1156"/>
                  </a:cubicBezTo>
                  <a:cubicBezTo>
                    <a:pt x="4530" y="1156"/>
                    <a:pt x="4530" y="1156"/>
                    <a:pt x="4530" y="1156"/>
                  </a:cubicBezTo>
                  <a:cubicBezTo>
                    <a:pt x="4526" y="2443"/>
                    <a:pt x="4526" y="2443"/>
                    <a:pt x="4526" y="2443"/>
                  </a:cubicBezTo>
                  <a:cubicBezTo>
                    <a:pt x="4506" y="2498"/>
                    <a:pt x="4474" y="2554"/>
                    <a:pt x="4418" y="2586"/>
                  </a:cubicBezTo>
                  <a:cubicBezTo>
                    <a:pt x="4319" y="2614"/>
                    <a:pt x="4319" y="2614"/>
                    <a:pt x="4319" y="2614"/>
                  </a:cubicBezTo>
                  <a:cubicBezTo>
                    <a:pt x="84" y="2614"/>
                    <a:pt x="84" y="2614"/>
                    <a:pt x="84" y="2614"/>
                  </a:cubicBezTo>
                  <a:cubicBezTo>
                    <a:pt x="36" y="2606"/>
                    <a:pt x="12" y="2550"/>
                    <a:pt x="4" y="2506"/>
                  </a:cubicBezTo>
                  <a:cubicBezTo>
                    <a:pt x="0" y="2459"/>
                    <a:pt x="0" y="2459"/>
                    <a:pt x="0" y="2459"/>
                  </a:cubicBezTo>
                  <a:lnTo>
                    <a:pt x="0" y="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4" name="Freeform 11"/>
            <p:cNvSpPr>
              <a:spLocks noChangeArrowheads="1"/>
            </p:cNvSpPr>
            <p:nvPr/>
          </p:nvSpPr>
          <p:spPr bwMode="auto">
            <a:xfrm>
              <a:off x="5785639" y="409129"/>
              <a:ext cx="295362" cy="169347"/>
            </a:xfrm>
            <a:custGeom>
              <a:avLst/>
              <a:gdLst>
                <a:gd name="T0" fmla="*/ 3 w 4569"/>
                <a:gd name="T1" fmla="*/ 1877 h 2619"/>
                <a:gd name="T2" fmla="*/ 3 w 4569"/>
                <a:gd name="T3" fmla="*/ 1877 h 2619"/>
                <a:gd name="T4" fmla="*/ 1728 w 4569"/>
                <a:gd name="T5" fmla="*/ 1881 h 2619"/>
                <a:gd name="T6" fmla="*/ 1811 w 4569"/>
                <a:gd name="T7" fmla="*/ 2247 h 2619"/>
                <a:gd name="T8" fmla="*/ 2795 w 4569"/>
                <a:gd name="T9" fmla="*/ 2243 h 2619"/>
                <a:gd name="T10" fmla="*/ 2879 w 4569"/>
                <a:gd name="T11" fmla="*/ 2144 h 2619"/>
                <a:gd name="T12" fmla="*/ 2879 w 4569"/>
                <a:gd name="T13" fmla="*/ 1570 h 2619"/>
                <a:gd name="T14" fmla="*/ 2787 w 4569"/>
                <a:gd name="T15" fmla="*/ 1487 h 2619"/>
                <a:gd name="T16" fmla="*/ 123 w 4569"/>
                <a:gd name="T17" fmla="*/ 1482 h 2619"/>
                <a:gd name="T18" fmla="*/ 0 w 4569"/>
                <a:gd name="T19" fmla="*/ 1291 h 2619"/>
                <a:gd name="T20" fmla="*/ 3 w 4569"/>
                <a:gd name="T21" fmla="*/ 144 h 2619"/>
                <a:gd name="T22" fmla="*/ 326 w 4569"/>
                <a:gd name="T23" fmla="*/ 12 h 2619"/>
                <a:gd name="T24" fmla="*/ 4448 w 4569"/>
                <a:gd name="T25" fmla="*/ 12 h 2619"/>
                <a:gd name="T26" fmla="*/ 4568 w 4569"/>
                <a:gd name="T27" fmla="*/ 96 h 2619"/>
                <a:gd name="T28" fmla="*/ 4568 w 4569"/>
                <a:gd name="T29" fmla="*/ 702 h 2619"/>
                <a:gd name="T30" fmla="*/ 2895 w 4569"/>
                <a:gd name="T31" fmla="*/ 702 h 2619"/>
                <a:gd name="T32" fmla="*/ 2823 w 4569"/>
                <a:gd name="T33" fmla="*/ 367 h 2619"/>
                <a:gd name="T34" fmla="*/ 1755 w 4569"/>
                <a:gd name="T35" fmla="*/ 367 h 2619"/>
                <a:gd name="T36" fmla="*/ 1712 w 4569"/>
                <a:gd name="T37" fmla="*/ 411 h 2619"/>
                <a:gd name="T38" fmla="*/ 1712 w 4569"/>
                <a:gd name="T39" fmla="*/ 1104 h 2619"/>
                <a:gd name="T40" fmla="*/ 2086 w 4569"/>
                <a:gd name="T41" fmla="*/ 1192 h 2619"/>
                <a:gd name="T42" fmla="*/ 4413 w 4569"/>
                <a:gd name="T43" fmla="*/ 1192 h 2619"/>
                <a:gd name="T44" fmla="*/ 4568 w 4569"/>
                <a:gd name="T45" fmla="*/ 1279 h 2619"/>
                <a:gd name="T46" fmla="*/ 4568 w 4569"/>
                <a:gd name="T47" fmla="*/ 2447 h 2619"/>
                <a:gd name="T48" fmla="*/ 4468 w 4569"/>
                <a:gd name="T49" fmla="*/ 2618 h 2619"/>
                <a:gd name="T50" fmla="*/ 4138 w 4569"/>
                <a:gd name="T51" fmla="*/ 2618 h 2619"/>
                <a:gd name="T52" fmla="*/ 155 w 4569"/>
                <a:gd name="T53" fmla="*/ 2618 h 2619"/>
                <a:gd name="T54" fmla="*/ 0 w 4569"/>
                <a:gd name="T55" fmla="*/ 2451 h 2619"/>
                <a:gd name="T56" fmla="*/ 3 w 4569"/>
                <a:gd name="T57" fmla="*/ 1877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9" h="2619" extrusionOk="0">
                  <a:moveTo>
                    <a:pt x="3" y="1877"/>
                  </a:moveTo>
                  <a:lnTo>
                    <a:pt x="3" y="1877"/>
                  </a:lnTo>
                  <a:cubicBezTo>
                    <a:pt x="1728" y="1881"/>
                    <a:pt x="1728" y="1881"/>
                    <a:pt x="1728" y="1881"/>
                  </a:cubicBezTo>
                  <a:cubicBezTo>
                    <a:pt x="1728" y="2028"/>
                    <a:pt x="1697" y="2247"/>
                    <a:pt x="1811" y="2247"/>
                  </a:cubicBezTo>
                  <a:cubicBezTo>
                    <a:pt x="2138" y="2251"/>
                    <a:pt x="2476" y="2243"/>
                    <a:pt x="2795" y="2243"/>
                  </a:cubicBezTo>
                  <a:cubicBezTo>
                    <a:pt x="2879" y="2144"/>
                    <a:pt x="2879" y="2144"/>
                    <a:pt x="2879" y="2144"/>
                  </a:cubicBezTo>
                  <a:cubicBezTo>
                    <a:pt x="2879" y="1570"/>
                    <a:pt x="2879" y="1570"/>
                    <a:pt x="2879" y="1570"/>
                  </a:cubicBezTo>
                  <a:cubicBezTo>
                    <a:pt x="2879" y="1534"/>
                    <a:pt x="2867" y="1487"/>
                    <a:pt x="2787" y="1487"/>
                  </a:cubicBezTo>
                  <a:cubicBezTo>
                    <a:pt x="123" y="1482"/>
                    <a:pt x="123" y="1482"/>
                    <a:pt x="123" y="1482"/>
                  </a:cubicBezTo>
                  <a:cubicBezTo>
                    <a:pt x="27" y="1482"/>
                    <a:pt x="0" y="1375"/>
                    <a:pt x="0" y="1291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0"/>
                    <a:pt x="207" y="12"/>
                    <a:pt x="326" y="12"/>
                  </a:cubicBezTo>
                  <a:cubicBezTo>
                    <a:pt x="4448" y="12"/>
                    <a:pt x="4448" y="12"/>
                    <a:pt x="4448" y="12"/>
                  </a:cubicBezTo>
                  <a:cubicBezTo>
                    <a:pt x="4496" y="28"/>
                    <a:pt x="4560" y="36"/>
                    <a:pt x="4568" y="96"/>
                  </a:cubicBezTo>
                  <a:cubicBezTo>
                    <a:pt x="4568" y="702"/>
                    <a:pt x="4568" y="702"/>
                    <a:pt x="4568" y="702"/>
                  </a:cubicBezTo>
                  <a:cubicBezTo>
                    <a:pt x="2895" y="702"/>
                    <a:pt x="2895" y="702"/>
                    <a:pt x="2895" y="702"/>
                  </a:cubicBezTo>
                  <a:cubicBezTo>
                    <a:pt x="2895" y="590"/>
                    <a:pt x="2927" y="367"/>
                    <a:pt x="2823" y="367"/>
                  </a:cubicBezTo>
                  <a:cubicBezTo>
                    <a:pt x="2476" y="367"/>
                    <a:pt x="2106" y="367"/>
                    <a:pt x="1755" y="367"/>
                  </a:cubicBezTo>
                  <a:cubicBezTo>
                    <a:pt x="1712" y="411"/>
                    <a:pt x="1712" y="411"/>
                    <a:pt x="1712" y="411"/>
                  </a:cubicBezTo>
                  <a:cubicBezTo>
                    <a:pt x="1712" y="1104"/>
                    <a:pt x="1712" y="1104"/>
                    <a:pt x="1712" y="1104"/>
                  </a:cubicBezTo>
                  <a:cubicBezTo>
                    <a:pt x="1712" y="1224"/>
                    <a:pt x="1911" y="1192"/>
                    <a:pt x="2086" y="1192"/>
                  </a:cubicBezTo>
                  <a:cubicBezTo>
                    <a:pt x="4413" y="1192"/>
                    <a:pt x="4413" y="1192"/>
                    <a:pt x="4413" y="1192"/>
                  </a:cubicBezTo>
                  <a:cubicBezTo>
                    <a:pt x="4520" y="1192"/>
                    <a:pt x="4568" y="1208"/>
                    <a:pt x="4568" y="1279"/>
                  </a:cubicBezTo>
                  <a:cubicBezTo>
                    <a:pt x="4568" y="1678"/>
                    <a:pt x="4568" y="2088"/>
                    <a:pt x="4568" y="2447"/>
                  </a:cubicBezTo>
                  <a:cubicBezTo>
                    <a:pt x="4568" y="2514"/>
                    <a:pt x="4544" y="2602"/>
                    <a:pt x="4468" y="2618"/>
                  </a:cubicBezTo>
                  <a:cubicBezTo>
                    <a:pt x="4138" y="2618"/>
                    <a:pt x="4138" y="2618"/>
                    <a:pt x="4138" y="2618"/>
                  </a:cubicBezTo>
                  <a:cubicBezTo>
                    <a:pt x="155" y="2618"/>
                    <a:pt x="155" y="2618"/>
                    <a:pt x="155" y="2618"/>
                  </a:cubicBezTo>
                  <a:cubicBezTo>
                    <a:pt x="83" y="2606"/>
                    <a:pt x="0" y="2546"/>
                    <a:pt x="0" y="2451"/>
                  </a:cubicBezTo>
                  <a:cubicBezTo>
                    <a:pt x="0" y="2263"/>
                    <a:pt x="3" y="2096"/>
                    <a:pt x="3" y="18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5" name="Freeform 12"/>
            <p:cNvSpPr>
              <a:spLocks noChangeArrowheads="1"/>
            </p:cNvSpPr>
            <p:nvPr/>
          </p:nvSpPr>
          <p:spPr bwMode="auto">
            <a:xfrm>
              <a:off x="6149703" y="409129"/>
              <a:ext cx="109763" cy="170489"/>
            </a:xfrm>
            <a:custGeom>
              <a:avLst/>
              <a:gdLst>
                <a:gd name="T0" fmla="*/ 0 w 1698"/>
                <a:gd name="T1" fmla="*/ 2243 h 2639"/>
                <a:gd name="T2" fmla="*/ 0 w 1698"/>
                <a:gd name="T3" fmla="*/ 2243 h 2639"/>
                <a:gd name="T4" fmla="*/ 541 w 1698"/>
                <a:gd name="T5" fmla="*/ 2124 h 2639"/>
                <a:gd name="T6" fmla="*/ 553 w 1698"/>
                <a:gd name="T7" fmla="*/ 2020 h 2639"/>
                <a:gd name="T8" fmla="*/ 553 w 1698"/>
                <a:gd name="T9" fmla="*/ 566 h 2639"/>
                <a:gd name="T10" fmla="*/ 8 w 1698"/>
                <a:gd name="T11" fmla="*/ 415 h 2639"/>
                <a:gd name="T12" fmla="*/ 8 w 1698"/>
                <a:gd name="T13" fmla="*/ 0 h 2639"/>
                <a:gd name="T14" fmla="*/ 1697 w 1698"/>
                <a:gd name="T15" fmla="*/ 0 h 2639"/>
                <a:gd name="T16" fmla="*/ 1697 w 1698"/>
                <a:gd name="T17" fmla="*/ 2638 h 2639"/>
                <a:gd name="T18" fmla="*/ 0 w 1698"/>
                <a:gd name="T19" fmla="*/ 2638 h 2639"/>
                <a:gd name="T20" fmla="*/ 0 w 1698"/>
                <a:gd name="T21" fmla="*/ 2243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9" extrusionOk="0">
                  <a:moveTo>
                    <a:pt x="0" y="2243"/>
                  </a:moveTo>
                  <a:lnTo>
                    <a:pt x="0" y="2243"/>
                  </a:lnTo>
                  <a:cubicBezTo>
                    <a:pt x="191" y="2227"/>
                    <a:pt x="450" y="2291"/>
                    <a:pt x="541" y="2124"/>
                  </a:cubicBezTo>
                  <a:cubicBezTo>
                    <a:pt x="553" y="2020"/>
                    <a:pt x="553" y="2020"/>
                    <a:pt x="553" y="2020"/>
                  </a:cubicBezTo>
                  <a:cubicBezTo>
                    <a:pt x="553" y="566"/>
                    <a:pt x="553" y="566"/>
                    <a:pt x="553" y="566"/>
                  </a:cubicBezTo>
                  <a:cubicBezTo>
                    <a:pt x="506" y="375"/>
                    <a:pt x="203" y="415"/>
                    <a:pt x="8" y="4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697" y="2638"/>
                    <a:pt x="1697" y="2638"/>
                    <a:pt x="1697" y="2638"/>
                  </a:cubicBezTo>
                  <a:cubicBezTo>
                    <a:pt x="0" y="2638"/>
                    <a:pt x="0" y="2638"/>
                    <a:pt x="0" y="2638"/>
                  </a:cubicBezTo>
                  <a:cubicBezTo>
                    <a:pt x="0" y="2510"/>
                    <a:pt x="0" y="2375"/>
                    <a:pt x="0" y="224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6" name="Freeform 13"/>
            <p:cNvSpPr>
              <a:spLocks noChangeArrowheads="1"/>
            </p:cNvSpPr>
            <p:nvPr/>
          </p:nvSpPr>
          <p:spPr bwMode="auto">
            <a:xfrm>
              <a:off x="6276846" y="409414"/>
              <a:ext cx="109763" cy="170489"/>
            </a:xfrm>
            <a:custGeom>
              <a:avLst/>
              <a:gdLst>
                <a:gd name="T0" fmla="*/ 1697 w 1698"/>
                <a:gd name="T1" fmla="*/ 2239 h 2635"/>
                <a:gd name="T2" fmla="*/ 1697 w 1698"/>
                <a:gd name="T3" fmla="*/ 2239 h 2635"/>
                <a:gd name="T4" fmla="*/ 1155 w 1698"/>
                <a:gd name="T5" fmla="*/ 2120 h 2635"/>
                <a:gd name="T6" fmla="*/ 1139 w 1698"/>
                <a:gd name="T7" fmla="*/ 2020 h 2635"/>
                <a:gd name="T8" fmla="*/ 1143 w 1698"/>
                <a:gd name="T9" fmla="*/ 566 h 2635"/>
                <a:gd name="T10" fmla="*/ 1689 w 1698"/>
                <a:gd name="T11" fmla="*/ 411 h 2635"/>
                <a:gd name="T12" fmla="*/ 1689 w 1698"/>
                <a:gd name="T13" fmla="*/ 0 h 2635"/>
                <a:gd name="T14" fmla="*/ 0 w 1698"/>
                <a:gd name="T15" fmla="*/ 0 h 2635"/>
                <a:gd name="T16" fmla="*/ 0 w 1698"/>
                <a:gd name="T17" fmla="*/ 2634 h 2635"/>
                <a:gd name="T18" fmla="*/ 1697 w 1698"/>
                <a:gd name="T19" fmla="*/ 2634 h 2635"/>
                <a:gd name="T20" fmla="*/ 1697 w 1698"/>
                <a:gd name="T21" fmla="*/ 223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5" extrusionOk="0">
                  <a:moveTo>
                    <a:pt x="1697" y="2239"/>
                  </a:moveTo>
                  <a:lnTo>
                    <a:pt x="1697" y="2239"/>
                  </a:lnTo>
                  <a:cubicBezTo>
                    <a:pt x="1502" y="2227"/>
                    <a:pt x="1247" y="2291"/>
                    <a:pt x="1155" y="2120"/>
                  </a:cubicBezTo>
                  <a:cubicBezTo>
                    <a:pt x="1139" y="2020"/>
                    <a:pt x="1139" y="2020"/>
                    <a:pt x="1139" y="2020"/>
                  </a:cubicBezTo>
                  <a:cubicBezTo>
                    <a:pt x="1143" y="566"/>
                    <a:pt x="1143" y="566"/>
                    <a:pt x="1143" y="566"/>
                  </a:cubicBezTo>
                  <a:cubicBezTo>
                    <a:pt x="1187" y="371"/>
                    <a:pt x="1490" y="415"/>
                    <a:pt x="1689" y="411"/>
                  </a:cubicBezTo>
                  <a:cubicBezTo>
                    <a:pt x="1689" y="0"/>
                    <a:pt x="1689" y="0"/>
                    <a:pt x="16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4"/>
                    <a:pt x="0" y="2634"/>
                    <a:pt x="0" y="2634"/>
                  </a:cubicBezTo>
                  <a:cubicBezTo>
                    <a:pt x="1697" y="2634"/>
                    <a:pt x="1697" y="2634"/>
                    <a:pt x="1697" y="2634"/>
                  </a:cubicBezTo>
                  <a:cubicBezTo>
                    <a:pt x="1697" y="2510"/>
                    <a:pt x="1697" y="2375"/>
                    <a:pt x="1697" y="22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7" name="Freeform 14"/>
            <p:cNvSpPr>
              <a:spLocks noChangeArrowheads="1"/>
            </p:cNvSpPr>
            <p:nvPr/>
          </p:nvSpPr>
          <p:spPr bwMode="auto">
            <a:xfrm>
              <a:off x="6210684" y="269430"/>
              <a:ext cx="114895" cy="114896"/>
            </a:xfrm>
            <a:custGeom>
              <a:avLst/>
              <a:gdLst>
                <a:gd name="T0" fmla="*/ 888 w 1778"/>
                <a:gd name="T1" fmla="*/ 1777 h 1778"/>
                <a:gd name="T2" fmla="*/ 888 w 1778"/>
                <a:gd name="T3" fmla="*/ 1777 h 1778"/>
                <a:gd name="T4" fmla="*/ 1777 w 1778"/>
                <a:gd name="T5" fmla="*/ 888 h 1778"/>
                <a:gd name="T6" fmla="*/ 888 w 1778"/>
                <a:gd name="T7" fmla="*/ 0 h 1778"/>
                <a:gd name="T8" fmla="*/ 0 w 1778"/>
                <a:gd name="T9" fmla="*/ 888 h 1778"/>
                <a:gd name="T10" fmla="*/ 888 w 1778"/>
                <a:gd name="T11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8" h="1778" extrusionOk="0">
                  <a:moveTo>
                    <a:pt x="888" y="1777"/>
                  </a:moveTo>
                  <a:lnTo>
                    <a:pt x="888" y="1777"/>
                  </a:lnTo>
                  <a:cubicBezTo>
                    <a:pt x="1378" y="1777"/>
                    <a:pt x="1777" y="1379"/>
                    <a:pt x="1777" y="888"/>
                  </a:cubicBezTo>
                  <a:cubicBezTo>
                    <a:pt x="1777" y="399"/>
                    <a:pt x="1378" y="0"/>
                    <a:pt x="888" y="0"/>
                  </a:cubicBezTo>
                  <a:cubicBezTo>
                    <a:pt x="398" y="0"/>
                    <a:pt x="0" y="399"/>
                    <a:pt x="0" y="888"/>
                  </a:cubicBezTo>
                  <a:cubicBezTo>
                    <a:pt x="0" y="1379"/>
                    <a:pt x="398" y="1777"/>
                    <a:pt x="888" y="1777"/>
                  </a:cubicBez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8" name="Freeform 15"/>
            <p:cNvSpPr>
              <a:spLocks noChangeArrowheads="1"/>
            </p:cNvSpPr>
            <p:nvPr/>
          </p:nvSpPr>
          <p:spPr bwMode="auto">
            <a:xfrm>
              <a:off x="6267989" y="326734"/>
              <a:ext cx="285" cy="28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9" name="Freeform 16"/>
            <p:cNvSpPr>
              <a:spLocks noChangeArrowheads="1"/>
            </p:cNvSpPr>
            <p:nvPr/>
          </p:nvSpPr>
          <p:spPr bwMode="auto">
            <a:xfrm>
              <a:off x="6267989" y="326736"/>
              <a:ext cx="285" cy="28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0" name="Freeform 17"/>
            <p:cNvSpPr>
              <a:spLocks noChangeArrowheads="1"/>
            </p:cNvSpPr>
            <p:nvPr/>
          </p:nvSpPr>
          <p:spPr bwMode="auto">
            <a:xfrm>
              <a:off x="6259349" y="409128"/>
              <a:ext cx="17677" cy="170489"/>
            </a:xfrm>
            <a:custGeom>
              <a:avLst/>
              <a:gdLst>
                <a:gd name="T0" fmla="*/ 271 w 272"/>
                <a:gd name="T1" fmla="*/ 2638 h 2639"/>
                <a:gd name="T2" fmla="*/ 271 w 272"/>
                <a:gd name="T3" fmla="*/ 0 h 2639"/>
                <a:gd name="T4" fmla="*/ 0 w 272"/>
                <a:gd name="T5" fmla="*/ 0 h 2639"/>
                <a:gd name="T6" fmla="*/ 0 w 272"/>
                <a:gd name="T7" fmla="*/ 2638 h 2639"/>
                <a:gd name="T8" fmla="*/ 271 w 272"/>
                <a:gd name="T9" fmla="*/ 2638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639" extrusionOk="0">
                  <a:moveTo>
                    <a:pt x="271" y="2638"/>
                  </a:moveTo>
                  <a:lnTo>
                    <a:pt x="271" y="0"/>
                  </a:lnTo>
                  <a:lnTo>
                    <a:pt x="0" y="0"/>
                  </a:lnTo>
                  <a:lnTo>
                    <a:pt x="0" y="2638"/>
                  </a:lnTo>
                  <a:lnTo>
                    <a:pt x="271" y="2638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1" name="Freeform 18"/>
            <p:cNvSpPr>
              <a:spLocks noChangeArrowheads="1"/>
            </p:cNvSpPr>
            <p:nvPr/>
          </p:nvSpPr>
          <p:spPr bwMode="auto">
            <a:xfrm>
              <a:off x="6267976" y="494114"/>
              <a:ext cx="285" cy="28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2" name="Freeform 19"/>
            <p:cNvSpPr>
              <a:spLocks noChangeArrowheads="1"/>
            </p:cNvSpPr>
            <p:nvPr/>
          </p:nvSpPr>
          <p:spPr bwMode="auto">
            <a:xfrm>
              <a:off x="6285591" y="495088"/>
              <a:ext cx="285" cy="28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</p:spTree>
    <p:extLst>
      <p:ext uri="{BB962C8B-B14F-4D97-AF65-F5344CB8AC3E}">
        <p14:creationId xmlns:p14="http://schemas.microsoft.com/office/powerpoint/2010/main" val="4047155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aufmach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48224" y="4377267"/>
            <a:ext cx="5290357" cy="1173337"/>
          </a:xfrm>
        </p:spPr>
        <p:txBody>
          <a:bodyPr anchor="t"/>
          <a:lstStyle>
            <a:lvl1pPr algn="ctr">
              <a:defRPr sz="1797" b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6369115" y="1855547"/>
            <a:ext cx="5469467" cy="2096980"/>
          </a:xfrm>
        </p:spPr>
        <p:txBody>
          <a:bodyPr anchor="t"/>
          <a:lstStyle>
            <a:lvl1pPr marL="0" algn="ctr">
              <a:spcBef>
                <a:spcPts val="0"/>
              </a:spcBef>
              <a:buFontTx/>
              <a:buNone/>
              <a:defRPr sz="2823" b="1"/>
            </a:lvl1pPr>
            <a:lvl2pPr marL="0" indent="0" algn="ctr">
              <a:spcBef>
                <a:spcPts val="0"/>
              </a:spcBef>
              <a:buFontTx/>
              <a:buNone/>
              <a:defRPr sz="2823" b="1"/>
            </a:lvl2pPr>
            <a:lvl3pPr marL="0" indent="0" algn="ctr">
              <a:spcBef>
                <a:spcPts val="0"/>
              </a:spcBef>
              <a:buFontTx/>
              <a:buNone/>
              <a:defRPr sz="2823" b="1"/>
            </a:lvl3pPr>
            <a:lvl4pPr marL="0" indent="0" algn="ctr">
              <a:spcBef>
                <a:spcPts val="0"/>
              </a:spcBef>
              <a:buFontTx/>
              <a:buNone/>
              <a:defRPr sz="2823" b="1"/>
            </a:lvl4pPr>
            <a:lvl5pPr marL="0" indent="0" algn="ctr">
              <a:spcBef>
                <a:spcPts val="0"/>
              </a:spcBef>
              <a:buFontTx/>
              <a:buNone/>
              <a:defRPr sz="2823" b="1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5066678" y="6437995"/>
            <a:ext cx="8181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9697652" y="6437995"/>
            <a:ext cx="181530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1527215" y="6437995"/>
            <a:ext cx="46334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  <p:sp>
        <p:nvSpPr>
          <p:cNvPr id="36" name="Freeform 4"/>
          <p:cNvSpPr>
            <a:spLocks noChangeArrowheads="1"/>
          </p:cNvSpPr>
          <p:nvPr userDrawn="1"/>
        </p:nvSpPr>
        <p:spPr bwMode="auto">
          <a:xfrm>
            <a:off x="-195583" y="-149676"/>
            <a:ext cx="8246784" cy="6112324"/>
          </a:xfrm>
          <a:custGeom>
            <a:avLst/>
            <a:gdLst>
              <a:gd name="T0" fmla="*/ 4872 w 4873"/>
              <a:gd name="T1" fmla="*/ 0 h 4011"/>
              <a:gd name="T2" fmla="*/ 4872 w 4873"/>
              <a:gd name="T3" fmla="*/ 0 h 4011"/>
              <a:gd name="T4" fmla="*/ 3180 w 4873"/>
              <a:gd name="T5" fmla="*/ 3447 h 4011"/>
              <a:gd name="T6" fmla="*/ 2619 w 4873"/>
              <a:gd name="T7" fmla="*/ 3826 h 4011"/>
              <a:gd name="T8" fmla="*/ 0 w 4873"/>
              <a:gd name="T9" fmla="*/ 4010 h 4011"/>
              <a:gd name="T10" fmla="*/ 0 w 4873"/>
              <a:gd name="T11" fmla="*/ 0 h 4011"/>
              <a:gd name="T12" fmla="*/ 4872 w 4873"/>
              <a:gd name="T13" fmla="*/ 0 h 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73" h="4011" extrusionOk="0">
                <a:moveTo>
                  <a:pt x="4872" y="0"/>
                </a:moveTo>
                <a:lnTo>
                  <a:pt x="4872" y="0"/>
                </a:lnTo>
                <a:cubicBezTo>
                  <a:pt x="4590" y="572"/>
                  <a:pt x="3559" y="2670"/>
                  <a:pt x="3180" y="3447"/>
                </a:cubicBezTo>
                <a:cubicBezTo>
                  <a:pt x="3074" y="3664"/>
                  <a:pt x="2860" y="3810"/>
                  <a:pt x="2619" y="3826"/>
                </a:cubicBezTo>
                <a:cubicBezTo>
                  <a:pt x="0" y="4010"/>
                  <a:pt x="0" y="4010"/>
                  <a:pt x="0" y="4010"/>
                </a:cubicBezTo>
                <a:cubicBezTo>
                  <a:pt x="0" y="0"/>
                  <a:pt x="0" y="0"/>
                  <a:pt x="0" y="0"/>
                </a:cubicBezTo>
                <a:lnTo>
                  <a:pt x="4872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1488" tIns="45745" rIns="91488" bIns="45745" anchor="ctr"/>
          <a:lstStyle/>
          <a:p>
            <a:pPr>
              <a:defRPr/>
            </a:pPr>
            <a:endParaRPr lang="de-DE" sz="1540">
              <a:solidFill>
                <a:schemeClr val="bg1">
                  <a:alpha val="0"/>
                </a:schemeClr>
              </a:solidFill>
            </a:endParaRPr>
          </a:p>
        </p:txBody>
      </p:sp>
      <p:grpSp>
        <p:nvGrpSpPr>
          <p:cNvPr id="39" name="Gruppierung 38"/>
          <p:cNvGrpSpPr>
            <a:grpSpLocks noChangeAspect="1"/>
          </p:cNvGrpSpPr>
          <p:nvPr userDrawn="1"/>
        </p:nvGrpSpPr>
        <p:grpSpPr bwMode="auto">
          <a:xfrm>
            <a:off x="10000740" y="380138"/>
            <a:ext cx="530661" cy="388799"/>
            <a:chOff x="2252663" y="7938"/>
            <a:chExt cx="5592762" cy="4552950"/>
          </a:xfrm>
        </p:grpSpPr>
        <p:sp>
          <p:nvSpPr>
            <p:cNvPr id="40" name="Freeform 1"/>
            <p:cNvSpPr>
              <a:spLocks noChangeArrowheads="1"/>
            </p:cNvSpPr>
            <p:nvPr/>
          </p:nvSpPr>
          <p:spPr bwMode="auto">
            <a:xfrm>
              <a:off x="2252663" y="1057275"/>
              <a:ext cx="1385887" cy="2673350"/>
            </a:xfrm>
            <a:custGeom>
              <a:avLst/>
              <a:gdLst>
                <a:gd name="T0" fmla="*/ 3402 w 3849"/>
                <a:gd name="T1" fmla="*/ 917 h 7428"/>
                <a:gd name="T2" fmla="*/ 3402 w 3849"/>
                <a:gd name="T3" fmla="*/ 917 h 7428"/>
                <a:gd name="T4" fmla="*/ 896 w 3849"/>
                <a:gd name="T5" fmla="*/ 917 h 7428"/>
                <a:gd name="T6" fmla="*/ 896 w 3849"/>
                <a:gd name="T7" fmla="*/ 3255 h 7428"/>
                <a:gd name="T8" fmla="*/ 2585 w 3849"/>
                <a:gd name="T9" fmla="*/ 3255 h 7428"/>
                <a:gd name="T10" fmla="*/ 3036 w 3849"/>
                <a:gd name="T11" fmla="*/ 3713 h 7428"/>
                <a:gd name="T12" fmla="*/ 2585 w 3849"/>
                <a:gd name="T13" fmla="*/ 4172 h 7428"/>
                <a:gd name="T14" fmla="*/ 896 w 3849"/>
                <a:gd name="T15" fmla="*/ 4172 h 7428"/>
                <a:gd name="T16" fmla="*/ 896 w 3849"/>
                <a:gd name="T17" fmla="*/ 6968 h 7428"/>
                <a:gd name="T18" fmla="*/ 450 w 3849"/>
                <a:gd name="T19" fmla="*/ 7427 h 7428"/>
                <a:gd name="T20" fmla="*/ 0 w 3849"/>
                <a:gd name="T21" fmla="*/ 6968 h 7428"/>
                <a:gd name="T22" fmla="*/ 0 w 3849"/>
                <a:gd name="T23" fmla="*/ 0 h 7428"/>
                <a:gd name="T24" fmla="*/ 3402 w 3849"/>
                <a:gd name="T25" fmla="*/ 0 h 7428"/>
                <a:gd name="T26" fmla="*/ 3848 w 3849"/>
                <a:gd name="T27" fmla="*/ 459 h 7428"/>
                <a:gd name="T28" fmla="*/ 3402 w 3849"/>
                <a:gd name="T29" fmla="*/ 917 h 7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9" h="7428" extrusionOk="0">
                  <a:moveTo>
                    <a:pt x="3402" y="917"/>
                  </a:moveTo>
                  <a:lnTo>
                    <a:pt x="3402" y="917"/>
                  </a:lnTo>
                  <a:cubicBezTo>
                    <a:pt x="896" y="917"/>
                    <a:pt x="896" y="917"/>
                    <a:pt x="896" y="917"/>
                  </a:cubicBezTo>
                  <a:cubicBezTo>
                    <a:pt x="896" y="3255"/>
                    <a:pt x="896" y="3255"/>
                    <a:pt x="896" y="3255"/>
                  </a:cubicBezTo>
                  <a:cubicBezTo>
                    <a:pt x="2585" y="3255"/>
                    <a:pt x="2585" y="3255"/>
                    <a:pt x="2585" y="3255"/>
                  </a:cubicBezTo>
                  <a:cubicBezTo>
                    <a:pt x="2833" y="3255"/>
                    <a:pt x="3036" y="3458"/>
                    <a:pt x="3036" y="3713"/>
                  </a:cubicBezTo>
                  <a:cubicBezTo>
                    <a:pt x="3036" y="3968"/>
                    <a:pt x="2833" y="4172"/>
                    <a:pt x="2585" y="4172"/>
                  </a:cubicBezTo>
                  <a:cubicBezTo>
                    <a:pt x="896" y="4172"/>
                    <a:pt x="896" y="4172"/>
                    <a:pt x="896" y="4172"/>
                  </a:cubicBezTo>
                  <a:cubicBezTo>
                    <a:pt x="896" y="6968"/>
                    <a:pt x="896" y="6968"/>
                    <a:pt x="896" y="6968"/>
                  </a:cubicBezTo>
                  <a:cubicBezTo>
                    <a:pt x="896" y="7223"/>
                    <a:pt x="693" y="7427"/>
                    <a:pt x="450" y="7427"/>
                  </a:cubicBezTo>
                  <a:cubicBezTo>
                    <a:pt x="203" y="7427"/>
                    <a:pt x="0" y="7223"/>
                    <a:pt x="0" y="69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02" y="0"/>
                    <a:pt x="3402" y="0"/>
                    <a:pt x="3402" y="0"/>
                  </a:cubicBezTo>
                  <a:cubicBezTo>
                    <a:pt x="3649" y="0"/>
                    <a:pt x="3848" y="200"/>
                    <a:pt x="3848" y="459"/>
                  </a:cubicBezTo>
                  <a:cubicBezTo>
                    <a:pt x="3848" y="705"/>
                    <a:pt x="3649" y="917"/>
                    <a:pt x="3402" y="91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1" name="Freeform 2"/>
            <p:cNvSpPr>
              <a:spLocks noChangeArrowheads="1"/>
            </p:cNvSpPr>
            <p:nvPr/>
          </p:nvSpPr>
          <p:spPr bwMode="auto">
            <a:xfrm>
              <a:off x="6465888" y="1062038"/>
              <a:ext cx="1379537" cy="2736850"/>
            </a:xfrm>
            <a:custGeom>
              <a:avLst/>
              <a:gdLst>
                <a:gd name="T0" fmla="*/ 3804 w 3833"/>
                <a:gd name="T1" fmla="*/ 6837 h 7602"/>
                <a:gd name="T2" fmla="*/ 3804 w 3833"/>
                <a:gd name="T3" fmla="*/ 6837 h 7602"/>
                <a:gd name="T4" fmla="*/ 2872 w 3833"/>
                <a:gd name="T5" fmla="*/ 4375 h 7602"/>
                <a:gd name="T6" fmla="*/ 3776 w 3833"/>
                <a:gd name="T7" fmla="*/ 2952 h 7602"/>
                <a:gd name="T8" fmla="*/ 3776 w 3833"/>
                <a:gd name="T9" fmla="*/ 1514 h 7602"/>
                <a:gd name="T10" fmla="*/ 2314 w 3833"/>
                <a:gd name="T11" fmla="*/ 0 h 7602"/>
                <a:gd name="T12" fmla="*/ 410 w 3833"/>
                <a:gd name="T13" fmla="*/ 0 h 7602"/>
                <a:gd name="T14" fmla="*/ 0 w 3833"/>
                <a:gd name="T15" fmla="*/ 427 h 7602"/>
                <a:gd name="T16" fmla="*/ 0 w 3833"/>
                <a:gd name="T17" fmla="*/ 6992 h 7602"/>
                <a:gd name="T18" fmla="*/ 410 w 3833"/>
                <a:gd name="T19" fmla="*/ 7415 h 7602"/>
                <a:gd name="T20" fmla="*/ 824 w 3833"/>
                <a:gd name="T21" fmla="*/ 6992 h 7602"/>
                <a:gd name="T22" fmla="*/ 824 w 3833"/>
                <a:gd name="T23" fmla="*/ 4474 h 7602"/>
                <a:gd name="T24" fmla="*/ 2023 w 3833"/>
                <a:gd name="T25" fmla="*/ 4474 h 7602"/>
                <a:gd name="T26" fmla="*/ 3019 w 3833"/>
                <a:gd name="T27" fmla="*/ 7140 h 7602"/>
                <a:gd name="T28" fmla="*/ 3832 w 3833"/>
                <a:gd name="T29" fmla="*/ 7012 h 7602"/>
                <a:gd name="T30" fmla="*/ 3832 w 3833"/>
                <a:gd name="T31" fmla="*/ 6984 h 7602"/>
                <a:gd name="T32" fmla="*/ 3804 w 3833"/>
                <a:gd name="T33" fmla="*/ 6837 h 7602"/>
                <a:gd name="T34" fmla="*/ 2314 w 3833"/>
                <a:gd name="T35" fmla="*/ 3614 h 7602"/>
                <a:gd name="T36" fmla="*/ 2314 w 3833"/>
                <a:gd name="T37" fmla="*/ 3614 h 7602"/>
                <a:gd name="T38" fmla="*/ 824 w 3833"/>
                <a:gd name="T39" fmla="*/ 3614 h 7602"/>
                <a:gd name="T40" fmla="*/ 824 w 3833"/>
                <a:gd name="T41" fmla="*/ 853 h 7602"/>
                <a:gd name="T42" fmla="*/ 2314 w 3833"/>
                <a:gd name="T43" fmla="*/ 853 h 7602"/>
                <a:gd name="T44" fmla="*/ 2948 w 3833"/>
                <a:gd name="T45" fmla="*/ 1514 h 7602"/>
                <a:gd name="T46" fmla="*/ 2948 w 3833"/>
                <a:gd name="T47" fmla="*/ 2952 h 7602"/>
                <a:gd name="T48" fmla="*/ 2314 w 3833"/>
                <a:gd name="T49" fmla="*/ 3614 h 7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3" h="7602" extrusionOk="0">
                  <a:moveTo>
                    <a:pt x="3804" y="6837"/>
                  </a:moveTo>
                  <a:lnTo>
                    <a:pt x="3804" y="6837"/>
                  </a:lnTo>
                  <a:cubicBezTo>
                    <a:pt x="2872" y="4375"/>
                    <a:pt x="2872" y="4375"/>
                    <a:pt x="2872" y="4375"/>
                  </a:cubicBezTo>
                  <a:cubicBezTo>
                    <a:pt x="3589" y="4104"/>
                    <a:pt x="3776" y="3371"/>
                    <a:pt x="3776" y="2952"/>
                  </a:cubicBezTo>
                  <a:cubicBezTo>
                    <a:pt x="3776" y="1514"/>
                    <a:pt x="3776" y="1514"/>
                    <a:pt x="3776" y="1514"/>
                  </a:cubicBezTo>
                  <a:cubicBezTo>
                    <a:pt x="3776" y="303"/>
                    <a:pt x="2792" y="0"/>
                    <a:pt x="231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75" y="0"/>
                    <a:pt x="0" y="191"/>
                    <a:pt x="0" y="427"/>
                  </a:cubicBezTo>
                  <a:cubicBezTo>
                    <a:pt x="0" y="6992"/>
                    <a:pt x="0" y="6992"/>
                    <a:pt x="0" y="6992"/>
                  </a:cubicBezTo>
                  <a:cubicBezTo>
                    <a:pt x="0" y="7223"/>
                    <a:pt x="175" y="7415"/>
                    <a:pt x="410" y="7415"/>
                  </a:cubicBezTo>
                  <a:cubicBezTo>
                    <a:pt x="633" y="7415"/>
                    <a:pt x="824" y="7223"/>
                    <a:pt x="824" y="6992"/>
                  </a:cubicBezTo>
                  <a:cubicBezTo>
                    <a:pt x="824" y="4474"/>
                    <a:pt x="824" y="4474"/>
                    <a:pt x="824" y="4474"/>
                  </a:cubicBezTo>
                  <a:cubicBezTo>
                    <a:pt x="2023" y="4474"/>
                    <a:pt x="2023" y="4474"/>
                    <a:pt x="2023" y="4474"/>
                  </a:cubicBezTo>
                  <a:cubicBezTo>
                    <a:pt x="3019" y="7140"/>
                    <a:pt x="3019" y="7140"/>
                    <a:pt x="3019" y="7140"/>
                  </a:cubicBezTo>
                  <a:cubicBezTo>
                    <a:pt x="3198" y="7601"/>
                    <a:pt x="3816" y="7423"/>
                    <a:pt x="3832" y="7012"/>
                  </a:cubicBezTo>
                  <a:cubicBezTo>
                    <a:pt x="3832" y="6984"/>
                    <a:pt x="3832" y="6984"/>
                    <a:pt x="3832" y="6984"/>
                  </a:cubicBezTo>
                  <a:cubicBezTo>
                    <a:pt x="3832" y="6936"/>
                    <a:pt x="3820" y="6889"/>
                    <a:pt x="3804" y="6837"/>
                  </a:cubicBezTo>
                  <a:close/>
                  <a:moveTo>
                    <a:pt x="2314" y="3614"/>
                  </a:moveTo>
                  <a:lnTo>
                    <a:pt x="2314" y="3614"/>
                  </a:lnTo>
                  <a:cubicBezTo>
                    <a:pt x="824" y="3614"/>
                    <a:pt x="824" y="3614"/>
                    <a:pt x="824" y="3614"/>
                  </a:cubicBezTo>
                  <a:cubicBezTo>
                    <a:pt x="824" y="853"/>
                    <a:pt x="824" y="853"/>
                    <a:pt x="824" y="853"/>
                  </a:cubicBezTo>
                  <a:cubicBezTo>
                    <a:pt x="2314" y="853"/>
                    <a:pt x="2314" y="853"/>
                    <a:pt x="2314" y="853"/>
                  </a:cubicBezTo>
                  <a:cubicBezTo>
                    <a:pt x="2378" y="853"/>
                    <a:pt x="2948" y="873"/>
                    <a:pt x="2948" y="1514"/>
                  </a:cubicBezTo>
                  <a:cubicBezTo>
                    <a:pt x="2948" y="2952"/>
                    <a:pt x="2948" y="2952"/>
                    <a:pt x="2948" y="2952"/>
                  </a:cubicBezTo>
                  <a:cubicBezTo>
                    <a:pt x="2948" y="3024"/>
                    <a:pt x="2928" y="3614"/>
                    <a:pt x="2314" y="3614"/>
                  </a:cubicBezTo>
                  <a:close/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2" name="Freeform 3"/>
            <p:cNvSpPr>
              <a:spLocks noChangeArrowheads="1"/>
            </p:cNvSpPr>
            <p:nvPr/>
          </p:nvSpPr>
          <p:spPr bwMode="auto">
            <a:xfrm>
              <a:off x="5765799" y="1055688"/>
              <a:ext cx="303213" cy="2676525"/>
            </a:xfrm>
            <a:custGeom>
              <a:avLst/>
              <a:gdLst>
                <a:gd name="T0" fmla="*/ 841 w 842"/>
                <a:gd name="T1" fmla="*/ 459 h 7436"/>
                <a:gd name="T2" fmla="*/ 841 w 842"/>
                <a:gd name="T3" fmla="*/ 459 h 7436"/>
                <a:gd name="T4" fmla="*/ 415 w 842"/>
                <a:gd name="T5" fmla="*/ 0 h 7436"/>
                <a:gd name="T6" fmla="*/ 0 w 842"/>
                <a:gd name="T7" fmla="*/ 459 h 7436"/>
                <a:gd name="T8" fmla="*/ 0 w 842"/>
                <a:gd name="T9" fmla="*/ 6976 h 7436"/>
                <a:gd name="T10" fmla="*/ 427 w 842"/>
                <a:gd name="T11" fmla="*/ 7435 h 7436"/>
                <a:gd name="T12" fmla="*/ 841 w 842"/>
                <a:gd name="T13" fmla="*/ 6976 h 7436"/>
                <a:gd name="T14" fmla="*/ 841 w 842"/>
                <a:gd name="T15" fmla="*/ 459 h 7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7436" extrusionOk="0">
                  <a:moveTo>
                    <a:pt x="841" y="459"/>
                  </a:moveTo>
                  <a:lnTo>
                    <a:pt x="841" y="459"/>
                  </a:lnTo>
                  <a:cubicBezTo>
                    <a:pt x="841" y="199"/>
                    <a:pt x="650" y="0"/>
                    <a:pt x="415" y="0"/>
                  </a:cubicBezTo>
                  <a:cubicBezTo>
                    <a:pt x="180" y="0"/>
                    <a:pt x="0" y="199"/>
                    <a:pt x="0" y="459"/>
                  </a:cubicBezTo>
                  <a:cubicBezTo>
                    <a:pt x="0" y="6976"/>
                    <a:pt x="0" y="6976"/>
                    <a:pt x="0" y="6976"/>
                  </a:cubicBezTo>
                  <a:cubicBezTo>
                    <a:pt x="0" y="7231"/>
                    <a:pt x="192" y="7435"/>
                    <a:pt x="427" y="7435"/>
                  </a:cubicBezTo>
                  <a:cubicBezTo>
                    <a:pt x="662" y="7435"/>
                    <a:pt x="841" y="7231"/>
                    <a:pt x="841" y="6976"/>
                  </a:cubicBezTo>
                  <a:cubicBezTo>
                    <a:pt x="841" y="459"/>
                    <a:pt x="841" y="459"/>
                    <a:pt x="841" y="45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3" name="Freeform 4"/>
            <p:cNvSpPr>
              <a:spLocks noChangeArrowheads="1"/>
            </p:cNvSpPr>
            <p:nvPr/>
          </p:nvSpPr>
          <p:spPr bwMode="auto">
            <a:xfrm>
              <a:off x="3929063" y="1050925"/>
              <a:ext cx="1538287" cy="2693988"/>
            </a:xfrm>
            <a:custGeom>
              <a:avLst/>
              <a:gdLst>
                <a:gd name="T0" fmla="*/ 4210 w 4271"/>
                <a:gd name="T1" fmla="*/ 6861 h 7483"/>
                <a:gd name="T2" fmla="*/ 4210 w 4271"/>
                <a:gd name="T3" fmla="*/ 6861 h 7483"/>
                <a:gd name="T4" fmla="*/ 2625 w 4271"/>
                <a:gd name="T5" fmla="*/ 351 h 7483"/>
                <a:gd name="T6" fmla="*/ 2219 w 4271"/>
                <a:gd name="T7" fmla="*/ 4 h 7483"/>
                <a:gd name="T8" fmla="*/ 2060 w 4271"/>
                <a:gd name="T9" fmla="*/ 12 h 7483"/>
                <a:gd name="T10" fmla="*/ 1769 w 4271"/>
                <a:gd name="T11" fmla="*/ 614 h 7483"/>
                <a:gd name="T12" fmla="*/ 2733 w 4271"/>
                <a:gd name="T13" fmla="*/ 4590 h 7483"/>
                <a:gd name="T14" fmla="*/ 502 w 4271"/>
                <a:gd name="T15" fmla="*/ 4586 h 7483"/>
                <a:gd name="T16" fmla="*/ 0 w 4271"/>
                <a:gd name="T17" fmla="*/ 5056 h 7483"/>
                <a:gd name="T18" fmla="*/ 502 w 4271"/>
                <a:gd name="T19" fmla="*/ 5510 h 7483"/>
                <a:gd name="T20" fmla="*/ 2960 w 4271"/>
                <a:gd name="T21" fmla="*/ 5506 h 7483"/>
                <a:gd name="T22" fmla="*/ 3345 w 4271"/>
                <a:gd name="T23" fmla="*/ 7100 h 7483"/>
                <a:gd name="T24" fmla="*/ 3887 w 4271"/>
                <a:gd name="T25" fmla="*/ 7419 h 7483"/>
                <a:gd name="T26" fmla="*/ 4210 w 4271"/>
                <a:gd name="T27" fmla="*/ 6861 h 7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1" h="7483" extrusionOk="0">
                  <a:moveTo>
                    <a:pt x="4210" y="6861"/>
                  </a:moveTo>
                  <a:lnTo>
                    <a:pt x="4210" y="6861"/>
                  </a:lnTo>
                  <a:cubicBezTo>
                    <a:pt x="2625" y="351"/>
                    <a:pt x="2625" y="351"/>
                    <a:pt x="2625" y="351"/>
                  </a:cubicBezTo>
                  <a:cubicBezTo>
                    <a:pt x="2570" y="160"/>
                    <a:pt x="2406" y="16"/>
                    <a:pt x="2219" y="4"/>
                  </a:cubicBezTo>
                  <a:cubicBezTo>
                    <a:pt x="2163" y="0"/>
                    <a:pt x="2112" y="0"/>
                    <a:pt x="2060" y="12"/>
                  </a:cubicBezTo>
                  <a:cubicBezTo>
                    <a:pt x="1809" y="76"/>
                    <a:pt x="1701" y="339"/>
                    <a:pt x="1769" y="614"/>
                  </a:cubicBezTo>
                  <a:cubicBezTo>
                    <a:pt x="2733" y="4590"/>
                    <a:pt x="2733" y="4590"/>
                    <a:pt x="2733" y="4590"/>
                  </a:cubicBezTo>
                  <a:cubicBezTo>
                    <a:pt x="502" y="4586"/>
                    <a:pt x="502" y="4586"/>
                    <a:pt x="502" y="4586"/>
                  </a:cubicBezTo>
                  <a:cubicBezTo>
                    <a:pt x="219" y="4586"/>
                    <a:pt x="0" y="4797"/>
                    <a:pt x="0" y="5056"/>
                  </a:cubicBezTo>
                  <a:cubicBezTo>
                    <a:pt x="0" y="5311"/>
                    <a:pt x="219" y="5510"/>
                    <a:pt x="502" y="5510"/>
                  </a:cubicBezTo>
                  <a:cubicBezTo>
                    <a:pt x="2960" y="5506"/>
                    <a:pt x="2960" y="5506"/>
                    <a:pt x="2960" y="5506"/>
                  </a:cubicBezTo>
                  <a:cubicBezTo>
                    <a:pt x="3080" y="6004"/>
                    <a:pt x="3234" y="6690"/>
                    <a:pt x="3345" y="7100"/>
                  </a:cubicBezTo>
                  <a:cubicBezTo>
                    <a:pt x="3413" y="7359"/>
                    <a:pt x="3632" y="7482"/>
                    <a:pt x="3887" y="7419"/>
                  </a:cubicBezTo>
                  <a:cubicBezTo>
                    <a:pt x="4122" y="7363"/>
                    <a:pt x="4270" y="7108"/>
                    <a:pt x="4210" y="6861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4" name="Freeform 5"/>
            <p:cNvSpPr>
              <a:spLocks noChangeArrowheads="1"/>
            </p:cNvSpPr>
            <p:nvPr/>
          </p:nvSpPr>
          <p:spPr bwMode="auto">
            <a:xfrm>
              <a:off x="5535613" y="7938"/>
              <a:ext cx="758825" cy="760412"/>
            </a:xfrm>
            <a:custGeom>
              <a:avLst/>
              <a:gdLst>
                <a:gd name="T0" fmla="*/ 2107 w 2108"/>
                <a:gd name="T1" fmla="*/ 1056 h 2113"/>
                <a:gd name="T2" fmla="*/ 2107 w 2108"/>
                <a:gd name="T3" fmla="*/ 1056 h 2113"/>
                <a:gd name="T4" fmla="*/ 1056 w 2108"/>
                <a:gd name="T5" fmla="*/ 2112 h 2113"/>
                <a:gd name="T6" fmla="*/ 0 w 2108"/>
                <a:gd name="T7" fmla="*/ 1056 h 2113"/>
                <a:gd name="T8" fmla="*/ 1056 w 2108"/>
                <a:gd name="T9" fmla="*/ 0 h 2113"/>
                <a:gd name="T10" fmla="*/ 2107 w 2108"/>
                <a:gd name="T11" fmla="*/ 1056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8" h="2113" extrusionOk="0">
                  <a:moveTo>
                    <a:pt x="2107" y="1056"/>
                  </a:moveTo>
                  <a:lnTo>
                    <a:pt x="2107" y="1056"/>
                  </a:lnTo>
                  <a:cubicBezTo>
                    <a:pt x="2107" y="1637"/>
                    <a:pt x="1637" y="2112"/>
                    <a:pt x="1056" y="2112"/>
                  </a:cubicBezTo>
                  <a:cubicBezTo>
                    <a:pt x="474" y="2112"/>
                    <a:pt x="0" y="1637"/>
                    <a:pt x="0" y="1056"/>
                  </a:cubicBezTo>
                  <a:cubicBezTo>
                    <a:pt x="0" y="474"/>
                    <a:pt x="474" y="0"/>
                    <a:pt x="1056" y="0"/>
                  </a:cubicBezTo>
                  <a:cubicBezTo>
                    <a:pt x="1637" y="0"/>
                    <a:pt x="2107" y="474"/>
                    <a:pt x="2107" y="1056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5" name="Freeform 6"/>
            <p:cNvSpPr>
              <a:spLocks noChangeArrowheads="1"/>
            </p:cNvSpPr>
            <p:nvPr/>
          </p:nvSpPr>
          <p:spPr bwMode="auto">
            <a:xfrm>
              <a:off x="4908549" y="4465638"/>
              <a:ext cx="1587" cy="1587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0 h 5"/>
                <a:gd name="T6" fmla="*/ 0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ubicBezTo>
                    <a:pt x="0" y="4"/>
                    <a:pt x="0" y="4"/>
                    <a:pt x="0" y="4"/>
                  </a:cubicBezTo>
                  <a:lnTo>
                    <a:pt x="4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6" name="Freeform 7"/>
            <p:cNvSpPr>
              <a:spLocks noChangeArrowheads="1"/>
            </p:cNvSpPr>
            <p:nvPr/>
          </p:nvSpPr>
          <p:spPr bwMode="auto">
            <a:xfrm>
              <a:off x="3448050" y="201613"/>
              <a:ext cx="1941513" cy="4359275"/>
            </a:xfrm>
            <a:custGeom>
              <a:avLst/>
              <a:gdLst>
                <a:gd name="T0" fmla="*/ 5390 w 5391"/>
                <a:gd name="T1" fmla="*/ 0 h 12107"/>
                <a:gd name="T2" fmla="*/ 5390 w 5391"/>
                <a:gd name="T3" fmla="*/ 0 h 12107"/>
                <a:gd name="T4" fmla="*/ 1917 w 5391"/>
                <a:gd name="T5" fmla="*/ 1809 h 12107"/>
                <a:gd name="T6" fmla="*/ 0 w 5391"/>
                <a:gd name="T7" fmla="*/ 6362 h 12107"/>
                <a:gd name="T8" fmla="*/ 1857 w 5391"/>
                <a:gd name="T9" fmla="*/ 10887 h 12107"/>
                <a:gd name="T10" fmla="*/ 2574 w 5391"/>
                <a:gd name="T11" fmla="*/ 11517 h 12107"/>
                <a:gd name="T12" fmla="*/ 3379 w 5391"/>
                <a:gd name="T13" fmla="*/ 12031 h 12107"/>
                <a:gd name="T14" fmla="*/ 3733 w 5391"/>
                <a:gd name="T15" fmla="*/ 12071 h 12107"/>
                <a:gd name="T16" fmla="*/ 4008 w 5391"/>
                <a:gd name="T17" fmla="*/ 11843 h 12107"/>
                <a:gd name="T18" fmla="*/ 4064 w 5391"/>
                <a:gd name="T19" fmla="*/ 11624 h 12107"/>
                <a:gd name="T20" fmla="*/ 3825 w 5391"/>
                <a:gd name="T21" fmla="*/ 11214 h 12107"/>
                <a:gd name="T22" fmla="*/ 3136 w 5391"/>
                <a:gd name="T23" fmla="*/ 10768 h 12107"/>
                <a:gd name="T24" fmla="*/ 2522 w 5391"/>
                <a:gd name="T25" fmla="*/ 10234 h 12107"/>
                <a:gd name="T26" fmla="*/ 937 w 5391"/>
                <a:gd name="T27" fmla="*/ 6362 h 12107"/>
                <a:gd name="T28" fmla="*/ 2574 w 5391"/>
                <a:gd name="T29" fmla="*/ 2470 h 12107"/>
                <a:gd name="T30" fmla="*/ 5358 w 5391"/>
                <a:gd name="T31" fmla="*/ 956 h 12107"/>
                <a:gd name="T32" fmla="*/ 5298 w 5391"/>
                <a:gd name="T33" fmla="*/ 530 h 12107"/>
                <a:gd name="T34" fmla="*/ 5390 w 5391"/>
                <a:gd name="T35" fmla="*/ 0 h 1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1" h="12107" extrusionOk="0">
                  <a:moveTo>
                    <a:pt x="5390" y="0"/>
                  </a:moveTo>
                  <a:lnTo>
                    <a:pt x="5390" y="0"/>
                  </a:lnTo>
                  <a:cubicBezTo>
                    <a:pt x="4092" y="227"/>
                    <a:pt x="2869" y="860"/>
                    <a:pt x="1917" y="1809"/>
                  </a:cubicBezTo>
                  <a:cubicBezTo>
                    <a:pt x="682" y="3036"/>
                    <a:pt x="0" y="4653"/>
                    <a:pt x="0" y="6362"/>
                  </a:cubicBezTo>
                  <a:cubicBezTo>
                    <a:pt x="0" y="8064"/>
                    <a:pt x="662" y="9673"/>
                    <a:pt x="1857" y="10887"/>
                  </a:cubicBezTo>
                  <a:cubicBezTo>
                    <a:pt x="2084" y="11114"/>
                    <a:pt x="2327" y="11325"/>
                    <a:pt x="2574" y="11517"/>
                  </a:cubicBezTo>
                  <a:cubicBezTo>
                    <a:pt x="2833" y="11708"/>
                    <a:pt x="3104" y="11883"/>
                    <a:pt x="3379" y="12031"/>
                  </a:cubicBezTo>
                  <a:cubicBezTo>
                    <a:pt x="3490" y="12090"/>
                    <a:pt x="3614" y="12106"/>
                    <a:pt x="3733" y="12071"/>
                  </a:cubicBezTo>
                  <a:cubicBezTo>
                    <a:pt x="3853" y="12035"/>
                    <a:pt x="3948" y="11955"/>
                    <a:pt x="4008" y="11843"/>
                  </a:cubicBezTo>
                  <a:cubicBezTo>
                    <a:pt x="4048" y="11776"/>
                    <a:pt x="4064" y="11700"/>
                    <a:pt x="4064" y="11624"/>
                  </a:cubicBezTo>
                  <a:cubicBezTo>
                    <a:pt x="4064" y="11461"/>
                    <a:pt x="3980" y="11301"/>
                    <a:pt x="3825" y="11214"/>
                  </a:cubicBezTo>
                  <a:cubicBezTo>
                    <a:pt x="3578" y="11078"/>
                    <a:pt x="3347" y="10931"/>
                    <a:pt x="3136" y="10768"/>
                  </a:cubicBezTo>
                  <a:cubicBezTo>
                    <a:pt x="2917" y="10604"/>
                    <a:pt x="2709" y="10425"/>
                    <a:pt x="2522" y="10234"/>
                  </a:cubicBezTo>
                  <a:cubicBezTo>
                    <a:pt x="1498" y="9195"/>
                    <a:pt x="937" y="7821"/>
                    <a:pt x="937" y="6362"/>
                  </a:cubicBezTo>
                  <a:cubicBezTo>
                    <a:pt x="937" y="4904"/>
                    <a:pt x="1518" y="3522"/>
                    <a:pt x="2574" y="2470"/>
                  </a:cubicBezTo>
                  <a:cubicBezTo>
                    <a:pt x="3343" y="1705"/>
                    <a:pt x="4323" y="1175"/>
                    <a:pt x="5358" y="956"/>
                  </a:cubicBezTo>
                  <a:cubicBezTo>
                    <a:pt x="5318" y="821"/>
                    <a:pt x="5298" y="677"/>
                    <a:pt x="5298" y="530"/>
                  </a:cubicBezTo>
                  <a:cubicBezTo>
                    <a:pt x="5298" y="342"/>
                    <a:pt x="5330" y="167"/>
                    <a:pt x="5390" y="0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7" name="Freeform 8"/>
            <p:cNvSpPr>
              <a:spLocks noChangeArrowheads="1"/>
            </p:cNvSpPr>
            <p:nvPr/>
          </p:nvSpPr>
          <p:spPr bwMode="auto">
            <a:xfrm>
              <a:off x="7269163" y="688975"/>
              <a:ext cx="1587" cy="1587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8" name="Freeform 9"/>
            <p:cNvSpPr>
              <a:spLocks noChangeArrowheads="1"/>
            </p:cNvSpPr>
            <p:nvPr/>
          </p:nvSpPr>
          <p:spPr bwMode="auto">
            <a:xfrm>
              <a:off x="6437312" y="255588"/>
              <a:ext cx="882650" cy="731837"/>
            </a:xfrm>
            <a:custGeom>
              <a:avLst/>
              <a:gdLst>
                <a:gd name="T0" fmla="*/ 2450 w 2451"/>
                <a:gd name="T1" fmla="*/ 1538 h 2033"/>
                <a:gd name="T2" fmla="*/ 2450 w 2451"/>
                <a:gd name="T3" fmla="*/ 1538 h 2033"/>
                <a:gd name="T4" fmla="*/ 2290 w 2451"/>
                <a:gd name="T5" fmla="*/ 1207 h 2033"/>
                <a:gd name="T6" fmla="*/ 402 w 2451"/>
                <a:gd name="T7" fmla="*/ 104 h 2033"/>
                <a:gd name="T8" fmla="*/ 64 w 2451"/>
                <a:gd name="T9" fmla="*/ 0 h 2033"/>
                <a:gd name="T10" fmla="*/ 111 w 2451"/>
                <a:gd name="T11" fmla="*/ 383 h 2033"/>
                <a:gd name="T12" fmla="*/ 0 w 2451"/>
                <a:gd name="T13" fmla="*/ 952 h 2033"/>
                <a:gd name="T14" fmla="*/ 103 w 2451"/>
                <a:gd name="T15" fmla="*/ 988 h 2033"/>
                <a:gd name="T16" fmla="*/ 1673 w 2451"/>
                <a:gd name="T17" fmla="*/ 1909 h 2033"/>
                <a:gd name="T18" fmla="*/ 2012 w 2451"/>
                <a:gd name="T19" fmla="*/ 2024 h 2033"/>
                <a:gd name="T20" fmla="*/ 2334 w 2451"/>
                <a:gd name="T21" fmla="*/ 1865 h 2033"/>
                <a:gd name="T22" fmla="*/ 2450 w 2451"/>
                <a:gd name="T23" fmla="*/ 1578 h 2033"/>
                <a:gd name="T24" fmla="*/ 2450 w 2451"/>
                <a:gd name="T25" fmla="*/ 1570 h 2033"/>
                <a:gd name="T26" fmla="*/ 2450 w 2451"/>
                <a:gd name="T27" fmla="*/ 1542 h 2033"/>
                <a:gd name="T28" fmla="*/ 2450 w 2451"/>
                <a:gd name="T29" fmla="*/ 1538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1" h="2033" extrusionOk="0">
                  <a:moveTo>
                    <a:pt x="2450" y="1538"/>
                  </a:moveTo>
                  <a:lnTo>
                    <a:pt x="2450" y="1538"/>
                  </a:lnTo>
                  <a:cubicBezTo>
                    <a:pt x="2446" y="1411"/>
                    <a:pt x="2386" y="1291"/>
                    <a:pt x="2290" y="1207"/>
                  </a:cubicBezTo>
                  <a:cubicBezTo>
                    <a:pt x="1721" y="705"/>
                    <a:pt x="1103" y="343"/>
                    <a:pt x="402" y="104"/>
                  </a:cubicBezTo>
                  <a:cubicBezTo>
                    <a:pt x="295" y="68"/>
                    <a:pt x="179" y="32"/>
                    <a:pt x="64" y="0"/>
                  </a:cubicBezTo>
                  <a:cubicBezTo>
                    <a:pt x="95" y="120"/>
                    <a:pt x="111" y="251"/>
                    <a:pt x="111" y="383"/>
                  </a:cubicBezTo>
                  <a:cubicBezTo>
                    <a:pt x="111" y="582"/>
                    <a:pt x="71" y="777"/>
                    <a:pt x="0" y="952"/>
                  </a:cubicBezTo>
                  <a:cubicBezTo>
                    <a:pt x="36" y="964"/>
                    <a:pt x="68" y="976"/>
                    <a:pt x="103" y="988"/>
                  </a:cubicBezTo>
                  <a:cubicBezTo>
                    <a:pt x="681" y="1184"/>
                    <a:pt x="1195" y="1486"/>
                    <a:pt x="1673" y="1909"/>
                  </a:cubicBezTo>
                  <a:cubicBezTo>
                    <a:pt x="1769" y="1992"/>
                    <a:pt x="1888" y="2032"/>
                    <a:pt x="2012" y="2024"/>
                  </a:cubicBezTo>
                  <a:cubicBezTo>
                    <a:pt x="2135" y="2016"/>
                    <a:pt x="2251" y="1960"/>
                    <a:pt x="2334" y="1865"/>
                  </a:cubicBezTo>
                  <a:cubicBezTo>
                    <a:pt x="2402" y="1789"/>
                    <a:pt x="2446" y="1685"/>
                    <a:pt x="2450" y="1578"/>
                  </a:cubicBezTo>
                  <a:cubicBezTo>
                    <a:pt x="2450" y="1570"/>
                    <a:pt x="2450" y="1570"/>
                    <a:pt x="2450" y="1570"/>
                  </a:cubicBezTo>
                  <a:cubicBezTo>
                    <a:pt x="2450" y="1542"/>
                    <a:pt x="2450" y="1542"/>
                    <a:pt x="2450" y="1542"/>
                  </a:cubicBezTo>
                  <a:lnTo>
                    <a:pt x="2450" y="1538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grpSp>
        <p:nvGrpSpPr>
          <p:cNvPr id="49" name="Gruppierung 48"/>
          <p:cNvGrpSpPr>
            <a:grpSpLocks noChangeAspect="1"/>
          </p:cNvGrpSpPr>
          <p:nvPr userDrawn="1"/>
        </p:nvGrpSpPr>
        <p:grpSpPr bwMode="auto">
          <a:xfrm>
            <a:off x="10825358" y="390509"/>
            <a:ext cx="907372" cy="259200"/>
            <a:chOff x="2325688" y="5838825"/>
            <a:chExt cx="5446712" cy="1728788"/>
          </a:xfrm>
        </p:grpSpPr>
        <p:sp>
          <p:nvSpPr>
            <p:cNvPr id="50" name="Freeform 10"/>
            <p:cNvSpPr>
              <a:spLocks noChangeArrowheads="1"/>
            </p:cNvSpPr>
            <p:nvPr/>
          </p:nvSpPr>
          <p:spPr bwMode="auto">
            <a:xfrm>
              <a:off x="2325688" y="6615113"/>
              <a:ext cx="1631950" cy="941387"/>
            </a:xfrm>
            <a:custGeom>
              <a:avLst/>
              <a:gdLst>
                <a:gd name="T0" fmla="*/ 0 w 4531"/>
                <a:gd name="T1" fmla="*/ 120 h 2615"/>
                <a:gd name="T2" fmla="*/ 0 w 4531"/>
                <a:gd name="T3" fmla="*/ 120 h 2615"/>
                <a:gd name="T4" fmla="*/ 175 w 4531"/>
                <a:gd name="T5" fmla="*/ 0 h 2615"/>
                <a:gd name="T6" fmla="*/ 4418 w 4531"/>
                <a:gd name="T7" fmla="*/ 4 h 2615"/>
                <a:gd name="T8" fmla="*/ 4526 w 4531"/>
                <a:gd name="T9" fmla="*/ 84 h 2615"/>
                <a:gd name="T10" fmla="*/ 4530 w 4531"/>
                <a:gd name="T11" fmla="*/ 742 h 2615"/>
                <a:gd name="T12" fmla="*/ 2916 w 4531"/>
                <a:gd name="T13" fmla="*/ 742 h 2615"/>
                <a:gd name="T14" fmla="*/ 2845 w 4531"/>
                <a:gd name="T15" fmla="*/ 742 h 2615"/>
                <a:gd name="T16" fmla="*/ 2761 w 4531"/>
                <a:gd name="T17" fmla="*/ 371 h 2615"/>
                <a:gd name="T18" fmla="*/ 1725 w 4531"/>
                <a:gd name="T19" fmla="*/ 371 h 2615"/>
                <a:gd name="T20" fmla="*/ 1638 w 4531"/>
                <a:gd name="T21" fmla="*/ 455 h 2615"/>
                <a:gd name="T22" fmla="*/ 1638 w 4531"/>
                <a:gd name="T23" fmla="*/ 2200 h 2615"/>
                <a:gd name="T24" fmla="*/ 1881 w 4531"/>
                <a:gd name="T25" fmla="*/ 2279 h 2615"/>
                <a:gd name="T26" fmla="*/ 2733 w 4531"/>
                <a:gd name="T27" fmla="*/ 2275 h 2615"/>
                <a:gd name="T28" fmla="*/ 2809 w 4531"/>
                <a:gd name="T29" fmla="*/ 2200 h 2615"/>
                <a:gd name="T30" fmla="*/ 2805 w 4531"/>
                <a:gd name="T31" fmla="*/ 1578 h 2615"/>
                <a:gd name="T32" fmla="*/ 2462 w 4531"/>
                <a:gd name="T33" fmla="*/ 1471 h 2615"/>
                <a:gd name="T34" fmla="*/ 2243 w 4531"/>
                <a:gd name="T35" fmla="*/ 1471 h 2615"/>
                <a:gd name="T36" fmla="*/ 2243 w 4531"/>
                <a:gd name="T37" fmla="*/ 1156 h 2615"/>
                <a:gd name="T38" fmla="*/ 4530 w 4531"/>
                <a:gd name="T39" fmla="*/ 1156 h 2615"/>
                <a:gd name="T40" fmla="*/ 4526 w 4531"/>
                <a:gd name="T41" fmla="*/ 2443 h 2615"/>
                <a:gd name="T42" fmla="*/ 4418 w 4531"/>
                <a:gd name="T43" fmla="*/ 2586 h 2615"/>
                <a:gd name="T44" fmla="*/ 4319 w 4531"/>
                <a:gd name="T45" fmla="*/ 2614 h 2615"/>
                <a:gd name="T46" fmla="*/ 84 w 4531"/>
                <a:gd name="T47" fmla="*/ 2614 h 2615"/>
                <a:gd name="T48" fmla="*/ 4 w 4531"/>
                <a:gd name="T49" fmla="*/ 2506 h 2615"/>
                <a:gd name="T50" fmla="*/ 0 w 4531"/>
                <a:gd name="T51" fmla="*/ 2459 h 2615"/>
                <a:gd name="T52" fmla="*/ 0 w 4531"/>
                <a:gd name="T53" fmla="*/ 12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1" h="2615" extrusionOk="0">
                  <a:moveTo>
                    <a:pt x="0" y="120"/>
                  </a:moveTo>
                  <a:lnTo>
                    <a:pt x="0" y="120"/>
                  </a:lnTo>
                  <a:cubicBezTo>
                    <a:pt x="0" y="44"/>
                    <a:pt x="36" y="0"/>
                    <a:pt x="175" y="0"/>
                  </a:cubicBezTo>
                  <a:cubicBezTo>
                    <a:pt x="4418" y="4"/>
                    <a:pt x="4418" y="4"/>
                    <a:pt x="4418" y="4"/>
                  </a:cubicBezTo>
                  <a:cubicBezTo>
                    <a:pt x="4458" y="12"/>
                    <a:pt x="4514" y="40"/>
                    <a:pt x="4526" y="84"/>
                  </a:cubicBezTo>
                  <a:cubicBezTo>
                    <a:pt x="4526" y="303"/>
                    <a:pt x="4530" y="522"/>
                    <a:pt x="4530" y="742"/>
                  </a:cubicBezTo>
                  <a:cubicBezTo>
                    <a:pt x="2916" y="742"/>
                    <a:pt x="2916" y="742"/>
                    <a:pt x="2916" y="742"/>
                  </a:cubicBezTo>
                  <a:cubicBezTo>
                    <a:pt x="2845" y="742"/>
                    <a:pt x="2845" y="742"/>
                    <a:pt x="2845" y="742"/>
                  </a:cubicBezTo>
                  <a:cubicBezTo>
                    <a:pt x="2845" y="618"/>
                    <a:pt x="2881" y="371"/>
                    <a:pt x="2761" y="371"/>
                  </a:cubicBezTo>
                  <a:cubicBezTo>
                    <a:pt x="1725" y="371"/>
                    <a:pt x="1725" y="371"/>
                    <a:pt x="1725" y="371"/>
                  </a:cubicBezTo>
                  <a:cubicBezTo>
                    <a:pt x="1689" y="387"/>
                    <a:pt x="1654" y="419"/>
                    <a:pt x="1638" y="455"/>
                  </a:cubicBezTo>
                  <a:cubicBezTo>
                    <a:pt x="1638" y="1032"/>
                    <a:pt x="1638" y="1674"/>
                    <a:pt x="1638" y="2200"/>
                  </a:cubicBezTo>
                  <a:cubicBezTo>
                    <a:pt x="1681" y="2299"/>
                    <a:pt x="1789" y="2275"/>
                    <a:pt x="1881" y="2279"/>
                  </a:cubicBezTo>
                  <a:cubicBezTo>
                    <a:pt x="2733" y="2275"/>
                    <a:pt x="2733" y="2275"/>
                    <a:pt x="2733" y="2275"/>
                  </a:cubicBezTo>
                  <a:cubicBezTo>
                    <a:pt x="2765" y="2267"/>
                    <a:pt x="2805" y="2240"/>
                    <a:pt x="2809" y="2200"/>
                  </a:cubicBezTo>
                  <a:cubicBezTo>
                    <a:pt x="2805" y="1578"/>
                    <a:pt x="2805" y="1578"/>
                    <a:pt x="2805" y="1578"/>
                  </a:cubicBezTo>
                  <a:cubicBezTo>
                    <a:pt x="2761" y="1419"/>
                    <a:pt x="2590" y="1486"/>
                    <a:pt x="2462" y="1471"/>
                  </a:cubicBezTo>
                  <a:cubicBezTo>
                    <a:pt x="2243" y="1471"/>
                    <a:pt x="2243" y="1471"/>
                    <a:pt x="2243" y="1471"/>
                  </a:cubicBezTo>
                  <a:cubicBezTo>
                    <a:pt x="2243" y="1156"/>
                    <a:pt x="2243" y="1156"/>
                    <a:pt x="2243" y="1156"/>
                  </a:cubicBezTo>
                  <a:cubicBezTo>
                    <a:pt x="4530" y="1156"/>
                    <a:pt x="4530" y="1156"/>
                    <a:pt x="4530" y="1156"/>
                  </a:cubicBezTo>
                  <a:cubicBezTo>
                    <a:pt x="4526" y="2443"/>
                    <a:pt x="4526" y="2443"/>
                    <a:pt x="4526" y="2443"/>
                  </a:cubicBezTo>
                  <a:cubicBezTo>
                    <a:pt x="4506" y="2498"/>
                    <a:pt x="4474" y="2554"/>
                    <a:pt x="4418" y="2586"/>
                  </a:cubicBezTo>
                  <a:cubicBezTo>
                    <a:pt x="4319" y="2614"/>
                    <a:pt x="4319" y="2614"/>
                    <a:pt x="4319" y="2614"/>
                  </a:cubicBezTo>
                  <a:cubicBezTo>
                    <a:pt x="84" y="2614"/>
                    <a:pt x="84" y="2614"/>
                    <a:pt x="84" y="2614"/>
                  </a:cubicBezTo>
                  <a:cubicBezTo>
                    <a:pt x="36" y="2606"/>
                    <a:pt x="12" y="2550"/>
                    <a:pt x="4" y="2506"/>
                  </a:cubicBezTo>
                  <a:cubicBezTo>
                    <a:pt x="0" y="2459"/>
                    <a:pt x="0" y="2459"/>
                    <a:pt x="0" y="2459"/>
                  </a:cubicBezTo>
                  <a:lnTo>
                    <a:pt x="0" y="120"/>
                  </a:ln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1" name="Freeform 11"/>
            <p:cNvSpPr>
              <a:spLocks noChangeArrowheads="1"/>
            </p:cNvSpPr>
            <p:nvPr/>
          </p:nvSpPr>
          <p:spPr bwMode="auto">
            <a:xfrm>
              <a:off x="4425950" y="6616700"/>
              <a:ext cx="1644650" cy="942975"/>
            </a:xfrm>
            <a:custGeom>
              <a:avLst/>
              <a:gdLst>
                <a:gd name="T0" fmla="*/ 3 w 4569"/>
                <a:gd name="T1" fmla="*/ 1877 h 2619"/>
                <a:gd name="T2" fmla="*/ 3 w 4569"/>
                <a:gd name="T3" fmla="*/ 1877 h 2619"/>
                <a:gd name="T4" fmla="*/ 1728 w 4569"/>
                <a:gd name="T5" fmla="*/ 1881 h 2619"/>
                <a:gd name="T6" fmla="*/ 1811 w 4569"/>
                <a:gd name="T7" fmla="*/ 2247 h 2619"/>
                <a:gd name="T8" fmla="*/ 2795 w 4569"/>
                <a:gd name="T9" fmla="*/ 2243 h 2619"/>
                <a:gd name="T10" fmla="*/ 2879 w 4569"/>
                <a:gd name="T11" fmla="*/ 2144 h 2619"/>
                <a:gd name="T12" fmla="*/ 2879 w 4569"/>
                <a:gd name="T13" fmla="*/ 1570 h 2619"/>
                <a:gd name="T14" fmla="*/ 2787 w 4569"/>
                <a:gd name="T15" fmla="*/ 1487 h 2619"/>
                <a:gd name="T16" fmla="*/ 123 w 4569"/>
                <a:gd name="T17" fmla="*/ 1482 h 2619"/>
                <a:gd name="T18" fmla="*/ 0 w 4569"/>
                <a:gd name="T19" fmla="*/ 1291 h 2619"/>
                <a:gd name="T20" fmla="*/ 3 w 4569"/>
                <a:gd name="T21" fmla="*/ 144 h 2619"/>
                <a:gd name="T22" fmla="*/ 326 w 4569"/>
                <a:gd name="T23" fmla="*/ 12 h 2619"/>
                <a:gd name="T24" fmla="*/ 4448 w 4569"/>
                <a:gd name="T25" fmla="*/ 12 h 2619"/>
                <a:gd name="T26" fmla="*/ 4568 w 4569"/>
                <a:gd name="T27" fmla="*/ 96 h 2619"/>
                <a:gd name="T28" fmla="*/ 4568 w 4569"/>
                <a:gd name="T29" fmla="*/ 702 h 2619"/>
                <a:gd name="T30" fmla="*/ 2895 w 4569"/>
                <a:gd name="T31" fmla="*/ 702 h 2619"/>
                <a:gd name="T32" fmla="*/ 2823 w 4569"/>
                <a:gd name="T33" fmla="*/ 367 h 2619"/>
                <a:gd name="T34" fmla="*/ 1755 w 4569"/>
                <a:gd name="T35" fmla="*/ 367 h 2619"/>
                <a:gd name="T36" fmla="*/ 1712 w 4569"/>
                <a:gd name="T37" fmla="*/ 411 h 2619"/>
                <a:gd name="T38" fmla="*/ 1712 w 4569"/>
                <a:gd name="T39" fmla="*/ 1104 h 2619"/>
                <a:gd name="T40" fmla="*/ 2086 w 4569"/>
                <a:gd name="T41" fmla="*/ 1192 h 2619"/>
                <a:gd name="T42" fmla="*/ 4413 w 4569"/>
                <a:gd name="T43" fmla="*/ 1192 h 2619"/>
                <a:gd name="T44" fmla="*/ 4568 w 4569"/>
                <a:gd name="T45" fmla="*/ 1279 h 2619"/>
                <a:gd name="T46" fmla="*/ 4568 w 4569"/>
                <a:gd name="T47" fmla="*/ 2447 h 2619"/>
                <a:gd name="T48" fmla="*/ 4468 w 4569"/>
                <a:gd name="T49" fmla="*/ 2618 h 2619"/>
                <a:gd name="T50" fmla="*/ 4138 w 4569"/>
                <a:gd name="T51" fmla="*/ 2618 h 2619"/>
                <a:gd name="T52" fmla="*/ 155 w 4569"/>
                <a:gd name="T53" fmla="*/ 2618 h 2619"/>
                <a:gd name="T54" fmla="*/ 0 w 4569"/>
                <a:gd name="T55" fmla="*/ 2451 h 2619"/>
                <a:gd name="T56" fmla="*/ 3 w 4569"/>
                <a:gd name="T57" fmla="*/ 1877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9" h="2619" extrusionOk="0">
                  <a:moveTo>
                    <a:pt x="3" y="1877"/>
                  </a:moveTo>
                  <a:lnTo>
                    <a:pt x="3" y="1877"/>
                  </a:lnTo>
                  <a:cubicBezTo>
                    <a:pt x="1728" y="1881"/>
                    <a:pt x="1728" y="1881"/>
                    <a:pt x="1728" y="1881"/>
                  </a:cubicBezTo>
                  <a:cubicBezTo>
                    <a:pt x="1728" y="2028"/>
                    <a:pt x="1697" y="2247"/>
                    <a:pt x="1811" y="2247"/>
                  </a:cubicBezTo>
                  <a:cubicBezTo>
                    <a:pt x="2138" y="2251"/>
                    <a:pt x="2476" y="2243"/>
                    <a:pt x="2795" y="2243"/>
                  </a:cubicBezTo>
                  <a:cubicBezTo>
                    <a:pt x="2879" y="2144"/>
                    <a:pt x="2879" y="2144"/>
                    <a:pt x="2879" y="2144"/>
                  </a:cubicBezTo>
                  <a:cubicBezTo>
                    <a:pt x="2879" y="1570"/>
                    <a:pt x="2879" y="1570"/>
                    <a:pt x="2879" y="1570"/>
                  </a:cubicBezTo>
                  <a:cubicBezTo>
                    <a:pt x="2879" y="1534"/>
                    <a:pt x="2867" y="1487"/>
                    <a:pt x="2787" y="1487"/>
                  </a:cubicBezTo>
                  <a:cubicBezTo>
                    <a:pt x="123" y="1482"/>
                    <a:pt x="123" y="1482"/>
                    <a:pt x="123" y="1482"/>
                  </a:cubicBezTo>
                  <a:cubicBezTo>
                    <a:pt x="27" y="1482"/>
                    <a:pt x="0" y="1375"/>
                    <a:pt x="0" y="1291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0"/>
                    <a:pt x="207" y="12"/>
                    <a:pt x="326" y="12"/>
                  </a:cubicBezTo>
                  <a:cubicBezTo>
                    <a:pt x="4448" y="12"/>
                    <a:pt x="4448" y="12"/>
                    <a:pt x="4448" y="12"/>
                  </a:cubicBezTo>
                  <a:cubicBezTo>
                    <a:pt x="4496" y="28"/>
                    <a:pt x="4560" y="36"/>
                    <a:pt x="4568" y="96"/>
                  </a:cubicBezTo>
                  <a:cubicBezTo>
                    <a:pt x="4568" y="702"/>
                    <a:pt x="4568" y="702"/>
                    <a:pt x="4568" y="702"/>
                  </a:cubicBezTo>
                  <a:cubicBezTo>
                    <a:pt x="2895" y="702"/>
                    <a:pt x="2895" y="702"/>
                    <a:pt x="2895" y="702"/>
                  </a:cubicBezTo>
                  <a:cubicBezTo>
                    <a:pt x="2895" y="590"/>
                    <a:pt x="2927" y="367"/>
                    <a:pt x="2823" y="367"/>
                  </a:cubicBezTo>
                  <a:cubicBezTo>
                    <a:pt x="2476" y="367"/>
                    <a:pt x="2106" y="367"/>
                    <a:pt x="1755" y="367"/>
                  </a:cubicBezTo>
                  <a:cubicBezTo>
                    <a:pt x="1712" y="411"/>
                    <a:pt x="1712" y="411"/>
                    <a:pt x="1712" y="411"/>
                  </a:cubicBezTo>
                  <a:cubicBezTo>
                    <a:pt x="1712" y="1104"/>
                    <a:pt x="1712" y="1104"/>
                    <a:pt x="1712" y="1104"/>
                  </a:cubicBezTo>
                  <a:cubicBezTo>
                    <a:pt x="1712" y="1224"/>
                    <a:pt x="1911" y="1192"/>
                    <a:pt x="2086" y="1192"/>
                  </a:cubicBezTo>
                  <a:cubicBezTo>
                    <a:pt x="4413" y="1192"/>
                    <a:pt x="4413" y="1192"/>
                    <a:pt x="4413" y="1192"/>
                  </a:cubicBezTo>
                  <a:cubicBezTo>
                    <a:pt x="4520" y="1192"/>
                    <a:pt x="4568" y="1208"/>
                    <a:pt x="4568" y="1279"/>
                  </a:cubicBezTo>
                  <a:cubicBezTo>
                    <a:pt x="4568" y="1678"/>
                    <a:pt x="4568" y="2088"/>
                    <a:pt x="4568" y="2447"/>
                  </a:cubicBezTo>
                  <a:cubicBezTo>
                    <a:pt x="4568" y="2514"/>
                    <a:pt x="4544" y="2602"/>
                    <a:pt x="4468" y="2618"/>
                  </a:cubicBezTo>
                  <a:cubicBezTo>
                    <a:pt x="4138" y="2618"/>
                    <a:pt x="4138" y="2618"/>
                    <a:pt x="4138" y="2618"/>
                  </a:cubicBezTo>
                  <a:cubicBezTo>
                    <a:pt x="155" y="2618"/>
                    <a:pt x="155" y="2618"/>
                    <a:pt x="155" y="2618"/>
                  </a:cubicBezTo>
                  <a:cubicBezTo>
                    <a:pt x="83" y="2606"/>
                    <a:pt x="0" y="2546"/>
                    <a:pt x="0" y="2451"/>
                  </a:cubicBezTo>
                  <a:cubicBezTo>
                    <a:pt x="0" y="2263"/>
                    <a:pt x="3" y="2096"/>
                    <a:pt x="3" y="187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2" name="Freeform 12"/>
            <p:cNvSpPr>
              <a:spLocks noChangeArrowheads="1"/>
            </p:cNvSpPr>
            <p:nvPr/>
          </p:nvSpPr>
          <p:spPr bwMode="auto">
            <a:xfrm>
              <a:off x="6453188" y="6616700"/>
              <a:ext cx="611187" cy="949325"/>
            </a:xfrm>
            <a:custGeom>
              <a:avLst/>
              <a:gdLst>
                <a:gd name="T0" fmla="*/ 0 w 1698"/>
                <a:gd name="T1" fmla="*/ 2243 h 2639"/>
                <a:gd name="T2" fmla="*/ 0 w 1698"/>
                <a:gd name="T3" fmla="*/ 2243 h 2639"/>
                <a:gd name="T4" fmla="*/ 541 w 1698"/>
                <a:gd name="T5" fmla="*/ 2124 h 2639"/>
                <a:gd name="T6" fmla="*/ 553 w 1698"/>
                <a:gd name="T7" fmla="*/ 2020 h 2639"/>
                <a:gd name="T8" fmla="*/ 553 w 1698"/>
                <a:gd name="T9" fmla="*/ 566 h 2639"/>
                <a:gd name="T10" fmla="*/ 8 w 1698"/>
                <a:gd name="T11" fmla="*/ 415 h 2639"/>
                <a:gd name="T12" fmla="*/ 8 w 1698"/>
                <a:gd name="T13" fmla="*/ 0 h 2639"/>
                <a:gd name="T14" fmla="*/ 1697 w 1698"/>
                <a:gd name="T15" fmla="*/ 0 h 2639"/>
                <a:gd name="T16" fmla="*/ 1697 w 1698"/>
                <a:gd name="T17" fmla="*/ 2638 h 2639"/>
                <a:gd name="T18" fmla="*/ 0 w 1698"/>
                <a:gd name="T19" fmla="*/ 2638 h 2639"/>
                <a:gd name="T20" fmla="*/ 0 w 1698"/>
                <a:gd name="T21" fmla="*/ 2243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9" extrusionOk="0">
                  <a:moveTo>
                    <a:pt x="0" y="2243"/>
                  </a:moveTo>
                  <a:lnTo>
                    <a:pt x="0" y="2243"/>
                  </a:lnTo>
                  <a:cubicBezTo>
                    <a:pt x="191" y="2227"/>
                    <a:pt x="450" y="2291"/>
                    <a:pt x="541" y="2124"/>
                  </a:cubicBezTo>
                  <a:cubicBezTo>
                    <a:pt x="553" y="2020"/>
                    <a:pt x="553" y="2020"/>
                    <a:pt x="553" y="2020"/>
                  </a:cubicBezTo>
                  <a:cubicBezTo>
                    <a:pt x="553" y="566"/>
                    <a:pt x="553" y="566"/>
                    <a:pt x="553" y="566"/>
                  </a:cubicBezTo>
                  <a:cubicBezTo>
                    <a:pt x="506" y="375"/>
                    <a:pt x="203" y="415"/>
                    <a:pt x="8" y="4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697" y="2638"/>
                    <a:pt x="1697" y="2638"/>
                    <a:pt x="1697" y="2638"/>
                  </a:cubicBezTo>
                  <a:cubicBezTo>
                    <a:pt x="0" y="2638"/>
                    <a:pt x="0" y="2638"/>
                    <a:pt x="0" y="2638"/>
                  </a:cubicBezTo>
                  <a:cubicBezTo>
                    <a:pt x="0" y="2510"/>
                    <a:pt x="0" y="2375"/>
                    <a:pt x="0" y="2243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3" name="Freeform 13"/>
            <p:cNvSpPr>
              <a:spLocks noChangeArrowheads="1"/>
            </p:cNvSpPr>
            <p:nvPr/>
          </p:nvSpPr>
          <p:spPr bwMode="auto">
            <a:xfrm>
              <a:off x="7161213" y="6618288"/>
              <a:ext cx="611187" cy="949325"/>
            </a:xfrm>
            <a:custGeom>
              <a:avLst/>
              <a:gdLst>
                <a:gd name="T0" fmla="*/ 1697 w 1698"/>
                <a:gd name="T1" fmla="*/ 2239 h 2635"/>
                <a:gd name="T2" fmla="*/ 1697 w 1698"/>
                <a:gd name="T3" fmla="*/ 2239 h 2635"/>
                <a:gd name="T4" fmla="*/ 1155 w 1698"/>
                <a:gd name="T5" fmla="*/ 2120 h 2635"/>
                <a:gd name="T6" fmla="*/ 1139 w 1698"/>
                <a:gd name="T7" fmla="*/ 2020 h 2635"/>
                <a:gd name="T8" fmla="*/ 1143 w 1698"/>
                <a:gd name="T9" fmla="*/ 566 h 2635"/>
                <a:gd name="T10" fmla="*/ 1689 w 1698"/>
                <a:gd name="T11" fmla="*/ 411 h 2635"/>
                <a:gd name="T12" fmla="*/ 1689 w 1698"/>
                <a:gd name="T13" fmla="*/ 0 h 2635"/>
                <a:gd name="T14" fmla="*/ 0 w 1698"/>
                <a:gd name="T15" fmla="*/ 0 h 2635"/>
                <a:gd name="T16" fmla="*/ 0 w 1698"/>
                <a:gd name="T17" fmla="*/ 2634 h 2635"/>
                <a:gd name="T18" fmla="*/ 1697 w 1698"/>
                <a:gd name="T19" fmla="*/ 2634 h 2635"/>
                <a:gd name="T20" fmla="*/ 1697 w 1698"/>
                <a:gd name="T21" fmla="*/ 223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5" extrusionOk="0">
                  <a:moveTo>
                    <a:pt x="1697" y="2239"/>
                  </a:moveTo>
                  <a:lnTo>
                    <a:pt x="1697" y="2239"/>
                  </a:lnTo>
                  <a:cubicBezTo>
                    <a:pt x="1502" y="2227"/>
                    <a:pt x="1247" y="2291"/>
                    <a:pt x="1155" y="2120"/>
                  </a:cubicBezTo>
                  <a:cubicBezTo>
                    <a:pt x="1139" y="2020"/>
                    <a:pt x="1139" y="2020"/>
                    <a:pt x="1139" y="2020"/>
                  </a:cubicBezTo>
                  <a:cubicBezTo>
                    <a:pt x="1143" y="566"/>
                    <a:pt x="1143" y="566"/>
                    <a:pt x="1143" y="566"/>
                  </a:cubicBezTo>
                  <a:cubicBezTo>
                    <a:pt x="1187" y="371"/>
                    <a:pt x="1490" y="415"/>
                    <a:pt x="1689" y="411"/>
                  </a:cubicBezTo>
                  <a:cubicBezTo>
                    <a:pt x="1689" y="0"/>
                    <a:pt x="1689" y="0"/>
                    <a:pt x="16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4"/>
                    <a:pt x="0" y="2634"/>
                    <a:pt x="0" y="2634"/>
                  </a:cubicBezTo>
                  <a:cubicBezTo>
                    <a:pt x="1697" y="2634"/>
                    <a:pt x="1697" y="2634"/>
                    <a:pt x="1697" y="2634"/>
                  </a:cubicBezTo>
                  <a:cubicBezTo>
                    <a:pt x="1697" y="2510"/>
                    <a:pt x="1697" y="2375"/>
                    <a:pt x="1697" y="223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4" name="Freeform 14"/>
            <p:cNvSpPr>
              <a:spLocks noChangeArrowheads="1"/>
            </p:cNvSpPr>
            <p:nvPr/>
          </p:nvSpPr>
          <p:spPr bwMode="auto">
            <a:xfrm>
              <a:off x="6792913" y="5838825"/>
              <a:ext cx="639762" cy="639763"/>
            </a:xfrm>
            <a:custGeom>
              <a:avLst/>
              <a:gdLst>
                <a:gd name="T0" fmla="*/ 888 w 1778"/>
                <a:gd name="T1" fmla="*/ 1777 h 1778"/>
                <a:gd name="T2" fmla="*/ 888 w 1778"/>
                <a:gd name="T3" fmla="*/ 1777 h 1778"/>
                <a:gd name="T4" fmla="*/ 1777 w 1778"/>
                <a:gd name="T5" fmla="*/ 888 h 1778"/>
                <a:gd name="T6" fmla="*/ 888 w 1778"/>
                <a:gd name="T7" fmla="*/ 0 h 1778"/>
                <a:gd name="T8" fmla="*/ 0 w 1778"/>
                <a:gd name="T9" fmla="*/ 888 h 1778"/>
                <a:gd name="T10" fmla="*/ 888 w 1778"/>
                <a:gd name="T11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8" h="1778" extrusionOk="0">
                  <a:moveTo>
                    <a:pt x="888" y="1777"/>
                  </a:moveTo>
                  <a:lnTo>
                    <a:pt x="888" y="1777"/>
                  </a:lnTo>
                  <a:cubicBezTo>
                    <a:pt x="1378" y="1777"/>
                    <a:pt x="1777" y="1379"/>
                    <a:pt x="1777" y="888"/>
                  </a:cubicBezTo>
                  <a:cubicBezTo>
                    <a:pt x="1777" y="399"/>
                    <a:pt x="1378" y="0"/>
                    <a:pt x="888" y="0"/>
                  </a:cubicBezTo>
                  <a:cubicBezTo>
                    <a:pt x="398" y="0"/>
                    <a:pt x="0" y="399"/>
                    <a:pt x="0" y="888"/>
                  </a:cubicBezTo>
                  <a:cubicBezTo>
                    <a:pt x="0" y="1379"/>
                    <a:pt x="398" y="1777"/>
                    <a:pt x="888" y="1777"/>
                  </a:cubicBez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5" name="Freeform 15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6" name="Freeform 16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7" name="Freeform 17"/>
            <p:cNvSpPr>
              <a:spLocks noChangeArrowheads="1"/>
            </p:cNvSpPr>
            <p:nvPr/>
          </p:nvSpPr>
          <p:spPr bwMode="auto">
            <a:xfrm>
              <a:off x="7062788" y="6616700"/>
              <a:ext cx="98425" cy="949325"/>
            </a:xfrm>
            <a:custGeom>
              <a:avLst/>
              <a:gdLst>
                <a:gd name="T0" fmla="*/ 271 w 272"/>
                <a:gd name="T1" fmla="*/ 2638 h 2639"/>
                <a:gd name="T2" fmla="*/ 271 w 272"/>
                <a:gd name="T3" fmla="*/ 0 h 2639"/>
                <a:gd name="T4" fmla="*/ 0 w 272"/>
                <a:gd name="T5" fmla="*/ 0 h 2639"/>
                <a:gd name="T6" fmla="*/ 0 w 272"/>
                <a:gd name="T7" fmla="*/ 2638 h 2639"/>
                <a:gd name="T8" fmla="*/ 271 w 272"/>
                <a:gd name="T9" fmla="*/ 2638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639" extrusionOk="0">
                  <a:moveTo>
                    <a:pt x="271" y="2638"/>
                  </a:moveTo>
                  <a:lnTo>
                    <a:pt x="271" y="0"/>
                  </a:lnTo>
                  <a:lnTo>
                    <a:pt x="0" y="0"/>
                  </a:lnTo>
                  <a:lnTo>
                    <a:pt x="0" y="2638"/>
                  </a:lnTo>
                  <a:lnTo>
                    <a:pt x="271" y="2638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8" name="Freeform 18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9" name="Freeform 19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6747970" y="6437994"/>
            <a:ext cx="3179233" cy="367664"/>
          </a:xfrm>
        </p:spPr>
        <p:txBody>
          <a:bodyPr lIns="126310" tIns="54734" rIns="84207" bIns="54734" anchor="t"/>
          <a:lstStyle>
            <a:lvl1pPr algn="r">
              <a:spcBef>
                <a:spcPts val="0"/>
              </a:spcBef>
              <a:defRPr sz="770"/>
            </a:lvl1pPr>
            <a:lvl2pPr algn="r">
              <a:spcBef>
                <a:spcPts val="0"/>
              </a:spcBef>
              <a:defRPr sz="770"/>
            </a:lvl2pPr>
            <a:lvl3pPr algn="r">
              <a:spcBef>
                <a:spcPts val="0"/>
              </a:spcBef>
              <a:defRPr sz="770"/>
            </a:lvl3pPr>
            <a:lvl4pPr algn="r">
              <a:spcBef>
                <a:spcPts val="0"/>
              </a:spcBef>
              <a:defRPr sz="770"/>
            </a:lvl4pPr>
            <a:lvl5pPr algn="r">
              <a:spcBef>
                <a:spcPts val="0"/>
              </a:spcBef>
              <a:defRPr sz="77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9663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05839" y="1945695"/>
            <a:ext cx="11626893" cy="1173337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 bwMode="auto">
          <a:xfrm>
            <a:off x="2581735" y="2900076"/>
            <a:ext cx="5469467" cy="2096980"/>
          </a:xfrm>
        </p:spPr>
        <p:txBody>
          <a:bodyPr anchor="t"/>
          <a:lstStyle>
            <a:lvl1pPr marL="180097" indent="-180097" algn="l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/>
            </a:lvl1pPr>
            <a:lvl2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2pPr>
            <a:lvl3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3pPr>
            <a:lvl4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4pPr>
            <a:lvl5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4902563" y="6437995"/>
            <a:ext cx="8181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9734953" y="6437995"/>
            <a:ext cx="177801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2024-02-01 AimDay - Lund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6747970" y="6437995"/>
            <a:ext cx="3179233" cy="365125"/>
          </a:xfrm>
        </p:spPr>
        <p:txBody>
          <a:bodyPr lIns="126310" tIns="54734" rIns="84207" bIns="54734" anchor="t"/>
          <a:lstStyle>
            <a:lvl1pPr algn="r">
              <a:spcBef>
                <a:spcPts val="0"/>
              </a:spcBef>
              <a:defRPr sz="770"/>
            </a:lvl1pPr>
            <a:lvl2pPr algn="r">
              <a:spcBef>
                <a:spcPts val="0"/>
              </a:spcBef>
              <a:defRPr sz="770"/>
            </a:lvl2pPr>
            <a:lvl3pPr algn="r">
              <a:spcBef>
                <a:spcPts val="0"/>
              </a:spcBef>
              <a:defRPr sz="770"/>
            </a:lvl3pPr>
            <a:lvl4pPr algn="r">
              <a:spcBef>
                <a:spcPts val="0"/>
              </a:spcBef>
              <a:defRPr sz="770"/>
            </a:lvl4pPr>
            <a:lvl5pPr algn="r">
              <a:spcBef>
                <a:spcPts val="0"/>
              </a:spcBef>
              <a:defRPr sz="77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grpSp>
        <p:nvGrpSpPr>
          <p:cNvPr id="15" name="Gruppierung 14"/>
          <p:cNvGrpSpPr>
            <a:grpSpLocks noChangeAspect="1"/>
          </p:cNvGrpSpPr>
          <p:nvPr/>
        </p:nvGrpSpPr>
        <p:grpSpPr bwMode="auto">
          <a:xfrm>
            <a:off x="10000740" y="380138"/>
            <a:ext cx="530661" cy="388799"/>
            <a:chOff x="2252663" y="7938"/>
            <a:chExt cx="5592762" cy="4552950"/>
          </a:xfrm>
        </p:grpSpPr>
        <p:sp>
          <p:nvSpPr>
            <p:cNvPr id="27" name="Freeform 1"/>
            <p:cNvSpPr>
              <a:spLocks noChangeArrowheads="1"/>
            </p:cNvSpPr>
            <p:nvPr/>
          </p:nvSpPr>
          <p:spPr bwMode="auto">
            <a:xfrm>
              <a:off x="2252663" y="1057275"/>
              <a:ext cx="1385887" cy="2673350"/>
            </a:xfrm>
            <a:custGeom>
              <a:avLst/>
              <a:gdLst>
                <a:gd name="T0" fmla="*/ 3402 w 3849"/>
                <a:gd name="T1" fmla="*/ 917 h 7428"/>
                <a:gd name="T2" fmla="*/ 3402 w 3849"/>
                <a:gd name="T3" fmla="*/ 917 h 7428"/>
                <a:gd name="T4" fmla="*/ 896 w 3849"/>
                <a:gd name="T5" fmla="*/ 917 h 7428"/>
                <a:gd name="T6" fmla="*/ 896 w 3849"/>
                <a:gd name="T7" fmla="*/ 3255 h 7428"/>
                <a:gd name="T8" fmla="*/ 2585 w 3849"/>
                <a:gd name="T9" fmla="*/ 3255 h 7428"/>
                <a:gd name="T10" fmla="*/ 3036 w 3849"/>
                <a:gd name="T11" fmla="*/ 3713 h 7428"/>
                <a:gd name="T12" fmla="*/ 2585 w 3849"/>
                <a:gd name="T13" fmla="*/ 4172 h 7428"/>
                <a:gd name="T14" fmla="*/ 896 w 3849"/>
                <a:gd name="T15" fmla="*/ 4172 h 7428"/>
                <a:gd name="T16" fmla="*/ 896 w 3849"/>
                <a:gd name="T17" fmla="*/ 6968 h 7428"/>
                <a:gd name="T18" fmla="*/ 450 w 3849"/>
                <a:gd name="T19" fmla="*/ 7427 h 7428"/>
                <a:gd name="T20" fmla="*/ 0 w 3849"/>
                <a:gd name="T21" fmla="*/ 6968 h 7428"/>
                <a:gd name="T22" fmla="*/ 0 w 3849"/>
                <a:gd name="T23" fmla="*/ 0 h 7428"/>
                <a:gd name="T24" fmla="*/ 3402 w 3849"/>
                <a:gd name="T25" fmla="*/ 0 h 7428"/>
                <a:gd name="T26" fmla="*/ 3848 w 3849"/>
                <a:gd name="T27" fmla="*/ 459 h 7428"/>
                <a:gd name="T28" fmla="*/ 3402 w 3849"/>
                <a:gd name="T29" fmla="*/ 917 h 7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9" h="7428" extrusionOk="0">
                  <a:moveTo>
                    <a:pt x="3402" y="917"/>
                  </a:moveTo>
                  <a:lnTo>
                    <a:pt x="3402" y="917"/>
                  </a:lnTo>
                  <a:cubicBezTo>
                    <a:pt x="896" y="917"/>
                    <a:pt x="896" y="917"/>
                    <a:pt x="896" y="917"/>
                  </a:cubicBezTo>
                  <a:cubicBezTo>
                    <a:pt x="896" y="3255"/>
                    <a:pt x="896" y="3255"/>
                    <a:pt x="896" y="3255"/>
                  </a:cubicBezTo>
                  <a:cubicBezTo>
                    <a:pt x="2585" y="3255"/>
                    <a:pt x="2585" y="3255"/>
                    <a:pt x="2585" y="3255"/>
                  </a:cubicBezTo>
                  <a:cubicBezTo>
                    <a:pt x="2833" y="3255"/>
                    <a:pt x="3036" y="3458"/>
                    <a:pt x="3036" y="3713"/>
                  </a:cubicBezTo>
                  <a:cubicBezTo>
                    <a:pt x="3036" y="3968"/>
                    <a:pt x="2833" y="4172"/>
                    <a:pt x="2585" y="4172"/>
                  </a:cubicBezTo>
                  <a:cubicBezTo>
                    <a:pt x="896" y="4172"/>
                    <a:pt x="896" y="4172"/>
                    <a:pt x="896" y="4172"/>
                  </a:cubicBezTo>
                  <a:cubicBezTo>
                    <a:pt x="896" y="6968"/>
                    <a:pt x="896" y="6968"/>
                    <a:pt x="896" y="6968"/>
                  </a:cubicBezTo>
                  <a:cubicBezTo>
                    <a:pt x="896" y="7223"/>
                    <a:pt x="693" y="7427"/>
                    <a:pt x="450" y="7427"/>
                  </a:cubicBezTo>
                  <a:cubicBezTo>
                    <a:pt x="203" y="7427"/>
                    <a:pt x="0" y="7223"/>
                    <a:pt x="0" y="69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02" y="0"/>
                    <a:pt x="3402" y="0"/>
                    <a:pt x="3402" y="0"/>
                  </a:cubicBezTo>
                  <a:cubicBezTo>
                    <a:pt x="3649" y="0"/>
                    <a:pt x="3848" y="200"/>
                    <a:pt x="3848" y="459"/>
                  </a:cubicBezTo>
                  <a:cubicBezTo>
                    <a:pt x="3848" y="705"/>
                    <a:pt x="3649" y="917"/>
                    <a:pt x="3402" y="91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8" name="Freeform 2"/>
            <p:cNvSpPr>
              <a:spLocks noChangeArrowheads="1"/>
            </p:cNvSpPr>
            <p:nvPr/>
          </p:nvSpPr>
          <p:spPr bwMode="auto">
            <a:xfrm>
              <a:off x="6465888" y="1062038"/>
              <a:ext cx="1379537" cy="2736850"/>
            </a:xfrm>
            <a:custGeom>
              <a:avLst/>
              <a:gdLst>
                <a:gd name="T0" fmla="*/ 3804 w 3833"/>
                <a:gd name="T1" fmla="*/ 6837 h 7602"/>
                <a:gd name="T2" fmla="*/ 3804 w 3833"/>
                <a:gd name="T3" fmla="*/ 6837 h 7602"/>
                <a:gd name="T4" fmla="*/ 2872 w 3833"/>
                <a:gd name="T5" fmla="*/ 4375 h 7602"/>
                <a:gd name="T6" fmla="*/ 3776 w 3833"/>
                <a:gd name="T7" fmla="*/ 2952 h 7602"/>
                <a:gd name="T8" fmla="*/ 3776 w 3833"/>
                <a:gd name="T9" fmla="*/ 1514 h 7602"/>
                <a:gd name="T10" fmla="*/ 2314 w 3833"/>
                <a:gd name="T11" fmla="*/ 0 h 7602"/>
                <a:gd name="T12" fmla="*/ 410 w 3833"/>
                <a:gd name="T13" fmla="*/ 0 h 7602"/>
                <a:gd name="T14" fmla="*/ 0 w 3833"/>
                <a:gd name="T15" fmla="*/ 427 h 7602"/>
                <a:gd name="T16" fmla="*/ 0 w 3833"/>
                <a:gd name="T17" fmla="*/ 6992 h 7602"/>
                <a:gd name="T18" fmla="*/ 410 w 3833"/>
                <a:gd name="T19" fmla="*/ 7415 h 7602"/>
                <a:gd name="T20" fmla="*/ 824 w 3833"/>
                <a:gd name="T21" fmla="*/ 6992 h 7602"/>
                <a:gd name="T22" fmla="*/ 824 w 3833"/>
                <a:gd name="T23" fmla="*/ 4474 h 7602"/>
                <a:gd name="T24" fmla="*/ 2023 w 3833"/>
                <a:gd name="T25" fmla="*/ 4474 h 7602"/>
                <a:gd name="T26" fmla="*/ 3019 w 3833"/>
                <a:gd name="T27" fmla="*/ 7140 h 7602"/>
                <a:gd name="T28" fmla="*/ 3832 w 3833"/>
                <a:gd name="T29" fmla="*/ 7012 h 7602"/>
                <a:gd name="T30" fmla="*/ 3832 w 3833"/>
                <a:gd name="T31" fmla="*/ 6984 h 7602"/>
                <a:gd name="T32" fmla="*/ 3804 w 3833"/>
                <a:gd name="T33" fmla="*/ 6837 h 7602"/>
                <a:gd name="T34" fmla="*/ 2314 w 3833"/>
                <a:gd name="T35" fmla="*/ 3614 h 7602"/>
                <a:gd name="T36" fmla="*/ 2314 w 3833"/>
                <a:gd name="T37" fmla="*/ 3614 h 7602"/>
                <a:gd name="T38" fmla="*/ 824 w 3833"/>
                <a:gd name="T39" fmla="*/ 3614 h 7602"/>
                <a:gd name="T40" fmla="*/ 824 w 3833"/>
                <a:gd name="T41" fmla="*/ 853 h 7602"/>
                <a:gd name="T42" fmla="*/ 2314 w 3833"/>
                <a:gd name="T43" fmla="*/ 853 h 7602"/>
                <a:gd name="T44" fmla="*/ 2948 w 3833"/>
                <a:gd name="T45" fmla="*/ 1514 h 7602"/>
                <a:gd name="T46" fmla="*/ 2948 w 3833"/>
                <a:gd name="T47" fmla="*/ 2952 h 7602"/>
                <a:gd name="T48" fmla="*/ 2314 w 3833"/>
                <a:gd name="T49" fmla="*/ 3614 h 7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3" h="7602" extrusionOk="0">
                  <a:moveTo>
                    <a:pt x="3804" y="6837"/>
                  </a:moveTo>
                  <a:lnTo>
                    <a:pt x="3804" y="6837"/>
                  </a:lnTo>
                  <a:cubicBezTo>
                    <a:pt x="2872" y="4375"/>
                    <a:pt x="2872" y="4375"/>
                    <a:pt x="2872" y="4375"/>
                  </a:cubicBezTo>
                  <a:cubicBezTo>
                    <a:pt x="3589" y="4104"/>
                    <a:pt x="3776" y="3371"/>
                    <a:pt x="3776" y="2952"/>
                  </a:cubicBezTo>
                  <a:cubicBezTo>
                    <a:pt x="3776" y="1514"/>
                    <a:pt x="3776" y="1514"/>
                    <a:pt x="3776" y="1514"/>
                  </a:cubicBezTo>
                  <a:cubicBezTo>
                    <a:pt x="3776" y="303"/>
                    <a:pt x="2792" y="0"/>
                    <a:pt x="231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75" y="0"/>
                    <a:pt x="0" y="191"/>
                    <a:pt x="0" y="427"/>
                  </a:cubicBezTo>
                  <a:cubicBezTo>
                    <a:pt x="0" y="6992"/>
                    <a:pt x="0" y="6992"/>
                    <a:pt x="0" y="6992"/>
                  </a:cubicBezTo>
                  <a:cubicBezTo>
                    <a:pt x="0" y="7223"/>
                    <a:pt x="175" y="7415"/>
                    <a:pt x="410" y="7415"/>
                  </a:cubicBezTo>
                  <a:cubicBezTo>
                    <a:pt x="633" y="7415"/>
                    <a:pt x="824" y="7223"/>
                    <a:pt x="824" y="6992"/>
                  </a:cubicBezTo>
                  <a:cubicBezTo>
                    <a:pt x="824" y="4474"/>
                    <a:pt x="824" y="4474"/>
                    <a:pt x="824" y="4474"/>
                  </a:cubicBezTo>
                  <a:cubicBezTo>
                    <a:pt x="2023" y="4474"/>
                    <a:pt x="2023" y="4474"/>
                    <a:pt x="2023" y="4474"/>
                  </a:cubicBezTo>
                  <a:cubicBezTo>
                    <a:pt x="3019" y="7140"/>
                    <a:pt x="3019" y="7140"/>
                    <a:pt x="3019" y="7140"/>
                  </a:cubicBezTo>
                  <a:cubicBezTo>
                    <a:pt x="3198" y="7601"/>
                    <a:pt x="3816" y="7423"/>
                    <a:pt x="3832" y="7012"/>
                  </a:cubicBezTo>
                  <a:cubicBezTo>
                    <a:pt x="3832" y="6984"/>
                    <a:pt x="3832" y="6984"/>
                    <a:pt x="3832" y="6984"/>
                  </a:cubicBezTo>
                  <a:cubicBezTo>
                    <a:pt x="3832" y="6936"/>
                    <a:pt x="3820" y="6889"/>
                    <a:pt x="3804" y="6837"/>
                  </a:cubicBezTo>
                  <a:close/>
                  <a:moveTo>
                    <a:pt x="2314" y="3614"/>
                  </a:moveTo>
                  <a:lnTo>
                    <a:pt x="2314" y="3614"/>
                  </a:lnTo>
                  <a:cubicBezTo>
                    <a:pt x="824" y="3614"/>
                    <a:pt x="824" y="3614"/>
                    <a:pt x="824" y="3614"/>
                  </a:cubicBezTo>
                  <a:cubicBezTo>
                    <a:pt x="824" y="853"/>
                    <a:pt x="824" y="853"/>
                    <a:pt x="824" y="853"/>
                  </a:cubicBezTo>
                  <a:cubicBezTo>
                    <a:pt x="2314" y="853"/>
                    <a:pt x="2314" y="853"/>
                    <a:pt x="2314" y="853"/>
                  </a:cubicBezTo>
                  <a:cubicBezTo>
                    <a:pt x="2378" y="853"/>
                    <a:pt x="2948" y="873"/>
                    <a:pt x="2948" y="1514"/>
                  </a:cubicBezTo>
                  <a:cubicBezTo>
                    <a:pt x="2948" y="2952"/>
                    <a:pt x="2948" y="2952"/>
                    <a:pt x="2948" y="2952"/>
                  </a:cubicBezTo>
                  <a:cubicBezTo>
                    <a:pt x="2948" y="3024"/>
                    <a:pt x="2928" y="3614"/>
                    <a:pt x="2314" y="3614"/>
                  </a:cubicBezTo>
                  <a:close/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9" name="Freeform 3"/>
            <p:cNvSpPr>
              <a:spLocks noChangeArrowheads="1"/>
            </p:cNvSpPr>
            <p:nvPr/>
          </p:nvSpPr>
          <p:spPr bwMode="auto">
            <a:xfrm>
              <a:off x="5765799" y="1055688"/>
              <a:ext cx="303213" cy="2676525"/>
            </a:xfrm>
            <a:custGeom>
              <a:avLst/>
              <a:gdLst>
                <a:gd name="T0" fmla="*/ 841 w 842"/>
                <a:gd name="T1" fmla="*/ 459 h 7436"/>
                <a:gd name="T2" fmla="*/ 841 w 842"/>
                <a:gd name="T3" fmla="*/ 459 h 7436"/>
                <a:gd name="T4" fmla="*/ 415 w 842"/>
                <a:gd name="T5" fmla="*/ 0 h 7436"/>
                <a:gd name="T6" fmla="*/ 0 w 842"/>
                <a:gd name="T7" fmla="*/ 459 h 7436"/>
                <a:gd name="T8" fmla="*/ 0 w 842"/>
                <a:gd name="T9" fmla="*/ 6976 h 7436"/>
                <a:gd name="T10" fmla="*/ 427 w 842"/>
                <a:gd name="T11" fmla="*/ 7435 h 7436"/>
                <a:gd name="T12" fmla="*/ 841 w 842"/>
                <a:gd name="T13" fmla="*/ 6976 h 7436"/>
                <a:gd name="T14" fmla="*/ 841 w 842"/>
                <a:gd name="T15" fmla="*/ 459 h 7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7436" extrusionOk="0">
                  <a:moveTo>
                    <a:pt x="841" y="459"/>
                  </a:moveTo>
                  <a:lnTo>
                    <a:pt x="841" y="459"/>
                  </a:lnTo>
                  <a:cubicBezTo>
                    <a:pt x="841" y="199"/>
                    <a:pt x="650" y="0"/>
                    <a:pt x="415" y="0"/>
                  </a:cubicBezTo>
                  <a:cubicBezTo>
                    <a:pt x="180" y="0"/>
                    <a:pt x="0" y="199"/>
                    <a:pt x="0" y="459"/>
                  </a:cubicBezTo>
                  <a:cubicBezTo>
                    <a:pt x="0" y="6976"/>
                    <a:pt x="0" y="6976"/>
                    <a:pt x="0" y="6976"/>
                  </a:cubicBezTo>
                  <a:cubicBezTo>
                    <a:pt x="0" y="7231"/>
                    <a:pt x="192" y="7435"/>
                    <a:pt x="427" y="7435"/>
                  </a:cubicBezTo>
                  <a:cubicBezTo>
                    <a:pt x="662" y="7435"/>
                    <a:pt x="841" y="7231"/>
                    <a:pt x="841" y="6976"/>
                  </a:cubicBezTo>
                  <a:cubicBezTo>
                    <a:pt x="841" y="459"/>
                    <a:pt x="841" y="459"/>
                    <a:pt x="841" y="45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0" name="Freeform 4"/>
            <p:cNvSpPr>
              <a:spLocks noChangeArrowheads="1"/>
            </p:cNvSpPr>
            <p:nvPr/>
          </p:nvSpPr>
          <p:spPr bwMode="auto">
            <a:xfrm>
              <a:off x="3929063" y="1050925"/>
              <a:ext cx="1538287" cy="2693988"/>
            </a:xfrm>
            <a:custGeom>
              <a:avLst/>
              <a:gdLst>
                <a:gd name="T0" fmla="*/ 4210 w 4271"/>
                <a:gd name="T1" fmla="*/ 6861 h 7483"/>
                <a:gd name="T2" fmla="*/ 4210 w 4271"/>
                <a:gd name="T3" fmla="*/ 6861 h 7483"/>
                <a:gd name="T4" fmla="*/ 2625 w 4271"/>
                <a:gd name="T5" fmla="*/ 351 h 7483"/>
                <a:gd name="T6" fmla="*/ 2219 w 4271"/>
                <a:gd name="T7" fmla="*/ 4 h 7483"/>
                <a:gd name="T8" fmla="*/ 2060 w 4271"/>
                <a:gd name="T9" fmla="*/ 12 h 7483"/>
                <a:gd name="T10" fmla="*/ 1769 w 4271"/>
                <a:gd name="T11" fmla="*/ 614 h 7483"/>
                <a:gd name="T12" fmla="*/ 2733 w 4271"/>
                <a:gd name="T13" fmla="*/ 4590 h 7483"/>
                <a:gd name="T14" fmla="*/ 502 w 4271"/>
                <a:gd name="T15" fmla="*/ 4586 h 7483"/>
                <a:gd name="T16" fmla="*/ 0 w 4271"/>
                <a:gd name="T17" fmla="*/ 5056 h 7483"/>
                <a:gd name="T18" fmla="*/ 502 w 4271"/>
                <a:gd name="T19" fmla="*/ 5510 h 7483"/>
                <a:gd name="T20" fmla="*/ 2960 w 4271"/>
                <a:gd name="T21" fmla="*/ 5506 h 7483"/>
                <a:gd name="T22" fmla="*/ 3345 w 4271"/>
                <a:gd name="T23" fmla="*/ 7100 h 7483"/>
                <a:gd name="T24" fmla="*/ 3887 w 4271"/>
                <a:gd name="T25" fmla="*/ 7419 h 7483"/>
                <a:gd name="T26" fmla="*/ 4210 w 4271"/>
                <a:gd name="T27" fmla="*/ 6861 h 7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1" h="7483" extrusionOk="0">
                  <a:moveTo>
                    <a:pt x="4210" y="6861"/>
                  </a:moveTo>
                  <a:lnTo>
                    <a:pt x="4210" y="6861"/>
                  </a:lnTo>
                  <a:cubicBezTo>
                    <a:pt x="2625" y="351"/>
                    <a:pt x="2625" y="351"/>
                    <a:pt x="2625" y="351"/>
                  </a:cubicBezTo>
                  <a:cubicBezTo>
                    <a:pt x="2570" y="160"/>
                    <a:pt x="2406" y="16"/>
                    <a:pt x="2219" y="4"/>
                  </a:cubicBezTo>
                  <a:cubicBezTo>
                    <a:pt x="2163" y="0"/>
                    <a:pt x="2112" y="0"/>
                    <a:pt x="2060" y="12"/>
                  </a:cubicBezTo>
                  <a:cubicBezTo>
                    <a:pt x="1809" y="76"/>
                    <a:pt x="1701" y="339"/>
                    <a:pt x="1769" y="614"/>
                  </a:cubicBezTo>
                  <a:cubicBezTo>
                    <a:pt x="2733" y="4590"/>
                    <a:pt x="2733" y="4590"/>
                    <a:pt x="2733" y="4590"/>
                  </a:cubicBezTo>
                  <a:cubicBezTo>
                    <a:pt x="502" y="4586"/>
                    <a:pt x="502" y="4586"/>
                    <a:pt x="502" y="4586"/>
                  </a:cubicBezTo>
                  <a:cubicBezTo>
                    <a:pt x="219" y="4586"/>
                    <a:pt x="0" y="4797"/>
                    <a:pt x="0" y="5056"/>
                  </a:cubicBezTo>
                  <a:cubicBezTo>
                    <a:pt x="0" y="5311"/>
                    <a:pt x="219" y="5510"/>
                    <a:pt x="502" y="5510"/>
                  </a:cubicBezTo>
                  <a:cubicBezTo>
                    <a:pt x="2960" y="5506"/>
                    <a:pt x="2960" y="5506"/>
                    <a:pt x="2960" y="5506"/>
                  </a:cubicBezTo>
                  <a:cubicBezTo>
                    <a:pt x="3080" y="6004"/>
                    <a:pt x="3234" y="6690"/>
                    <a:pt x="3345" y="7100"/>
                  </a:cubicBezTo>
                  <a:cubicBezTo>
                    <a:pt x="3413" y="7359"/>
                    <a:pt x="3632" y="7482"/>
                    <a:pt x="3887" y="7419"/>
                  </a:cubicBezTo>
                  <a:cubicBezTo>
                    <a:pt x="4122" y="7363"/>
                    <a:pt x="4270" y="7108"/>
                    <a:pt x="4210" y="6861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1" name="Freeform 5"/>
            <p:cNvSpPr>
              <a:spLocks noChangeArrowheads="1"/>
            </p:cNvSpPr>
            <p:nvPr/>
          </p:nvSpPr>
          <p:spPr bwMode="auto">
            <a:xfrm>
              <a:off x="5535613" y="7938"/>
              <a:ext cx="758825" cy="760412"/>
            </a:xfrm>
            <a:custGeom>
              <a:avLst/>
              <a:gdLst>
                <a:gd name="T0" fmla="*/ 2107 w 2108"/>
                <a:gd name="T1" fmla="*/ 1056 h 2113"/>
                <a:gd name="T2" fmla="*/ 2107 w 2108"/>
                <a:gd name="T3" fmla="*/ 1056 h 2113"/>
                <a:gd name="T4" fmla="*/ 1056 w 2108"/>
                <a:gd name="T5" fmla="*/ 2112 h 2113"/>
                <a:gd name="T6" fmla="*/ 0 w 2108"/>
                <a:gd name="T7" fmla="*/ 1056 h 2113"/>
                <a:gd name="T8" fmla="*/ 1056 w 2108"/>
                <a:gd name="T9" fmla="*/ 0 h 2113"/>
                <a:gd name="T10" fmla="*/ 2107 w 2108"/>
                <a:gd name="T11" fmla="*/ 1056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8" h="2113" extrusionOk="0">
                  <a:moveTo>
                    <a:pt x="2107" y="1056"/>
                  </a:moveTo>
                  <a:lnTo>
                    <a:pt x="2107" y="1056"/>
                  </a:lnTo>
                  <a:cubicBezTo>
                    <a:pt x="2107" y="1637"/>
                    <a:pt x="1637" y="2112"/>
                    <a:pt x="1056" y="2112"/>
                  </a:cubicBezTo>
                  <a:cubicBezTo>
                    <a:pt x="474" y="2112"/>
                    <a:pt x="0" y="1637"/>
                    <a:pt x="0" y="1056"/>
                  </a:cubicBezTo>
                  <a:cubicBezTo>
                    <a:pt x="0" y="474"/>
                    <a:pt x="474" y="0"/>
                    <a:pt x="1056" y="0"/>
                  </a:cubicBezTo>
                  <a:cubicBezTo>
                    <a:pt x="1637" y="0"/>
                    <a:pt x="2107" y="474"/>
                    <a:pt x="2107" y="1056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2" name="Freeform 6"/>
            <p:cNvSpPr>
              <a:spLocks noChangeArrowheads="1"/>
            </p:cNvSpPr>
            <p:nvPr/>
          </p:nvSpPr>
          <p:spPr bwMode="auto">
            <a:xfrm>
              <a:off x="4908549" y="4465638"/>
              <a:ext cx="1587" cy="1587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0 h 5"/>
                <a:gd name="T6" fmla="*/ 0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ubicBezTo>
                    <a:pt x="0" y="4"/>
                    <a:pt x="0" y="4"/>
                    <a:pt x="0" y="4"/>
                  </a:cubicBezTo>
                  <a:lnTo>
                    <a:pt x="4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3" name="Freeform 7"/>
            <p:cNvSpPr>
              <a:spLocks noChangeArrowheads="1"/>
            </p:cNvSpPr>
            <p:nvPr/>
          </p:nvSpPr>
          <p:spPr bwMode="auto">
            <a:xfrm>
              <a:off x="3448050" y="201613"/>
              <a:ext cx="1941513" cy="4359275"/>
            </a:xfrm>
            <a:custGeom>
              <a:avLst/>
              <a:gdLst>
                <a:gd name="T0" fmla="*/ 5390 w 5391"/>
                <a:gd name="T1" fmla="*/ 0 h 12107"/>
                <a:gd name="T2" fmla="*/ 5390 w 5391"/>
                <a:gd name="T3" fmla="*/ 0 h 12107"/>
                <a:gd name="T4" fmla="*/ 1917 w 5391"/>
                <a:gd name="T5" fmla="*/ 1809 h 12107"/>
                <a:gd name="T6" fmla="*/ 0 w 5391"/>
                <a:gd name="T7" fmla="*/ 6362 h 12107"/>
                <a:gd name="T8" fmla="*/ 1857 w 5391"/>
                <a:gd name="T9" fmla="*/ 10887 h 12107"/>
                <a:gd name="T10" fmla="*/ 2574 w 5391"/>
                <a:gd name="T11" fmla="*/ 11517 h 12107"/>
                <a:gd name="T12" fmla="*/ 3379 w 5391"/>
                <a:gd name="T13" fmla="*/ 12031 h 12107"/>
                <a:gd name="T14" fmla="*/ 3733 w 5391"/>
                <a:gd name="T15" fmla="*/ 12071 h 12107"/>
                <a:gd name="T16" fmla="*/ 4008 w 5391"/>
                <a:gd name="T17" fmla="*/ 11843 h 12107"/>
                <a:gd name="T18" fmla="*/ 4064 w 5391"/>
                <a:gd name="T19" fmla="*/ 11624 h 12107"/>
                <a:gd name="T20" fmla="*/ 3825 w 5391"/>
                <a:gd name="T21" fmla="*/ 11214 h 12107"/>
                <a:gd name="T22" fmla="*/ 3136 w 5391"/>
                <a:gd name="T23" fmla="*/ 10768 h 12107"/>
                <a:gd name="T24" fmla="*/ 2522 w 5391"/>
                <a:gd name="T25" fmla="*/ 10234 h 12107"/>
                <a:gd name="T26" fmla="*/ 937 w 5391"/>
                <a:gd name="T27" fmla="*/ 6362 h 12107"/>
                <a:gd name="T28" fmla="*/ 2574 w 5391"/>
                <a:gd name="T29" fmla="*/ 2470 h 12107"/>
                <a:gd name="T30" fmla="*/ 5358 w 5391"/>
                <a:gd name="T31" fmla="*/ 956 h 12107"/>
                <a:gd name="T32" fmla="*/ 5298 w 5391"/>
                <a:gd name="T33" fmla="*/ 530 h 12107"/>
                <a:gd name="T34" fmla="*/ 5390 w 5391"/>
                <a:gd name="T35" fmla="*/ 0 h 1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1" h="12107" extrusionOk="0">
                  <a:moveTo>
                    <a:pt x="5390" y="0"/>
                  </a:moveTo>
                  <a:lnTo>
                    <a:pt x="5390" y="0"/>
                  </a:lnTo>
                  <a:cubicBezTo>
                    <a:pt x="4092" y="227"/>
                    <a:pt x="2869" y="860"/>
                    <a:pt x="1917" y="1809"/>
                  </a:cubicBezTo>
                  <a:cubicBezTo>
                    <a:pt x="682" y="3036"/>
                    <a:pt x="0" y="4653"/>
                    <a:pt x="0" y="6362"/>
                  </a:cubicBezTo>
                  <a:cubicBezTo>
                    <a:pt x="0" y="8064"/>
                    <a:pt x="662" y="9673"/>
                    <a:pt x="1857" y="10887"/>
                  </a:cubicBezTo>
                  <a:cubicBezTo>
                    <a:pt x="2084" y="11114"/>
                    <a:pt x="2327" y="11325"/>
                    <a:pt x="2574" y="11517"/>
                  </a:cubicBezTo>
                  <a:cubicBezTo>
                    <a:pt x="2833" y="11708"/>
                    <a:pt x="3104" y="11883"/>
                    <a:pt x="3379" y="12031"/>
                  </a:cubicBezTo>
                  <a:cubicBezTo>
                    <a:pt x="3490" y="12090"/>
                    <a:pt x="3614" y="12106"/>
                    <a:pt x="3733" y="12071"/>
                  </a:cubicBezTo>
                  <a:cubicBezTo>
                    <a:pt x="3853" y="12035"/>
                    <a:pt x="3948" y="11955"/>
                    <a:pt x="4008" y="11843"/>
                  </a:cubicBezTo>
                  <a:cubicBezTo>
                    <a:pt x="4048" y="11776"/>
                    <a:pt x="4064" y="11700"/>
                    <a:pt x="4064" y="11624"/>
                  </a:cubicBezTo>
                  <a:cubicBezTo>
                    <a:pt x="4064" y="11461"/>
                    <a:pt x="3980" y="11301"/>
                    <a:pt x="3825" y="11214"/>
                  </a:cubicBezTo>
                  <a:cubicBezTo>
                    <a:pt x="3578" y="11078"/>
                    <a:pt x="3347" y="10931"/>
                    <a:pt x="3136" y="10768"/>
                  </a:cubicBezTo>
                  <a:cubicBezTo>
                    <a:pt x="2917" y="10604"/>
                    <a:pt x="2709" y="10425"/>
                    <a:pt x="2522" y="10234"/>
                  </a:cubicBezTo>
                  <a:cubicBezTo>
                    <a:pt x="1498" y="9195"/>
                    <a:pt x="937" y="7821"/>
                    <a:pt x="937" y="6362"/>
                  </a:cubicBezTo>
                  <a:cubicBezTo>
                    <a:pt x="937" y="4904"/>
                    <a:pt x="1518" y="3522"/>
                    <a:pt x="2574" y="2470"/>
                  </a:cubicBezTo>
                  <a:cubicBezTo>
                    <a:pt x="3343" y="1705"/>
                    <a:pt x="4323" y="1175"/>
                    <a:pt x="5358" y="956"/>
                  </a:cubicBezTo>
                  <a:cubicBezTo>
                    <a:pt x="5318" y="821"/>
                    <a:pt x="5298" y="677"/>
                    <a:pt x="5298" y="530"/>
                  </a:cubicBezTo>
                  <a:cubicBezTo>
                    <a:pt x="5298" y="342"/>
                    <a:pt x="5330" y="167"/>
                    <a:pt x="5390" y="0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4" name="Freeform 8"/>
            <p:cNvSpPr>
              <a:spLocks noChangeArrowheads="1"/>
            </p:cNvSpPr>
            <p:nvPr/>
          </p:nvSpPr>
          <p:spPr bwMode="auto">
            <a:xfrm>
              <a:off x="7269163" y="688975"/>
              <a:ext cx="1587" cy="1587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5" name="Freeform 9"/>
            <p:cNvSpPr>
              <a:spLocks noChangeArrowheads="1"/>
            </p:cNvSpPr>
            <p:nvPr/>
          </p:nvSpPr>
          <p:spPr bwMode="auto">
            <a:xfrm>
              <a:off x="6437312" y="255588"/>
              <a:ext cx="882650" cy="731837"/>
            </a:xfrm>
            <a:custGeom>
              <a:avLst/>
              <a:gdLst>
                <a:gd name="T0" fmla="*/ 2450 w 2451"/>
                <a:gd name="T1" fmla="*/ 1538 h 2033"/>
                <a:gd name="T2" fmla="*/ 2450 w 2451"/>
                <a:gd name="T3" fmla="*/ 1538 h 2033"/>
                <a:gd name="T4" fmla="*/ 2290 w 2451"/>
                <a:gd name="T5" fmla="*/ 1207 h 2033"/>
                <a:gd name="T6" fmla="*/ 402 w 2451"/>
                <a:gd name="T7" fmla="*/ 104 h 2033"/>
                <a:gd name="T8" fmla="*/ 64 w 2451"/>
                <a:gd name="T9" fmla="*/ 0 h 2033"/>
                <a:gd name="T10" fmla="*/ 111 w 2451"/>
                <a:gd name="T11" fmla="*/ 383 h 2033"/>
                <a:gd name="T12" fmla="*/ 0 w 2451"/>
                <a:gd name="T13" fmla="*/ 952 h 2033"/>
                <a:gd name="T14" fmla="*/ 103 w 2451"/>
                <a:gd name="T15" fmla="*/ 988 h 2033"/>
                <a:gd name="T16" fmla="*/ 1673 w 2451"/>
                <a:gd name="T17" fmla="*/ 1909 h 2033"/>
                <a:gd name="T18" fmla="*/ 2012 w 2451"/>
                <a:gd name="T19" fmla="*/ 2024 h 2033"/>
                <a:gd name="T20" fmla="*/ 2334 w 2451"/>
                <a:gd name="T21" fmla="*/ 1865 h 2033"/>
                <a:gd name="T22" fmla="*/ 2450 w 2451"/>
                <a:gd name="T23" fmla="*/ 1578 h 2033"/>
                <a:gd name="T24" fmla="*/ 2450 w 2451"/>
                <a:gd name="T25" fmla="*/ 1570 h 2033"/>
                <a:gd name="T26" fmla="*/ 2450 w 2451"/>
                <a:gd name="T27" fmla="*/ 1542 h 2033"/>
                <a:gd name="T28" fmla="*/ 2450 w 2451"/>
                <a:gd name="T29" fmla="*/ 1538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1" h="2033" extrusionOk="0">
                  <a:moveTo>
                    <a:pt x="2450" y="1538"/>
                  </a:moveTo>
                  <a:lnTo>
                    <a:pt x="2450" y="1538"/>
                  </a:lnTo>
                  <a:cubicBezTo>
                    <a:pt x="2446" y="1411"/>
                    <a:pt x="2386" y="1291"/>
                    <a:pt x="2290" y="1207"/>
                  </a:cubicBezTo>
                  <a:cubicBezTo>
                    <a:pt x="1721" y="705"/>
                    <a:pt x="1103" y="343"/>
                    <a:pt x="402" y="104"/>
                  </a:cubicBezTo>
                  <a:cubicBezTo>
                    <a:pt x="295" y="68"/>
                    <a:pt x="179" y="32"/>
                    <a:pt x="64" y="0"/>
                  </a:cubicBezTo>
                  <a:cubicBezTo>
                    <a:pt x="95" y="120"/>
                    <a:pt x="111" y="251"/>
                    <a:pt x="111" y="383"/>
                  </a:cubicBezTo>
                  <a:cubicBezTo>
                    <a:pt x="111" y="582"/>
                    <a:pt x="71" y="777"/>
                    <a:pt x="0" y="952"/>
                  </a:cubicBezTo>
                  <a:cubicBezTo>
                    <a:pt x="36" y="964"/>
                    <a:pt x="68" y="976"/>
                    <a:pt x="103" y="988"/>
                  </a:cubicBezTo>
                  <a:cubicBezTo>
                    <a:pt x="681" y="1184"/>
                    <a:pt x="1195" y="1486"/>
                    <a:pt x="1673" y="1909"/>
                  </a:cubicBezTo>
                  <a:cubicBezTo>
                    <a:pt x="1769" y="1992"/>
                    <a:pt x="1888" y="2032"/>
                    <a:pt x="2012" y="2024"/>
                  </a:cubicBezTo>
                  <a:cubicBezTo>
                    <a:pt x="2135" y="2016"/>
                    <a:pt x="2251" y="1960"/>
                    <a:pt x="2334" y="1865"/>
                  </a:cubicBezTo>
                  <a:cubicBezTo>
                    <a:pt x="2402" y="1789"/>
                    <a:pt x="2446" y="1685"/>
                    <a:pt x="2450" y="1578"/>
                  </a:cubicBezTo>
                  <a:cubicBezTo>
                    <a:pt x="2450" y="1570"/>
                    <a:pt x="2450" y="1570"/>
                    <a:pt x="2450" y="1570"/>
                  </a:cubicBezTo>
                  <a:cubicBezTo>
                    <a:pt x="2450" y="1542"/>
                    <a:pt x="2450" y="1542"/>
                    <a:pt x="2450" y="1542"/>
                  </a:cubicBezTo>
                  <a:lnTo>
                    <a:pt x="2450" y="1538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grpSp>
        <p:nvGrpSpPr>
          <p:cNvPr id="16" name="Gruppierung 15"/>
          <p:cNvGrpSpPr>
            <a:grpSpLocks noChangeAspect="1"/>
          </p:cNvGrpSpPr>
          <p:nvPr/>
        </p:nvGrpSpPr>
        <p:grpSpPr bwMode="auto">
          <a:xfrm>
            <a:off x="10825358" y="390509"/>
            <a:ext cx="907372" cy="259200"/>
            <a:chOff x="2325688" y="5838825"/>
            <a:chExt cx="5446712" cy="1728788"/>
          </a:xfrm>
        </p:grpSpPr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2325688" y="6615113"/>
              <a:ext cx="1631950" cy="941387"/>
            </a:xfrm>
            <a:custGeom>
              <a:avLst/>
              <a:gdLst>
                <a:gd name="T0" fmla="*/ 0 w 4531"/>
                <a:gd name="T1" fmla="*/ 120 h 2615"/>
                <a:gd name="T2" fmla="*/ 0 w 4531"/>
                <a:gd name="T3" fmla="*/ 120 h 2615"/>
                <a:gd name="T4" fmla="*/ 175 w 4531"/>
                <a:gd name="T5" fmla="*/ 0 h 2615"/>
                <a:gd name="T6" fmla="*/ 4418 w 4531"/>
                <a:gd name="T7" fmla="*/ 4 h 2615"/>
                <a:gd name="T8" fmla="*/ 4526 w 4531"/>
                <a:gd name="T9" fmla="*/ 84 h 2615"/>
                <a:gd name="T10" fmla="*/ 4530 w 4531"/>
                <a:gd name="T11" fmla="*/ 742 h 2615"/>
                <a:gd name="T12" fmla="*/ 2916 w 4531"/>
                <a:gd name="T13" fmla="*/ 742 h 2615"/>
                <a:gd name="T14" fmla="*/ 2845 w 4531"/>
                <a:gd name="T15" fmla="*/ 742 h 2615"/>
                <a:gd name="T16" fmla="*/ 2761 w 4531"/>
                <a:gd name="T17" fmla="*/ 371 h 2615"/>
                <a:gd name="T18" fmla="*/ 1725 w 4531"/>
                <a:gd name="T19" fmla="*/ 371 h 2615"/>
                <a:gd name="T20" fmla="*/ 1638 w 4531"/>
                <a:gd name="T21" fmla="*/ 455 h 2615"/>
                <a:gd name="T22" fmla="*/ 1638 w 4531"/>
                <a:gd name="T23" fmla="*/ 2200 h 2615"/>
                <a:gd name="T24" fmla="*/ 1881 w 4531"/>
                <a:gd name="T25" fmla="*/ 2279 h 2615"/>
                <a:gd name="T26" fmla="*/ 2733 w 4531"/>
                <a:gd name="T27" fmla="*/ 2275 h 2615"/>
                <a:gd name="T28" fmla="*/ 2809 w 4531"/>
                <a:gd name="T29" fmla="*/ 2200 h 2615"/>
                <a:gd name="T30" fmla="*/ 2805 w 4531"/>
                <a:gd name="T31" fmla="*/ 1578 h 2615"/>
                <a:gd name="T32" fmla="*/ 2462 w 4531"/>
                <a:gd name="T33" fmla="*/ 1471 h 2615"/>
                <a:gd name="T34" fmla="*/ 2243 w 4531"/>
                <a:gd name="T35" fmla="*/ 1471 h 2615"/>
                <a:gd name="T36" fmla="*/ 2243 w 4531"/>
                <a:gd name="T37" fmla="*/ 1156 h 2615"/>
                <a:gd name="T38" fmla="*/ 4530 w 4531"/>
                <a:gd name="T39" fmla="*/ 1156 h 2615"/>
                <a:gd name="T40" fmla="*/ 4526 w 4531"/>
                <a:gd name="T41" fmla="*/ 2443 h 2615"/>
                <a:gd name="T42" fmla="*/ 4418 w 4531"/>
                <a:gd name="T43" fmla="*/ 2586 h 2615"/>
                <a:gd name="T44" fmla="*/ 4319 w 4531"/>
                <a:gd name="T45" fmla="*/ 2614 h 2615"/>
                <a:gd name="T46" fmla="*/ 84 w 4531"/>
                <a:gd name="T47" fmla="*/ 2614 h 2615"/>
                <a:gd name="T48" fmla="*/ 4 w 4531"/>
                <a:gd name="T49" fmla="*/ 2506 h 2615"/>
                <a:gd name="T50" fmla="*/ 0 w 4531"/>
                <a:gd name="T51" fmla="*/ 2459 h 2615"/>
                <a:gd name="T52" fmla="*/ 0 w 4531"/>
                <a:gd name="T53" fmla="*/ 12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1" h="2615" extrusionOk="0">
                  <a:moveTo>
                    <a:pt x="0" y="120"/>
                  </a:moveTo>
                  <a:lnTo>
                    <a:pt x="0" y="120"/>
                  </a:lnTo>
                  <a:cubicBezTo>
                    <a:pt x="0" y="44"/>
                    <a:pt x="36" y="0"/>
                    <a:pt x="175" y="0"/>
                  </a:cubicBezTo>
                  <a:cubicBezTo>
                    <a:pt x="4418" y="4"/>
                    <a:pt x="4418" y="4"/>
                    <a:pt x="4418" y="4"/>
                  </a:cubicBezTo>
                  <a:cubicBezTo>
                    <a:pt x="4458" y="12"/>
                    <a:pt x="4514" y="40"/>
                    <a:pt x="4526" y="84"/>
                  </a:cubicBezTo>
                  <a:cubicBezTo>
                    <a:pt x="4526" y="303"/>
                    <a:pt x="4530" y="522"/>
                    <a:pt x="4530" y="742"/>
                  </a:cubicBezTo>
                  <a:cubicBezTo>
                    <a:pt x="2916" y="742"/>
                    <a:pt x="2916" y="742"/>
                    <a:pt x="2916" y="742"/>
                  </a:cubicBezTo>
                  <a:cubicBezTo>
                    <a:pt x="2845" y="742"/>
                    <a:pt x="2845" y="742"/>
                    <a:pt x="2845" y="742"/>
                  </a:cubicBezTo>
                  <a:cubicBezTo>
                    <a:pt x="2845" y="618"/>
                    <a:pt x="2881" y="371"/>
                    <a:pt x="2761" y="371"/>
                  </a:cubicBezTo>
                  <a:cubicBezTo>
                    <a:pt x="1725" y="371"/>
                    <a:pt x="1725" y="371"/>
                    <a:pt x="1725" y="371"/>
                  </a:cubicBezTo>
                  <a:cubicBezTo>
                    <a:pt x="1689" y="387"/>
                    <a:pt x="1654" y="419"/>
                    <a:pt x="1638" y="455"/>
                  </a:cubicBezTo>
                  <a:cubicBezTo>
                    <a:pt x="1638" y="1032"/>
                    <a:pt x="1638" y="1674"/>
                    <a:pt x="1638" y="2200"/>
                  </a:cubicBezTo>
                  <a:cubicBezTo>
                    <a:pt x="1681" y="2299"/>
                    <a:pt x="1789" y="2275"/>
                    <a:pt x="1881" y="2279"/>
                  </a:cubicBezTo>
                  <a:cubicBezTo>
                    <a:pt x="2733" y="2275"/>
                    <a:pt x="2733" y="2275"/>
                    <a:pt x="2733" y="2275"/>
                  </a:cubicBezTo>
                  <a:cubicBezTo>
                    <a:pt x="2765" y="2267"/>
                    <a:pt x="2805" y="2240"/>
                    <a:pt x="2809" y="2200"/>
                  </a:cubicBezTo>
                  <a:cubicBezTo>
                    <a:pt x="2805" y="1578"/>
                    <a:pt x="2805" y="1578"/>
                    <a:pt x="2805" y="1578"/>
                  </a:cubicBezTo>
                  <a:cubicBezTo>
                    <a:pt x="2761" y="1419"/>
                    <a:pt x="2590" y="1486"/>
                    <a:pt x="2462" y="1471"/>
                  </a:cubicBezTo>
                  <a:cubicBezTo>
                    <a:pt x="2243" y="1471"/>
                    <a:pt x="2243" y="1471"/>
                    <a:pt x="2243" y="1471"/>
                  </a:cubicBezTo>
                  <a:cubicBezTo>
                    <a:pt x="2243" y="1156"/>
                    <a:pt x="2243" y="1156"/>
                    <a:pt x="2243" y="1156"/>
                  </a:cubicBezTo>
                  <a:cubicBezTo>
                    <a:pt x="4530" y="1156"/>
                    <a:pt x="4530" y="1156"/>
                    <a:pt x="4530" y="1156"/>
                  </a:cubicBezTo>
                  <a:cubicBezTo>
                    <a:pt x="4526" y="2443"/>
                    <a:pt x="4526" y="2443"/>
                    <a:pt x="4526" y="2443"/>
                  </a:cubicBezTo>
                  <a:cubicBezTo>
                    <a:pt x="4506" y="2498"/>
                    <a:pt x="4474" y="2554"/>
                    <a:pt x="4418" y="2586"/>
                  </a:cubicBezTo>
                  <a:cubicBezTo>
                    <a:pt x="4319" y="2614"/>
                    <a:pt x="4319" y="2614"/>
                    <a:pt x="4319" y="2614"/>
                  </a:cubicBezTo>
                  <a:cubicBezTo>
                    <a:pt x="84" y="2614"/>
                    <a:pt x="84" y="2614"/>
                    <a:pt x="84" y="2614"/>
                  </a:cubicBezTo>
                  <a:cubicBezTo>
                    <a:pt x="36" y="2606"/>
                    <a:pt x="12" y="2550"/>
                    <a:pt x="4" y="2506"/>
                  </a:cubicBezTo>
                  <a:cubicBezTo>
                    <a:pt x="0" y="2459"/>
                    <a:pt x="0" y="2459"/>
                    <a:pt x="0" y="2459"/>
                  </a:cubicBezTo>
                  <a:lnTo>
                    <a:pt x="0" y="120"/>
                  </a:ln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4425950" y="6616700"/>
              <a:ext cx="1644650" cy="942975"/>
            </a:xfrm>
            <a:custGeom>
              <a:avLst/>
              <a:gdLst>
                <a:gd name="T0" fmla="*/ 3 w 4569"/>
                <a:gd name="T1" fmla="*/ 1877 h 2619"/>
                <a:gd name="T2" fmla="*/ 3 w 4569"/>
                <a:gd name="T3" fmla="*/ 1877 h 2619"/>
                <a:gd name="T4" fmla="*/ 1728 w 4569"/>
                <a:gd name="T5" fmla="*/ 1881 h 2619"/>
                <a:gd name="T6" fmla="*/ 1811 w 4569"/>
                <a:gd name="T7" fmla="*/ 2247 h 2619"/>
                <a:gd name="T8" fmla="*/ 2795 w 4569"/>
                <a:gd name="T9" fmla="*/ 2243 h 2619"/>
                <a:gd name="T10" fmla="*/ 2879 w 4569"/>
                <a:gd name="T11" fmla="*/ 2144 h 2619"/>
                <a:gd name="T12" fmla="*/ 2879 w 4569"/>
                <a:gd name="T13" fmla="*/ 1570 h 2619"/>
                <a:gd name="T14" fmla="*/ 2787 w 4569"/>
                <a:gd name="T15" fmla="*/ 1487 h 2619"/>
                <a:gd name="T16" fmla="*/ 123 w 4569"/>
                <a:gd name="T17" fmla="*/ 1482 h 2619"/>
                <a:gd name="T18" fmla="*/ 0 w 4569"/>
                <a:gd name="T19" fmla="*/ 1291 h 2619"/>
                <a:gd name="T20" fmla="*/ 3 w 4569"/>
                <a:gd name="T21" fmla="*/ 144 h 2619"/>
                <a:gd name="T22" fmla="*/ 326 w 4569"/>
                <a:gd name="T23" fmla="*/ 12 h 2619"/>
                <a:gd name="T24" fmla="*/ 4448 w 4569"/>
                <a:gd name="T25" fmla="*/ 12 h 2619"/>
                <a:gd name="T26" fmla="*/ 4568 w 4569"/>
                <a:gd name="T27" fmla="*/ 96 h 2619"/>
                <a:gd name="T28" fmla="*/ 4568 w 4569"/>
                <a:gd name="T29" fmla="*/ 702 h 2619"/>
                <a:gd name="T30" fmla="*/ 2895 w 4569"/>
                <a:gd name="T31" fmla="*/ 702 h 2619"/>
                <a:gd name="T32" fmla="*/ 2823 w 4569"/>
                <a:gd name="T33" fmla="*/ 367 h 2619"/>
                <a:gd name="T34" fmla="*/ 1755 w 4569"/>
                <a:gd name="T35" fmla="*/ 367 h 2619"/>
                <a:gd name="T36" fmla="*/ 1712 w 4569"/>
                <a:gd name="T37" fmla="*/ 411 h 2619"/>
                <a:gd name="T38" fmla="*/ 1712 w 4569"/>
                <a:gd name="T39" fmla="*/ 1104 h 2619"/>
                <a:gd name="T40" fmla="*/ 2086 w 4569"/>
                <a:gd name="T41" fmla="*/ 1192 h 2619"/>
                <a:gd name="T42" fmla="*/ 4413 w 4569"/>
                <a:gd name="T43" fmla="*/ 1192 h 2619"/>
                <a:gd name="T44" fmla="*/ 4568 w 4569"/>
                <a:gd name="T45" fmla="*/ 1279 h 2619"/>
                <a:gd name="T46" fmla="*/ 4568 w 4569"/>
                <a:gd name="T47" fmla="*/ 2447 h 2619"/>
                <a:gd name="T48" fmla="*/ 4468 w 4569"/>
                <a:gd name="T49" fmla="*/ 2618 h 2619"/>
                <a:gd name="T50" fmla="*/ 4138 w 4569"/>
                <a:gd name="T51" fmla="*/ 2618 h 2619"/>
                <a:gd name="T52" fmla="*/ 155 w 4569"/>
                <a:gd name="T53" fmla="*/ 2618 h 2619"/>
                <a:gd name="T54" fmla="*/ 0 w 4569"/>
                <a:gd name="T55" fmla="*/ 2451 h 2619"/>
                <a:gd name="T56" fmla="*/ 3 w 4569"/>
                <a:gd name="T57" fmla="*/ 1877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9" h="2619" extrusionOk="0">
                  <a:moveTo>
                    <a:pt x="3" y="1877"/>
                  </a:moveTo>
                  <a:lnTo>
                    <a:pt x="3" y="1877"/>
                  </a:lnTo>
                  <a:cubicBezTo>
                    <a:pt x="1728" y="1881"/>
                    <a:pt x="1728" y="1881"/>
                    <a:pt x="1728" y="1881"/>
                  </a:cubicBezTo>
                  <a:cubicBezTo>
                    <a:pt x="1728" y="2028"/>
                    <a:pt x="1697" y="2247"/>
                    <a:pt x="1811" y="2247"/>
                  </a:cubicBezTo>
                  <a:cubicBezTo>
                    <a:pt x="2138" y="2251"/>
                    <a:pt x="2476" y="2243"/>
                    <a:pt x="2795" y="2243"/>
                  </a:cubicBezTo>
                  <a:cubicBezTo>
                    <a:pt x="2879" y="2144"/>
                    <a:pt x="2879" y="2144"/>
                    <a:pt x="2879" y="2144"/>
                  </a:cubicBezTo>
                  <a:cubicBezTo>
                    <a:pt x="2879" y="1570"/>
                    <a:pt x="2879" y="1570"/>
                    <a:pt x="2879" y="1570"/>
                  </a:cubicBezTo>
                  <a:cubicBezTo>
                    <a:pt x="2879" y="1534"/>
                    <a:pt x="2867" y="1487"/>
                    <a:pt x="2787" y="1487"/>
                  </a:cubicBezTo>
                  <a:cubicBezTo>
                    <a:pt x="123" y="1482"/>
                    <a:pt x="123" y="1482"/>
                    <a:pt x="123" y="1482"/>
                  </a:cubicBezTo>
                  <a:cubicBezTo>
                    <a:pt x="27" y="1482"/>
                    <a:pt x="0" y="1375"/>
                    <a:pt x="0" y="1291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0"/>
                    <a:pt x="207" y="12"/>
                    <a:pt x="326" y="12"/>
                  </a:cubicBezTo>
                  <a:cubicBezTo>
                    <a:pt x="4448" y="12"/>
                    <a:pt x="4448" y="12"/>
                    <a:pt x="4448" y="12"/>
                  </a:cubicBezTo>
                  <a:cubicBezTo>
                    <a:pt x="4496" y="28"/>
                    <a:pt x="4560" y="36"/>
                    <a:pt x="4568" y="96"/>
                  </a:cubicBezTo>
                  <a:cubicBezTo>
                    <a:pt x="4568" y="702"/>
                    <a:pt x="4568" y="702"/>
                    <a:pt x="4568" y="702"/>
                  </a:cubicBezTo>
                  <a:cubicBezTo>
                    <a:pt x="2895" y="702"/>
                    <a:pt x="2895" y="702"/>
                    <a:pt x="2895" y="702"/>
                  </a:cubicBezTo>
                  <a:cubicBezTo>
                    <a:pt x="2895" y="590"/>
                    <a:pt x="2927" y="367"/>
                    <a:pt x="2823" y="367"/>
                  </a:cubicBezTo>
                  <a:cubicBezTo>
                    <a:pt x="2476" y="367"/>
                    <a:pt x="2106" y="367"/>
                    <a:pt x="1755" y="367"/>
                  </a:cubicBezTo>
                  <a:cubicBezTo>
                    <a:pt x="1712" y="411"/>
                    <a:pt x="1712" y="411"/>
                    <a:pt x="1712" y="411"/>
                  </a:cubicBezTo>
                  <a:cubicBezTo>
                    <a:pt x="1712" y="1104"/>
                    <a:pt x="1712" y="1104"/>
                    <a:pt x="1712" y="1104"/>
                  </a:cubicBezTo>
                  <a:cubicBezTo>
                    <a:pt x="1712" y="1224"/>
                    <a:pt x="1911" y="1192"/>
                    <a:pt x="2086" y="1192"/>
                  </a:cubicBezTo>
                  <a:cubicBezTo>
                    <a:pt x="4413" y="1192"/>
                    <a:pt x="4413" y="1192"/>
                    <a:pt x="4413" y="1192"/>
                  </a:cubicBezTo>
                  <a:cubicBezTo>
                    <a:pt x="4520" y="1192"/>
                    <a:pt x="4568" y="1208"/>
                    <a:pt x="4568" y="1279"/>
                  </a:cubicBezTo>
                  <a:cubicBezTo>
                    <a:pt x="4568" y="1678"/>
                    <a:pt x="4568" y="2088"/>
                    <a:pt x="4568" y="2447"/>
                  </a:cubicBezTo>
                  <a:cubicBezTo>
                    <a:pt x="4568" y="2514"/>
                    <a:pt x="4544" y="2602"/>
                    <a:pt x="4468" y="2618"/>
                  </a:cubicBezTo>
                  <a:cubicBezTo>
                    <a:pt x="4138" y="2618"/>
                    <a:pt x="4138" y="2618"/>
                    <a:pt x="4138" y="2618"/>
                  </a:cubicBezTo>
                  <a:cubicBezTo>
                    <a:pt x="155" y="2618"/>
                    <a:pt x="155" y="2618"/>
                    <a:pt x="155" y="2618"/>
                  </a:cubicBezTo>
                  <a:cubicBezTo>
                    <a:pt x="83" y="2606"/>
                    <a:pt x="0" y="2546"/>
                    <a:pt x="0" y="2451"/>
                  </a:cubicBezTo>
                  <a:cubicBezTo>
                    <a:pt x="0" y="2263"/>
                    <a:pt x="3" y="2096"/>
                    <a:pt x="3" y="187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6453188" y="6616700"/>
              <a:ext cx="611187" cy="949325"/>
            </a:xfrm>
            <a:custGeom>
              <a:avLst/>
              <a:gdLst>
                <a:gd name="T0" fmla="*/ 0 w 1698"/>
                <a:gd name="T1" fmla="*/ 2243 h 2639"/>
                <a:gd name="T2" fmla="*/ 0 w 1698"/>
                <a:gd name="T3" fmla="*/ 2243 h 2639"/>
                <a:gd name="T4" fmla="*/ 541 w 1698"/>
                <a:gd name="T5" fmla="*/ 2124 h 2639"/>
                <a:gd name="T6" fmla="*/ 553 w 1698"/>
                <a:gd name="T7" fmla="*/ 2020 h 2639"/>
                <a:gd name="T8" fmla="*/ 553 w 1698"/>
                <a:gd name="T9" fmla="*/ 566 h 2639"/>
                <a:gd name="T10" fmla="*/ 8 w 1698"/>
                <a:gd name="T11" fmla="*/ 415 h 2639"/>
                <a:gd name="T12" fmla="*/ 8 w 1698"/>
                <a:gd name="T13" fmla="*/ 0 h 2639"/>
                <a:gd name="T14" fmla="*/ 1697 w 1698"/>
                <a:gd name="T15" fmla="*/ 0 h 2639"/>
                <a:gd name="T16" fmla="*/ 1697 w 1698"/>
                <a:gd name="T17" fmla="*/ 2638 h 2639"/>
                <a:gd name="T18" fmla="*/ 0 w 1698"/>
                <a:gd name="T19" fmla="*/ 2638 h 2639"/>
                <a:gd name="T20" fmla="*/ 0 w 1698"/>
                <a:gd name="T21" fmla="*/ 2243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9" extrusionOk="0">
                  <a:moveTo>
                    <a:pt x="0" y="2243"/>
                  </a:moveTo>
                  <a:lnTo>
                    <a:pt x="0" y="2243"/>
                  </a:lnTo>
                  <a:cubicBezTo>
                    <a:pt x="191" y="2227"/>
                    <a:pt x="450" y="2291"/>
                    <a:pt x="541" y="2124"/>
                  </a:cubicBezTo>
                  <a:cubicBezTo>
                    <a:pt x="553" y="2020"/>
                    <a:pt x="553" y="2020"/>
                    <a:pt x="553" y="2020"/>
                  </a:cubicBezTo>
                  <a:cubicBezTo>
                    <a:pt x="553" y="566"/>
                    <a:pt x="553" y="566"/>
                    <a:pt x="553" y="566"/>
                  </a:cubicBezTo>
                  <a:cubicBezTo>
                    <a:pt x="506" y="375"/>
                    <a:pt x="203" y="415"/>
                    <a:pt x="8" y="4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697" y="2638"/>
                    <a:pt x="1697" y="2638"/>
                    <a:pt x="1697" y="2638"/>
                  </a:cubicBezTo>
                  <a:cubicBezTo>
                    <a:pt x="0" y="2638"/>
                    <a:pt x="0" y="2638"/>
                    <a:pt x="0" y="2638"/>
                  </a:cubicBezTo>
                  <a:cubicBezTo>
                    <a:pt x="0" y="2510"/>
                    <a:pt x="0" y="2375"/>
                    <a:pt x="0" y="2243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7161213" y="6618288"/>
              <a:ext cx="611187" cy="949325"/>
            </a:xfrm>
            <a:custGeom>
              <a:avLst/>
              <a:gdLst>
                <a:gd name="T0" fmla="*/ 1697 w 1698"/>
                <a:gd name="T1" fmla="*/ 2239 h 2635"/>
                <a:gd name="T2" fmla="*/ 1697 w 1698"/>
                <a:gd name="T3" fmla="*/ 2239 h 2635"/>
                <a:gd name="T4" fmla="*/ 1155 w 1698"/>
                <a:gd name="T5" fmla="*/ 2120 h 2635"/>
                <a:gd name="T6" fmla="*/ 1139 w 1698"/>
                <a:gd name="T7" fmla="*/ 2020 h 2635"/>
                <a:gd name="T8" fmla="*/ 1143 w 1698"/>
                <a:gd name="T9" fmla="*/ 566 h 2635"/>
                <a:gd name="T10" fmla="*/ 1689 w 1698"/>
                <a:gd name="T11" fmla="*/ 411 h 2635"/>
                <a:gd name="T12" fmla="*/ 1689 w 1698"/>
                <a:gd name="T13" fmla="*/ 0 h 2635"/>
                <a:gd name="T14" fmla="*/ 0 w 1698"/>
                <a:gd name="T15" fmla="*/ 0 h 2635"/>
                <a:gd name="T16" fmla="*/ 0 w 1698"/>
                <a:gd name="T17" fmla="*/ 2634 h 2635"/>
                <a:gd name="T18" fmla="*/ 1697 w 1698"/>
                <a:gd name="T19" fmla="*/ 2634 h 2635"/>
                <a:gd name="T20" fmla="*/ 1697 w 1698"/>
                <a:gd name="T21" fmla="*/ 223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5" extrusionOk="0">
                  <a:moveTo>
                    <a:pt x="1697" y="2239"/>
                  </a:moveTo>
                  <a:lnTo>
                    <a:pt x="1697" y="2239"/>
                  </a:lnTo>
                  <a:cubicBezTo>
                    <a:pt x="1502" y="2227"/>
                    <a:pt x="1247" y="2291"/>
                    <a:pt x="1155" y="2120"/>
                  </a:cubicBezTo>
                  <a:cubicBezTo>
                    <a:pt x="1139" y="2020"/>
                    <a:pt x="1139" y="2020"/>
                    <a:pt x="1139" y="2020"/>
                  </a:cubicBezTo>
                  <a:cubicBezTo>
                    <a:pt x="1143" y="566"/>
                    <a:pt x="1143" y="566"/>
                    <a:pt x="1143" y="566"/>
                  </a:cubicBezTo>
                  <a:cubicBezTo>
                    <a:pt x="1187" y="371"/>
                    <a:pt x="1490" y="415"/>
                    <a:pt x="1689" y="411"/>
                  </a:cubicBezTo>
                  <a:cubicBezTo>
                    <a:pt x="1689" y="0"/>
                    <a:pt x="1689" y="0"/>
                    <a:pt x="16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4"/>
                    <a:pt x="0" y="2634"/>
                    <a:pt x="0" y="2634"/>
                  </a:cubicBezTo>
                  <a:cubicBezTo>
                    <a:pt x="1697" y="2634"/>
                    <a:pt x="1697" y="2634"/>
                    <a:pt x="1697" y="2634"/>
                  </a:cubicBezTo>
                  <a:cubicBezTo>
                    <a:pt x="1697" y="2510"/>
                    <a:pt x="1697" y="2375"/>
                    <a:pt x="1697" y="223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6792913" y="5838825"/>
              <a:ext cx="639762" cy="639763"/>
            </a:xfrm>
            <a:custGeom>
              <a:avLst/>
              <a:gdLst>
                <a:gd name="T0" fmla="*/ 888 w 1778"/>
                <a:gd name="T1" fmla="*/ 1777 h 1778"/>
                <a:gd name="T2" fmla="*/ 888 w 1778"/>
                <a:gd name="T3" fmla="*/ 1777 h 1778"/>
                <a:gd name="T4" fmla="*/ 1777 w 1778"/>
                <a:gd name="T5" fmla="*/ 888 h 1778"/>
                <a:gd name="T6" fmla="*/ 888 w 1778"/>
                <a:gd name="T7" fmla="*/ 0 h 1778"/>
                <a:gd name="T8" fmla="*/ 0 w 1778"/>
                <a:gd name="T9" fmla="*/ 888 h 1778"/>
                <a:gd name="T10" fmla="*/ 888 w 1778"/>
                <a:gd name="T11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8" h="1778" extrusionOk="0">
                  <a:moveTo>
                    <a:pt x="888" y="1777"/>
                  </a:moveTo>
                  <a:lnTo>
                    <a:pt x="888" y="1777"/>
                  </a:lnTo>
                  <a:cubicBezTo>
                    <a:pt x="1378" y="1777"/>
                    <a:pt x="1777" y="1379"/>
                    <a:pt x="1777" y="888"/>
                  </a:cubicBezTo>
                  <a:cubicBezTo>
                    <a:pt x="1777" y="399"/>
                    <a:pt x="1378" y="0"/>
                    <a:pt x="888" y="0"/>
                  </a:cubicBezTo>
                  <a:cubicBezTo>
                    <a:pt x="398" y="0"/>
                    <a:pt x="0" y="399"/>
                    <a:pt x="0" y="888"/>
                  </a:cubicBezTo>
                  <a:cubicBezTo>
                    <a:pt x="0" y="1379"/>
                    <a:pt x="398" y="1777"/>
                    <a:pt x="888" y="1777"/>
                  </a:cubicBez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7062788" y="6616700"/>
              <a:ext cx="98425" cy="949325"/>
            </a:xfrm>
            <a:custGeom>
              <a:avLst/>
              <a:gdLst>
                <a:gd name="T0" fmla="*/ 271 w 272"/>
                <a:gd name="T1" fmla="*/ 2638 h 2639"/>
                <a:gd name="T2" fmla="*/ 271 w 272"/>
                <a:gd name="T3" fmla="*/ 0 h 2639"/>
                <a:gd name="T4" fmla="*/ 0 w 272"/>
                <a:gd name="T5" fmla="*/ 0 h 2639"/>
                <a:gd name="T6" fmla="*/ 0 w 272"/>
                <a:gd name="T7" fmla="*/ 2638 h 2639"/>
                <a:gd name="T8" fmla="*/ 271 w 272"/>
                <a:gd name="T9" fmla="*/ 2638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639" extrusionOk="0">
                  <a:moveTo>
                    <a:pt x="271" y="2638"/>
                  </a:moveTo>
                  <a:lnTo>
                    <a:pt x="271" y="0"/>
                  </a:lnTo>
                  <a:lnTo>
                    <a:pt x="0" y="0"/>
                  </a:lnTo>
                  <a:lnTo>
                    <a:pt x="0" y="2638"/>
                  </a:lnTo>
                  <a:lnTo>
                    <a:pt x="271" y="2638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</p:spTree>
    <p:extLst>
      <p:ext uri="{BB962C8B-B14F-4D97-AF65-F5344CB8AC3E}">
        <p14:creationId xmlns:p14="http://schemas.microsoft.com/office/powerpoint/2010/main" val="400848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 bwMode="auto">
          <a:xfrm>
            <a:off x="1907117" y="2527069"/>
            <a:ext cx="5469467" cy="2096980"/>
          </a:xfrm>
        </p:spPr>
        <p:txBody>
          <a:bodyPr anchor="t"/>
          <a:lstStyle>
            <a:lvl1pPr marL="180097" indent="-180097" algn="l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/>
            </a:lvl1pPr>
            <a:lvl2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2pPr>
            <a:lvl3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3pPr>
            <a:lvl4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4pPr>
            <a:lvl5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1" name="Freeform 2"/>
          <p:cNvSpPr>
            <a:spLocks noChangeArrowheads="1"/>
          </p:cNvSpPr>
          <p:nvPr userDrawn="1"/>
        </p:nvSpPr>
        <p:spPr bwMode="auto">
          <a:xfrm>
            <a:off x="-2448795" y="-190501"/>
            <a:ext cx="7745755" cy="1942327"/>
          </a:xfrm>
          <a:custGeom>
            <a:avLst/>
            <a:gdLst>
              <a:gd name="T0" fmla="*/ 4350 w 4351"/>
              <a:gd name="T1" fmla="*/ 0 h 1212"/>
              <a:gd name="T2" fmla="*/ 4350 w 4351"/>
              <a:gd name="T3" fmla="*/ 0 h 1212"/>
              <a:gd name="T4" fmla="*/ 3984 w 4351"/>
              <a:gd name="T5" fmla="*/ 749 h 1212"/>
              <a:gd name="T6" fmla="*/ 3689 w 4351"/>
              <a:gd name="T7" fmla="*/ 947 h 1212"/>
              <a:gd name="T8" fmla="*/ 0 w 4351"/>
              <a:gd name="T9" fmla="*/ 1211 h 1212"/>
              <a:gd name="T10" fmla="*/ 0 w 4351"/>
              <a:gd name="T11" fmla="*/ 0 h 1212"/>
              <a:gd name="T12" fmla="*/ 4350 w 4351"/>
              <a:gd name="T13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1" h="1212" extrusionOk="0">
                <a:moveTo>
                  <a:pt x="4350" y="0"/>
                </a:moveTo>
                <a:lnTo>
                  <a:pt x="4350" y="0"/>
                </a:lnTo>
                <a:cubicBezTo>
                  <a:pt x="4207" y="295"/>
                  <a:pt x="4068" y="581"/>
                  <a:pt x="3984" y="749"/>
                </a:cubicBezTo>
                <a:cubicBezTo>
                  <a:pt x="3927" y="861"/>
                  <a:pt x="3816" y="938"/>
                  <a:pt x="3689" y="947"/>
                </a:cubicBezTo>
                <a:cubicBezTo>
                  <a:pt x="3215" y="980"/>
                  <a:pt x="516" y="1174"/>
                  <a:pt x="0" y="1211"/>
                </a:cubicBezTo>
                <a:cubicBezTo>
                  <a:pt x="0" y="0"/>
                  <a:pt x="0" y="0"/>
                  <a:pt x="0" y="0"/>
                </a:cubicBezTo>
                <a:lnTo>
                  <a:pt x="4350" y="0"/>
                </a:lnTo>
              </a:path>
            </a:pathLst>
          </a:custGeom>
          <a:solidFill>
            <a:srgbClr val="E78E23"/>
          </a:solidFill>
          <a:ln>
            <a:noFill/>
          </a:ln>
          <a:effectLst/>
        </p:spPr>
        <p:txBody>
          <a:bodyPr wrap="none" lIns="91488" tIns="45745" rIns="91488" bIns="45745" anchor="ctr"/>
          <a:lstStyle/>
          <a:p>
            <a:pPr>
              <a:defRPr/>
            </a:pPr>
            <a:endParaRPr lang="de-DE" sz="154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4902563" y="6437995"/>
            <a:ext cx="8181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9734953" y="6437995"/>
            <a:ext cx="177801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2024-02-01 AimDay - Lund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6756230" y="6437995"/>
            <a:ext cx="3179233" cy="365125"/>
          </a:xfrm>
        </p:spPr>
        <p:txBody>
          <a:bodyPr lIns="126310" tIns="54734" rIns="84207" bIns="54734" anchor="t"/>
          <a:lstStyle>
            <a:lvl1pPr algn="r">
              <a:spcBef>
                <a:spcPts val="0"/>
              </a:spcBef>
              <a:defRPr sz="770"/>
            </a:lvl1pPr>
            <a:lvl2pPr algn="r">
              <a:spcBef>
                <a:spcPts val="0"/>
              </a:spcBef>
              <a:defRPr sz="770"/>
            </a:lvl2pPr>
            <a:lvl3pPr algn="r">
              <a:spcBef>
                <a:spcPts val="0"/>
              </a:spcBef>
              <a:defRPr sz="770"/>
            </a:lvl3pPr>
            <a:lvl4pPr algn="r">
              <a:spcBef>
                <a:spcPts val="0"/>
              </a:spcBef>
              <a:defRPr sz="770"/>
            </a:lvl4pPr>
            <a:lvl5pPr algn="r">
              <a:spcBef>
                <a:spcPts val="0"/>
              </a:spcBef>
              <a:defRPr sz="77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935567" y="220485"/>
            <a:ext cx="3162333" cy="1251508"/>
          </a:xfrm>
        </p:spPr>
        <p:txBody>
          <a:bodyPr anchor="t"/>
          <a:lstStyle>
            <a:lvl1pPr algn="l">
              <a:defRPr sz="2395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grpSp>
        <p:nvGrpSpPr>
          <p:cNvPr id="15" name="Gruppierung 14"/>
          <p:cNvGrpSpPr>
            <a:grpSpLocks noChangeAspect="1"/>
          </p:cNvGrpSpPr>
          <p:nvPr/>
        </p:nvGrpSpPr>
        <p:grpSpPr bwMode="auto">
          <a:xfrm>
            <a:off x="10000740" y="380138"/>
            <a:ext cx="530661" cy="388799"/>
            <a:chOff x="2252663" y="7938"/>
            <a:chExt cx="5592762" cy="4552950"/>
          </a:xfrm>
        </p:grpSpPr>
        <p:sp>
          <p:nvSpPr>
            <p:cNvPr id="27" name="Freeform 1"/>
            <p:cNvSpPr>
              <a:spLocks noChangeArrowheads="1"/>
            </p:cNvSpPr>
            <p:nvPr/>
          </p:nvSpPr>
          <p:spPr bwMode="auto">
            <a:xfrm>
              <a:off x="2252663" y="1057275"/>
              <a:ext cx="1385887" cy="2673350"/>
            </a:xfrm>
            <a:custGeom>
              <a:avLst/>
              <a:gdLst>
                <a:gd name="T0" fmla="*/ 3402 w 3849"/>
                <a:gd name="T1" fmla="*/ 917 h 7428"/>
                <a:gd name="T2" fmla="*/ 3402 w 3849"/>
                <a:gd name="T3" fmla="*/ 917 h 7428"/>
                <a:gd name="T4" fmla="*/ 896 w 3849"/>
                <a:gd name="T5" fmla="*/ 917 h 7428"/>
                <a:gd name="T6" fmla="*/ 896 w 3849"/>
                <a:gd name="T7" fmla="*/ 3255 h 7428"/>
                <a:gd name="T8" fmla="*/ 2585 w 3849"/>
                <a:gd name="T9" fmla="*/ 3255 h 7428"/>
                <a:gd name="T10" fmla="*/ 3036 w 3849"/>
                <a:gd name="T11" fmla="*/ 3713 h 7428"/>
                <a:gd name="T12" fmla="*/ 2585 w 3849"/>
                <a:gd name="T13" fmla="*/ 4172 h 7428"/>
                <a:gd name="T14" fmla="*/ 896 w 3849"/>
                <a:gd name="T15" fmla="*/ 4172 h 7428"/>
                <a:gd name="T16" fmla="*/ 896 w 3849"/>
                <a:gd name="T17" fmla="*/ 6968 h 7428"/>
                <a:gd name="T18" fmla="*/ 450 w 3849"/>
                <a:gd name="T19" fmla="*/ 7427 h 7428"/>
                <a:gd name="T20" fmla="*/ 0 w 3849"/>
                <a:gd name="T21" fmla="*/ 6968 h 7428"/>
                <a:gd name="T22" fmla="*/ 0 w 3849"/>
                <a:gd name="T23" fmla="*/ 0 h 7428"/>
                <a:gd name="T24" fmla="*/ 3402 w 3849"/>
                <a:gd name="T25" fmla="*/ 0 h 7428"/>
                <a:gd name="T26" fmla="*/ 3848 w 3849"/>
                <a:gd name="T27" fmla="*/ 459 h 7428"/>
                <a:gd name="T28" fmla="*/ 3402 w 3849"/>
                <a:gd name="T29" fmla="*/ 917 h 7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9" h="7428" extrusionOk="0">
                  <a:moveTo>
                    <a:pt x="3402" y="917"/>
                  </a:moveTo>
                  <a:lnTo>
                    <a:pt x="3402" y="917"/>
                  </a:lnTo>
                  <a:cubicBezTo>
                    <a:pt x="896" y="917"/>
                    <a:pt x="896" y="917"/>
                    <a:pt x="896" y="917"/>
                  </a:cubicBezTo>
                  <a:cubicBezTo>
                    <a:pt x="896" y="3255"/>
                    <a:pt x="896" y="3255"/>
                    <a:pt x="896" y="3255"/>
                  </a:cubicBezTo>
                  <a:cubicBezTo>
                    <a:pt x="2585" y="3255"/>
                    <a:pt x="2585" y="3255"/>
                    <a:pt x="2585" y="3255"/>
                  </a:cubicBezTo>
                  <a:cubicBezTo>
                    <a:pt x="2833" y="3255"/>
                    <a:pt x="3036" y="3458"/>
                    <a:pt x="3036" y="3713"/>
                  </a:cubicBezTo>
                  <a:cubicBezTo>
                    <a:pt x="3036" y="3968"/>
                    <a:pt x="2833" y="4172"/>
                    <a:pt x="2585" y="4172"/>
                  </a:cubicBezTo>
                  <a:cubicBezTo>
                    <a:pt x="896" y="4172"/>
                    <a:pt x="896" y="4172"/>
                    <a:pt x="896" y="4172"/>
                  </a:cubicBezTo>
                  <a:cubicBezTo>
                    <a:pt x="896" y="6968"/>
                    <a:pt x="896" y="6968"/>
                    <a:pt x="896" y="6968"/>
                  </a:cubicBezTo>
                  <a:cubicBezTo>
                    <a:pt x="896" y="7223"/>
                    <a:pt x="693" y="7427"/>
                    <a:pt x="450" y="7427"/>
                  </a:cubicBezTo>
                  <a:cubicBezTo>
                    <a:pt x="203" y="7427"/>
                    <a:pt x="0" y="7223"/>
                    <a:pt x="0" y="69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02" y="0"/>
                    <a:pt x="3402" y="0"/>
                    <a:pt x="3402" y="0"/>
                  </a:cubicBezTo>
                  <a:cubicBezTo>
                    <a:pt x="3649" y="0"/>
                    <a:pt x="3848" y="200"/>
                    <a:pt x="3848" y="459"/>
                  </a:cubicBezTo>
                  <a:cubicBezTo>
                    <a:pt x="3848" y="705"/>
                    <a:pt x="3649" y="917"/>
                    <a:pt x="3402" y="91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8" name="Freeform 2"/>
            <p:cNvSpPr>
              <a:spLocks noChangeArrowheads="1"/>
            </p:cNvSpPr>
            <p:nvPr/>
          </p:nvSpPr>
          <p:spPr bwMode="auto">
            <a:xfrm>
              <a:off x="6465888" y="1062038"/>
              <a:ext cx="1379537" cy="2736850"/>
            </a:xfrm>
            <a:custGeom>
              <a:avLst/>
              <a:gdLst>
                <a:gd name="T0" fmla="*/ 3804 w 3833"/>
                <a:gd name="T1" fmla="*/ 6837 h 7602"/>
                <a:gd name="T2" fmla="*/ 3804 w 3833"/>
                <a:gd name="T3" fmla="*/ 6837 h 7602"/>
                <a:gd name="T4" fmla="*/ 2872 w 3833"/>
                <a:gd name="T5" fmla="*/ 4375 h 7602"/>
                <a:gd name="T6" fmla="*/ 3776 w 3833"/>
                <a:gd name="T7" fmla="*/ 2952 h 7602"/>
                <a:gd name="T8" fmla="*/ 3776 w 3833"/>
                <a:gd name="T9" fmla="*/ 1514 h 7602"/>
                <a:gd name="T10" fmla="*/ 2314 w 3833"/>
                <a:gd name="T11" fmla="*/ 0 h 7602"/>
                <a:gd name="T12" fmla="*/ 410 w 3833"/>
                <a:gd name="T13" fmla="*/ 0 h 7602"/>
                <a:gd name="T14" fmla="*/ 0 w 3833"/>
                <a:gd name="T15" fmla="*/ 427 h 7602"/>
                <a:gd name="T16" fmla="*/ 0 w 3833"/>
                <a:gd name="T17" fmla="*/ 6992 h 7602"/>
                <a:gd name="T18" fmla="*/ 410 w 3833"/>
                <a:gd name="T19" fmla="*/ 7415 h 7602"/>
                <a:gd name="T20" fmla="*/ 824 w 3833"/>
                <a:gd name="T21" fmla="*/ 6992 h 7602"/>
                <a:gd name="T22" fmla="*/ 824 w 3833"/>
                <a:gd name="T23" fmla="*/ 4474 h 7602"/>
                <a:gd name="T24" fmla="*/ 2023 w 3833"/>
                <a:gd name="T25" fmla="*/ 4474 h 7602"/>
                <a:gd name="T26" fmla="*/ 3019 w 3833"/>
                <a:gd name="T27" fmla="*/ 7140 h 7602"/>
                <a:gd name="T28" fmla="*/ 3832 w 3833"/>
                <a:gd name="T29" fmla="*/ 7012 h 7602"/>
                <a:gd name="T30" fmla="*/ 3832 w 3833"/>
                <a:gd name="T31" fmla="*/ 6984 h 7602"/>
                <a:gd name="T32" fmla="*/ 3804 w 3833"/>
                <a:gd name="T33" fmla="*/ 6837 h 7602"/>
                <a:gd name="T34" fmla="*/ 2314 w 3833"/>
                <a:gd name="T35" fmla="*/ 3614 h 7602"/>
                <a:gd name="T36" fmla="*/ 2314 w 3833"/>
                <a:gd name="T37" fmla="*/ 3614 h 7602"/>
                <a:gd name="T38" fmla="*/ 824 w 3833"/>
                <a:gd name="T39" fmla="*/ 3614 h 7602"/>
                <a:gd name="T40" fmla="*/ 824 w 3833"/>
                <a:gd name="T41" fmla="*/ 853 h 7602"/>
                <a:gd name="T42" fmla="*/ 2314 w 3833"/>
                <a:gd name="T43" fmla="*/ 853 h 7602"/>
                <a:gd name="T44" fmla="*/ 2948 w 3833"/>
                <a:gd name="T45" fmla="*/ 1514 h 7602"/>
                <a:gd name="T46" fmla="*/ 2948 w 3833"/>
                <a:gd name="T47" fmla="*/ 2952 h 7602"/>
                <a:gd name="T48" fmla="*/ 2314 w 3833"/>
                <a:gd name="T49" fmla="*/ 3614 h 7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3" h="7602" extrusionOk="0">
                  <a:moveTo>
                    <a:pt x="3804" y="6837"/>
                  </a:moveTo>
                  <a:lnTo>
                    <a:pt x="3804" y="6837"/>
                  </a:lnTo>
                  <a:cubicBezTo>
                    <a:pt x="2872" y="4375"/>
                    <a:pt x="2872" y="4375"/>
                    <a:pt x="2872" y="4375"/>
                  </a:cubicBezTo>
                  <a:cubicBezTo>
                    <a:pt x="3589" y="4104"/>
                    <a:pt x="3776" y="3371"/>
                    <a:pt x="3776" y="2952"/>
                  </a:cubicBezTo>
                  <a:cubicBezTo>
                    <a:pt x="3776" y="1514"/>
                    <a:pt x="3776" y="1514"/>
                    <a:pt x="3776" y="1514"/>
                  </a:cubicBezTo>
                  <a:cubicBezTo>
                    <a:pt x="3776" y="303"/>
                    <a:pt x="2792" y="0"/>
                    <a:pt x="231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75" y="0"/>
                    <a:pt x="0" y="191"/>
                    <a:pt x="0" y="427"/>
                  </a:cubicBezTo>
                  <a:cubicBezTo>
                    <a:pt x="0" y="6992"/>
                    <a:pt x="0" y="6992"/>
                    <a:pt x="0" y="6992"/>
                  </a:cubicBezTo>
                  <a:cubicBezTo>
                    <a:pt x="0" y="7223"/>
                    <a:pt x="175" y="7415"/>
                    <a:pt x="410" y="7415"/>
                  </a:cubicBezTo>
                  <a:cubicBezTo>
                    <a:pt x="633" y="7415"/>
                    <a:pt x="824" y="7223"/>
                    <a:pt x="824" y="6992"/>
                  </a:cubicBezTo>
                  <a:cubicBezTo>
                    <a:pt x="824" y="4474"/>
                    <a:pt x="824" y="4474"/>
                    <a:pt x="824" y="4474"/>
                  </a:cubicBezTo>
                  <a:cubicBezTo>
                    <a:pt x="2023" y="4474"/>
                    <a:pt x="2023" y="4474"/>
                    <a:pt x="2023" y="4474"/>
                  </a:cubicBezTo>
                  <a:cubicBezTo>
                    <a:pt x="3019" y="7140"/>
                    <a:pt x="3019" y="7140"/>
                    <a:pt x="3019" y="7140"/>
                  </a:cubicBezTo>
                  <a:cubicBezTo>
                    <a:pt x="3198" y="7601"/>
                    <a:pt x="3816" y="7423"/>
                    <a:pt x="3832" y="7012"/>
                  </a:cubicBezTo>
                  <a:cubicBezTo>
                    <a:pt x="3832" y="6984"/>
                    <a:pt x="3832" y="6984"/>
                    <a:pt x="3832" y="6984"/>
                  </a:cubicBezTo>
                  <a:cubicBezTo>
                    <a:pt x="3832" y="6936"/>
                    <a:pt x="3820" y="6889"/>
                    <a:pt x="3804" y="6837"/>
                  </a:cubicBezTo>
                  <a:close/>
                  <a:moveTo>
                    <a:pt x="2314" y="3614"/>
                  </a:moveTo>
                  <a:lnTo>
                    <a:pt x="2314" y="3614"/>
                  </a:lnTo>
                  <a:cubicBezTo>
                    <a:pt x="824" y="3614"/>
                    <a:pt x="824" y="3614"/>
                    <a:pt x="824" y="3614"/>
                  </a:cubicBezTo>
                  <a:cubicBezTo>
                    <a:pt x="824" y="853"/>
                    <a:pt x="824" y="853"/>
                    <a:pt x="824" y="853"/>
                  </a:cubicBezTo>
                  <a:cubicBezTo>
                    <a:pt x="2314" y="853"/>
                    <a:pt x="2314" y="853"/>
                    <a:pt x="2314" y="853"/>
                  </a:cubicBezTo>
                  <a:cubicBezTo>
                    <a:pt x="2378" y="853"/>
                    <a:pt x="2948" y="873"/>
                    <a:pt x="2948" y="1514"/>
                  </a:cubicBezTo>
                  <a:cubicBezTo>
                    <a:pt x="2948" y="2952"/>
                    <a:pt x="2948" y="2952"/>
                    <a:pt x="2948" y="2952"/>
                  </a:cubicBezTo>
                  <a:cubicBezTo>
                    <a:pt x="2948" y="3024"/>
                    <a:pt x="2928" y="3614"/>
                    <a:pt x="2314" y="3614"/>
                  </a:cubicBezTo>
                  <a:close/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9" name="Freeform 3"/>
            <p:cNvSpPr>
              <a:spLocks noChangeArrowheads="1"/>
            </p:cNvSpPr>
            <p:nvPr/>
          </p:nvSpPr>
          <p:spPr bwMode="auto">
            <a:xfrm>
              <a:off x="5765799" y="1055688"/>
              <a:ext cx="303213" cy="2676525"/>
            </a:xfrm>
            <a:custGeom>
              <a:avLst/>
              <a:gdLst>
                <a:gd name="T0" fmla="*/ 841 w 842"/>
                <a:gd name="T1" fmla="*/ 459 h 7436"/>
                <a:gd name="T2" fmla="*/ 841 w 842"/>
                <a:gd name="T3" fmla="*/ 459 h 7436"/>
                <a:gd name="T4" fmla="*/ 415 w 842"/>
                <a:gd name="T5" fmla="*/ 0 h 7436"/>
                <a:gd name="T6" fmla="*/ 0 w 842"/>
                <a:gd name="T7" fmla="*/ 459 h 7436"/>
                <a:gd name="T8" fmla="*/ 0 w 842"/>
                <a:gd name="T9" fmla="*/ 6976 h 7436"/>
                <a:gd name="T10" fmla="*/ 427 w 842"/>
                <a:gd name="T11" fmla="*/ 7435 h 7436"/>
                <a:gd name="T12" fmla="*/ 841 w 842"/>
                <a:gd name="T13" fmla="*/ 6976 h 7436"/>
                <a:gd name="T14" fmla="*/ 841 w 842"/>
                <a:gd name="T15" fmla="*/ 459 h 7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7436" extrusionOk="0">
                  <a:moveTo>
                    <a:pt x="841" y="459"/>
                  </a:moveTo>
                  <a:lnTo>
                    <a:pt x="841" y="459"/>
                  </a:lnTo>
                  <a:cubicBezTo>
                    <a:pt x="841" y="199"/>
                    <a:pt x="650" y="0"/>
                    <a:pt x="415" y="0"/>
                  </a:cubicBezTo>
                  <a:cubicBezTo>
                    <a:pt x="180" y="0"/>
                    <a:pt x="0" y="199"/>
                    <a:pt x="0" y="459"/>
                  </a:cubicBezTo>
                  <a:cubicBezTo>
                    <a:pt x="0" y="6976"/>
                    <a:pt x="0" y="6976"/>
                    <a:pt x="0" y="6976"/>
                  </a:cubicBezTo>
                  <a:cubicBezTo>
                    <a:pt x="0" y="7231"/>
                    <a:pt x="192" y="7435"/>
                    <a:pt x="427" y="7435"/>
                  </a:cubicBezTo>
                  <a:cubicBezTo>
                    <a:pt x="662" y="7435"/>
                    <a:pt x="841" y="7231"/>
                    <a:pt x="841" y="6976"/>
                  </a:cubicBezTo>
                  <a:cubicBezTo>
                    <a:pt x="841" y="459"/>
                    <a:pt x="841" y="459"/>
                    <a:pt x="841" y="45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0" name="Freeform 4"/>
            <p:cNvSpPr>
              <a:spLocks noChangeArrowheads="1"/>
            </p:cNvSpPr>
            <p:nvPr/>
          </p:nvSpPr>
          <p:spPr bwMode="auto">
            <a:xfrm>
              <a:off x="3929063" y="1050925"/>
              <a:ext cx="1538287" cy="2693988"/>
            </a:xfrm>
            <a:custGeom>
              <a:avLst/>
              <a:gdLst>
                <a:gd name="T0" fmla="*/ 4210 w 4271"/>
                <a:gd name="T1" fmla="*/ 6861 h 7483"/>
                <a:gd name="T2" fmla="*/ 4210 w 4271"/>
                <a:gd name="T3" fmla="*/ 6861 h 7483"/>
                <a:gd name="T4" fmla="*/ 2625 w 4271"/>
                <a:gd name="T5" fmla="*/ 351 h 7483"/>
                <a:gd name="T6" fmla="*/ 2219 w 4271"/>
                <a:gd name="T7" fmla="*/ 4 h 7483"/>
                <a:gd name="T8" fmla="*/ 2060 w 4271"/>
                <a:gd name="T9" fmla="*/ 12 h 7483"/>
                <a:gd name="T10" fmla="*/ 1769 w 4271"/>
                <a:gd name="T11" fmla="*/ 614 h 7483"/>
                <a:gd name="T12" fmla="*/ 2733 w 4271"/>
                <a:gd name="T13" fmla="*/ 4590 h 7483"/>
                <a:gd name="T14" fmla="*/ 502 w 4271"/>
                <a:gd name="T15" fmla="*/ 4586 h 7483"/>
                <a:gd name="T16" fmla="*/ 0 w 4271"/>
                <a:gd name="T17" fmla="*/ 5056 h 7483"/>
                <a:gd name="T18" fmla="*/ 502 w 4271"/>
                <a:gd name="T19" fmla="*/ 5510 h 7483"/>
                <a:gd name="T20" fmla="*/ 2960 w 4271"/>
                <a:gd name="T21" fmla="*/ 5506 h 7483"/>
                <a:gd name="T22" fmla="*/ 3345 w 4271"/>
                <a:gd name="T23" fmla="*/ 7100 h 7483"/>
                <a:gd name="T24" fmla="*/ 3887 w 4271"/>
                <a:gd name="T25" fmla="*/ 7419 h 7483"/>
                <a:gd name="T26" fmla="*/ 4210 w 4271"/>
                <a:gd name="T27" fmla="*/ 6861 h 7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1" h="7483" extrusionOk="0">
                  <a:moveTo>
                    <a:pt x="4210" y="6861"/>
                  </a:moveTo>
                  <a:lnTo>
                    <a:pt x="4210" y="6861"/>
                  </a:lnTo>
                  <a:cubicBezTo>
                    <a:pt x="2625" y="351"/>
                    <a:pt x="2625" y="351"/>
                    <a:pt x="2625" y="351"/>
                  </a:cubicBezTo>
                  <a:cubicBezTo>
                    <a:pt x="2570" y="160"/>
                    <a:pt x="2406" y="16"/>
                    <a:pt x="2219" y="4"/>
                  </a:cubicBezTo>
                  <a:cubicBezTo>
                    <a:pt x="2163" y="0"/>
                    <a:pt x="2112" y="0"/>
                    <a:pt x="2060" y="12"/>
                  </a:cubicBezTo>
                  <a:cubicBezTo>
                    <a:pt x="1809" y="76"/>
                    <a:pt x="1701" y="339"/>
                    <a:pt x="1769" y="614"/>
                  </a:cubicBezTo>
                  <a:cubicBezTo>
                    <a:pt x="2733" y="4590"/>
                    <a:pt x="2733" y="4590"/>
                    <a:pt x="2733" y="4590"/>
                  </a:cubicBezTo>
                  <a:cubicBezTo>
                    <a:pt x="502" y="4586"/>
                    <a:pt x="502" y="4586"/>
                    <a:pt x="502" y="4586"/>
                  </a:cubicBezTo>
                  <a:cubicBezTo>
                    <a:pt x="219" y="4586"/>
                    <a:pt x="0" y="4797"/>
                    <a:pt x="0" y="5056"/>
                  </a:cubicBezTo>
                  <a:cubicBezTo>
                    <a:pt x="0" y="5311"/>
                    <a:pt x="219" y="5510"/>
                    <a:pt x="502" y="5510"/>
                  </a:cubicBezTo>
                  <a:cubicBezTo>
                    <a:pt x="2960" y="5506"/>
                    <a:pt x="2960" y="5506"/>
                    <a:pt x="2960" y="5506"/>
                  </a:cubicBezTo>
                  <a:cubicBezTo>
                    <a:pt x="3080" y="6004"/>
                    <a:pt x="3234" y="6690"/>
                    <a:pt x="3345" y="7100"/>
                  </a:cubicBezTo>
                  <a:cubicBezTo>
                    <a:pt x="3413" y="7359"/>
                    <a:pt x="3632" y="7482"/>
                    <a:pt x="3887" y="7419"/>
                  </a:cubicBezTo>
                  <a:cubicBezTo>
                    <a:pt x="4122" y="7363"/>
                    <a:pt x="4270" y="7108"/>
                    <a:pt x="4210" y="6861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1" name="Freeform 5"/>
            <p:cNvSpPr>
              <a:spLocks noChangeArrowheads="1"/>
            </p:cNvSpPr>
            <p:nvPr/>
          </p:nvSpPr>
          <p:spPr bwMode="auto">
            <a:xfrm>
              <a:off x="5535613" y="7938"/>
              <a:ext cx="758825" cy="760412"/>
            </a:xfrm>
            <a:custGeom>
              <a:avLst/>
              <a:gdLst>
                <a:gd name="T0" fmla="*/ 2107 w 2108"/>
                <a:gd name="T1" fmla="*/ 1056 h 2113"/>
                <a:gd name="T2" fmla="*/ 2107 w 2108"/>
                <a:gd name="T3" fmla="*/ 1056 h 2113"/>
                <a:gd name="T4" fmla="*/ 1056 w 2108"/>
                <a:gd name="T5" fmla="*/ 2112 h 2113"/>
                <a:gd name="T6" fmla="*/ 0 w 2108"/>
                <a:gd name="T7" fmla="*/ 1056 h 2113"/>
                <a:gd name="T8" fmla="*/ 1056 w 2108"/>
                <a:gd name="T9" fmla="*/ 0 h 2113"/>
                <a:gd name="T10" fmla="*/ 2107 w 2108"/>
                <a:gd name="T11" fmla="*/ 1056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8" h="2113" extrusionOk="0">
                  <a:moveTo>
                    <a:pt x="2107" y="1056"/>
                  </a:moveTo>
                  <a:lnTo>
                    <a:pt x="2107" y="1056"/>
                  </a:lnTo>
                  <a:cubicBezTo>
                    <a:pt x="2107" y="1637"/>
                    <a:pt x="1637" y="2112"/>
                    <a:pt x="1056" y="2112"/>
                  </a:cubicBezTo>
                  <a:cubicBezTo>
                    <a:pt x="474" y="2112"/>
                    <a:pt x="0" y="1637"/>
                    <a:pt x="0" y="1056"/>
                  </a:cubicBezTo>
                  <a:cubicBezTo>
                    <a:pt x="0" y="474"/>
                    <a:pt x="474" y="0"/>
                    <a:pt x="1056" y="0"/>
                  </a:cubicBezTo>
                  <a:cubicBezTo>
                    <a:pt x="1637" y="0"/>
                    <a:pt x="2107" y="474"/>
                    <a:pt x="2107" y="1056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2" name="Freeform 6"/>
            <p:cNvSpPr>
              <a:spLocks noChangeArrowheads="1"/>
            </p:cNvSpPr>
            <p:nvPr/>
          </p:nvSpPr>
          <p:spPr bwMode="auto">
            <a:xfrm>
              <a:off x="4908549" y="4465638"/>
              <a:ext cx="1587" cy="1587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0 h 5"/>
                <a:gd name="T6" fmla="*/ 0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ubicBezTo>
                    <a:pt x="0" y="4"/>
                    <a:pt x="0" y="4"/>
                    <a:pt x="0" y="4"/>
                  </a:cubicBezTo>
                  <a:lnTo>
                    <a:pt x="4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3" name="Freeform 7"/>
            <p:cNvSpPr>
              <a:spLocks noChangeArrowheads="1"/>
            </p:cNvSpPr>
            <p:nvPr/>
          </p:nvSpPr>
          <p:spPr bwMode="auto">
            <a:xfrm>
              <a:off x="3448050" y="201613"/>
              <a:ext cx="1941513" cy="4359275"/>
            </a:xfrm>
            <a:custGeom>
              <a:avLst/>
              <a:gdLst>
                <a:gd name="T0" fmla="*/ 5390 w 5391"/>
                <a:gd name="T1" fmla="*/ 0 h 12107"/>
                <a:gd name="T2" fmla="*/ 5390 w 5391"/>
                <a:gd name="T3" fmla="*/ 0 h 12107"/>
                <a:gd name="T4" fmla="*/ 1917 w 5391"/>
                <a:gd name="T5" fmla="*/ 1809 h 12107"/>
                <a:gd name="T6" fmla="*/ 0 w 5391"/>
                <a:gd name="T7" fmla="*/ 6362 h 12107"/>
                <a:gd name="T8" fmla="*/ 1857 w 5391"/>
                <a:gd name="T9" fmla="*/ 10887 h 12107"/>
                <a:gd name="T10" fmla="*/ 2574 w 5391"/>
                <a:gd name="T11" fmla="*/ 11517 h 12107"/>
                <a:gd name="T12" fmla="*/ 3379 w 5391"/>
                <a:gd name="T13" fmla="*/ 12031 h 12107"/>
                <a:gd name="T14" fmla="*/ 3733 w 5391"/>
                <a:gd name="T15" fmla="*/ 12071 h 12107"/>
                <a:gd name="T16" fmla="*/ 4008 w 5391"/>
                <a:gd name="T17" fmla="*/ 11843 h 12107"/>
                <a:gd name="T18" fmla="*/ 4064 w 5391"/>
                <a:gd name="T19" fmla="*/ 11624 h 12107"/>
                <a:gd name="T20" fmla="*/ 3825 w 5391"/>
                <a:gd name="T21" fmla="*/ 11214 h 12107"/>
                <a:gd name="T22" fmla="*/ 3136 w 5391"/>
                <a:gd name="T23" fmla="*/ 10768 h 12107"/>
                <a:gd name="T24" fmla="*/ 2522 w 5391"/>
                <a:gd name="T25" fmla="*/ 10234 h 12107"/>
                <a:gd name="T26" fmla="*/ 937 w 5391"/>
                <a:gd name="T27" fmla="*/ 6362 h 12107"/>
                <a:gd name="T28" fmla="*/ 2574 w 5391"/>
                <a:gd name="T29" fmla="*/ 2470 h 12107"/>
                <a:gd name="T30" fmla="*/ 5358 w 5391"/>
                <a:gd name="T31" fmla="*/ 956 h 12107"/>
                <a:gd name="T32" fmla="*/ 5298 w 5391"/>
                <a:gd name="T33" fmla="*/ 530 h 12107"/>
                <a:gd name="T34" fmla="*/ 5390 w 5391"/>
                <a:gd name="T35" fmla="*/ 0 h 1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1" h="12107" extrusionOk="0">
                  <a:moveTo>
                    <a:pt x="5390" y="0"/>
                  </a:moveTo>
                  <a:lnTo>
                    <a:pt x="5390" y="0"/>
                  </a:lnTo>
                  <a:cubicBezTo>
                    <a:pt x="4092" y="227"/>
                    <a:pt x="2869" y="860"/>
                    <a:pt x="1917" y="1809"/>
                  </a:cubicBezTo>
                  <a:cubicBezTo>
                    <a:pt x="682" y="3036"/>
                    <a:pt x="0" y="4653"/>
                    <a:pt x="0" y="6362"/>
                  </a:cubicBezTo>
                  <a:cubicBezTo>
                    <a:pt x="0" y="8064"/>
                    <a:pt x="662" y="9673"/>
                    <a:pt x="1857" y="10887"/>
                  </a:cubicBezTo>
                  <a:cubicBezTo>
                    <a:pt x="2084" y="11114"/>
                    <a:pt x="2327" y="11325"/>
                    <a:pt x="2574" y="11517"/>
                  </a:cubicBezTo>
                  <a:cubicBezTo>
                    <a:pt x="2833" y="11708"/>
                    <a:pt x="3104" y="11883"/>
                    <a:pt x="3379" y="12031"/>
                  </a:cubicBezTo>
                  <a:cubicBezTo>
                    <a:pt x="3490" y="12090"/>
                    <a:pt x="3614" y="12106"/>
                    <a:pt x="3733" y="12071"/>
                  </a:cubicBezTo>
                  <a:cubicBezTo>
                    <a:pt x="3853" y="12035"/>
                    <a:pt x="3948" y="11955"/>
                    <a:pt x="4008" y="11843"/>
                  </a:cubicBezTo>
                  <a:cubicBezTo>
                    <a:pt x="4048" y="11776"/>
                    <a:pt x="4064" y="11700"/>
                    <a:pt x="4064" y="11624"/>
                  </a:cubicBezTo>
                  <a:cubicBezTo>
                    <a:pt x="4064" y="11461"/>
                    <a:pt x="3980" y="11301"/>
                    <a:pt x="3825" y="11214"/>
                  </a:cubicBezTo>
                  <a:cubicBezTo>
                    <a:pt x="3578" y="11078"/>
                    <a:pt x="3347" y="10931"/>
                    <a:pt x="3136" y="10768"/>
                  </a:cubicBezTo>
                  <a:cubicBezTo>
                    <a:pt x="2917" y="10604"/>
                    <a:pt x="2709" y="10425"/>
                    <a:pt x="2522" y="10234"/>
                  </a:cubicBezTo>
                  <a:cubicBezTo>
                    <a:pt x="1498" y="9195"/>
                    <a:pt x="937" y="7821"/>
                    <a:pt x="937" y="6362"/>
                  </a:cubicBezTo>
                  <a:cubicBezTo>
                    <a:pt x="937" y="4904"/>
                    <a:pt x="1518" y="3522"/>
                    <a:pt x="2574" y="2470"/>
                  </a:cubicBezTo>
                  <a:cubicBezTo>
                    <a:pt x="3343" y="1705"/>
                    <a:pt x="4323" y="1175"/>
                    <a:pt x="5358" y="956"/>
                  </a:cubicBezTo>
                  <a:cubicBezTo>
                    <a:pt x="5318" y="821"/>
                    <a:pt x="5298" y="677"/>
                    <a:pt x="5298" y="530"/>
                  </a:cubicBezTo>
                  <a:cubicBezTo>
                    <a:pt x="5298" y="342"/>
                    <a:pt x="5330" y="167"/>
                    <a:pt x="5390" y="0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4" name="Freeform 8"/>
            <p:cNvSpPr>
              <a:spLocks noChangeArrowheads="1"/>
            </p:cNvSpPr>
            <p:nvPr/>
          </p:nvSpPr>
          <p:spPr bwMode="auto">
            <a:xfrm>
              <a:off x="7269163" y="688975"/>
              <a:ext cx="1587" cy="1587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5" name="Freeform 9"/>
            <p:cNvSpPr>
              <a:spLocks noChangeArrowheads="1"/>
            </p:cNvSpPr>
            <p:nvPr/>
          </p:nvSpPr>
          <p:spPr bwMode="auto">
            <a:xfrm>
              <a:off x="6437312" y="255588"/>
              <a:ext cx="882650" cy="731837"/>
            </a:xfrm>
            <a:custGeom>
              <a:avLst/>
              <a:gdLst>
                <a:gd name="T0" fmla="*/ 2450 w 2451"/>
                <a:gd name="T1" fmla="*/ 1538 h 2033"/>
                <a:gd name="T2" fmla="*/ 2450 w 2451"/>
                <a:gd name="T3" fmla="*/ 1538 h 2033"/>
                <a:gd name="T4" fmla="*/ 2290 w 2451"/>
                <a:gd name="T5" fmla="*/ 1207 h 2033"/>
                <a:gd name="T6" fmla="*/ 402 w 2451"/>
                <a:gd name="T7" fmla="*/ 104 h 2033"/>
                <a:gd name="T8" fmla="*/ 64 w 2451"/>
                <a:gd name="T9" fmla="*/ 0 h 2033"/>
                <a:gd name="T10" fmla="*/ 111 w 2451"/>
                <a:gd name="T11" fmla="*/ 383 h 2033"/>
                <a:gd name="T12" fmla="*/ 0 w 2451"/>
                <a:gd name="T13" fmla="*/ 952 h 2033"/>
                <a:gd name="T14" fmla="*/ 103 w 2451"/>
                <a:gd name="T15" fmla="*/ 988 h 2033"/>
                <a:gd name="T16" fmla="*/ 1673 w 2451"/>
                <a:gd name="T17" fmla="*/ 1909 h 2033"/>
                <a:gd name="T18" fmla="*/ 2012 w 2451"/>
                <a:gd name="T19" fmla="*/ 2024 h 2033"/>
                <a:gd name="T20" fmla="*/ 2334 w 2451"/>
                <a:gd name="T21" fmla="*/ 1865 h 2033"/>
                <a:gd name="T22" fmla="*/ 2450 w 2451"/>
                <a:gd name="T23" fmla="*/ 1578 h 2033"/>
                <a:gd name="T24" fmla="*/ 2450 w 2451"/>
                <a:gd name="T25" fmla="*/ 1570 h 2033"/>
                <a:gd name="T26" fmla="*/ 2450 w 2451"/>
                <a:gd name="T27" fmla="*/ 1542 h 2033"/>
                <a:gd name="T28" fmla="*/ 2450 w 2451"/>
                <a:gd name="T29" fmla="*/ 1538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1" h="2033" extrusionOk="0">
                  <a:moveTo>
                    <a:pt x="2450" y="1538"/>
                  </a:moveTo>
                  <a:lnTo>
                    <a:pt x="2450" y="1538"/>
                  </a:lnTo>
                  <a:cubicBezTo>
                    <a:pt x="2446" y="1411"/>
                    <a:pt x="2386" y="1291"/>
                    <a:pt x="2290" y="1207"/>
                  </a:cubicBezTo>
                  <a:cubicBezTo>
                    <a:pt x="1721" y="705"/>
                    <a:pt x="1103" y="343"/>
                    <a:pt x="402" y="104"/>
                  </a:cubicBezTo>
                  <a:cubicBezTo>
                    <a:pt x="295" y="68"/>
                    <a:pt x="179" y="32"/>
                    <a:pt x="64" y="0"/>
                  </a:cubicBezTo>
                  <a:cubicBezTo>
                    <a:pt x="95" y="120"/>
                    <a:pt x="111" y="251"/>
                    <a:pt x="111" y="383"/>
                  </a:cubicBezTo>
                  <a:cubicBezTo>
                    <a:pt x="111" y="582"/>
                    <a:pt x="71" y="777"/>
                    <a:pt x="0" y="952"/>
                  </a:cubicBezTo>
                  <a:cubicBezTo>
                    <a:pt x="36" y="964"/>
                    <a:pt x="68" y="976"/>
                    <a:pt x="103" y="988"/>
                  </a:cubicBezTo>
                  <a:cubicBezTo>
                    <a:pt x="681" y="1184"/>
                    <a:pt x="1195" y="1486"/>
                    <a:pt x="1673" y="1909"/>
                  </a:cubicBezTo>
                  <a:cubicBezTo>
                    <a:pt x="1769" y="1992"/>
                    <a:pt x="1888" y="2032"/>
                    <a:pt x="2012" y="2024"/>
                  </a:cubicBezTo>
                  <a:cubicBezTo>
                    <a:pt x="2135" y="2016"/>
                    <a:pt x="2251" y="1960"/>
                    <a:pt x="2334" y="1865"/>
                  </a:cubicBezTo>
                  <a:cubicBezTo>
                    <a:pt x="2402" y="1789"/>
                    <a:pt x="2446" y="1685"/>
                    <a:pt x="2450" y="1578"/>
                  </a:cubicBezTo>
                  <a:cubicBezTo>
                    <a:pt x="2450" y="1570"/>
                    <a:pt x="2450" y="1570"/>
                    <a:pt x="2450" y="1570"/>
                  </a:cubicBezTo>
                  <a:cubicBezTo>
                    <a:pt x="2450" y="1542"/>
                    <a:pt x="2450" y="1542"/>
                    <a:pt x="2450" y="1542"/>
                  </a:cubicBezTo>
                  <a:lnTo>
                    <a:pt x="2450" y="1538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grpSp>
        <p:nvGrpSpPr>
          <p:cNvPr id="16" name="Gruppierung 15"/>
          <p:cNvGrpSpPr>
            <a:grpSpLocks noChangeAspect="1"/>
          </p:cNvGrpSpPr>
          <p:nvPr/>
        </p:nvGrpSpPr>
        <p:grpSpPr bwMode="auto">
          <a:xfrm>
            <a:off x="10825358" y="390509"/>
            <a:ext cx="907372" cy="259200"/>
            <a:chOff x="2325688" y="5838825"/>
            <a:chExt cx="5446712" cy="1728788"/>
          </a:xfrm>
        </p:grpSpPr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2325688" y="6615113"/>
              <a:ext cx="1631950" cy="941387"/>
            </a:xfrm>
            <a:custGeom>
              <a:avLst/>
              <a:gdLst>
                <a:gd name="T0" fmla="*/ 0 w 4531"/>
                <a:gd name="T1" fmla="*/ 120 h 2615"/>
                <a:gd name="T2" fmla="*/ 0 w 4531"/>
                <a:gd name="T3" fmla="*/ 120 h 2615"/>
                <a:gd name="T4" fmla="*/ 175 w 4531"/>
                <a:gd name="T5" fmla="*/ 0 h 2615"/>
                <a:gd name="T6" fmla="*/ 4418 w 4531"/>
                <a:gd name="T7" fmla="*/ 4 h 2615"/>
                <a:gd name="T8" fmla="*/ 4526 w 4531"/>
                <a:gd name="T9" fmla="*/ 84 h 2615"/>
                <a:gd name="T10" fmla="*/ 4530 w 4531"/>
                <a:gd name="T11" fmla="*/ 742 h 2615"/>
                <a:gd name="T12" fmla="*/ 2916 w 4531"/>
                <a:gd name="T13" fmla="*/ 742 h 2615"/>
                <a:gd name="T14" fmla="*/ 2845 w 4531"/>
                <a:gd name="T15" fmla="*/ 742 h 2615"/>
                <a:gd name="T16" fmla="*/ 2761 w 4531"/>
                <a:gd name="T17" fmla="*/ 371 h 2615"/>
                <a:gd name="T18" fmla="*/ 1725 w 4531"/>
                <a:gd name="T19" fmla="*/ 371 h 2615"/>
                <a:gd name="T20" fmla="*/ 1638 w 4531"/>
                <a:gd name="T21" fmla="*/ 455 h 2615"/>
                <a:gd name="T22" fmla="*/ 1638 w 4531"/>
                <a:gd name="T23" fmla="*/ 2200 h 2615"/>
                <a:gd name="T24" fmla="*/ 1881 w 4531"/>
                <a:gd name="T25" fmla="*/ 2279 h 2615"/>
                <a:gd name="T26" fmla="*/ 2733 w 4531"/>
                <a:gd name="T27" fmla="*/ 2275 h 2615"/>
                <a:gd name="T28" fmla="*/ 2809 w 4531"/>
                <a:gd name="T29" fmla="*/ 2200 h 2615"/>
                <a:gd name="T30" fmla="*/ 2805 w 4531"/>
                <a:gd name="T31" fmla="*/ 1578 h 2615"/>
                <a:gd name="T32" fmla="*/ 2462 w 4531"/>
                <a:gd name="T33" fmla="*/ 1471 h 2615"/>
                <a:gd name="T34" fmla="*/ 2243 w 4531"/>
                <a:gd name="T35" fmla="*/ 1471 h 2615"/>
                <a:gd name="T36" fmla="*/ 2243 w 4531"/>
                <a:gd name="T37" fmla="*/ 1156 h 2615"/>
                <a:gd name="T38" fmla="*/ 4530 w 4531"/>
                <a:gd name="T39" fmla="*/ 1156 h 2615"/>
                <a:gd name="T40" fmla="*/ 4526 w 4531"/>
                <a:gd name="T41" fmla="*/ 2443 h 2615"/>
                <a:gd name="T42" fmla="*/ 4418 w 4531"/>
                <a:gd name="T43" fmla="*/ 2586 h 2615"/>
                <a:gd name="T44" fmla="*/ 4319 w 4531"/>
                <a:gd name="T45" fmla="*/ 2614 h 2615"/>
                <a:gd name="T46" fmla="*/ 84 w 4531"/>
                <a:gd name="T47" fmla="*/ 2614 h 2615"/>
                <a:gd name="T48" fmla="*/ 4 w 4531"/>
                <a:gd name="T49" fmla="*/ 2506 h 2615"/>
                <a:gd name="T50" fmla="*/ 0 w 4531"/>
                <a:gd name="T51" fmla="*/ 2459 h 2615"/>
                <a:gd name="T52" fmla="*/ 0 w 4531"/>
                <a:gd name="T53" fmla="*/ 12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1" h="2615" extrusionOk="0">
                  <a:moveTo>
                    <a:pt x="0" y="120"/>
                  </a:moveTo>
                  <a:lnTo>
                    <a:pt x="0" y="120"/>
                  </a:lnTo>
                  <a:cubicBezTo>
                    <a:pt x="0" y="44"/>
                    <a:pt x="36" y="0"/>
                    <a:pt x="175" y="0"/>
                  </a:cubicBezTo>
                  <a:cubicBezTo>
                    <a:pt x="4418" y="4"/>
                    <a:pt x="4418" y="4"/>
                    <a:pt x="4418" y="4"/>
                  </a:cubicBezTo>
                  <a:cubicBezTo>
                    <a:pt x="4458" y="12"/>
                    <a:pt x="4514" y="40"/>
                    <a:pt x="4526" y="84"/>
                  </a:cubicBezTo>
                  <a:cubicBezTo>
                    <a:pt x="4526" y="303"/>
                    <a:pt x="4530" y="522"/>
                    <a:pt x="4530" y="742"/>
                  </a:cubicBezTo>
                  <a:cubicBezTo>
                    <a:pt x="2916" y="742"/>
                    <a:pt x="2916" y="742"/>
                    <a:pt x="2916" y="742"/>
                  </a:cubicBezTo>
                  <a:cubicBezTo>
                    <a:pt x="2845" y="742"/>
                    <a:pt x="2845" y="742"/>
                    <a:pt x="2845" y="742"/>
                  </a:cubicBezTo>
                  <a:cubicBezTo>
                    <a:pt x="2845" y="618"/>
                    <a:pt x="2881" y="371"/>
                    <a:pt x="2761" y="371"/>
                  </a:cubicBezTo>
                  <a:cubicBezTo>
                    <a:pt x="1725" y="371"/>
                    <a:pt x="1725" y="371"/>
                    <a:pt x="1725" y="371"/>
                  </a:cubicBezTo>
                  <a:cubicBezTo>
                    <a:pt x="1689" y="387"/>
                    <a:pt x="1654" y="419"/>
                    <a:pt x="1638" y="455"/>
                  </a:cubicBezTo>
                  <a:cubicBezTo>
                    <a:pt x="1638" y="1032"/>
                    <a:pt x="1638" y="1674"/>
                    <a:pt x="1638" y="2200"/>
                  </a:cubicBezTo>
                  <a:cubicBezTo>
                    <a:pt x="1681" y="2299"/>
                    <a:pt x="1789" y="2275"/>
                    <a:pt x="1881" y="2279"/>
                  </a:cubicBezTo>
                  <a:cubicBezTo>
                    <a:pt x="2733" y="2275"/>
                    <a:pt x="2733" y="2275"/>
                    <a:pt x="2733" y="2275"/>
                  </a:cubicBezTo>
                  <a:cubicBezTo>
                    <a:pt x="2765" y="2267"/>
                    <a:pt x="2805" y="2240"/>
                    <a:pt x="2809" y="2200"/>
                  </a:cubicBezTo>
                  <a:cubicBezTo>
                    <a:pt x="2805" y="1578"/>
                    <a:pt x="2805" y="1578"/>
                    <a:pt x="2805" y="1578"/>
                  </a:cubicBezTo>
                  <a:cubicBezTo>
                    <a:pt x="2761" y="1419"/>
                    <a:pt x="2590" y="1486"/>
                    <a:pt x="2462" y="1471"/>
                  </a:cubicBezTo>
                  <a:cubicBezTo>
                    <a:pt x="2243" y="1471"/>
                    <a:pt x="2243" y="1471"/>
                    <a:pt x="2243" y="1471"/>
                  </a:cubicBezTo>
                  <a:cubicBezTo>
                    <a:pt x="2243" y="1156"/>
                    <a:pt x="2243" y="1156"/>
                    <a:pt x="2243" y="1156"/>
                  </a:cubicBezTo>
                  <a:cubicBezTo>
                    <a:pt x="4530" y="1156"/>
                    <a:pt x="4530" y="1156"/>
                    <a:pt x="4530" y="1156"/>
                  </a:cubicBezTo>
                  <a:cubicBezTo>
                    <a:pt x="4526" y="2443"/>
                    <a:pt x="4526" y="2443"/>
                    <a:pt x="4526" y="2443"/>
                  </a:cubicBezTo>
                  <a:cubicBezTo>
                    <a:pt x="4506" y="2498"/>
                    <a:pt x="4474" y="2554"/>
                    <a:pt x="4418" y="2586"/>
                  </a:cubicBezTo>
                  <a:cubicBezTo>
                    <a:pt x="4319" y="2614"/>
                    <a:pt x="4319" y="2614"/>
                    <a:pt x="4319" y="2614"/>
                  </a:cubicBezTo>
                  <a:cubicBezTo>
                    <a:pt x="84" y="2614"/>
                    <a:pt x="84" y="2614"/>
                    <a:pt x="84" y="2614"/>
                  </a:cubicBezTo>
                  <a:cubicBezTo>
                    <a:pt x="36" y="2606"/>
                    <a:pt x="12" y="2550"/>
                    <a:pt x="4" y="2506"/>
                  </a:cubicBezTo>
                  <a:cubicBezTo>
                    <a:pt x="0" y="2459"/>
                    <a:pt x="0" y="2459"/>
                    <a:pt x="0" y="2459"/>
                  </a:cubicBezTo>
                  <a:lnTo>
                    <a:pt x="0" y="120"/>
                  </a:ln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4425950" y="6616700"/>
              <a:ext cx="1644650" cy="942975"/>
            </a:xfrm>
            <a:custGeom>
              <a:avLst/>
              <a:gdLst>
                <a:gd name="T0" fmla="*/ 3 w 4569"/>
                <a:gd name="T1" fmla="*/ 1877 h 2619"/>
                <a:gd name="T2" fmla="*/ 3 w 4569"/>
                <a:gd name="T3" fmla="*/ 1877 h 2619"/>
                <a:gd name="T4" fmla="*/ 1728 w 4569"/>
                <a:gd name="T5" fmla="*/ 1881 h 2619"/>
                <a:gd name="T6" fmla="*/ 1811 w 4569"/>
                <a:gd name="T7" fmla="*/ 2247 h 2619"/>
                <a:gd name="T8" fmla="*/ 2795 w 4569"/>
                <a:gd name="T9" fmla="*/ 2243 h 2619"/>
                <a:gd name="T10" fmla="*/ 2879 w 4569"/>
                <a:gd name="T11" fmla="*/ 2144 h 2619"/>
                <a:gd name="T12" fmla="*/ 2879 w 4569"/>
                <a:gd name="T13" fmla="*/ 1570 h 2619"/>
                <a:gd name="T14" fmla="*/ 2787 w 4569"/>
                <a:gd name="T15" fmla="*/ 1487 h 2619"/>
                <a:gd name="T16" fmla="*/ 123 w 4569"/>
                <a:gd name="T17" fmla="*/ 1482 h 2619"/>
                <a:gd name="T18" fmla="*/ 0 w 4569"/>
                <a:gd name="T19" fmla="*/ 1291 h 2619"/>
                <a:gd name="T20" fmla="*/ 3 w 4569"/>
                <a:gd name="T21" fmla="*/ 144 h 2619"/>
                <a:gd name="T22" fmla="*/ 326 w 4569"/>
                <a:gd name="T23" fmla="*/ 12 h 2619"/>
                <a:gd name="T24" fmla="*/ 4448 w 4569"/>
                <a:gd name="T25" fmla="*/ 12 h 2619"/>
                <a:gd name="T26" fmla="*/ 4568 w 4569"/>
                <a:gd name="T27" fmla="*/ 96 h 2619"/>
                <a:gd name="T28" fmla="*/ 4568 w 4569"/>
                <a:gd name="T29" fmla="*/ 702 h 2619"/>
                <a:gd name="T30" fmla="*/ 2895 w 4569"/>
                <a:gd name="T31" fmla="*/ 702 h 2619"/>
                <a:gd name="T32" fmla="*/ 2823 w 4569"/>
                <a:gd name="T33" fmla="*/ 367 h 2619"/>
                <a:gd name="T34" fmla="*/ 1755 w 4569"/>
                <a:gd name="T35" fmla="*/ 367 h 2619"/>
                <a:gd name="T36" fmla="*/ 1712 w 4569"/>
                <a:gd name="T37" fmla="*/ 411 h 2619"/>
                <a:gd name="T38" fmla="*/ 1712 w 4569"/>
                <a:gd name="T39" fmla="*/ 1104 h 2619"/>
                <a:gd name="T40" fmla="*/ 2086 w 4569"/>
                <a:gd name="T41" fmla="*/ 1192 h 2619"/>
                <a:gd name="T42" fmla="*/ 4413 w 4569"/>
                <a:gd name="T43" fmla="*/ 1192 h 2619"/>
                <a:gd name="T44" fmla="*/ 4568 w 4569"/>
                <a:gd name="T45" fmla="*/ 1279 h 2619"/>
                <a:gd name="T46" fmla="*/ 4568 w 4569"/>
                <a:gd name="T47" fmla="*/ 2447 h 2619"/>
                <a:gd name="T48" fmla="*/ 4468 w 4569"/>
                <a:gd name="T49" fmla="*/ 2618 h 2619"/>
                <a:gd name="T50" fmla="*/ 4138 w 4569"/>
                <a:gd name="T51" fmla="*/ 2618 h 2619"/>
                <a:gd name="T52" fmla="*/ 155 w 4569"/>
                <a:gd name="T53" fmla="*/ 2618 h 2619"/>
                <a:gd name="T54" fmla="*/ 0 w 4569"/>
                <a:gd name="T55" fmla="*/ 2451 h 2619"/>
                <a:gd name="T56" fmla="*/ 3 w 4569"/>
                <a:gd name="T57" fmla="*/ 1877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9" h="2619" extrusionOk="0">
                  <a:moveTo>
                    <a:pt x="3" y="1877"/>
                  </a:moveTo>
                  <a:lnTo>
                    <a:pt x="3" y="1877"/>
                  </a:lnTo>
                  <a:cubicBezTo>
                    <a:pt x="1728" y="1881"/>
                    <a:pt x="1728" y="1881"/>
                    <a:pt x="1728" y="1881"/>
                  </a:cubicBezTo>
                  <a:cubicBezTo>
                    <a:pt x="1728" y="2028"/>
                    <a:pt x="1697" y="2247"/>
                    <a:pt x="1811" y="2247"/>
                  </a:cubicBezTo>
                  <a:cubicBezTo>
                    <a:pt x="2138" y="2251"/>
                    <a:pt x="2476" y="2243"/>
                    <a:pt x="2795" y="2243"/>
                  </a:cubicBezTo>
                  <a:cubicBezTo>
                    <a:pt x="2879" y="2144"/>
                    <a:pt x="2879" y="2144"/>
                    <a:pt x="2879" y="2144"/>
                  </a:cubicBezTo>
                  <a:cubicBezTo>
                    <a:pt x="2879" y="1570"/>
                    <a:pt x="2879" y="1570"/>
                    <a:pt x="2879" y="1570"/>
                  </a:cubicBezTo>
                  <a:cubicBezTo>
                    <a:pt x="2879" y="1534"/>
                    <a:pt x="2867" y="1487"/>
                    <a:pt x="2787" y="1487"/>
                  </a:cubicBezTo>
                  <a:cubicBezTo>
                    <a:pt x="123" y="1482"/>
                    <a:pt x="123" y="1482"/>
                    <a:pt x="123" y="1482"/>
                  </a:cubicBezTo>
                  <a:cubicBezTo>
                    <a:pt x="27" y="1482"/>
                    <a:pt x="0" y="1375"/>
                    <a:pt x="0" y="1291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0"/>
                    <a:pt x="207" y="12"/>
                    <a:pt x="326" y="12"/>
                  </a:cubicBezTo>
                  <a:cubicBezTo>
                    <a:pt x="4448" y="12"/>
                    <a:pt x="4448" y="12"/>
                    <a:pt x="4448" y="12"/>
                  </a:cubicBezTo>
                  <a:cubicBezTo>
                    <a:pt x="4496" y="28"/>
                    <a:pt x="4560" y="36"/>
                    <a:pt x="4568" y="96"/>
                  </a:cubicBezTo>
                  <a:cubicBezTo>
                    <a:pt x="4568" y="702"/>
                    <a:pt x="4568" y="702"/>
                    <a:pt x="4568" y="702"/>
                  </a:cubicBezTo>
                  <a:cubicBezTo>
                    <a:pt x="2895" y="702"/>
                    <a:pt x="2895" y="702"/>
                    <a:pt x="2895" y="702"/>
                  </a:cubicBezTo>
                  <a:cubicBezTo>
                    <a:pt x="2895" y="590"/>
                    <a:pt x="2927" y="367"/>
                    <a:pt x="2823" y="367"/>
                  </a:cubicBezTo>
                  <a:cubicBezTo>
                    <a:pt x="2476" y="367"/>
                    <a:pt x="2106" y="367"/>
                    <a:pt x="1755" y="367"/>
                  </a:cubicBezTo>
                  <a:cubicBezTo>
                    <a:pt x="1712" y="411"/>
                    <a:pt x="1712" y="411"/>
                    <a:pt x="1712" y="411"/>
                  </a:cubicBezTo>
                  <a:cubicBezTo>
                    <a:pt x="1712" y="1104"/>
                    <a:pt x="1712" y="1104"/>
                    <a:pt x="1712" y="1104"/>
                  </a:cubicBezTo>
                  <a:cubicBezTo>
                    <a:pt x="1712" y="1224"/>
                    <a:pt x="1911" y="1192"/>
                    <a:pt x="2086" y="1192"/>
                  </a:cubicBezTo>
                  <a:cubicBezTo>
                    <a:pt x="4413" y="1192"/>
                    <a:pt x="4413" y="1192"/>
                    <a:pt x="4413" y="1192"/>
                  </a:cubicBezTo>
                  <a:cubicBezTo>
                    <a:pt x="4520" y="1192"/>
                    <a:pt x="4568" y="1208"/>
                    <a:pt x="4568" y="1279"/>
                  </a:cubicBezTo>
                  <a:cubicBezTo>
                    <a:pt x="4568" y="1678"/>
                    <a:pt x="4568" y="2088"/>
                    <a:pt x="4568" y="2447"/>
                  </a:cubicBezTo>
                  <a:cubicBezTo>
                    <a:pt x="4568" y="2514"/>
                    <a:pt x="4544" y="2602"/>
                    <a:pt x="4468" y="2618"/>
                  </a:cubicBezTo>
                  <a:cubicBezTo>
                    <a:pt x="4138" y="2618"/>
                    <a:pt x="4138" y="2618"/>
                    <a:pt x="4138" y="2618"/>
                  </a:cubicBezTo>
                  <a:cubicBezTo>
                    <a:pt x="155" y="2618"/>
                    <a:pt x="155" y="2618"/>
                    <a:pt x="155" y="2618"/>
                  </a:cubicBezTo>
                  <a:cubicBezTo>
                    <a:pt x="83" y="2606"/>
                    <a:pt x="0" y="2546"/>
                    <a:pt x="0" y="2451"/>
                  </a:cubicBezTo>
                  <a:cubicBezTo>
                    <a:pt x="0" y="2263"/>
                    <a:pt x="3" y="2096"/>
                    <a:pt x="3" y="187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6453188" y="6616700"/>
              <a:ext cx="611187" cy="949325"/>
            </a:xfrm>
            <a:custGeom>
              <a:avLst/>
              <a:gdLst>
                <a:gd name="T0" fmla="*/ 0 w 1698"/>
                <a:gd name="T1" fmla="*/ 2243 h 2639"/>
                <a:gd name="T2" fmla="*/ 0 w 1698"/>
                <a:gd name="T3" fmla="*/ 2243 h 2639"/>
                <a:gd name="T4" fmla="*/ 541 w 1698"/>
                <a:gd name="T5" fmla="*/ 2124 h 2639"/>
                <a:gd name="T6" fmla="*/ 553 w 1698"/>
                <a:gd name="T7" fmla="*/ 2020 h 2639"/>
                <a:gd name="T8" fmla="*/ 553 w 1698"/>
                <a:gd name="T9" fmla="*/ 566 h 2639"/>
                <a:gd name="T10" fmla="*/ 8 w 1698"/>
                <a:gd name="T11" fmla="*/ 415 h 2639"/>
                <a:gd name="T12" fmla="*/ 8 w 1698"/>
                <a:gd name="T13" fmla="*/ 0 h 2639"/>
                <a:gd name="T14" fmla="*/ 1697 w 1698"/>
                <a:gd name="T15" fmla="*/ 0 h 2639"/>
                <a:gd name="T16" fmla="*/ 1697 w 1698"/>
                <a:gd name="T17" fmla="*/ 2638 h 2639"/>
                <a:gd name="T18" fmla="*/ 0 w 1698"/>
                <a:gd name="T19" fmla="*/ 2638 h 2639"/>
                <a:gd name="T20" fmla="*/ 0 w 1698"/>
                <a:gd name="T21" fmla="*/ 2243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9" extrusionOk="0">
                  <a:moveTo>
                    <a:pt x="0" y="2243"/>
                  </a:moveTo>
                  <a:lnTo>
                    <a:pt x="0" y="2243"/>
                  </a:lnTo>
                  <a:cubicBezTo>
                    <a:pt x="191" y="2227"/>
                    <a:pt x="450" y="2291"/>
                    <a:pt x="541" y="2124"/>
                  </a:cubicBezTo>
                  <a:cubicBezTo>
                    <a:pt x="553" y="2020"/>
                    <a:pt x="553" y="2020"/>
                    <a:pt x="553" y="2020"/>
                  </a:cubicBezTo>
                  <a:cubicBezTo>
                    <a:pt x="553" y="566"/>
                    <a:pt x="553" y="566"/>
                    <a:pt x="553" y="566"/>
                  </a:cubicBezTo>
                  <a:cubicBezTo>
                    <a:pt x="506" y="375"/>
                    <a:pt x="203" y="415"/>
                    <a:pt x="8" y="4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697" y="2638"/>
                    <a:pt x="1697" y="2638"/>
                    <a:pt x="1697" y="2638"/>
                  </a:cubicBezTo>
                  <a:cubicBezTo>
                    <a:pt x="0" y="2638"/>
                    <a:pt x="0" y="2638"/>
                    <a:pt x="0" y="2638"/>
                  </a:cubicBezTo>
                  <a:cubicBezTo>
                    <a:pt x="0" y="2510"/>
                    <a:pt x="0" y="2375"/>
                    <a:pt x="0" y="2243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7161213" y="6618288"/>
              <a:ext cx="611187" cy="949325"/>
            </a:xfrm>
            <a:custGeom>
              <a:avLst/>
              <a:gdLst>
                <a:gd name="T0" fmla="*/ 1697 w 1698"/>
                <a:gd name="T1" fmla="*/ 2239 h 2635"/>
                <a:gd name="T2" fmla="*/ 1697 w 1698"/>
                <a:gd name="T3" fmla="*/ 2239 h 2635"/>
                <a:gd name="T4" fmla="*/ 1155 w 1698"/>
                <a:gd name="T5" fmla="*/ 2120 h 2635"/>
                <a:gd name="T6" fmla="*/ 1139 w 1698"/>
                <a:gd name="T7" fmla="*/ 2020 h 2635"/>
                <a:gd name="T8" fmla="*/ 1143 w 1698"/>
                <a:gd name="T9" fmla="*/ 566 h 2635"/>
                <a:gd name="T10" fmla="*/ 1689 w 1698"/>
                <a:gd name="T11" fmla="*/ 411 h 2635"/>
                <a:gd name="T12" fmla="*/ 1689 w 1698"/>
                <a:gd name="T13" fmla="*/ 0 h 2635"/>
                <a:gd name="T14" fmla="*/ 0 w 1698"/>
                <a:gd name="T15" fmla="*/ 0 h 2635"/>
                <a:gd name="T16" fmla="*/ 0 w 1698"/>
                <a:gd name="T17" fmla="*/ 2634 h 2635"/>
                <a:gd name="T18" fmla="*/ 1697 w 1698"/>
                <a:gd name="T19" fmla="*/ 2634 h 2635"/>
                <a:gd name="T20" fmla="*/ 1697 w 1698"/>
                <a:gd name="T21" fmla="*/ 223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5" extrusionOk="0">
                  <a:moveTo>
                    <a:pt x="1697" y="2239"/>
                  </a:moveTo>
                  <a:lnTo>
                    <a:pt x="1697" y="2239"/>
                  </a:lnTo>
                  <a:cubicBezTo>
                    <a:pt x="1502" y="2227"/>
                    <a:pt x="1247" y="2291"/>
                    <a:pt x="1155" y="2120"/>
                  </a:cubicBezTo>
                  <a:cubicBezTo>
                    <a:pt x="1139" y="2020"/>
                    <a:pt x="1139" y="2020"/>
                    <a:pt x="1139" y="2020"/>
                  </a:cubicBezTo>
                  <a:cubicBezTo>
                    <a:pt x="1143" y="566"/>
                    <a:pt x="1143" y="566"/>
                    <a:pt x="1143" y="566"/>
                  </a:cubicBezTo>
                  <a:cubicBezTo>
                    <a:pt x="1187" y="371"/>
                    <a:pt x="1490" y="415"/>
                    <a:pt x="1689" y="411"/>
                  </a:cubicBezTo>
                  <a:cubicBezTo>
                    <a:pt x="1689" y="0"/>
                    <a:pt x="1689" y="0"/>
                    <a:pt x="16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4"/>
                    <a:pt x="0" y="2634"/>
                    <a:pt x="0" y="2634"/>
                  </a:cubicBezTo>
                  <a:cubicBezTo>
                    <a:pt x="1697" y="2634"/>
                    <a:pt x="1697" y="2634"/>
                    <a:pt x="1697" y="2634"/>
                  </a:cubicBezTo>
                  <a:cubicBezTo>
                    <a:pt x="1697" y="2510"/>
                    <a:pt x="1697" y="2375"/>
                    <a:pt x="1697" y="223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6792913" y="5838825"/>
              <a:ext cx="639762" cy="639763"/>
            </a:xfrm>
            <a:custGeom>
              <a:avLst/>
              <a:gdLst>
                <a:gd name="T0" fmla="*/ 888 w 1778"/>
                <a:gd name="T1" fmla="*/ 1777 h 1778"/>
                <a:gd name="T2" fmla="*/ 888 w 1778"/>
                <a:gd name="T3" fmla="*/ 1777 h 1778"/>
                <a:gd name="T4" fmla="*/ 1777 w 1778"/>
                <a:gd name="T5" fmla="*/ 888 h 1778"/>
                <a:gd name="T6" fmla="*/ 888 w 1778"/>
                <a:gd name="T7" fmla="*/ 0 h 1778"/>
                <a:gd name="T8" fmla="*/ 0 w 1778"/>
                <a:gd name="T9" fmla="*/ 888 h 1778"/>
                <a:gd name="T10" fmla="*/ 888 w 1778"/>
                <a:gd name="T11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8" h="1778" extrusionOk="0">
                  <a:moveTo>
                    <a:pt x="888" y="1777"/>
                  </a:moveTo>
                  <a:lnTo>
                    <a:pt x="888" y="1777"/>
                  </a:lnTo>
                  <a:cubicBezTo>
                    <a:pt x="1378" y="1777"/>
                    <a:pt x="1777" y="1379"/>
                    <a:pt x="1777" y="888"/>
                  </a:cubicBezTo>
                  <a:cubicBezTo>
                    <a:pt x="1777" y="399"/>
                    <a:pt x="1378" y="0"/>
                    <a:pt x="888" y="0"/>
                  </a:cubicBezTo>
                  <a:cubicBezTo>
                    <a:pt x="398" y="0"/>
                    <a:pt x="0" y="399"/>
                    <a:pt x="0" y="888"/>
                  </a:cubicBezTo>
                  <a:cubicBezTo>
                    <a:pt x="0" y="1379"/>
                    <a:pt x="398" y="1777"/>
                    <a:pt x="888" y="1777"/>
                  </a:cubicBez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7062788" y="6616700"/>
              <a:ext cx="98425" cy="949325"/>
            </a:xfrm>
            <a:custGeom>
              <a:avLst/>
              <a:gdLst>
                <a:gd name="T0" fmla="*/ 271 w 272"/>
                <a:gd name="T1" fmla="*/ 2638 h 2639"/>
                <a:gd name="T2" fmla="*/ 271 w 272"/>
                <a:gd name="T3" fmla="*/ 0 h 2639"/>
                <a:gd name="T4" fmla="*/ 0 w 272"/>
                <a:gd name="T5" fmla="*/ 0 h 2639"/>
                <a:gd name="T6" fmla="*/ 0 w 272"/>
                <a:gd name="T7" fmla="*/ 2638 h 2639"/>
                <a:gd name="T8" fmla="*/ 271 w 272"/>
                <a:gd name="T9" fmla="*/ 2638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639" extrusionOk="0">
                  <a:moveTo>
                    <a:pt x="271" y="2638"/>
                  </a:moveTo>
                  <a:lnTo>
                    <a:pt x="271" y="0"/>
                  </a:lnTo>
                  <a:lnTo>
                    <a:pt x="0" y="0"/>
                  </a:lnTo>
                  <a:lnTo>
                    <a:pt x="0" y="2638"/>
                  </a:lnTo>
                  <a:lnTo>
                    <a:pt x="271" y="2638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</p:spTree>
    <p:extLst>
      <p:ext uri="{BB962C8B-B14F-4D97-AF65-F5344CB8AC3E}">
        <p14:creationId xmlns:p14="http://schemas.microsoft.com/office/powerpoint/2010/main" val="3231891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Großes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Freeform 2"/>
          <p:cNvSpPr>
            <a:spLocks noChangeArrowheads="1"/>
          </p:cNvSpPr>
          <p:nvPr userDrawn="1"/>
        </p:nvSpPr>
        <p:spPr bwMode="auto">
          <a:xfrm>
            <a:off x="-2458302" y="-190501"/>
            <a:ext cx="7745755" cy="1942327"/>
          </a:xfrm>
          <a:custGeom>
            <a:avLst/>
            <a:gdLst>
              <a:gd name="T0" fmla="*/ 4350 w 4351"/>
              <a:gd name="T1" fmla="*/ 0 h 1212"/>
              <a:gd name="T2" fmla="*/ 4350 w 4351"/>
              <a:gd name="T3" fmla="*/ 0 h 1212"/>
              <a:gd name="T4" fmla="*/ 3984 w 4351"/>
              <a:gd name="T5" fmla="*/ 749 h 1212"/>
              <a:gd name="T6" fmla="*/ 3689 w 4351"/>
              <a:gd name="T7" fmla="*/ 947 h 1212"/>
              <a:gd name="T8" fmla="*/ 0 w 4351"/>
              <a:gd name="T9" fmla="*/ 1211 h 1212"/>
              <a:gd name="T10" fmla="*/ 0 w 4351"/>
              <a:gd name="T11" fmla="*/ 0 h 1212"/>
              <a:gd name="T12" fmla="*/ 4350 w 4351"/>
              <a:gd name="T13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1" h="1212" extrusionOk="0">
                <a:moveTo>
                  <a:pt x="4350" y="0"/>
                </a:moveTo>
                <a:lnTo>
                  <a:pt x="4350" y="0"/>
                </a:lnTo>
                <a:cubicBezTo>
                  <a:pt x="4207" y="295"/>
                  <a:pt x="4068" y="581"/>
                  <a:pt x="3984" y="749"/>
                </a:cubicBezTo>
                <a:cubicBezTo>
                  <a:pt x="3927" y="861"/>
                  <a:pt x="3816" y="938"/>
                  <a:pt x="3689" y="947"/>
                </a:cubicBezTo>
                <a:cubicBezTo>
                  <a:pt x="3215" y="980"/>
                  <a:pt x="516" y="1174"/>
                  <a:pt x="0" y="1211"/>
                </a:cubicBezTo>
                <a:cubicBezTo>
                  <a:pt x="0" y="0"/>
                  <a:pt x="0" y="0"/>
                  <a:pt x="0" y="0"/>
                </a:cubicBezTo>
                <a:lnTo>
                  <a:pt x="4350" y="0"/>
                </a:lnTo>
              </a:path>
            </a:pathLst>
          </a:custGeom>
          <a:solidFill>
            <a:srgbClr val="4FB84F"/>
          </a:solidFill>
          <a:ln>
            <a:noFill/>
          </a:ln>
          <a:effectLst/>
        </p:spPr>
        <p:txBody>
          <a:bodyPr wrap="none" lIns="91488" tIns="45745" rIns="91488" bIns="45745" anchor="ctr"/>
          <a:lstStyle/>
          <a:p>
            <a:pPr>
              <a:defRPr/>
            </a:pPr>
            <a:endParaRPr lang="de-DE" sz="1540"/>
          </a:p>
        </p:txBody>
      </p:sp>
      <p:grpSp>
        <p:nvGrpSpPr>
          <p:cNvPr id="15" name="Gruppierung 14"/>
          <p:cNvGrpSpPr>
            <a:grpSpLocks noChangeAspect="1"/>
          </p:cNvGrpSpPr>
          <p:nvPr/>
        </p:nvGrpSpPr>
        <p:grpSpPr bwMode="auto">
          <a:xfrm>
            <a:off x="10000740" y="380138"/>
            <a:ext cx="530661" cy="388799"/>
            <a:chOff x="2252663" y="7938"/>
            <a:chExt cx="5592762" cy="4552950"/>
          </a:xfrm>
        </p:grpSpPr>
        <p:sp>
          <p:nvSpPr>
            <p:cNvPr id="27" name="Freeform 1"/>
            <p:cNvSpPr>
              <a:spLocks noChangeArrowheads="1"/>
            </p:cNvSpPr>
            <p:nvPr/>
          </p:nvSpPr>
          <p:spPr bwMode="auto">
            <a:xfrm>
              <a:off x="2252663" y="1057275"/>
              <a:ext cx="1385887" cy="2673350"/>
            </a:xfrm>
            <a:custGeom>
              <a:avLst/>
              <a:gdLst>
                <a:gd name="T0" fmla="*/ 3402 w 3849"/>
                <a:gd name="T1" fmla="*/ 917 h 7428"/>
                <a:gd name="T2" fmla="*/ 3402 w 3849"/>
                <a:gd name="T3" fmla="*/ 917 h 7428"/>
                <a:gd name="T4" fmla="*/ 896 w 3849"/>
                <a:gd name="T5" fmla="*/ 917 h 7428"/>
                <a:gd name="T6" fmla="*/ 896 w 3849"/>
                <a:gd name="T7" fmla="*/ 3255 h 7428"/>
                <a:gd name="T8" fmla="*/ 2585 w 3849"/>
                <a:gd name="T9" fmla="*/ 3255 h 7428"/>
                <a:gd name="T10" fmla="*/ 3036 w 3849"/>
                <a:gd name="T11" fmla="*/ 3713 h 7428"/>
                <a:gd name="T12" fmla="*/ 2585 w 3849"/>
                <a:gd name="T13" fmla="*/ 4172 h 7428"/>
                <a:gd name="T14" fmla="*/ 896 w 3849"/>
                <a:gd name="T15" fmla="*/ 4172 h 7428"/>
                <a:gd name="T16" fmla="*/ 896 w 3849"/>
                <a:gd name="T17" fmla="*/ 6968 h 7428"/>
                <a:gd name="T18" fmla="*/ 450 w 3849"/>
                <a:gd name="T19" fmla="*/ 7427 h 7428"/>
                <a:gd name="T20" fmla="*/ 0 w 3849"/>
                <a:gd name="T21" fmla="*/ 6968 h 7428"/>
                <a:gd name="T22" fmla="*/ 0 w 3849"/>
                <a:gd name="T23" fmla="*/ 0 h 7428"/>
                <a:gd name="T24" fmla="*/ 3402 w 3849"/>
                <a:gd name="T25" fmla="*/ 0 h 7428"/>
                <a:gd name="T26" fmla="*/ 3848 w 3849"/>
                <a:gd name="T27" fmla="*/ 459 h 7428"/>
                <a:gd name="T28" fmla="*/ 3402 w 3849"/>
                <a:gd name="T29" fmla="*/ 917 h 7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9" h="7428" extrusionOk="0">
                  <a:moveTo>
                    <a:pt x="3402" y="917"/>
                  </a:moveTo>
                  <a:lnTo>
                    <a:pt x="3402" y="917"/>
                  </a:lnTo>
                  <a:cubicBezTo>
                    <a:pt x="896" y="917"/>
                    <a:pt x="896" y="917"/>
                    <a:pt x="896" y="917"/>
                  </a:cubicBezTo>
                  <a:cubicBezTo>
                    <a:pt x="896" y="3255"/>
                    <a:pt x="896" y="3255"/>
                    <a:pt x="896" y="3255"/>
                  </a:cubicBezTo>
                  <a:cubicBezTo>
                    <a:pt x="2585" y="3255"/>
                    <a:pt x="2585" y="3255"/>
                    <a:pt x="2585" y="3255"/>
                  </a:cubicBezTo>
                  <a:cubicBezTo>
                    <a:pt x="2833" y="3255"/>
                    <a:pt x="3036" y="3458"/>
                    <a:pt x="3036" y="3713"/>
                  </a:cubicBezTo>
                  <a:cubicBezTo>
                    <a:pt x="3036" y="3968"/>
                    <a:pt x="2833" y="4172"/>
                    <a:pt x="2585" y="4172"/>
                  </a:cubicBezTo>
                  <a:cubicBezTo>
                    <a:pt x="896" y="4172"/>
                    <a:pt x="896" y="4172"/>
                    <a:pt x="896" y="4172"/>
                  </a:cubicBezTo>
                  <a:cubicBezTo>
                    <a:pt x="896" y="6968"/>
                    <a:pt x="896" y="6968"/>
                    <a:pt x="896" y="6968"/>
                  </a:cubicBezTo>
                  <a:cubicBezTo>
                    <a:pt x="896" y="7223"/>
                    <a:pt x="693" y="7427"/>
                    <a:pt x="450" y="7427"/>
                  </a:cubicBezTo>
                  <a:cubicBezTo>
                    <a:pt x="203" y="7427"/>
                    <a:pt x="0" y="7223"/>
                    <a:pt x="0" y="69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02" y="0"/>
                    <a:pt x="3402" y="0"/>
                    <a:pt x="3402" y="0"/>
                  </a:cubicBezTo>
                  <a:cubicBezTo>
                    <a:pt x="3649" y="0"/>
                    <a:pt x="3848" y="200"/>
                    <a:pt x="3848" y="459"/>
                  </a:cubicBezTo>
                  <a:cubicBezTo>
                    <a:pt x="3848" y="705"/>
                    <a:pt x="3649" y="917"/>
                    <a:pt x="3402" y="91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8" name="Freeform 2"/>
            <p:cNvSpPr>
              <a:spLocks noChangeArrowheads="1"/>
            </p:cNvSpPr>
            <p:nvPr/>
          </p:nvSpPr>
          <p:spPr bwMode="auto">
            <a:xfrm>
              <a:off x="6465888" y="1062038"/>
              <a:ext cx="1379537" cy="2736850"/>
            </a:xfrm>
            <a:custGeom>
              <a:avLst/>
              <a:gdLst>
                <a:gd name="T0" fmla="*/ 3804 w 3833"/>
                <a:gd name="T1" fmla="*/ 6837 h 7602"/>
                <a:gd name="T2" fmla="*/ 3804 w 3833"/>
                <a:gd name="T3" fmla="*/ 6837 h 7602"/>
                <a:gd name="T4" fmla="*/ 2872 w 3833"/>
                <a:gd name="T5" fmla="*/ 4375 h 7602"/>
                <a:gd name="T6" fmla="*/ 3776 w 3833"/>
                <a:gd name="T7" fmla="*/ 2952 h 7602"/>
                <a:gd name="T8" fmla="*/ 3776 w 3833"/>
                <a:gd name="T9" fmla="*/ 1514 h 7602"/>
                <a:gd name="T10" fmla="*/ 2314 w 3833"/>
                <a:gd name="T11" fmla="*/ 0 h 7602"/>
                <a:gd name="T12" fmla="*/ 410 w 3833"/>
                <a:gd name="T13" fmla="*/ 0 h 7602"/>
                <a:gd name="T14" fmla="*/ 0 w 3833"/>
                <a:gd name="T15" fmla="*/ 427 h 7602"/>
                <a:gd name="T16" fmla="*/ 0 w 3833"/>
                <a:gd name="T17" fmla="*/ 6992 h 7602"/>
                <a:gd name="T18" fmla="*/ 410 w 3833"/>
                <a:gd name="T19" fmla="*/ 7415 h 7602"/>
                <a:gd name="T20" fmla="*/ 824 w 3833"/>
                <a:gd name="T21" fmla="*/ 6992 h 7602"/>
                <a:gd name="T22" fmla="*/ 824 w 3833"/>
                <a:gd name="T23" fmla="*/ 4474 h 7602"/>
                <a:gd name="T24" fmla="*/ 2023 w 3833"/>
                <a:gd name="T25" fmla="*/ 4474 h 7602"/>
                <a:gd name="T26" fmla="*/ 3019 w 3833"/>
                <a:gd name="T27" fmla="*/ 7140 h 7602"/>
                <a:gd name="T28" fmla="*/ 3832 w 3833"/>
                <a:gd name="T29" fmla="*/ 7012 h 7602"/>
                <a:gd name="T30" fmla="*/ 3832 w 3833"/>
                <a:gd name="T31" fmla="*/ 6984 h 7602"/>
                <a:gd name="T32" fmla="*/ 3804 w 3833"/>
                <a:gd name="T33" fmla="*/ 6837 h 7602"/>
                <a:gd name="T34" fmla="*/ 2314 w 3833"/>
                <a:gd name="T35" fmla="*/ 3614 h 7602"/>
                <a:gd name="T36" fmla="*/ 2314 w 3833"/>
                <a:gd name="T37" fmla="*/ 3614 h 7602"/>
                <a:gd name="T38" fmla="*/ 824 w 3833"/>
                <a:gd name="T39" fmla="*/ 3614 h 7602"/>
                <a:gd name="T40" fmla="*/ 824 w 3833"/>
                <a:gd name="T41" fmla="*/ 853 h 7602"/>
                <a:gd name="T42" fmla="*/ 2314 w 3833"/>
                <a:gd name="T43" fmla="*/ 853 h 7602"/>
                <a:gd name="T44" fmla="*/ 2948 w 3833"/>
                <a:gd name="T45" fmla="*/ 1514 h 7602"/>
                <a:gd name="T46" fmla="*/ 2948 w 3833"/>
                <a:gd name="T47" fmla="*/ 2952 h 7602"/>
                <a:gd name="T48" fmla="*/ 2314 w 3833"/>
                <a:gd name="T49" fmla="*/ 3614 h 7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3" h="7602" extrusionOk="0">
                  <a:moveTo>
                    <a:pt x="3804" y="6837"/>
                  </a:moveTo>
                  <a:lnTo>
                    <a:pt x="3804" y="6837"/>
                  </a:lnTo>
                  <a:cubicBezTo>
                    <a:pt x="2872" y="4375"/>
                    <a:pt x="2872" y="4375"/>
                    <a:pt x="2872" y="4375"/>
                  </a:cubicBezTo>
                  <a:cubicBezTo>
                    <a:pt x="3589" y="4104"/>
                    <a:pt x="3776" y="3371"/>
                    <a:pt x="3776" y="2952"/>
                  </a:cubicBezTo>
                  <a:cubicBezTo>
                    <a:pt x="3776" y="1514"/>
                    <a:pt x="3776" y="1514"/>
                    <a:pt x="3776" y="1514"/>
                  </a:cubicBezTo>
                  <a:cubicBezTo>
                    <a:pt x="3776" y="303"/>
                    <a:pt x="2792" y="0"/>
                    <a:pt x="231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75" y="0"/>
                    <a:pt x="0" y="191"/>
                    <a:pt x="0" y="427"/>
                  </a:cubicBezTo>
                  <a:cubicBezTo>
                    <a:pt x="0" y="6992"/>
                    <a:pt x="0" y="6992"/>
                    <a:pt x="0" y="6992"/>
                  </a:cubicBezTo>
                  <a:cubicBezTo>
                    <a:pt x="0" y="7223"/>
                    <a:pt x="175" y="7415"/>
                    <a:pt x="410" y="7415"/>
                  </a:cubicBezTo>
                  <a:cubicBezTo>
                    <a:pt x="633" y="7415"/>
                    <a:pt x="824" y="7223"/>
                    <a:pt x="824" y="6992"/>
                  </a:cubicBezTo>
                  <a:cubicBezTo>
                    <a:pt x="824" y="4474"/>
                    <a:pt x="824" y="4474"/>
                    <a:pt x="824" y="4474"/>
                  </a:cubicBezTo>
                  <a:cubicBezTo>
                    <a:pt x="2023" y="4474"/>
                    <a:pt x="2023" y="4474"/>
                    <a:pt x="2023" y="4474"/>
                  </a:cubicBezTo>
                  <a:cubicBezTo>
                    <a:pt x="3019" y="7140"/>
                    <a:pt x="3019" y="7140"/>
                    <a:pt x="3019" y="7140"/>
                  </a:cubicBezTo>
                  <a:cubicBezTo>
                    <a:pt x="3198" y="7601"/>
                    <a:pt x="3816" y="7423"/>
                    <a:pt x="3832" y="7012"/>
                  </a:cubicBezTo>
                  <a:cubicBezTo>
                    <a:pt x="3832" y="6984"/>
                    <a:pt x="3832" y="6984"/>
                    <a:pt x="3832" y="6984"/>
                  </a:cubicBezTo>
                  <a:cubicBezTo>
                    <a:pt x="3832" y="6936"/>
                    <a:pt x="3820" y="6889"/>
                    <a:pt x="3804" y="6837"/>
                  </a:cubicBezTo>
                  <a:close/>
                  <a:moveTo>
                    <a:pt x="2314" y="3614"/>
                  </a:moveTo>
                  <a:lnTo>
                    <a:pt x="2314" y="3614"/>
                  </a:lnTo>
                  <a:cubicBezTo>
                    <a:pt x="824" y="3614"/>
                    <a:pt x="824" y="3614"/>
                    <a:pt x="824" y="3614"/>
                  </a:cubicBezTo>
                  <a:cubicBezTo>
                    <a:pt x="824" y="853"/>
                    <a:pt x="824" y="853"/>
                    <a:pt x="824" y="853"/>
                  </a:cubicBezTo>
                  <a:cubicBezTo>
                    <a:pt x="2314" y="853"/>
                    <a:pt x="2314" y="853"/>
                    <a:pt x="2314" y="853"/>
                  </a:cubicBezTo>
                  <a:cubicBezTo>
                    <a:pt x="2378" y="853"/>
                    <a:pt x="2948" y="873"/>
                    <a:pt x="2948" y="1514"/>
                  </a:cubicBezTo>
                  <a:cubicBezTo>
                    <a:pt x="2948" y="2952"/>
                    <a:pt x="2948" y="2952"/>
                    <a:pt x="2948" y="2952"/>
                  </a:cubicBezTo>
                  <a:cubicBezTo>
                    <a:pt x="2948" y="3024"/>
                    <a:pt x="2928" y="3614"/>
                    <a:pt x="2314" y="3614"/>
                  </a:cubicBezTo>
                  <a:close/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9" name="Freeform 3"/>
            <p:cNvSpPr>
              <a:spLocks noChangeArrowheads="1"/>
            </p:cNvSpPr>
            <p:nvPr/>
          </p:nvSpPr>
          <p:spPr bwMode="auto">
            <a:xfrm>
              <a:off x="5765799" y="1055688"/>
              <a:ext cx="303213" cy="2676525"/>
            </a:xfrm>
            <a:custGeom>
              <a:avLst/>
              <a:gdLst>
                <a:gd name="T0" fmla="*/ 841 w 842"/>
                <a:gd name="T1" fmla="*/ 459 h 7436"/>
                <a:gd name="T2" fmla="*/ 841 w 842"/>
                <a:gd name="T3" fmla="*/ 459 h 7436"/>
                <a:gd name="T4" fmla="*/ 415 w 842"/>
                <a:gd name="T5" fmla="*/ 0 h 7436"/>
                <a:gd name="T6" fmla="*/ 0 w 842"/>
                <a:gd name="T7" fmla="*/ 459 h 7436"/>
                <a:gd name="T8" fmla="*/ 0 w 842"/>
                <a:gd name="T9" fmla="*/ 6976 h 7436"/>
                <a:gd name="T10" fmla="*/ 427 w 842"/>
                <a:gd name="T11" fmla="*/ 7435 h 7436"/>
                <a:gd name="T12" fmla="*/ 841 w 842"/>
                <a:gd name="T13" fmla="*/ 6976 h 7436"/>
                <a:gd name="T14" fmla="*/ 841 w 842"/>
                <a:gd name="T15" fmla="*/ 459 h 7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7436" extrusionOk="0">
                  <a:moveTo>
                    <a:pt x="841" y="459"/>
                  </a:moveTo>
                  <a:lnTo>
                    <a:pt x="841" y="459"/>
                  </a:lnTo>
                  <a:cubicBezTo>
                    <a:pt x="841" y="199"/>
                    <a:pt x="650" y="0"/>
                    <a:pt x="415" y="0"/>
                  </a:cubicBezTo>
                  <a:cubicBezTo>
                    <a:pt x="180" y="0"/>
                    <a:pt x="0" y="199"/>
                    <a:pt x="0" y="459"/>
                  </a:cubicBezTo>
                  <a:cubicBezTo>
                    <a:pt x="0" y="6976"/>
                    <a:pt x="0" y="6976"/>
                    <a:pt x="0" y="6976"/>
                  </a:cubicBezTo>
                  <a:cubicBezTo>
                    <a:pt x="0" y="7231"/>
                    <a:pt x="192" y="7435"/>
                    <a:pt x="427" y="7435"/>
                  </a:cubicBezTo>
                  <a:cubicBezTo>
                    <a:pt x="662" y="7435"/>
                    <a:pt x="841" y="7231"/>
                    <a:pt x="841" y="6976"/>
                  </a:cubicBezTo>
                  <a:cubicBezTo>
                    <a:pt x="841" y="459"/>
                    <a:pt x="841" y="459"/>
                    <a:pt x="841" y="45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0" name="Freeform 4"/>
            <p:cNvSpPr>
              <a:spLocks noChangeArrowheads="1"/>
            </p:cNvSpPr>
            <p:nvPr/>
          </p:nvSpPr>
          <p:spPr bwMode="auto">
            <a:xfrm>
              <a:off x="3929063" y="1050925"/>
              <a:ext cx="1538287" cy="2693988"/>
            </a:xfrm>
            <a:custGeom>
              <a:avLst/>
              <a:gdLst>
                <a:gd name="T0" fmla="*/ 4210 w 4271"/>
                <a:gd name="T1" fmla="*/ 6861 h 7483"/>
                <a:gd name="T2" fmla="*/ 4210 w 4271"/>
                <a:gd name="T3" fmla="*/ 6861 h 7483"/>
                <a:gd name="T4" fmla="*/ 2625 w 4271"/>
                <a:gd name="T5" fmla="*/ 351 h 7483"/>
                <a:gd name="T6" fmla="*/ 2219 w 4271"/>
                <a:gd name="T7" fmla="*/ 4 h 7483"/>
                <a:gd name="T8" fmla="*/ 2060 w 4271"/>
                <a:gd name="T9" fmla="*/ 12 h 7483"/>
                <a:gd name="T10" fmla="*/ 1769 w 4271"/>
                <a:gd name="T11" fmla="*/ 614 h 7483"/>
                <a:gd name="T12" fmla="*/ 2733 w 4271"/>
                <a:gd name="T13" fmla="*/ 4590 h 7483"/>
                <a:gd name="T14" fmla="*/ 502 w 4271"/>
                <a:gd name="T15" fmla="*/ 4586 h 7483"/>
                <a:gd name="T16" fmla="*/ 0 w 4271"/>
                <a:gd name="T17" fmla="*/ 5056 h 7483"/>
                <a:gd name="T18" fmla="*/ 502 w 4271"/>
                <a:gd name="T19" fmla="*/ 5510 h 7483"/>
                <a:gd name="T20" fmla="*/ 2960 w 4271"/>
                <a:gd name="T21" fmla="*/ 5506 h 7483"/>
                <a:gd name="T22" fmla="*/ 3345 w 4271"/>
                <a:gd name="T23" fmla="*/ 7100 h 7483"/>
                <a:gd name="T24" fmla="*/ 3887 w 4271"/>
                <a:gd name="T25" fmla="*/ 7419 h 7483"/>
                <a:gd name="T26" fmla="*/ 4210 w 4271"/>
                <a:gd name="T27" fmla="*/ 6861 h 7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1" h="7483" extrusionOk="0">
                  <a:moveTo>
                    <a:pt x="4210" y="6861"/>
                  </a:moveTo>
                  <a:lnTo>
                    <a:pt x="4210" y="6861"/>
                  </a:lnTo>
                  <a:cubicBezTo>
                    <a:pt x="2625" y="351"/>
                    <a:pt x="2625" y="351"/>
                    <a:pt x="2625" y="351"/>
                  </a:cubicBezTo>
                  <a:cubicBezTo>
                    <a:pt x="2570" y="160"/>
                    <a:pt x="2406" y="16"/>
                    <a:pt x="2219" y="4"/>
                  </a:cubicBezTo>
                  <a:cubicBezTo>
                    <a:pt x="2163" y="0"/>
                    <a:pt x="2112" y="0"/>
                    <a:pt x="2060" y="12"/>
                  </a:cubicBezTo>
                  <a:cubicBezTo>
                    <a:pt x="1809" y="76"/>
                    <a:pt x="1701" y="339"/>
                    <a:pt x="1769" y="614"/>
                  </a:cubicBezTo>
                  <a:cubicBezTo>
                    <a:pt x="2733" y="4590"/>
                    <a:pt x="2733" y="4590"/>
                    <a:pt x="2733" y="4590"/>
                  </a:cubicBezTo>
                  <a:cubicBezTo>
                    <a:pt x="502" y="4586"/>
                    <a:pt x="502" y="4586"/>
                    <a:pt x="502" y="4586"/>
                  </a:cubicBezTo>
                  <a:cubicBezTo>
                    <a:pt x="219" y="4586"/>
                    <a:pt x="0" y="4797"/>
                    <a:pt x="0" y="5056"/>
                  </a:cubicBezTo>
                  <a:cubicBezTo>
                    <a:pt x="0" y="5311"/>
                    <a:pt x="219" y="5510"/>
                    <a:pt x="502" y="5510"/>
                  </a:cubicBezTo>
                  <a:cubicBezTo>
                    <a:pt x="2960" y="5506"/>
                    <a:pt x="2960" y="5506"/>
                    <a:pt x="2960" y="5506"/>
                  </a:cubicBezTo>
                  <a:cubicBezTo>
                    <a:pt x="3080" y="6004"/>
                    <a:pt x="3234" y="6690"/>
                    <a:pt x="3345" y="7100"/>
                  </a:cubicBezTo>
                  <a:cubicBezTo>
                    <a:pt x="3413" y="7359"/>
                    <a:pt x="3632" y="7482"/>
                    <a:pt x="3887" y="7419"/>
                  </a:cubicBezTo>
                  <a:cubicBezTo>
                    <a:pt x="4122" y="7363"/>
                    <a:pt x="4270" y="7108"/>
                    <a:pt x="4210" y="6861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1" name="Freeform 5"/>
            <p:cNvSpPr>
              <a:spLocks noChangeArrowheads="1"/>
            </p:cNvSpPr>
            <p:nvPr/>
          </p:nvSpPr>
          <p:spPr bwMode="auto">
            <a:xfrm>
              <a:off x="5535613" y="7938"/>
              <a:ext cx="758825" cy="760412"/>
            </a:xfrm>
            <a:custGeom>
              <a:avLst/>
              <a:gdLst>
                <a:gd name="T0" fmla="*/ 2107 w 2108"/>
                <a:gd name="T1" fmla="*/ 1056 h 2113"/>
                <a:gd name="T2" fmla="*/ 2107 w 2108"/>
                <a:gd name="T3" fmla="*/ 1056 h 2113"/>
                <a:gd name="T4" fmla="*/ 1056 w 2108"/>
                <a:gd name="T5" fmla="*/ 2112 h 2113"/>
                <a:gd name="T6" fmla="*/ 0 w 2108"/>
                <a:gd name="T7" fmla="*/ 1056 h 2113"/>
                <a:gd name="T8" fmla="*/ 1056 w 2108"/>
                <a:gd name="T9" fmla="*/ 0 h 2113"/>
                <a:gd name="T10" fmla="*/ 2107 w 2108"/>
                <a:gd name="T11" fmla="*/ 1056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8" h="2113" extrusionOk="0">
                  <a:moveTo>
                    <a:pt x="2107" y="1056"/>
                  </a:moveTo>
                  <a:lnTo>
                    <a:pt x="2107" y="1056"/>
                  </a:lnTo>
                  <a:cubicBezTo>
                    <a:pt x="2107" y="1637"/>
                    <a:pt x="1637" y="2112"/>
                    <a:pt x="1056" y="2112"/>
                  </a:cubicBezTo>
                  <a:cubicBezTo>
                    <a:pt x="474" y="2112"/>
                    <a:pt x="0" y="1637"/>
                    <a:pt x="0" y="1056"/>
                  </a:cubicBezTo>
                  <a:cubicBezTo>
                    <a:pt x="0" y="474"/>
                    <a:pt x="474" y="0"/>
                    <a:pt x="1056" y="0"/>
                  </a:cubicBezTo>
                  <a:cubicBezTo>
                    <a:pt x="1637" y="0"/>
                    <a:pt x="2107" y="474"/>
                    <a:pt x="2107" y="1056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2" name="Freeform 6"/>
            <p:cNvSpPr>
              <a:spLocks noChangeArrowheads="1"/>
            </p:cNvSpPr>
            <p:nvPr/>
          </p:nvSpPr>
          <p:spPr bwMode="auto">
            <a:xfrm>
              <a:off x="4908549" y="4465638"/>
              <a:ext cx="1587" cy="1587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0 h 5"/>
                <a:gd name="T6" fmla="*/ 0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ubicBezTo>
                    <a:pt x="0" y="4"/>
                    <a:pt x="0" y="4"/>
                    <a:pt x="0" y="4"/>
                  </a:cubicBezTo>
                  <a:lnTo>
                    <a:pt x="4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3" name="Freeform 7"/>
            <p:cNvSpPr>
              <a:spLocks noChangeArrowheads="1"/>
            </p:cNvSpPr>
            <p:nvPr/>
          </p:nvSpPr>
          <p:spPr bwMode="auto">
            <a:xfrm>
              <a:off x="3448050" y="201613"/>
              <a:ext cx="1941513" cy="4359275"/>
            </a:xfrm>
            <a:custGeom>
              <a:avLst/>
              <a:gdLst>
                <a:gd name="T0" fmla="*/ 5390 w 5391"/>
                <a:gd name="T1" fmla="*/ 0 h 12107"/>
                <a:gd name="T2" fmla="*/ 5390 w 5391"/>
                <a:gd name="T3" fmla="*/ 0 h 12107"/>
                <a:gd name="T4" fmla="*/ 1917 w 5391"/>
                <a:gd name="T5" fmla="*/ 1809 h 12107"/>
                <a:gd name="T6" fmla="*/ 0 w 5391"/>
                <a:gd name="T7" fmla="*/ 6362 h 12107"/>
                <a:gd name="T8" fmla="*/ 1857 w 5391"/>
                <a:gd name="T9" fmla="*/ 10887 h 12107"/>
                <a:gd name="T10" fmla="*/ 2574 w 5391"/>
                <a:gd name="T11" fmla="*/ 11517 h 12107"/>
                <a:gd name="T12" fmla="*/ 3379 w 5391"/>
                <a:gd name="T13" fmla="*/ 12031 h 12107"/>
                <a:gd name="T14" fmla="*/ 3733 w 5391"/>
                <a:gd name="T15" fmla="*/ 12071 h 12107"/>
                <a:gd name="T16" fmla="*/ 4008 w 5391"/>
                <a:gd name="T17" fmla="*/ 11843 h 12107"/>
                <a:gd name="T18" fmla="*/ 4064 w 5391"/>
                <a:gd name="T19" fmla="*/ 11624 h 12107"/>
                <a:gd name="T20" fmla="*/ 3825 w 5391"/>
                <a:gd name="T21" fmla="*/ 11214 h 12107"/>
                <a:gd name="T22" fmla="*/ 3136 w 5391"/>
                <a:gd name="T23" fmla="*/ 10768 h 12107"/>
                <a:gd name="T24" fmla="*/ 2522 w 5391"/>
                <a:gd name="T25" fmla="*/ 10234 h 12107"/>
                <a:gd name="T26" fmla="*/ 937 w 5391"/>
                <a:gd name="T27" fmla="*/ 6362 h 12107"/>
                <a:gd name="T28" fmla="*/ 2574 w 5391"/>
                <a:gd name="T29" fmla="*/ 2470 h 12107"/>
                <a:gd name="T30" fmla="*/ 5358 w 5391"/>
                <a:gd name="T31" fmla="*/ 956 h 12107"/>
                <a:gd name="T32" fmla="*/ 5298 w 5391"/>
                <a:gd name="T33" fmla="*/ 530 h 12107"/>
                <a:gd name="T34" fmla="*/ 5390 w 5391"/>
                <a:gd name="T35" fmla="*/ 0 h 1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1" h="12107" extrusionOk="0">
                  <a:moveTo>
                    <a:pt x="5390" y="0"/>
                  </a:moveTo>
                  <a:lnTo>
                    <a:pt x="5390" y="0"/>
                  </a:lnTo>
                  <a:cubicBezTo>
                    <a:pt x="4092" y="227"/>
                    <a:pt x="2869" y="860"/>
                    <a:pt x="1917" y="1809"/>
                  </a:cubicBezTo>
                  <a:cubicBezTo>
                    <a:pt x="682" y="3036"/>
                    <a:pt x="0" y="4653"/>
                    <a:pt x="0" y="6362"/>
                  </a:cubicBezTo>
                  <a:cubicBezTo>
                    <a:pt x="0" y="8064"/>
                    <a:pt x="662" y="9673"/>
                    <a:pt x="1857" y="10887"/>
                  </a:cubicBezTo>
                  <a:cubicBezTo>
                    <a:pt x="2084" y="11114"/>
                    <a:pt x="2327" y="11325"/>
                    <a:pt x="2574" y="11517"/>
                  </a:cubicBezTo>
                  <a:cubicBezTo>
                    <a:pt x="2833" y="11708"/>
                    <a:pt x="3104" y="11883"/>
                    <a:pt x="3379" y="12031"/>
                  </a:cubicBezTo>
                  <a:cubicBezTo>
                    <a:pt x="3490" y="12090"/>
                    <a:pt x="3614" y="12106"/>
                    <a:pt x="3733" y="12071"/>
                  </a:cubicBezTo>
                  <a:cubicBezTo>
                    <a:pt x="3853" y="12035"/>
                    <a:pt x="3948" y="11955"/>
                    <a:pt x="4008" y="11843"/>
                  </a:cubicBezTo>
                  <a:cubicBezTo>
                    <a:pt x="4048" y="11776"/>
                    <a:pt x="4064" y="11700"/>
                    <a:pt x="4064" y="11624"/>
                  </a:cubicBezTo>
                  <a:cubicBezTo>
                    <a:pt x="4064" y="11461"/>
                    <a:pt x="3980" y="11301"/>
                    <a:pt x="3825" y="11214"/>
                  </a:cubicBezTo>
                  <a:cubicBezTo>
                    <a:pt x="3578" y="11078"/>
                    <a:pt x="3347" y="10931"/>
                    <a:pt x="3136" y="10768"/>
                  </a:cubicBezTo>
                  <a:cubicBezTo>
                    <a:pt x="2917" y="10604"/>
                    <a:pt x="2709" y="10425"/>
                    <a:pt x="2522" y="10234"/>
                  </a:cubicBezTo>
                  <a:cubicBezTo>
                    <a:pt x="1498" y="9195"/>
                    <a:pt x="937" y="7821"/>
                    <a:pt x="937" y="6362"/>
                  </a:cubicBezTo>
                  <a:cubicBezTo>
                    <a:pt x="937" y="4904"/>
                    <a:pt x="1518" y="3522"/>
                    <a:pt x="2574" y="2470"/>
                  </a:cubicBezTo>
                  <a:cubicBezTo>
                    <a:pt x="3343" y="1705"/>
                    <a:pt x="4323" y="1175"/>
                    <a:pt x="5358" y="956"/>
                  </a:cubicBezTo>
                  <a:cubicBezTo>
                    <a:pt x="5318" y="821"/>
                    <a:pt x="5298" y="677"/>
                    <a:pt x="5298" y="530"/>
                  </a:cubicBezTo>
                  <a:cubicBezTo>
                    <a:pt x="5298" y="342"/>
                    <a:pt x="5330" y="167"/>
                    <a:pt x="5390" y="0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4" name="Freeform 8"/>
            <p:cNvSpPr>
              <a:spLocks noChangeArrowheads="1"/>
            </p:cNvSpPr>
            <p:nvPr/>
          </p:nvSpPr>
          <p:spPr bwMode="auto">
            <a:xfrm>
              <a:off x="7269163" y="688975"/>
              <a:ext cx="1587" cy="1587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5" name="Freeform 9"/>
            <p:cNvSpPr>
              <a:spLocks noChangeArrowheads="1"/>
            </p:cNvSpPr>
            <p:nvPr/>
          </p:nvSpPr>
          <p:spPr bwMode="auto">
            <a:xfrm>
              <a:off x="6437312" y="255588"/>
              <a:ext cx="882650" cy="731837"/>
            </a:xfrm>
            <a:custGeom>
              <a:avLst/>
              <a:gdLst>
                <a:gd name="T0" fmla="*/ 2450 w 2451"/>
                <a:gd name="T1" fmla="*/ 1538 h 2033"/>
                <a:gd name="T2" fmla="*/ 2450 w 2451"/>
                <a:gd name="T3" fmla="*/ 1538 h 2033"/>
                <a:gd name="T4" fmla="*/ 2290 w 2451"/>
                <a:gd name="T5" fmla="*/ 1207 h 2033"/>
                <a:gd name="T6" fmla="*/ 402 w 2451"/>
                <a:gd name="T7" fmla="*/ 104 h 2033"/>
                <a:gd name="T8" fmla="*/ 64 w 2451"/>
                <a:gd name="T9" fmla="*/ 0 h 2033"/>
                <a:gd name="T10" fmla="*/ 111 w 2451"/>
                <a:gd name="T11" fmla="*/ 383 h 2033"/>
                <a:gd name="T12" fmla="*/ 0 w 2451"/>
                <a:gd name="T13" fmla="*/ 952 h 2033"/>
                <a:gd name="T14" fmla="*/ 103 w 2451"/>
                <a:gd name="T15" fmla="*/ 988 h 2033"/>
                <a:gd name="T16" fmla="*/ 1673 w 2451"/>
                <a:gd name="T17" fmla="*/ 1909 h 2033"/>
                <a:gd name="T18" fmla="*/ 2012 w 2451"/>
                <a:gd name="T19" fmla="*/ 2024 h 2033"/>
                <a:gd name="T20" fmla="*/ 2334 w 2451"/>
                <a:gd name="T21" fmla="*/ 1865 h 2033"/>
                <a:gd name="T22" fmla="*/ 2450 w 2451"/>
                <a:gd name="T23" fmla="*/ 1578 h 2033"/>
                <a:gd name="T24" fmla="*/ 2450 w 2451"/>
                <a:gd name="T25" fmla="*/ 1570 h 2033"/>
                <a:gd name="T26" fmla="*/ 2450 w 2451"/>
                <a:gd name="T27" fmla="*/ 1542 h 2033"/>
                <a:gd name="T28" fmla="*/ 2450 w 2451"/>
                <a:gd name="T29" fmla="*/ 1538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1" h="2033" extrusionOk="0">
                  <a:moveTo>
                    <a:pt x="2450" y="1538"/>
                  </a:moveTo>
                  <a:lnTo>
                    <a:pt x="2450" y="1538"/>
                  </a:lnTo>
                  <a:cubicBezTo>
                    <a:pt x="2446" y="1411"/>
                    <a:pt x="2386" y="1291"/>
                    <a:pt x="2290" y="1207"/>
                  </a:cubicBezTo>
                  <a:cubicBezTo>
                    <a:pt x="1721" y="705"/>
                    <a:pt x="1103" y="343"/>
                    <a:pt x="402" y="104"/>
                  </a:cubicBezTo>
                  <a:cubicBezTo>
                    <a:pt x="295" y="68"/>
                    <a:pt x="179" y="32"/>
                    <a:pt x="64" y="0"/>
                  </a:cubicBezTo>
                  <a:cubicBezTo>
                    <a:pt x="95" y="120"/>
                    <a:pt x="111" y="251"/>
                    <a:pt x="111" y="383"/>
                  </a:cubicBezTo>
                  <a:cubicBezTo>
                    <a:pt x="111" y="582"/>
                    <a:pt x="71" y="777"/>
                    <a:pt x="0" y="952"/>
                  </a:cubicBezTo>
                  <a:cubicBezTo>
                    <a:pt x="36" y="964"/>
                    <a:pt x="68" y="976"/>
                    <a:pt x="103" y="988"/>
                  </a:cubicBezTo>
                  <a:cubicBezTo>
                    <a:pt x="681" y="1184"/>
                    <a:pt x="1195" y="1486"/>
                    <a:pt x="1673" y="1909"/>
                  </a:cubicBezTo>
                  <a:cubicBezTo>
                    <a:pt x="1769" y="1992"/>
                    <a:pt x="1888" y="2032"/>
                    <a:pt x="2012" y="2024"/>
                  </a:cubicBezTo>
                  <a:cubicBezTo>
                    <a:pt x="2135" y="2016"/>
                    <a:pt x="2251" y="1960"/>
                    <a:pt x="2334" y="1865"/>
                  </a:cubicBezTo>
                  <a:cubicBezTo>
                    <a:pt x="2402" y="1789"/>
                    <a:pt x="2446" y="1685"/>
                    <a:pt x="2450" y="1578"/>
                  </a:cubicBezTo>
                  <a:cubicBezTo>
                    <a:pt x="2450" y="1570"/>
                    <a:pt x="2450" y="1570"/>
                    <a:pt x="2450" y="1570"/>
                  </a:cubicBezTo>
                  <a:cubicBezTo>
                    <a:pt x="2450" y="1542"/>
                    <a:pt x="2450" y="1542"/>
                    <a:pt x="2450" y="1542"/>
                  </a:cubicBezTo>
                  <a:lnTo>
                    <a:pt x="2450" y="1538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grpSp>
        <p:nvGrpSpPr>
          <p:cNvPr id="16" name="Gruppierung 15"/>
          <p:cNvGrpSpPr>
            <a:grpSpLocks noChangeAspect="1"/>
          </p:cNvGrpSpPr>
          <p:nvPr/>
        </p:nvGrpSpPr>
        <p:grpSpPr bwMode="auto">
          <a:xfrm>
            <a:off x="10825358" y="390509"/>
            <a:ext cx="907372" cy="259200"/>
            <a:chOff x="2325688" y="5838825"/>
            <a:chExt cx="5446712" cy="1728788"/>
          </a:xfrm>
        </p:grpSpPr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2325688" y="6615113"/>
              <a:ext cx="1631950" cy="941387"/>
            </a:xfrm>
            <a:custGeom>
              <a:avLst/>
              <a:gdLst>
                <a:gd name="T0" fmla="*/ 0 w 4531"/>
                <a:gd name="T1" fmla="*/ 120 h 2615"/>
                <a:gd name="T2" fmla="*/ 0 w 4531"/>
                <a:gd name="T3" fmla="*/ 120 h 2615"/>
                <a:gd name="T4" fmla="*/ 175 w 4531"/>
                <a:gd name="T5" fmla="*/ 0 h 2615"/>
                <a:gd name="T6" fmla="*/ 4418 w 4531"/>
                <a:gd name="T7" fmla="*/ 4 h 2615"/>
                <a:gd name="T8" fmla="*/ 4526 w 4531"/>
                <a:gd name="T9" fmla="*/ 84 h 2615"/>
                <a:gd name="T10" fmla="*/ 4530 w 4531"/>
                <a:gd name="T11" fmla="*/ 742 h 2615"/>
                <a:gd name="T12" fmla="*/ 2916 w 4531"/>
                <a:gd name="T13" fmla="*/ 742 h 2615"/>
                <a:gd name="T14" fmla="*/ 2845 w 4531"/>
                <a:gd name="T15" fmla="*/ 742 h 2615"/>
                <a:gd name="T16" fmla="*/ 2761 w 4531"/>
                <a:gd name="T17" fmla="*/ 371 h 2615"/>
                <a:gd name="T18" fmla="*/ 1725 w 4531"/>
                <a:gd name="T19" fmla="*/ 371 h 2615"/>
                <a:gd name="T20" fmla="*/ 1638 w 4531"/>
                <a:gd name="T21" fmla="*/ 455 h 2615"/>
                <a:gd name="T22" fmla="*/ 1638 w 4531"/>
                <a:gd name="T23" fmla="*/ 2200 h 2615"/>
                <a:gd name="T24" fmla="*/ 1881 w 4531"/>
                <a:gd name="T25" fmla="*/ 2279 h 2615"/>
                <a:gd name="T26" fmla="*/ 2733 w 4531"/>
                <a:gd name="T27" fmla="*/ 2275 h 2615"/>
                <a:gd name="T28" fmla="*/ 2809 w 4531"/>
                <a:gd name="T29" fmla="*/ 2200 h 2615"/>
                <a:gd name="T30" fmla="*/ 2805 w 4531"/>
                <a:gd name="T31" fmla="*/ 1578 h 2615"/>
                <a:gd name="T32" fmla="*/ 2462 w 4531"/>
                <a:gd name="T33" fmla="*/ 1471 h 2615"/>
                <a:gd name="T34" fmla="*/ 2243 w 4531"/>
                <a:gd name="T35" fmla="*/ 1471 h 2615"/>
                <a:gd name="T36" fmla="*/ 2243 w 4531"/>
                <a:gd name="T37" fmla="*/ 1156 h 2615"/>
                <a:gd name="T38" fmla="*/ 4530 w 4531"/>
                <a:gd name="T39" fmla="*/ 1156 h 2615"/>
                <a:gd name="T40" fmla="*/ 4526 w 4531"/>
                <a:gd name="T41" fmla="*/ 2443 h 2615"/>
                <a:gd name="T42" fmla="*/ 4418 w 4531"/>
                <a:gd name="T43" fmla="*/ 2586 h 2615"/>
                <a:gd name="T44" fmla="*/ 4319 w 4531"/>
                <a:gd name="T45" fmla="*/ 2614 h 2615"/>
                <a:gd name="T46" fmla="*/ 84 w 4531"/>
                <a:gd name="T47" fmla="*/ 2614 h 2615"/>
                <a:gd name="T48" fmla="*/ 4 w 4531"/>
                <a:gd name="T49" fmla="*/ 2506 h 2615"/>
                <a:gd name="T50" fmla="*/ 0 w 4531"/>
                <a:gd name="T51" fmla="*/ 2459 h 2615"/>
                <a:gd name="T52" fmla="*/ 0 w 4531"/>
                <a:gd name="T53" fmla="*/ 12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1" h="2615" extrusionOk="0">
                  <a:moveTo>
                    <a:pt x="0" y="120"/>
                  </a:moveTo>
                  <a:lnTo>
                    <a:pt x="0" y="120"/>
                  </a:lnTo>
                  <a:cubicBezTo>
                    <a:pt x="0" y="44"/>
                    <a:pt x="36" y="0"/>
                    <a:pt x="175" y="0"/>
                  </a:cubicBezTo>
                  <a:cubicBezTo>
                    <a:pt x="4418" y="4"/>
                    <a:pt x="4418" y="4"/>
                    <a:pt x="4418" y="4"/>
                  </a:cubicBezTo>
                  <a:cubicBezTo>
                    <a:pt x="4458" y="12"/>
                    <a:pt x="4514" y="40"/>
                    <a:pt x="4526" y="84"/>
                  </a:cubicBezTo>
                  <a:cubicBezTo>
                    <a:pt x="4526" y="303"/>
                    <a:pt x="4530" y="522"/>
                    <a:pt x="4530" y="742"/>
                  </a:cubicBezTo>
                  <a:cubicBezTo>
                    <a:pt x="2916" y="742"/>
                    <a:pt x="2916" y="742"/>
                    <a:pt x="2916" y="742"/>
                  </a:cubicBezTo>
                  <a:cubicBezTo>
                    <a:pt x="2845" y="742"/>
                    <a:pt x="2845" y="742"/>
                    <a:pt x="2845" y="742"/>
                  </a:cubicBezTo>
                  <a:cubicBezTo>
                    <a:pt x="2845" y="618"/>
                    <a:pt x="2881" y="371"/>
                    <a:pt x="2761" y="371"/>
                  </a:cubicBezTo>
                  <a:cubicBezTo>
                    <a:pt x="1725" y="371"/>
                    <a:pt x="1725" y="371"/>
                    <a:pt x="1725" y="371"/>
                  </a:cubicBezTo>
                  <a:cubicBezTo>
                    <a:pt x="1689" y="387"/>
                    <a:pt x="1654" y="419"/>
                    <a:pt x="1638" y="455"/>
                  </a:cubicBezTo>
                  <a:cubicBezTo>
                    <a:pt x="1638" y="1032"/>
                    <a:pt x="1638" y="1674"/>
                    <a:pt x="1638" y="2200"/>
                  </a:cubicBezTo>
                  <a:cubicBezTo>
                    <a:pt x="1681" y="2299"/>
                    <a:pt x="1789" y="2275"/>
                    <a:pt x="1881" y="2279"/>
                  </a:cubicBezTo>
                  <a:cubicBezTo>
                    <a:pt x="2733" y="2275"/>
                    <a:pt x="2733" y="2275"/>
                    <a:pt x="2733" y="2275"/>
                  </a:cubicBezTo>
                  <a:cubicBezTo>
                    <a:pt x="2765" y="2267"/>
                    <a:pt x="2805" y="2240"/>
                    <a:pt x="2809" y="2200"/>
                  </a:cubicBezTo>
                  <a:cubicBezTo>
                    <a:pt x="2805" y="1578"/>
                    <a:pt x="2805" y="1578"/>
                    <a:pt x="2805" y="1578"/>
                  </a:cubicBezTo>
                  <a:cubicBezTo>
                    <a:pt x="2761" y="1419"/>
                    <a:pt x="2590" y="1486"/>
                    <a:pt x="2462" y="1471"/>
                  </a:cubicBezTo>
                  <a:cubicBezTo>
                    <a:pt x="2243" y="1471"/>
                    <a:pt x="2243" y="1471"/>
                    <a:pt x="2243" y="1471"/>
                  </a:cubicBezTo>
                  <a:cubicBezTo>
                    <a:pt x="2243" y="1156"/>
                    <a:pt x="2243" y="1156"/>
                    <a:pt x="2243" y="1156"/>
                  </a:cubicBezTo>
                  <a:cubicBezTo>
                    <a:pt x="4530" y="1156"/>
                    <a:pt x="4530" y="1156"/>
                    <a:pt x="4530" y="1156"/>
                  </a:cubicBezTo>
                  <a:cubicBezTo>
                    <a:pt x="4526" y="2443"/>
                    <a:pt x="4526" y="2443"/>
                    <a:pt x="4526" y="2443"/>
                  </a:cubicBezTo>
                  <a:cubicBezTo>
                    <a:pt x="4506" y="2498"/>
                    <a:pt x="4474" y="2554"/>
                    <a:pt x="4418" y="2586"/>
                  </a:cubicBezTo>
                  <a:cubicBezTo>
                    <a:pt x="4319" y="2614"/>
                    <a:pt x="4319" y="2614"/>
                    <a:pt x="4319" y="2614"/>
                  </a:cubicBezTo>
                  <a:cubicBezTo>
                    <a:pt x="84" y="2614"/>
                    <a:pt x="84" y="2614"/>
                    <a:pt x="84" y="2614"/>
                  </a:cubicBezTo>
                  <a:cubicBezTo>
                    <a:pt x="36" y="2606"/>
                    <a:pt x="12" y="2550"/>
                    <a:pt x="4" y="2506"/>
                  </a:cubicBezTo>
                  <a:cubicBezTo>
                    <a:pt x="0" y="2459"/>
                    <a:pt x="0" y="2459"/>
                    <a:pt x="0" y="2459"/>
                  </a:cubicBezTo>
                  <a:lnTo>
                    <a:pt x="0" y="120"/>
                  </a:ln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4425950" y="6616700"/>
              <a:ext cx="1644650" cy="942975"/>
            </a:xfrm>
            <a:custGeom>
              <a:avLst/>
              <a:gdLst>
                <a:gd name="T0" fmla="*/ 3 w 4569"/>
                <a:gd name="T1" fmla="*/ 1877 h 2619"/>
                <a:gd name="T2" fmla="*/ 3 w 4569"/>
                <a:gd name="T3" fmla="*/ 1877 h 2619"/>
                <a:gd name="T4" fmla="*/ 1728 w 4569"/>
                <a:gd name="T5" fmla="*/ 1881 h 2619"/>
                <a:gd name="T6" fmla="*/ 1811 w 4569"/>
                <a:gd name="T7" fmla="*/ 2247 h 2619"/>
                <a:gd name="T8" fmla="*/ 2795 w 4569"/>
                <a:gd name="T9" fmla="*/ 2243 h 2619"/>
                <a:gd name="T10" fmla="*/ 2879 w 4569"/>
                <a:gd name="T11" fmla="*/ 2144 h 2619"/>
                <a:gd name="T12" fmla="*/ 2879 w 4569"/>
                <a:gd name="T13" fmla="*/ 1570 h 2619"/>
                <a:gd name="T14" fmla="*/ 2787 w 4569"/>
                <a:gd name="T15" fmla="*/ 1487 h 2619"/>
                <a:gd name="T16" fmla="*/ 123 w 4569"/>
                <a:gd name="T17" fmla="*/ 1482 h 2619"/>
                <a:gd name="T18" fmla="*/ 0 w 4569"/>
                <a:gd name="T19" fmla="*/ 1291 h 2619"/>
                <a:gd name="T20" fmla="*/ 3 w 4569"/>
                <a:gd name="T21" fmla="*/ 144 h 2619"/>
                <a:gd name="T22" fmla="*/ 326 w 4569"/>
                <a:gd name="T23" fmla="*/ 12 h 2619"/>
                <a:gd name="T24" fmla="*/ 4448 w 4569"/>
                <a:gd name="T25" fmla="*/ 12 h 2619"/>
                <a:gd name="T26" fmla="*/ 4568 w 4569"/>
                <a:gd name="T27" fmla="*/ 96 h 2619"/>
                <a:gd name="T28" fmla="*/ 4568 w 4569"/>
                <a:gd name="T29" fmla="*/ 702 h 2619"/>
                <a:gd name="T30" fmla="*/ 2895 w 4569"/>
                <a:gd name="T31" fmla="*/ 702 h 2619"/>
                <a:gd name="T32" fmla="*/ 2823 w 4569"/>
                <a:gd name="T33" fmla="*/ 367 h 2619"/>
                <a:gd name="T34" fmla="*/ 1755 w 4569"/>
                <a:gd name="T35" fmla="*/ 367 h 2619"/>
                <a:gd name="T36" fmla="*/ 1712 w 4569"/>
                <a:gd name="T37" fmla="*/ 411 h 2619"/>
                <a:gd name="T38" fmla="*/ 1712 w 4569"/>
                <a:gd name="T39" fmla="*/ 1104 h 2619"/>
                <a:gd name="T40" fmla="*/ 2086 w 4569"/>
                <a:gd name="T41" fmla="*/ 1192 h 2619"/>
                <a:gd name="T42" fmla="*/ 4413 w 4569"/>
                <a:gd name="T43" fmla="*/ 1192 h 2619"/>
                <a:gd name="T44" fmla="*/ 4568 w 4569"/>
                <a:gd name="T45" fmla="*/ 1279 h 2619"/>
                <a:gd name="T46" fmla="*/ 4568 w 4569"/>
                <a:gd name="T47" fmla="*/ 2447 h 2619"/>
                <a:gd name="T48" fmla="*/ 4468 w 4569"/>
                <a:gd name="T49" fmla="*/ 2618 h 2619"/>
                <a:gd name="T50" fmla="*/ 4138 w 4569"/>
                <a:gd name="T51" fmla="*/ 2618 h 2619"/>
                <a:gd name="T52" fmla="*/ 155 w 4569"/>
                <a:gd name="T53" fmla="*/ 2618 h 2619"/>
                <a:gd name="T54" fmla="*/ 0 w 4569"/>
                <a:gd name="T55" fmla="*/ 2451 h 2619"/>
                <a:gd name="T56" fmla="*/ 3 w 4569"/>
                <a:gd name="T57" fmla="*/ 1877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9" h="2619" extrusionOk="0">
                  <a:moveTo>
                    <a:pt x="3" y="1877"/>
                  </a:moveTo>
                  <a:lnTo>
                    <a:pt x="3" y="1877"/>
                  </a:lnTo>
                  <a:cubicBezTo>
                    <a:pt x="1728" y="1881"/>
                    <a:pt x="1728" y="1881"/>
                    <a:pt x="1728" y="1881"/>
                  </a:cubicBezTo>
                  <a:cubicBezTo>
                    <a:pt x="1728" y="2028"/>
                    <a:pt x="1697" y="2247"/>
                    <a:pt x="1811" y="2247"/>
                  </a:cubicBezTo>
                  <a:cubicBezTo>
                    <a:pt x="2138" y="2251"/>
                    <a:pt x="2476" y="2243"/>
                    <a:pt x="2795" y="2243"/>
                  </a:cubicBezTo>
                  <a:cubicBezTo>
                    <a:pt x="2879" y="2144"/>
                    <a:pt x="2879" y="2144"/>
                    <a:pt x="2879" y="2144"/>
                  </a:cubicBezTo>
                  <a:cubicBezTo>
                    <a:pt x="2879" y="1570"/>
                    <a:pt x="2879" y="1570"/>
                    <a:pt x="2879" y="1570"/>
                  </a:cubicBezTo>
                  <a:cubicBezTo>
                    <a:pt x="2879" y="1534"/>
                    <a:pt x="2867" y="1487"/>
                    <a:pt x="2787" y="1487"/>
                  </a:cubicBezTo>
                  <a:cubicBezTo>
                    <a:pt x="123" y="1482"/>
                    <a:pt x="123" y="1482"/>
                    <a:pt x="123" y="1482"/>
                  </a:cubicBezTo>
                  <a:cubicBezTo>
                    <a:pt x="27" y="1482"/>
                    <a:pt x="0" y="1375"/>
                    <a:pt x="0" y="1291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0"/>
                    <a:pt x="207" y="12"/>
                    <a:pt x="326" y="12"/>
                  </a:cubicBezTo>
                  <a:cubicBezTo>
                    <a:pt x="4448" y="12"/>
                    <a:pt x="4448" y="12"/>
                    <a:pt x="4448" y="12"/>
                  </a:cubicBezTo>
                  <a:cubicBezTo>
                    <a:pt x="4496" y="28"/>
                    <a:pt x="4560" y="36"/>
                    <a:pt x="4568" y="96"/>
                  </a:cubicBezTo>
                  <a:cubicBezTo>
                    <a:pt x="4568" y="702"/>
                    <a:pt x="4568" y="702"/>
                    <a:pt x="4568" y="702"/>
                  </a:cubicBezTo>
                  <a:cubicBezTo>
                    <a:pt x="2895" y="702"/>
                    <a:pt x="2895" y="702"/>
                    <a:pt x="2895" y="702"/>
                  </a:cubicBezTo>
                  <a:cubicBezTo>
                    <a:pt x="2895" y="590"/>
                    <a:pt x="2927" y="367"/>
                    <a:pt x="2823" y="367"/>
                  </a:cubicBezTo>
                  <a:cubicBezTo>
                    <a:pt x="2476" y="367"/>
                    <a:pt x="2106" y="367"/>
                    <a:pt x="1755" y="367"/>
                  </a:cubicBezTo>
                  <a:cubicBezTo>
                    <a:pt x="1712" y="411"/>
                    <a:pt x="1712" y="411"/>
                    <a:pt x="1712" y="411"/>
                  </a:cubicBezTo>
                  <a:cubicBezTo>
                    <a:pt x="1712" y="1104"/>
                    <a:pt x="1712" y="1104"/>
                    <a:pt x="1712" y="1104"/>
                  </a:cubicBezTo>
                  <a:cubicBezTo>
                    <a:pt x="1712" y="1224"/>
                    <a:pt x="1911" y="1192"/>
                    <a:pt x="2086" y="1192"/>
                  </a:cubicBezTo>
                  <a:cubicBezTo>
                    <a:pt x="4413" y="1192"/>
                    <a:pt x="4413" y="1192"/>
                    <a:pt x="4413" y="1192"/>
                  </a:cubicBezTo>
                  <a:cubicBezTo>
                    <a:pt x="4520" y="1192"/>
                    <a:pt x="4568" y="1208"/>
                    <a:pt x="4568" y="1279"/>
                  </a:cubicBezTo>
                  <a:cubicBezTo>
                    <a:pt x="4568" y="1678"/>
                    <a:pt x="4568" y="2088"/>
                    <a:pt x="4568" y="2447"/>
                  </a:cubicBezTo>
                  <a:cubicBezTo>
                    <a:pt x="4568" y="2514"/>
                    <a:pt x="4544" y="2602"/>
                    <a:pt x="4468" y="2618"/>
                  </a:cubicBezTo>
                  <a:cubicBezTo>
                    <a:pt x="4138" y="2618"/>
                    <a:pt x="4138" y="2618"/>
                    <a:pt x="4138" y="2618"/>
                  </a:cubicBezTo>
                  <a:cubicBezTo>
                    <a:pt x="155" y="2618"/>
                    <a:pt x="155" y="2618"/>
                    <a:pt x="155" y="2618"/>
                  </a:cubicBezTo>
                  <a:cubicBezTo>
                    <a:pt x="83" y="2606"/>
                    <a:pt x="0" y="2546"/>
                    <a:pt x="0" y="2451"/>
                  </a:cubicBezTo>
                  <a:cubicBezTo>
                    <a:pt x="0" y="2263"/>
                    <a:pt x="3" y="2096"/>
                    <a:pt x="3" y="187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6453188" y="6616700"/>
              <a:ext cx="611187" cy="949325"/>
            </a:xfrm>
            <a:custGeom>
              <a:avLst/>
              <a:gdLst>
                <a:gd name="T0" fmla="*/ 0 w 1698"/>
                <a:gd name="T1" fmla="*/ 2243 h 2639"/>
                <a:gd name="T2" fmla="*/ 0 w 1698"/>
                <a:gd name="T3" fmla="*/ 2243 h 2639"/>
                <a:gd name="T4" fmla="*/ 541 w 1698"/>
                <a:gd name="T5" fmla="*/ 2124 h 2639"/>
                <a:gd name="T6" fmla="*/ 553 w 1698"/>
                <a:gd name="T7" fmla="*/ 2020 h 2639"/>
                <a:gd name="T8" fmla="*/ 553 w 1698"/>
                <a:gd name="T9" fmla="*/ 566 h 2639"/>
                <a:gd name="T10" fmla="*/ 8 w 1698"/>
                <a:gd name="T11" fmla="*/ 415 h 2639"/>
                <a:gd name="T12" fmla="*/ 8 w 1698"/>
                <a:gd name="T13" fmla="*/ 0 h 2639"/>
                <a:gd name="T14" fmla="*/ 1697 w 1698"/>
                <a:gd name="T15" fmla="*/ 0 h 2639"/>
                <a:gd name="T16" fmla="*/ 1697 w 1698"/>
                <a:gd name="T17" fmla="*/ 2638 h 2639"/>
                <a:gd name="T18" fmla="*/ 0 w 1698"/>
                <a:gd name="T19" fmla="*/ 2638 h 2639"/>
                <a:gd name="T20" fmla="*/ 0 w 1698"/>
                <a:gd name="T21" fmla="*/ 2243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9" extrusionOk="0">
                  <a:moveTo>
                    <a:pt x="0" y="2243"/>
                  </a:moveTo>
                  <a:lnTo>
                    <a:pt x="0" y="2243"/>
                  </a:lnTo>
                  <a:cubicBezTo>
                    <a:pt x="191" y="2227"/>
                    <a:pt x="450" y="2291"/>
                    <a:pt x="541" y="2124"/>
                  </a:cubicBezTo>
                  <a:cubicBezTo>
                    <a:pt x="553" y="2020"/>
                    <a:pt x="553" y="2020"/>
                    <a:pt x="553" y="2020"/>
                  </a:cubicBezTo>
                  <a:cubicBezTo>
                    <a:pt x="553" y="566"/>
                    <a:pt x="553" y="566"/>
                    <a:pt x="553" y="566"/>
                  </a:cubicBezTo>
                  <a:cubicBezTo>
                    <a:pt x="506" y="375"/>
                    <a:pt x="203" y="415"/>
                    <a:pt x="8" y="4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697" y="2638"/>
                    <a:pt x="1697" y="2638"/>
                    <a:pt x="1697" y="2638"/>
                  </a:cubicBezTo>
                  <a:cubicBezTo>
                    <a:pt x="0" y="2638"/>
                    <a:pt x="0" y="2638"/>
                    <a:pt x="0" y="2638"/>
                  </a:cubicBezTo>
                  <a:cubicBezTo>
                    <a:pt x="0" y="2510"/>
                    <a:pt x="0" y="2375"/>
                    <a:pt x="0" y="2243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7161213" y="6618288"/>
              <a:ext cx="611187" cy="949325"/>
            </a:xfrm>
            <a:custGeom>
              <a:avLst/>
              <a:gdLst>
                <a:gd name="T0" fmla="*/ 1697 w 1698"/>
                <a:gd name="T1" fmla="*/ 2239 h 2635"/>
                <a:gd name="T2" fmla="*/ 1697 w 1698"/>
                <a:gd name="T3" fmla="*/ 2239 h 2635"/>
                <a:gd name="T4" fmla="*/ 1155 w 1698"/>
                <a:gd name="T5" fmla="*/ 2120 h 2635"/>
                <a:gd name="T6" fmla="*/ 1139 w 1698"/>
                <a:gd name="T7" fmla="*/ 2020 h 2635"/>
                <a:gd name="T8" fmla="*/ 1143 w 1698"/>
                <a:gd name="T9" fmla="*/ 566 h 2635"/>
                <a:gd name="T10" fmla="*/ 1689 w 1698"/>
                <a:gd name="T11" fmla="*/ 411 h 2635"/>
                <a:gd name="T12" fmla="*/ 1689 w 1698"/>
                <a:gd name="T13" fmla="*/ 0 h 2635"/>
                <a:gd name="T14" fmla="*/ 0 w 1698"/>
                <a:gd name="T15" fmla="*/ 0 h 2635"/>
                <a:gd name="T16" fmla="*/ 0 w 1698"/>
                <a:gd name="T17" fmla="*/ 2634 h 2635"/>
                <a:gd name="T18" fmla="*/ 1697 w 1698"/>
                <a:gd name="T19" fmla="*/ 2634 h 2635"/>
                <a:gd name="T20" fmla="*/ 1697 w 1698"/>
                <a:gd name="T21" fmla="*/ 223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5" extrusionOk="0">
                  <a:moveTo>
                    <a:pt x="1697" y="2239"/>
                  </a:moveTo>
                  <a:lnTo>
                    <a:pt x="1697" y="2239"/>
                  </a:lnTo>
                  <a:cubicBezTo>
                    <a:pt x="1502" y="2227"/>
                    <a:pt x="1247" y="2291"/>
                    <a:pt x="1155" y="2120"/>
                  </a:cubicBezTo>
                  <a:cubicBezTo>
                    <a:pt x="1139" y="2020"/>
                    <a:pt x="1139" y="2020"/>
                    <a:pt x="1139" y="2020"/>
                  </a:cubicBezTo>
                  <a:cubicBezTo>
                    <a:pt x="1143" y="566"/>
                    <a:pt x="1143" y="566"/>
                    <a:pt x="1143" y="566"/>
                  </a:cubicBezTo>
                  <a:cubicBezTo>
                    <a:pt x="1187" y="371"/>
                    <a:pt x="1490" y="415"/>
                    <a:pt x="1689" y="411"/>
                  </a:cubicBezTo>
                  <a:cubicBezTo>
                    <a:pt x="1689" y="0"/>
                    <a:pt x="1689" y="0"/>
                    <a:pt x="16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4"/>
                    <a:pt x="0" y="2634"/>
                    <a:pt x="0" y="2634"/>
                  </a:cubicBezTo>
                  <a:cubicBezTo>
                    <a:pt x="1697" y="2634"/>
                    <a:pt x="1697" y="2634"/>
                    <a:pt x="1697" y="2634"/>
                  </a:cubicBezTo>
                  <a:cubicBezTo>
                    <a:pt x="1697" y="2510"/>
                    <a:pt x="1697" y="2375"/>
                    <a:pt x="1697" y="223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6792913" y="5838825"/>
              <a:ext cx="639762" cy="639763"/>
            </a:xfrm>
            <a:custGeom>
              <a:avLst/>
              <a:gdLst>
                <a:gd name="T0" fmla="*/ 888 w 1778"/>
                <a:gd name="T1" fmla="*/ 1777 h 1778"/>
                <a:gd name="T2" fmla="*/ 888 w 1778"/>
                <a:gd name="T3" fmla="*/ 1777 h 1778"/>
                <a:gd name="T4" fmla="*/ 1777 w 1778"/>
                <a:gd name="T5" fmla="*/ 888 h 1778"/>
                <a:gd name="T6" fmla="*/ 888 w 1778"/>
                <a:gd name="T7" fmla="*/ 0 h 1778"/>
                <a:gd name="T8" fmla="*/ 0 w 1778"/>
                <a:gd name="T9" fmla="*/ 888 h 1778"/>
                <a:gd name="T10" fmla="*/ 888 w 1778"/>
                <a:gd name="T11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8" h="1778" extrusionOk="0">
                  <a:moveTo>
                    <a:pt x="888" y="1777"/>
                  </a:moveTo>
                  <a:lnTo>
                    <a:pt x="888" y="1777"/>
                  </a:lnTo>
                  <a:cubicBezTo>
                    <a:pt x="1378" y="1777"/>
                    <a:pt x="1777" y="1379"/>
                    <a:pt x="1777" y="888"/>
                  </a:cubicBezTo>
                  <a:cubicBezTo>
                    <a:pt x="1777" y="399"/>
                    <a:pt x="1378" y="0"/>
                    <a:pt x="888" y="0"/>
                  </a:cubicBezTo>
                  <a:cubicBezTo>
                    <a:pt x="398" y="0"/>
                    <a:pt x="0" y="399"/>
                    <a:pt x="0" y="888"/>
                  </a:cubicBezTo>
                  <a:cubicBezTo>
                    <a:pt x="0" y="1379"/>
                    <a:pt x="398" y="1777"/>
                    <a:pt x="888" y="1777"/>
                  </a:cubicBez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7062788" y="6616700"/>
              <a:ext cx="98425" cy="949325"/>
            </a:xfrm>
            <a:custGeom>
              <a:avLst/>
              <a:gdLst>
                <a:gd name="T0" fmla="*/ 271 w 272"/>
                <a:gd name="T1" fmla="*/ 2638 h 2639"/>
                <a:gd name="T2" fmla="*/ 271 w 272"/>
                <a:gd name="T3" fmla="*/ 0 h 2639"/>
                <a:gd name="T4" fmla="*/ 0 w 272"/>
                <a:gd name="T5" fmla="*/ 0 h 2639"/>
                <a:gd name="T6" fmla="*/ 0 w 272"/>
                <a:gd name="T7" fmla="*/ 2638 h 2639"/>
                <a:gd name="T8" fmla="*/ 271 w 272"/>
                <a:gd name="T9" fmla="*/ 2638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639" extrusionOk="0">
                  <a:moveTo>
                    <a:pt x="271" y="2638"/>
                  </a:moveTo>
                  <a:lnTo>
                    <a:pt x="271" y="0"/>
                  </a:lnTo>
                  <a:lnTo>
                    <a:pt x="0" y="0"/>
                  </a:lnTo>
                  <a:lnTo>
                    <a:pt x="0" y="2638"/>
                  </a:lnTo>
                  <a:lnTo>
                    <a:pt x="271" y="2638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 bwMode="auto">
          <a:xfrm>
            <a:off x="1907117" y="2527069"/>
            <a:ext cx="5469467" cy="2096980"/>
          </a:xfrm>
        </p:spPr>
        <p:txBody>
          <a:bodyPr anchor="t"/>
          <a:lstStyle>
            <a:lvl1pPr marL="180097" indent="-180097" algn="l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/>
            </a:lvl1pPr>
            <a:lvl2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2pPr>
            <a:lvl3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3pPr>
            <a:lvl4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4pPr>
            <a:lvl5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4902563" y="6437995"/>
            <a:ext cx="8181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9734953" y="6437995"/>
            <a:ext cx="177801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2024-02-01 AimDay - Lund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6756230" y="6437995"/>
            <a:ext cx="3179233" cy="365125"/>
          </a:xfrm>
        </p:spPr>
        <p:txBody>
          <a:bodyPr lIns="126310" tIns="54734" rIns="84207" bIns="54734" anchor="t"/>
          <a:lstStyle>
            <a:lvl1pPr algn="r">
              <a:spcBef>
                <a:spcPts val="0"/>
              </a:spcBef>
              <a:defRPr sz="770"/>
            </a:lvl1pPr>
            <a:lvl2pPr algn="r">
              <a:spcBef>
                <a:spcPts val="0"/>
              </a:spcBef>
              <a:defRPr sz="770"/>
            </a:lvl2pPr>
            <a:lvl3pPr algn="r">
              <a:spcBef>
                <a:spcPts val="0"/>
              </a:spcBef>
              <a:defRPr sz="770"/>
            </a:lvl3pPr>
            <a:lvl4pPr algn="r">
              <a:spcBef>
                <a:spcPts val="0"/>
              </a:spcBef>
              <a:defRPr sz="770"/>
            </a:lvl4pPr>
            <a:lvl5pPr algn="r">
              <a:spcBef>
                <a:spcPts val="0"/>
              </a:spcBef>
              <a:defRPr sz="77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935569" y="156542"/>
            <a:ext cx="3848280" cy="1251508"/>
          </a:xfrm>
        </p:spPr>
        <p:txBody>
          <a:bodyPr anchor="t"/>
          <a:lstStyle>
            <a:lvl1pPr algn="l">
              <a:defRPr sz="282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2207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Freeform 2"/>
          <p:cNvSpPr>
            <a:spLocks noChangeArrowheads="1"/>
          </p:cNvSpPr>
          <p:nvPr userDrawn="1"/>
        </p:nvSpPr>
        <p:spPr bwMode="auto">
          <a:xfrm>
            <a:off x="-470395" y="-190501"/>
            <a:ext cx="8368101" cy="1942327"/>
          </a:xfrm>
          <a:custGeom>
            <a:avLst/>
            <a:gdLst>
              <a:gd name="T0" fmla="*/ 4350 w 4351"/>
              <a:gd name="T1" fmla="*/ 0 h 1212"/>
              <a:gd name="T2" fmla="*/ 4350 w 4351"/>
              <a:gd name="T3" fmla="*/ 0 h 1212"/>
              <a:gd name="T4" fmla="*/ 3984 w 4351"/>
              <a:gd name="T5" fmla="*/ 749 h 1212"/>
              <a:gd name="T6" fmla="*/ 3689 w 4351"/>
              <a:gd name="T7" fmla="*/ 947 h 1212"/>
              <a:gd name="T8" fmla="*/ 0 w 4351"/>
              <a:gd name="T9" fmla="*/ 1211 h 1212"/>
              <a:gd name="T10" fmla="*/ 0 w 4351"/>
              <a:gd name="T11" fmla="*/ 0 h 1212"/>
              <a:gd name="T12" fmla="*/ 4350 w 4351"/>
              <a:gd name="T13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1" h="1212" extrusionOk="0">
                <a:moveTo>
                  <a:pt x="4350" y="0"/>
                </a:moveTo>
                <a:lnTo>
                  <a:pt x="4350" y="0"/>
                </a:lnTo>
                <a:cubicBezTo>
                  <a:pt x="4207" y="295"/>
                  <a:pt x="4068" y="581"/>
                  <a:pt x="3984" y="749"/>
                </a:cubicBezTo>
                <a:cubicBezTo>
                  <a:pt x="3927" y="861"/>
                  <a:pt x="3816" y="938"/>
                  <a:pt x="3689" y="947"/>
                </a:cubicBezTo>
                <a:cubicBezTo>
                  <a:pt x="3215" y="980"/>
                  <a:pt x="516" y="1174"/>
                  <a:pt x="0" y="1211"/>
                </a:cubicBezTo>
                <a:cubicBezTo>
                  <a:pt x="0" y="0"/>
                  <a:pt x="0" y="0"/>
                  <a:pt x="0" y="0"/>
                </a:cubicBezTo>
                <a:lnTo>
                  <a:pt x="4350" y="0"/>
                </a:lnTo>
              </a:path>
            </a:pathLst>
          </a:custGeom>
          <a:solidFill>
            <a:srgbClr val="4FB84F"/>
          </a:solidFill>
          <a:ln>
            <a:noFill/>
          </a:ln>
          <a:effectLst/>
        </p:spPr>
        <p:txBody>
          <a:bodyPr wrap="none" lIns="91488" tIns="45745" rIns="91488" bIns="45745" anchor="ctr"/>
          <a:lstStyle/>
          <a:p>
            <a:pPr>
              <a:defRPr/>
            </a:pPr>
            <a:endParaRPr lang="de-DE" sz="1540"/>
          </a:p>
        </p:txBody>
      </p:sp>
      <p:grpSp>
        <p:nvGrpSpPr>
          <p:cNvPr id="15" name="Gruppierung 14"/>
          <p:cNvGrpSpPr>
            <a:grpSpLocks noChangeAspect="1"/>
          </p:cNvGrpSpPr>
          <p:nvPr/>
        </p:nvGrpSpPr>
        <p:grpSpPr bwMode="auto">
          <a:xfrm>
            <a:off x="10000740" y="380138"/>
            <a:ext cx="530661" cy="388799"/>
            <a:chOff x="2252663" y="7938"/>
            <a:chExt cx="5592762" cy="4552950"/>
          </a:xfrm>
        </p:grpSpPr>
        <p:sp>
          <p:nvSpPr>
            <p:cNvPr id="27" name="Freeform 1"/>
            <p:cNvSpPr>
              <a:spLocks noChangeArrowheads="1"/>
            </p:cNvSpPr>
            <p:nvPr/>
          </p:nvSpPr>
          <p:spPr bwMode="auto">
            <a:xfrm>
              <a:off x="2252663" y="1057275"/>
              <a:ext cx="1385887" cy="2673350"/>
            </a:xfrm>
            <a:custGeom>
              <a:avLst/>
              <a:gdLst>
                <a:gd name="T0" fmla="*/ 3402 w 3849"/>
                <a:gd name="T1" fmla="*/ 917 h 7428"/>
                <a:gd name="T2" fmla="*/ 3402 w 3849"/>
                <a:gd name="T3" fmla="*/ 917 h 7428"/>
                <a:gd name="T4" fmla="*/ 896 w 3849"/>
                <a:gd name="T5" fmla="*/ 917 h 7428"/>
                <a:gd name="T6" fmla="*/ 896 w 3849"/>
                <a:gd name="T7" fmla="*/ 3255 h 7428"/>
                <a:gd name="T8" fmla="*/ 2585 w 3849"/>
                <a:gd name="T9" fmla="*/ 3255 h 7428"/>
                <a:gd name="T10" fmla="*/ 3036 w 3849"/>
                <a:gd name="T11" fmla="*/ 3713 h 7428"/>
                <a:gd name="T12" fmla="*/ 2585 w 3849"/>
                <a:gd name="T13" fmla="*/ 4172 h 7428"/>
                <a:gd name="T14" fmla="*/ 896 w 3849"/>
                <a:gd name="T15" fmla="*/ 4172 h 7428"/>
                <a:gd name="T16" fmla="*/ 896 w 3849"/>
                <a:gd name="T17" fmla="*/ 6968 h 7428"/>
                <a:gd name="T18" fmla="*/ 450 w 3849"/>
                <a:gd name="T19" fmla="*/ 7427 h 7428"/>
                <a:gd name="T20" fmla="*/ 0 w 3849"/>
                <a:gd name="T21" fmla="*/ 6968 h 7428"/>
                <a:gd name="T22" fmla="*/ 0 w 3849"/>
                <a:gd name="T23" fmla="*/ 0 h 7428"/>
                <a:gd name="T24" fmla="*/ 3402 w 3849"/>
                <a:gd name="T25" fmla="*/ 0 h 7428"/>
                <a:gd name="T26" fmla="*/ 3848 w 3849"/>
                <a:gd name="T27" fmla="*/ 459 h 7428"/>
                <a:gd name="T28" fmla="*/ 3402 w 3849"/>
                <a:gd name="T29" fmla="*/ 917 h 7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9" h="7428" extrusionOk="0">
                  <a:moveTo>
                    <a:pt x="3402" y="917"/>
                  </a:moveTo>
                  <a:lnTo>
                    <a:pt x="3402" y="917"/>
                  </a:lnTo>
                  <a:cubicBezTo>
                    <a:pt x="896" y="917"/>
                    <a:pt x="896" y="917"/>
                    <a:pt x="896" y="917"/>
                  </a:cubicBezTo>
                  <a:cubicBezTo>
                    <a:pt x="896" y="3255"/>
                    <a:pt x="896" y="3255"/>
                    <a:pt x="896" y="3255"/>
                  </a:cubicBezTo>
                  <a:cubicBezTo>
                    <a:pt x="2585" y="3255"/>
                    <a:pt x="2585" y="3255"/>
                    <a:pt x="2585" y="3255"/>
                  </a:cubicBezTo>
                  <a:cubicBezTo>
                    <a:pt x="2833" y="3255"/>
                    <a:pt x="3036" y="3458"/>
                    <a:pt x="3036" y="3713"/>
                  </a:cubicBezTo>
                  <a:cubicBezTo>
                    <a:pt x="3036" y="3968"/>
                    <a:pt x="2833" y="4172"/>
                    <a:pt x="2585" y="4172"/>
                  </a:cubicBezTo>
                  <a:cubicBezTo>
                    <a:pt x="896" y="4172"/>
                    <a:pt x="896" y="4172"/>
                    <a:pt x="896" y="4172"/>
                  </a:cubicBezTo>
                  <a:cubicBezTo>
                    <a:pt x="896" y="6968"/>
                    <a:pt x="896" y="6968"/>
                    <a:pt x="896" y="6968"/>
                  </a:cubicBezTo>
                  <a:cubicBezTo>
                    <a:pt x="896" y="7223"/>
                    <a:pt x="693" y="7427"/>
                    <a:pt x="450" y="7427"/>
                  </a:cubicBezTo>
                  <a:cubicBezTo>
                    <a:pt x="203" y="7427"/>
                    <a:pt x="0" y="7223"/>
                    <a:pt x="0" y="69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02" y="0"/>
                    <a:pt x="3402" y="0"/>
                    <a:pt x="3402" y="0"/>
                  </a:cubicBezTo>
                  <a:cubicBezTo>
                    <a:pt x="3649" y="0"/>
                    <a:pt x="3848" y="200"/>
                    <a:pt x="3848" y="459"/>
                  </a:cubicBezTo>
                  <a:cubicBezTo>
                    <a:pt x="3848" y="705"/>
                    <a:pt x="3649" y="917"/>
                    <a:pt x="3402" y="91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8" name="Freeform 2"/>
            <p:cNvSpPr>
              <a:spLocks noChangeArrowheads="1"/>
            </p:cNvSpPr>
            <p:nvPr/>
          </p:nvSpPr>
          <p:spPr bwMode="auto">
            <a:xfrm>
              <a:off x="6465888" y="1062038"/>
              <a:ext cx="1379537" cy="2736850"/>
            </a:xfrm>
            <a:custGeom>
              <a:avLst/>
              <a:gdLst>
                <a:gd name="T0" fmla="*/ 3804 w 3833"/>
                <a:gd name="T1" fmla="*/ 6837 h 7602"/>
                <a:gd name="T2" fmla="*/ 3804 w 3833"/>
                <a:gd name="T3" fmla="*/ 6837 h 7602"/>
                <a:gd name="T4" fmla="*/ 2872 w 3833"/>
                <a:gd name="T5" fmla="*/ 4375 h 7602"/>
                <a:gd name="T6" fmla="*/ 3776 w 3833"/>
                <a:gd name="T7" fmla="*/ 2952 h 7602"/>
                <a:gd name="T8" fmla="*/ 3776 w 3833"/>
                <a:gd name="T9" fmla="*/ 1514 h 7602"/>
                <a:gd name="T10" fmla="*/ 2314 w 3833"/>
                <a:gd name="T11" fmla="*/ 0 h 7602"/>
                <a:gd name="T12" fmla="*/ 410 w 3833"/>
                <a:gd name="T13" fmla="*/ 0 h 7602"/>
                <a:gd name="T14" fmla="*/ 0 w 3833"/>
                <a:gd name="T15" fmla="*/ 427 h 7602"/>
                <a:gd name="T16" fmla="*/ 0 w 3833"/>
                <a:gd name="T17" fmla="*/ 6992 h 7602"/>
                <a:gd name="T18" fmla="*/ 410 w 3833"/>
                <a:gd name="T19" fmla="*/ 7415 h 7602"/>
                <a:gd name="T20" fmla="*/ 824 w 3833"/>
                <a:gd name="T21" fmla="*/ 6992 h 7602"/>
                <a:gd name="T22" fmla="*/ 824 w 3833"/>
                <a:gd name="T23" fmla="*/ 4474 h 7602"/>
                <a:gd name="T24" fmla="*/ 2023 w 3833"/>
                <a:gd name="T25" fmla="*/ 4474 h 7602"/>
                <a:gd name="T26" fmla="*/ 3019 w 3833"/>
                <a:gd name="T27" fmla="*/ 7140 h 7602"/>
                <a:gd name="T28" fmla="*/ 3832 w 3833"/>
                <a:gd name="T29" fmla="*/ 7012 h 7602"/>
                <a:gd name="T30" fmla="*/ 3832 w 3833"/>
                <a:gd name="T31" fmla="*/ 6984 h 7602"/>
                <a:gd name="T32" fmla="*/ 3804 w 3833"/>
                <a:gd name="T33" fmla="*/ 6837 h 7602"/>
                <a:gd name="T34" fmla="*/ 2314 w 3833"/>
                <a:gd name="T35" fmla="*/ 3614 h 7602"/>
                <a:gd name="T36" fmla="*/ 2314 w 3833"/>
                <a:gd name="T37" fmla="*/ 3614 h 7602"/>
                <a:gd name="T38" fmla="*/ 824 w 3833"/>
                <a:gd name="T39" fmla="*/ 3614 h 7602"/>
                <a:gd name="T40" fmla="*/ 824 w 3833"/>
                <a:gd name="T41" fmla="*/ 853 h 7602"/>
                <a:gd name="T42" fmla="*/ 2314 w 3833"/>
                <a:gd name="T43" fmla="*/ 853 h 7602"/>
                <a:gd name="T44" fmla="*/ 2948 w 3833"/>
                <a:gd name="T45" fmla="*/ 1514 h 7602"/>
                <a:gd name="T46" fmla="*/ 2948 w 3833"/>
                <a:gd name="T47" fmla="*/ 2952 h 7602"/>
                <a:gd name="T48" fmla="*/ 2314 w 3833"/>
                <a:gd name="T49" fmla="*/ 3614 h 7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3" h="7602" extrusionOk="0">
                  <a:moveTo>
                    <a:pt x="3804" y="6837"/>
                  </a:moveTo>
                  <a:lnTo>
                    <a:pt x="3804" y="6837"/>
                  </a:lnTo>
                  <a:cubicBezTo>
                    <a:pt x="2872" y="4375"/>
                    <a:pt x="2872" y="4375"/>
                    <a:pt x="2872" y="4375"/>
                  </a:cubicBezTo>
                  <a:cubicBezTo>
                    <a:pt x="3589" y="4104"/>
                    <a:pt x="3776" y="3371"/>
                    <a:pt x="3776" y="2952"/>
                  </a:cubicBezTo>
                  <a:cubicBezTo>
                    <a:pt x="3776" y="1514"/>
                    <a:pt x="3776" y="1514"/>
                    <a:pt x="3776" y="1514"/>
                  </a:cubicBezTo>
                  <a:cubicBezTo>
                    <a:pt x="3776" y="303"/>
                    <a:pt x="2792" y="0"/>
                    <a:pt x="231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75" y="0"/>
                    <a:pt x="0" y="191"/>
                    <a:pt x="0" y="427"/>
                  </a:cubicBezTo>
                  <a:cubicBezTo>
                    <a:pt x="0" y="6992"/>
                    <a:pt x="0" y="6992"/>
                    <a:pt x="0" y="6992"/>
                  </a:cubicBezTo>
                  <a:cubicBezTo>
                    <a:pt x="0" y="7223"/>
                    <a:pt x="175" y="7415"/>
                    <a:pt x="410" y="7415"/>
                  </a:cubicBezTo>
                  <a:cubicBezTo>
                    <a:pt x="633" y="7415"/>
                    <a:pt x="824" y="7223"/>
                    <a:pt x="824" y="6992"/>
                  </a:cubicBezTo>
                  <a:cubicBezTo>
                    <a:pt x="824" y="4474"/>
                    <a:pt x="824" y="4474"/>
                    <a:pt x="824" y="4474"/>
                  </a:cubicBezTo>
                  <a:cubicBezTo>
                    <a:pt x="2023" y="4474"/>
                    <a:pt x="2023" y="4474"/>
                    <a:pt x="2023" y="4474"/>
                  </a:cubicBezTo>
                  <a:cubicBezTo>
                    <a:pt x="3019" y="7140"/>
                    <a:pt x="3019" y="7140"/>
                    <a:pt x="3019" y="7140"/>
                  </a:cubicBezTo>
                  <a:cubicBezTo>
                    <a:pt x="3198" y="7601"/>
                    <a:pt x="3816" y="7423"/>
                    <a:pt x="3832" y="7012"/>
                  </a:cubicBezTo>
                  <a:cubicBezTo>
                    <a:pt x="3832" y="6984"/>
                    <a:pt x="3832" y="6984"/>
                    <a:pt x="3832" y="6984"/>
                  </a:cubicBezTo>
                  <a:cubicBezTo>
                    <a:pt x="3832" y="6936"/>
                    <a:pt x="3820" y="6889"/>
                    <a:pt x="3804" y="6837"/>
                  </a:cubicBezTo>
                  <a:close/>
                  <a:moveTo>
                    <a:pt x="2314" y="3614"/>
                  </a:moveTo>
                  <a:lnTo>
                    <a:pt x="2314" y="3614"/>
                  </a:lnTo>
                  <a:cubicBezTo>
                    <a:pt x="824" y="3614"/>
                    <a:pt x="824" y="3614"/>
                    <a:pt x="824" y="3614"/>
                  </a:cubicBezTo>
                  <a:cubicBezTo>
                    <a:pt x="824" y="853"/>
                    <a:pt x="824" y="853"/>
                    <a:pt x="824" y="853"/>
                  </a:cubicBezTo>
                  <a:cubicBezTo>
                    <a:pt x="2314" y="853"/>
                    <a:pt x="2314" y="853"/>
                    <a:pt x="2314" y="853"/>
                  </a:cubicBezTo>
                  <a:cubicBezTo>
                    <a:pt x="2378" y="853"/>
                    <a:pt x="2948" y="873"/>
                    <a:pt x="2948" y="1514"/>
                  </a:cubicBezTo>
                  <a:cubicBezTo>
                    <a:pt x="2948" y="2952"/>
                    <a:pt x="2948" y="2952"/>
                    <a:pt x="2948" y="2952"/>
                  </a:cubicBezTo>
                  <a:cubicBezTo>
                    <a:pt x="2948" y="3024"/>
                    <a:pt x="2928" y="3614"/>
                    <a:pt x="2314" y="3614"/>
                  </a:cubicBezTo>
                  <a:close/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9" name="Freeform 3"/>
            <p:cNvSpPr>
              <a:spLocks noChangeArrowheads="1"/>
            </p:cNvSpPr>
            <p:nvPr/>
          </p:nvSpPr>
          <p:spPr bwMode="auto">
            <a:xfrm>
              <a:off x="5765799" y="1055688"/>
              <a:ext cx="303213" cy="2676525"/>
            </a:xfrm>
            <a:custGeom>
              <a:avLst/>
              <a:gdLst>
                <a:gd name="T0" fmla="*/ 841 w 842"/>
                <a:gd name="T1" fmla="*/ 459 h 7436"/>
                <a:gd name="T2" fmla="*/ 841 w 842"/>
                <a:gd name="T3" fmla="*/ 459 h 7436"/>
                <a:gd name="T4" fmla="*/ 415 w 842"/>
                <a:gd name="T5" fmla="*/ 0 h 7436"/>
                <a:gd name="T6" fmla="*/ 0 w 842"/>
                <a:gd name="T7" fmla="*/ 459 h 7436"/>
                <a:gd name="T8" fmla="*/ 0 w 842"/>
                <a:gd name="T9" fmla="*/ 6976 h 7436"/>
                <a:gd name="T10" fmla="*/ 427 w 842"/>
                <a:gd name="T11" fmla="*/ 7435 h 7436"/>
                <a:gd name="T12" fmla="*/ 841 w 842"/>
                <a:gd name="T13" fmla="*/ 6976 h 7436"/>
                <a:gd name="T14" fmla="*/ 841 w 842"/>
                <a:gd name="T15" fmla="*/ 459 h 7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7436" extrusionOk="0">
                  <a:moveTo>
                    <a:pt x="841" y="459"/>
                  </a:moveTo>
                  <a:lnTo>
                    <a:pt x="841" y="459"/>
                  </a:lnTo>
                  <a:cubicBezTo>
                    <a:pt x="841" y="199"/>
                    <a:pt x="650" y="0"/>
                    <a:pt x="415" y="0"/>
                  </a:cubicBezTo>
                  <a:cubicBezTo>
                    <a:pt x="180" y="0"/>
                    <a:pt x="0" y="199"/>
                    <a:pt x="0" y="459"/>
                  </a:cubicBezTo>
                  <a:cubicBezTo>
                    <a:pt x="0" y="6976"/>
                    <a:pt x="0" y="6976"/>
                    <a:pt x="0" y="6976"/>
                  </a:cubicBezTo>
                  <a:cubicBezTo>
                    <a:pt x="0" y="7231"/>
                    <a:pt x="192" y="7435"/>
                    <a:pt x="427" y="7435"/>
                  </a:cubicBezTo>
                  <a:cubicBezTo>
                    <a:pt x="662" y="7435"/>
                    <a:pt x="841" y="7231"/>
                    <a:pt x="841" y="6976"/>
                  </a:cubicBezTo>
                  <a:cubicBezTo>
                    <a:pt x="841" y="459"/>
                    <a:pt x="841" y="459"/>
                    <a:pt x="841" y="45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0" name="Freeform 4"/>
            <p:cNvSpPr>
              <a:spLocks noChangeArrowheads="1"/>
            </p:cNvSpPr>
            <p:nvPr/>
          </p:nvSpPr>
          <p:spPr bwMode="auto">
            <a:xfrm>
              <a:off x="3929063" y="1050925"/>
              <a:ext cx="1538287" cy="2693988"/>
            </a:xfrm>
            <a:custGeom>
              <a:avLst/>
              <a:gdLst>
                <a:gd name="T0" fmla="*/ 4210 w 4271"/>
                <a:gd name="T1" fmla="*/ 6861 h 7483"/>
                <a:gd name="T2" fmla="*/ 4210 w 4271"/>
                <a:gd name="T3" fmla="*/ 6861 h 7483"/>
                <a:gd name="T4" fmla="*/ 2625 w 4271"/>
                <a:gd name="T5" fmla="*/ 351 h 7483"/>
                <a:gd name="T6" fmla="*/ 2219 w 4271"/>
                <a:gd name="T7" fmla="*/ 4 h 7483"/>
                <a:gd name="T8" fmla="*/ 2060 w 4271"/>
                <a:gd name="T9" fmla="*/ 12 h 7483"/>
                <a:gd name="T10" fmla="*/ 1769 w 4271"/>
                <a:gd name="T11" fmla="*/ 614 h 7483"/>
                <a:gd name="T12" fmla="*/ 2733 w 4271"/>
                <a:gd name="T13" fmla="*/ 4590 h 7483"/>
                <a:gd name="T14" fmla="*/ 502 w 4271"/>
                <a:gd name="T15" fmla="*/ 4586 h 7483"/>
                <a:gd name="T16" fmla="*/ 0 w 4271"/>
                <a:gd name="T17" fmla="*/ 5056 h 7483"/>
                <a:gd name="T18" fmla="*/ 502 w 4271"/>
                <a:gd name="T19" fmla="*/ 5510 h 7483"/>
                <a:gd name="T20" fmla="*/ 2960 w 4271"/>
                <a:gd name="T21" fmla="*/ 5506 h 7483"/>
                <a:gd name="T22" fmla="*/ 3345 w 4271"/>
                <a:gd name="T23" fmla="*/ 7100 h 7483"/>
                <a:gd name="T24" fmla="*/ 3887 w 4271"/>
                <a:gd name="T25" fmla="*/ 7419 h 7483"/>
                <a:gd name="T26" fmla="*/ 4210 w 4271"/>
                <a:gd name="T27" fmla="*/ 6861 h 7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1" h="7483" extrusionOk="0">
                  <a:moveTo>
                    <a:pt x="4210" y="6861"/>
                  </a:moveTo>
                  <a:lnTo>
                    <a:pt x="4210" y="6861"/>
                  </a:lnTo>
                  <a:cubicBezTo>
                    <a:pt x="2625" y="351"/>
                    <a:pt x="2625" y="351"/>
                    <a:pt x="2625" y="351"/>
                  </a:cubicBezTo>
                  <a:cubicBezTo>
                    <a:pt x="2570" y="160"/>
                    <a:pt x="2406" y="16"/>
                    <a:pt x="2219" y="4"/>
                  </a:cubicBezTo>
                  <a:cubicBezTo>
                    <a:pt x="2163" y="0"/>
                    <a:pt x="2112" y="0"/>
                    <a:pt x="2060" y="12"/>
                  </a:cubicBezTo>
                  <a:cubicBezTo>
                    <a:pt x="1809" y="76"/>
                    <a:pt x="1701" y="339"/>
                    <a:pt x="1769" y="614"/>
                  </a:cubicBezTo>
                  <a:cubicBezTo>
                    <a:pt x="2733" y="4590"/>
                    <a:pt x="2733" y="4590"/>
                    <a:pt x="2733" y="4590"/>
                  </a:cubicBezTo>
                  <a:cubicBezTo>
                    <a:pt x="502" y="4586"/>
                    <a:pt x="502" y="4586"/>
                    <a:pt x="502" y="4586"/>
                  </a:cubicBezTo>
                  <a:cubicBezTo>
                    <a:pt x="219" y="4586"/>
                    <a:pt x="0" y="4797"/>
                    <a:pt x="0" y="5056"/>
                  </a:cubicBezTo>
                  <a:cubicBezTo>
                    <a:pt x="0" y="5311"/>
                    <a:pt x="219" y="5510"/>
                    <a:pt x="502" y="5510"/>
                  </a:cubicBezTo>
                  <a:cubicBezTo>
                    <a:pt x="2960" y="5506"/>
                    <a:pt x="2960" y="5506"/>
                    <a:pt x="2960" y="5506"/>
                  </a:cubicBezTo>
                  <a:cubicBezTo>
                    <a:pt x="3080" y="6004"/>
                    <a:pt x="3234" y="6690"/>
                    <a:pt x="3345" y="7100"/>
                  </a:cubicBezTo>
                  <a:cubicBezTo>
                    <a:pt x="3413" y="7359"/>
                    <a:pt x="3632" y="7482"/>
                    <a:pt x="3887" y="7419"/>
                  </a:cubicBezTo>
                  <a:cubicBezTo>
                    <a:pt x="4122" y="7363"/>
                    <a:pt x="4270" y="7108"/>
                    <a:pt x="4210" y="6861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1" name="Freeform 5"/>
            <p:cNvSpPr>
              <a:spLocks noChangeArrowheads="1"/>
            </p:cNvSpPr>
            <p:nvPr/>
          </p:nvSpPr>
          <p:spPr bwMode="auto">
            <a:xfrm>
              <a:off x="5535613" y="7938"/>
              <a:ext cx="758825" cy="760412"/>
            </a:xfrm>
            <a:custGeom>
              <a:avLst/>
              <a:gdLst>
                <a:gd name="T0" fmla="*/ 2107 w 2108"/>
                <a:gd name="T1" fmla="*/ 1056 h 2113"/>
                <a:gd name="T2" fmla="*/ 2107 w 2108"/>
                <a:gd name="T3" fmla="*/ 1056 h 2113"/>
                <a:gd name="T4" fmla="*/ 1056 w 2108"/>
                <a:gd name="T5" fmla="*/ 2112 h 2113"/>
                <a:gd name="T6" fmla="*/ 0 w 2108"/>
                <a:gd name="T7" fmla="*/ 1056 h 2113"/>
                <a:gd name="T8" fmla="*/ 1056 w 2108"/>
                <a:gd name="T9" fmla="*/ 0 h 2113"/>
                <a:gd name="T10" fmla="*/ 2107 w 2108"/>
                <a:gd name="T11" fmla="*/ 1056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8" h="2113" extrusionOk="0">
                  <a:moveTo>
                    <a:pt x="2107" y="1056"/>
                  </a:moveTo>
                  <a:lnTo>
                    <a:pt x="2107" y="1056"/>
                  </a:lnTo>
                  <a:cubicBezTo>
                    <a:pt x="2107" y="1637"/>
                    <a:pt x="1637" y="2112"/>
                    <a:pt x="1056" y="2112"/>
                  </a:cubicBezTo>
                  <a:cubicBezTo>
                    <a:pt x="474" y="2112"/>
                    <a:pt x="0" y="1637"/>
                    <a:pt x="0" y="1056"/>
                  </a:cubicBezTo>
                  <a:cubicBezTo>
                    <a:pt x="0" y="474"/>
                    <a:pt x="474" y="0"/>
                    <a:pt x="1056" y="0"/>
                  </a:cubicBezTo>
                  <a:cubicBezTo>
                    <a:pt x="1637" y="0"/>
                    <a:pt x="2107" y="474"/>
                    <a:pt x="2107" y="1056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2" name="Freeform 6"/>
            <p:cNvSpPr>
              <a:spLocks noChangeArrowheads="1"/>
            </p:cNvSpPr>
            <p:nvPr/>
          </p:nvSpPr>
          <p:spPr bwMode="auto">
            <a:xfrm>
              <a:off x="4908549" y="4465638"/>
              <a:ext cx="1587" cy="1587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0 h 5"/>
                <a:gd name="T6" fmla="*/ 0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ubicBezTo>
                    <a:pt x="0" y="4"/>
                    <a:pt x="0" y="4"/>
                    <a:pt x="0" y="4"/>
                  </a:cubicBezTo>
                  <a:lnTo>
                    <a:pt x="4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3" name="Freeform 7"/>
            <p:cNvSpPr>
              <a:spLocks noChangeArrowheads="1"/>
            </p:cNvSpPr>
            <p:nvPr/>
          </p:nvSpPr>
          <p:spPr bwMode="auto">
            <a:xfrm>
              <a:off x="3448050" y="201613"/>
              <a:ext cx="1941513" cy="4359275"/>
            </a:xfrm>
            <a:custGeom>
              <a:avLst/>
              <a:gdLst>
                <a:gd name="T0" fmla="*/ 5390 w 5391"/>
                <a:gd name="T1" fmla="*/ 0 h 12107"/>
                <a:gd name="T2" fmla="*/ 5390 w 5391"/>
                <a:gd name="T3" fmla="*/ 0 h 12107"/>
                <a:gd name="T4" fmla="*/ 1917 w 5391"/>
                <a:gd name="T5" fmla="*/ 1809 h 12107"/>
                <a:gd name="T6" fmla="*/ 0 w 5391"/>
                <a:gd name="T7" fmla="*/ 6362 h 12107"/>
                <a:gd name="T8" fmla="*/ 1857 w 5391"/>
                <a:gd name="T9" fmla="*/ 10887 h 12107"/>
                <a:gd name="T10" fmla="*/ 2574 w 5391"/>
                <a:gd name="T11" fmla="*/ 11517 h 12107"/>
                <a:gd name="T12" fmla="*/ 3379 w 5391"/>
                <a:gd name="T13" fmla="*/ 12031 h 12107"/>
                <a:gd name="T14" fmla="*/ 3733 w 5391"/>
                <a:gd name="T15" fmla="*/ 12071 h 12107"/>
                <a:gd name="T16" fmla="*/ 4008 w 5391"/>
                <a:gd name="T17" fmla="*/ 11843 h 12107"/>
                <a:gd name="T18" fmla="*/ 4064 w 5391"/>
                <a:gd name="T19" fmla="*/ 11624 h 12107"/>
                <a:gd name="T20" fmla="*/ 3825 w 5391"/>
                <a:gd name="T21" fmla="*/ 11214 h 12107"/>
                <a:gd name="T22" fmla="*/ 3136 w 5391"/>
                <a:gd name="T23" fmla="*/ 10768 h 12107"/>
                <a:gd name="T24" fmla="*/ 2522 w 5391"/>
                <a:gd name="T25" fmla="*/ 10234 h 12107"/>
                <a:gd name="T26" fmla="*/ 937 w 5391"/>
                <a:gd name="T27" fmla="*/ 6362 h 12107"/>
                <a:gd name="T28" fmla="*/ 2574 w 5391"/>
                <a:gd name="T29" fmla="*/ 2470 h 12107"/>
                <a:gd name="T30" fmla="*/ 5358 w 5391"/>
                <a:gd name="T31" fmla="*/ 956 h 12107"/>
                <a:gd name="T32" fmla="*/ 5298 w 5391"/>
                <a:gd name="T33" fmla="*/ 530 h 12107"/>
                <a:gd name="T34" fmla="*/ 5390 w 5391"/>
                <a:gd name="T35" fmla="*/ 0 h 1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1" h="12107" extrusionOk="0">
                  <a:moveTo>
                    <a:pt x="5390" y="0"/>
                  </a:moveTo>
                  <a:lnTo>
                    <a:pt x="5390" y="0"/>
                  </a:lnTo>
                  <a:cubicBezTo>
                    <a:pt x="4092" y="227"/>
                    <a:pt x="2869" y="860"/>
                    <a:pt x="1917" y="1809"/>
                  </a:cubicBezTo>
                  <a:cubicBezTo>
                    <a:pt x="682" y="3036"/>
                    <a:pt x="0" y="4653"/>
                    <a:pt x="0" y="6362"/>
                  </a:cubicBezTo>
                  <a:cubicBezTo>
                    <a:pt x="0" y="8064"/>
                    <a:pt x="662" y="9673"/>
                    <a:pt x="1857" y="10887"/>
                  </a:cubicBezTo>
                  <a:cubicBezTo>
                    <a:pt x="2084" y="11114"/>
                    <a:pt x="2327" y="11325"/>
                    <a:pt x="2574" y="11517"/>
                  </a:cubicBezTo>
                  <a:cubicBezTo>
                    <a:pt x="2833" y="11708"/>
                    <a:pt x="3104" y="11883"/>
                    <a:pt x="3379" y="12031"/>
                  </a:cubicBezTo>
                  <a:cubicBezTo>
                    <a:pt x="3490" y="12090"/>
                    <a:pt x="3614" y="12106"/>
                    <a:pt x="3733" y="12071"/>
                  </a:cubicBezTo>
                  <a:cubicBezTo>
                    <a:pt x="3853" y="12035"/>
                    <a:pt x="3948" y="11955"/>
                    <a:pt x="4008" y="11843"/>
                  </a:cubicBezTo>
                  <a:cubicBezTo>
                    <a:pt x="4048" y="11776"/>
                    <a:pt x="4064" y="11700"/>
                    <a:pt x="4064" y="11624"/>
                  </a:cubicBezTo>
                  <a:cubicBezTo>
                    <a:pt x="4064" y="11461"/>
                    <a:pt x="3980" y="11301"/>
                    <a:pt x="3825" y="11214"/>
                  </a:cubicBezTo>
                  <a:cubicBezTo>
                    <a:pt x="3578" y="11078"/>
                    <a:pt x="3347" y="10931"/>
                    <a:pt x="3136" y="10768"/>
                  </a:cubicBezTo>
                  <a:cubicBezTo>
                    <a:pt x="2917" y="10604"/>
                    <a:pt x="2709" y="10425"/>
                    <a:pt x="2522" y="10234"/>
                  </a:cubicBezTo>
                  <a:cubicBezTo>
                    <a:pt x="1498" y="9195"/>
                    <a:pt x="937" y="7821"/>
                    <a:pt x="937" y="6362"/>
                  </a:cubicBezTo>
                  <a:cubicBezTo>
                    <a:pt x="937" y="4904"/>
                    <a:pt x="1518" y="3522"/>
                    <a:pt x="2574" y="2470"/>
                  </a:cubicBezTo>
                  <a:cubicBezTo>
                    <a:pt x="3343" y="1705"/>
                    <a:pt x="4323" y="1175"/>
                    <a:pt x="5358" y="956"/>
                  </a:cubicBezTo>
                  <a:cubicBezTo>
                    <a:pt x="5318" y="821"/>
                    <a:pt x="5298" y="677"/>
                    <a:pt x="5298" y="530"/>
                  </a:cubicBezTo>
                  <a:cubicBezTo>
                    <a:pt x="5298" y="342"/>
                    <a:pt x="5330" y="167"/>
                    <a:pt x="5390" y="0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4" name="Freeform 8"/>
            <p:cNvSpPr>
              <a:spLocks noChangeArrowheads="1"/>
            </p:cNvSpPr>
            <p:nvPr/>
          </p:nvSpPr>
          <p:spPr bwMode="auto">
            <a:xfrm>
              <a:off x="7269163" y="688975"/>
              <a:ext cx="1587" cy="1587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5" name="Freeform 9"/>
            <p:cNvSpPr>
              <a:spLocks noChangeArrowheads="1"/>
            </p:cNvSpPr>
            <p:nvPr/>
          </p:nvSpPr>
          <p:spPr bwMode="auto">
            <a:xfrm>
              <a:off x="6437312" y="255588"/>
              <a:ext cx="882650" cy="731837"/>
            </a:xfrm>
            <a:custGeom>
              <a:avLst/>
              <a:gdLst>
                <a:gd name="T0" fmla="*/ 2450 w 2451"/>
                <a:gd name="T1" fmla="*/ 1538 h 2033"/>
                <a:gd name="T2" fmla="*/ 2450 w 2451"/>
                <a:gd name="T3" fmla="*/ 1538 h 2033"/>
                <a:gd name="T4" fmla="*/ 2290 w 2451"/>
                <a:gd name="T5" fmla="*/ 1207 h 2033"/>
                <a:gd name="T6" fmla="*/ 402 w 2451"/>
                <a:gd name="T7" fmla="*/ 104 h 2033"/>
                <a:gd name="T8" fmla="*/ 64 w 2451"/>
                <a:gd name="T9" fmla="*/ 0 h 2033"/>
                <a:gd name="T10" fmla="*/ 111 w 2451"/>
                <a:gd name="T11" fmla="*/ 383 h 2033"/>
                <a:gd name="T12" fmla="*/ 0 w 2451"/>
                <a:gd name="T13" fmla="*/ 952 h 2033"/>
                <a:gd name="T14" fmla="*/ 103 w 2451"/>
                <a:gd name="T15" fmla="*/ 988 h 2033"/>
                <a:gd name="T16" fmla="*/ 1673 w 2451"/>
                <a:gd name="T17" fmla="*/ 1909 h 2033"/>
                <a:gd name="T18" fmla="*/ 2012 w 2451"/>
                <a:gd name="T19" fmla="*/ 2024 h 2033"/>
                <a:gd name="T20" fmla="*/ 2334 w 2451"/>
                <a:gd name="T21" fmla="*/ 1865 h 2033"/>
                <a:gd name="T22" fmla="*/ 2450 w 2451"/>
                <a:gd name="T23" fmla="*/ 1578 h 2033"/>
                <a:gd name="T24" fmla="*/ 2450 w 2451"/>
                <a:gd name="T25" fmla="*/ 1570 h 2033"/>
                <a:gd name="T26" fmla="*/ 2450 w 2451"/>
                <a:gd name="T27" fmla="*/ 1542 h 2033"/>
                <a:gd name="T28" fmla="*/ 2450 w 2451"/>
                <a:gd name="T29" fmla="*/ 1538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1" h="2033" extrusionOk="0">
                  <a:moveTo>
                    <a:pt x="2450" y="1538"/>
                  </a:moveTo>
                  <a:lnTo>
                    <a:pt x="2450" y="1538"/>
                  </a:lnTo>
                  <a:cubicBezTo>
                    <a:pt x="2446" y="1411"/>
                    <a:pt x="2386" y="1291"/>
                    <a:pt x="2290" y="1207"/>
                  </a:cubicBezTo>
                  <a:cubicBezTo>
                    <a:pt x="1721" y="705"/>
                    <a:pt x="1103" y="343"/>
                    <a:pt x="402" y="104"/>
                  </a:cubicBezTo>
                  <a:cubicBezTo>
                    <a:pt x="295" y="68"/>
                    <a:pt x="179" y="32"/>
                    <a:pt x="64" y="0"/>
                  </a:cubicBezTo>
                  <a:cubicBezTo>
                    <a:pt x="95" y="120"/>
                    <a:pt x="111" y="251"/>
                    <a:pt x="111" y="383"/>
                  </a:cubicBezTo>
                  <a:cubicBezTo>
                    <a:pt x="111" y="582"/>
                    <a:pt x="71" y="777"/>
                    <a:pt x="0" y="952"/>
                  </a:cubicBezTo>
                  <a:cubicBezTo>
                    <a:pt x="36" y="964"/>
                    <a:pt x="68" y="976"/>
                    <a:pt x="103" y="988"/>
                  </a:cubicBezTo>
                  <a:cubicBezTo>
                    <a:pt x="681" y="1184"/>
                    <a:pt x="1195" y="1486"/>
                    <a:pt x="1673" y="1909"/>
                  </a:cubicBezTo>
                  <a:cubicBezTo>
                    <a:pt x="1769" y="1992"/>
                    <a:pt x="1888" y="2032"/>
                    <a:pt x="2012" y="2024"/>
                  </a:cubicBezTo>
                  <a:cubicBezTo>
                    <a:pt x="2135" y="2016"/>
                    <a:pt x="2251" y="1960"/>
                    <a:pt x="2334" y="1865"/>
                  </a:cubicBezTo>
                  <a:cubicBezTo>
                    <a:pt x="2402" y="1789"/>
                    <a:pt x="2446" y="1685"/>
                    <a:pt x="2450" y="1578"/>
                  </a:cubicBezTo>
                  <a:cubicBezTo>
                    <a:pt x="2450" y="1570"/>
                    <a:pt x="2450" y="1570"/>
                    <a:pt x="2450" y="1570"/>
                  </a:cubicBezTo>
                  <a:cubicBezTo>
                    <a:pt x="2450" y="1542"/>
                    <a:pt x="2450" y="1542"/>
                    <a:pt x="2450" y="1542"/>
                  </a:cubicBezTo>
                  <a:lnTo>
                    <a:pt x="2450" y="1538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grpSp>
        <p:nvGrpSpPr>
          <p:cNvPr id="16" name="Gruppierung 15"/>
          <p:cNvGrpSpPr>
            <a:grpSpLocks noChangeAspect="1"/>
          </p:cNvGrpSpPr>
          <p:nvPr/>
        </p:nvGrpSpPr>
        <p:grpSpPr bwMode="auto">
          <a:xfrm>
            <a:off x="10825358" y="390509"/>
            <a:ext cx="907372" cy="259200"/>
            <a:chOff x="2325688" y="5838825"/>
            <a:chExt cx="5446712" cy="1728788"/>
          </a:xfrm>
        </p:grpSpPr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2325688" y="6615113"/>
              <a:ext cx="1631950" cy="941387"/>
            </a:xfrm>
            <a:custGeom>
              <a:avLst/>
              <a:gdLst>
                <a:gd name="T0" fmla="*/ 0 w 4531"/>
                <a:gd name="T1" fmla="*/ 120 h 2615"/>
                <a:gd name="T2" fmla="*/ 0 w 4531"/>
                <a:gd name="T3" fmla="*/ 120 h 2615"/>
                <a:gd name="T4" fmla="*/ 175 w 4531"/>
                <a:gd name="T5" fmla="*/ 0 h 2615"/>
                <a:gd name="T6" fmla="*/ 4418 w 4531"/>
                <a:gd name="T7" fmla="*/ 4 h 2615"/>
                <a:gd name="T8" fmla="*/ 4526 w 4531"/>
                <a:gd name="T9" fmla="*/ 84 h 2615"/>
                <a:gd name="T10" fmla="*/ 4530 w 4531"/>
                <a:gd name="T11" fmla="*/ 742 h 2615"/>
                <a:gd name="T12" fmla="*/ 2916 w 4531"/>
                <a:gd name="T13" fmla="*/ 742 h 2615"/>
                <a:gd name="T14" fmla="*/ 2845 w 4531"/>
                <a:gd name="T15" fmla="*/ 742 h 2615"/>
                <a:gd name="T16" fmla="*/ 2761 w 4531"/>
                <a:gd name="T17" fmla="*/ 371 h 2615"/>
                <a:gd name="T18" fmla="*/ 1725 w 4531"/>
                <a:gd name="T19" fmla="*/ 371 h 2615"/>
                <a:gd name="T20" fmla="*/ 1638 w 4531"/>
                <a:gd name="T21" fmla="*/ 455 h 2615"/>
                <a:gd name="T22" fmla="*/ 1638 w 4531"/>
                <a:gd name="T23" fmla="*/ 2200 h 2615"/>
                <a:gd name="T24" fmla="*/ 1881 w 4531"/>
                <a:gd name="T25" fmla="*/ 2279 h 2615"/>
                <a:gd name="T26" fmla="*/ 2733 w 4531"/>
                <a:gd name="T27" fmla="*/ 2275 h 2615"/>
                <a:gd name="T28" fmla="*/ 2809 w 4531"/>
                <a:gd name="T29" fmla="*/ 2200 h 2615"/>
                <a:gd name="T30" fmla="*/ 2805 w 4531"/>
                <a:gd name="T31" fmla="*/ 1578 h 2615"/>
                <a:gd name="T32" fmla="*/ 2462 w 4531"/>
                <a:gd name="T33" fmla="*/ 1471 h 2615"/>
                <a:gd name="T34" fmla="*/ 2243 w 4531"/>
                <a:gd name="T35" fmla="*/ 1471 h 2615"/>
                <a:gd name="T36" fmla="*/ 2243 w 4531"/>
                <a:gd name="T37" fmla="*/ 1156 h 2615"/>
                <a:gd name="T38" fmla="*/ 4530 w 4531"/>
                <a:gd name="T39" fmla="*/ 1156 h 2615"/>
                <a:gd name="T40" fmla="*/ 4526 w 4531"/>
                <a:gd name="T41" fmla="*/ 2443 h 2615"/>
                <a:gd name="T42" fmla="*/ 4418 w 4531"/>
                <a:gd name="T43" fmla="*/ 2586 h 2615"/>
                <a:gd name="T44" fmla="*/ 4319 w 4531"/>
                <a:gd name="T45" fmla="*/ 2614 h 2615"/>
                <a:gd name="T46" fmla="*/ 84 w 4531"/>
                <a:gd name="T47" fmla="*/ 2614 h 2615"/>
                <a:gd name="T48" fmla="*/ 4 w 4531"/>
                <a:gd name="T49" fmla="*/ 2506 h 2615"/>
                <a:gd name="T50" fmla="*/ 0 w 4531"/>
                <a:gd name="T51" fmla="*/ 2459 h 2615"/>
                <a:gd name="T52" fmla="*/ 0 w 4531"/>
                <a:gd name="T53" fmla="*/ 12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1" h="2615" extrusionOk="0">
                  <a:moveTo>
                    <a:pt x="0" y="120"/>
                  </a:moveTo>
                  <a:lnTo>
                    <a:pt x="0" y="120"/>
                  </a:lnTo>
                  <a:cubicBezTo>
                    <a:pt x="0" y="44"/>
                    <a:pt x="36" y="0"/>
                    <a:pt x="175" y="0"/>
                  </a:cubicBezTo>
                  <a:cubicBezTo>
                    <a:pt x="4418" y="4"/>
                    <a:pt x="4418" y="4"/>
                    <a:pt x="4418" y="4"/>
                  </a:cubicBezTo>
                  <a:cubicBezTo>
                    <a:pt x="4458" y="12"/>
                    <a:pt x="4514" y="40"/>
                    <a:pt x="4526" y="84"/>
                  </a:cubicBezTo>
                  <a:cubicBezTo>
                    <a:pt x="4526" y="303"/>
                    <a:pt x="4530" y="522"/>
                    <a:pt x="4530" y="742"/>
                  </a:cubicBezTo>
                  <a:cubicBezTo>
                    <a:pt x="2916" y="742"/>
                    <a:pt x="2916" y="742"/>
                    <a:pt x="2916" y="742"/>
                  </a:cubicBezTo>
                  <a:cubicBezTo>
                    <a:pt x="2845" y="742"/>
                    <a:pt x="2845" y="742"/>
                    <a:pt x="2845" y="742"/>
                  </a:cubicBezTo>
                  <a:cubicBezTo>
                    <a:pt x="2845" y="618"/>
                    <a:pt x="2881" y="371"/>
                    <a:pt x="2761" y="371"/>
                  </a:cubicBezTo>
                  <a:cubicBezTo>
                    <a:pt x="1725" y="371"/>
                    <a:pt x="1725" y="371"/>
                    <a:pt x="1725" y="371"/>
                  </a:cubicBezTo>
                  <a:cubicBezTo>
                    <a:pt x="1689" y="387"/>
                    <a:pt x="1654" y="419"/>
                    <a:pt x="1638" y="455"/>
                  </a:cubicBezTo>
                  <a:cubicBezTo>
                    <a:pt x="1638" y="1032"/>
                    <a:pt x="1638" y="1674"/>
                    <a:pt x="1638" y="2200"/>
                  </a:cubicBezTo>
                  <a:cubicBezTo>
                    <a:pt x="1681" y="2299"/>
                    <a:pt x="1789" y="2275"/>
                    <a:pt x="1881" y="2279"/>
                  </a:cubicBezTo>
                  <a:cubicBezTo>
                    <a:pt x="2733" y="2275"/>
                    <a:pt x="2733" y="2275"/>
                    <a:pt x="2733" y="2275"/>
                  </a:cubicBezTo>
                  <a:cubicBezTo>
                    <a:pt x="2765" y="2267"/>
                    <a:pt x="2805" y="2240"/>
                    <a:pt x="2809" y="2200"/>
                  </a:cubicBezTo>
                  <a:cubicBezTo>
                    <a:pt x="2805" y="1578"/>
                    <a:pt x="2805" y="1578"/>
                    <a:pt x="2805" y="1578"/>
                  </a:cubicBezTo>
                  <a:cubicBezTo>
                    <a:pt x="2761" y="1419"/>
                    <a:pt x="2590" y="1486"/>
                    <a:pt x="2462" y="1471"/>
                  </a:cubicBezTo>
                  <a:cubicBezTo>
                    <a:pt x="2243" y="1471"/>
                    <a:pt x="2243" y="1471"/>
                    <a:pt x="2243" y="1471"/>
                  </a:cubicBezTo>
                  <a:cubicBezTo>
                    <a:pt x="2243" y="1156"/>
                    <a:pt x="2243" y="1156"/>
                    <a:pt x="2243" y="1156"/>
                  </a:cubicBezTo>
                  <a:cubicBezTo>
                    <a:pt x="4530" y="1156"/>
                    <a:pt x="4530" y="1156"/>
                    <a:pt x="4530" y="1156"/>
                  </a:cubicBezTo>
                  <a:cubicBezTo>
                    <a:pt x="4526" y="2443"/>
                    <a:pt x="4526" y="2443"/>
                    <a:pt x="4526" y="2443"/>
                  </a:cubicBezTo>
                  <a:cubicBezTo>
                    <a:pt x="4506" y="2498"/>
                    <a:pt x="4474" y="2554"/>
                    <a:pt x="4418" y="2586"/>
                  </a:cubicBezTo>
                  <a:cubicBezTo>
                    <a:pt x="4319" y="2614"/>
                    <a:pt x="4319" y="2614"/>
                    <a:pt x="4319" y="2614"/>
                  </a:cubicBezTo>
                  <a:cubicBezTo>
                    <a:pt x="84" y="2614"/>
                    <a:pt x="84" y="2614"/>
                    <a:pt x="84" y="2614"/>
                  </a:cubicBezTo>
                  <a:cubicBezTo>
                    <a:pt x="36" y="2606"/>
                    <a:pt x="12" y="2550"/>
                    <a:pt x="4" y="2506"/>
                  </a:cubicBezTo>
                  <a:cubicBezTo>
                    <a:pt x="0" y="2459"/>
                    <a:pt x="0" y="2459"/>
                    <a:pt x="0" y="2459"/>
                  </a:cubicBezTo>
                  <a:lnTo>
                    <a:pt x="0" y="120"/>
                  </a:ln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4425950" y="6616700"/>
              <a:ext cx="1644650" cy="942975"/>
            </a:xfrm>
            <a:custGeom>
              <a:avLst/>
              <a:gdLst>
                <a:gd name="T0" fmla="*/ 3 w 4569"/>
                <a:gd name="T1" fmla="*/ 1877 h 2619"/>
                <a:gd name="T2" fmla="*/ 3 w 4569"/>
                <a:gd name="T3" fmla="*/ 1877 h 2619"/>
                <a:gd name="T4" fmla="*/ 1728 w 4569"/>
                <a:gd name="T5" fmla="*/ 1881 h 2619"/>
                <a:gd name="T6" fmla="*/ 1811 w 4569"/>
                <a:gd name="T7" fmla="*/ 2247 h 2619"/>
                <a:gd name="T8" fmla="*/ 2795 w 4569"/>
                <a:gd name="T9" fmla="*/ 2243 h 2619"/>
                <a:gd name="T10" fmla="*/ 2879 w 4569"/>
                <a:gd name="T11" fmla="*/ 2144 h 2619"/>
                <a:gd name="T12" fmla="*/ 2879 w 4569"/>
                <a:gd name="T13" fmla="*/ 1570 h 2619"/>
                <a:gd name="T14" fmla="*/ 2787 w 4569"/>
                <a:gd name="T15" fmla="*/ 1487 h 2619"/>
                <a:gd name="T16" fmla="*/ 123 w 4569"/>
                <a:gd name="T17" fmla="*/ 1482 h 2619"/>
                <a:gd name="T18" fmla="*/ 0 w 4569"/>
                <a:gd name="T19" fmla="*/ 1291 h 2619"/>
                <a:gd name="T20" fmla="*/ 3 w 4569"/>
                <a:gd name="T21" fmla="*/ 144 h 2619"/>
                <a:gd name="T22" fmla="*/ 326 w 4569"/>
                <a:gd name="T23" fmla="*/ 12 h 2619"/>
                <a:gd name="T24" fmla="*/ 4448 w 4569"/>
                <a:gd name="T25" fmla="*/ 12 h 2619"/>
                <a:gd name="T26" fmla="*/ 4568 w 4569"/>
                <a:gd name="T27" fmla="*/ 96 h 2619"/>
                <a:gd name="T28" fmla="*/ 4568 w 4569"/>
                <a:gd name="T29" fmla="*/ 702 h 2619"/>
                <a:gd name="T30" fmla="*/ 2895 w 4569"/>
                <a:gd name="T31" fmla="*/ 702 h 2619"/>
                <a:gd name="T32" fmla="*/ 2823 w 4569"/>
                <a:gd name="T33" fmla="*/ 367 h 2619"/>
                <a:gd name="T34" fmla="*/ 1755 w 4569"/>
                <a:gd name="T35" fmla="*/ 367 h 2619"/>
                <a:gd name="T36" fmla="*/ 1712 w 4569"/>
                <a:gd name="T37" fmla="*/ 411 h 2619"/>
                <a:gd name="T38" fmla="*/ 1712 w 4569"/>
                <a:gd name="T39" fmla="*/ 1104 h 2619"/>
                <a:gd name="T40" fmla="*/ 2086 w 4569"/>
                <a:gd name="T41" fmla="*/ 1192 h 2619"/>
                <a:gd name="T42" fmla="*/ 4413 w 4569"/>
                <a:gd name="T43" fmla="*/ 1192 h 2619"/>
                <a:gd name="T44" fmla="*/ 4568 w 4569"/>
                <a:gd name="T45" fmla="*/ 1279 h 2619"/>
                <a:gd name="T46" fmla="*/ 4568 w 4569"/>
                <a:gd name="T47" fmla="*/ 2447 h 2619"/>
                <a:gd name="T48" fmla="*/ 4468 w 4569"/>
                <a:gd name="T49" fmla="*/ 2618 h 2619"/>
                <a:gd name="T50" fmla="*/ 4138 w 4569"/>
                <a:gd name="T51" fmla="*/ 2618 h 2619"/>
                <a:gd name="T52" fmla="*/ 155 w 4569"/>
                <a:gd name="T53" fmla="*/ 2618 h 2619"/>
                <a:gd name="T54" fmla="*/ 0 w 4569"/>
                <a:gd name="T55" fmla="*/ 2451 h 2619"/>
                <a:gd name="T56" fmla="*/ 3 w 4569"/>
                <a:gd name="T57" fmla="*/ 1877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9" h="2619" extrusionOk="0">
                  <a:moveTo>
                    <a:pt x="3" y="1877"/>
                  </a:moveTo>
                  <a:lnTo>
                    <a:pt x="3" y="1877"/>
                  </a:lnTo>
                  <a:cubicBezTo>
                    <a:pt x="1728" y="1881"/>
                    <a:pt x="1728" y="1881"/>
                    <a:pt x="1728" y="1881"/>
                  </a:cubicBezTo>
                  <a:cubicBezTo>
                    <a:pt x="1728" y="2028"/>
                    <a:pt x="1697" y="2247"/>
                    <a:pt x="1811" y="2247"/>
                  </a:cubicBezTo>
                  <a:cubicBezTo>
                    <a:pt x="2138" y="2251"/>
                    <a:pt x="2476" y="2243"/>
                    <a:pt x="2795" y="2243"/>
                  </a:cubicBezTo>
                  <a:cubicBezTo>
                    <a:pt x="2879" y="2144"/>
                    <a:pt x="2879" y="2144"/>
                    <a:pt x="2879" y="2144"/>
                  </a:cubicBezTo>
                  <a:cubicBezTo>
                    <a:pt x="2879" y="1570"/>
                    <a:pt x="2879" y="1570"/>
                    <a:pt x="2879" y="1570"/>
                  </a:cubicBezTo>
                  <a:cubicBezTo>
                    <a:pt x="2879" y="1534"/>
                    <a:pt x="2867" y="1487"/>
                    <a:pt x="2787" y="1487"/>
                  </a:cubicBezTo>
                  <a:cubicBezTo>
                    <a:pt x="123" y="1482"/>
                    <a:pt x="123" y="1482"/>
                    <a:pt x="123" y="1482"/>
                  </a:cubicBezTo>
                  <a:cubicBezTo>
                    <a:pt x="27" y="1482"/>
                    <a:pt x="0" y="1375"/>
                    <a:pt x="0" y="1291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0"/>
                    <a:pt x="207" y="12"/>
                    <a:pt x="326" y="12"/>
                  </a:cubicBezTo>
                  <a:cubicBezTo>
                    <a:pt x="4448" y="12"/>
                    <a:pt x="4448" y="12"/>
                    <a:pt x="4448" y="12"/>
                  </a:cubicBezTo>
                  <a:cubicBezTo>
                    <a:pt x="4496" y="28"/>
                    <a:pt x="4560" y="36"/>
                    <a:pt x="4568" y="96"/>
                  </a:cubicBezTo>
                  <a:cubicBezTo>
                    <a:pt x="4568" y="702"/>
                    <a:pt x="4568" y="702"/>
                    <a:pt x="4568" y="702"/>
                  </a:cubicBezTo>
                  <a:cubicBezTo>
                    <a:pt x="2895" y="702"/>
                    <a:pt x="2895" y="702"/>
                    <a:pt x="2895" y="702"/>
                  </a:cubicBezTo>
                  <a:cubicBezTo>
                    <a:pt x="2895" y="590"/>
                    <a:pt x="2927" y="367"/>
                    <a:pt x="2823" y="367"/>
                  </a:cubicBezTo>
                  <a:cubicBezTo>
                    <a:pt x="2476" y="367"/>
                    <a:pt x="2106" y="367"/>
                    <a:pt x="1755" y="367"/>
                  </a:cubicBezTo>
                  <a:cubicBezTo>
                    <a:pt x="1712" y="411"/>
                    <a:pt x="1712" y="411"/>
                    <a:pt x="1712" y="411"/>
                  </a:cubicBezTo>
                  <a:cubicBezTo>
                    <a:pt x="1712" y="1104"/>
                    <a:pt x="1712" y="1104"/>
                    <a:pt x="1712" y="1104"/>
                  </a:cubicBezTo>
                  <a:cubicBezTo>
                    <a:pt x="1712" y="1224"/>
                    <a:pt x="1911" y="1192"/>
                    <a:pt x="2086" y="1192"/>
                  </a:cubicBezTo>
                  <a:cubicBezTo>
                    <a:pt x="4413" y="1192"/>
                    <a:pt x="4413" y="1192"/>
                    <a:pt x="4413" y="1192"/>
                  </a:cubicBezTo>
                  <a:cubicBezTo>
                    <a:pt x="4520" y="1192"/>
                    <a:pt x="4568" y="1208"/>
                    <a:pt x="4568" y="1279"/>
                  </a:cubicBezTo>
                  <a:cubicBezTo>
                    <a:pt x="4568" y="1678"/>
                    <a:pt x="4568" y="2088"/>
                    <a:pt x="4568" y="2447"/>
                  </a:cubicBezTo>
                  <a:cubicBezTo>
                    <a:pt x="4568" y="2514"/>
                    <a:pt x="4544" y="2602"/>
                    <a:pt x="4468" y="2618"/>
                  </a:cubicBezTo>
                  <a:cubicBezTo>
                    <a:pt x="4138" y="2618"/>
                    <a:pt x="4138" y="2618"/>
                    <a:pt x="4138" y="2618"/>
                  </a:cubicBezTo>
                  <a:cubicBezTo>
                    <a:pt x="155" y="2618"/>
                    <a:pt x="155" y="2618"/>
                    <a:pt x="155" y="2618"/>
                  </a:cubicBezTo>
                  <a:cubicBezTo>
                    <a:pt x="83" y="2606"/>
                    <a:pt x="0" y="2546"/>
                    <a:pt x="0" y="2451"/>
                  </a:cubicBezTo>
                  <a:cubicBezTo>
                    <a:pt x="0" y="2263"/>
                    <a:pt x="3" y="2096"/>
                    <a:pt x="3" y="187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6453188" y="6616700"/>
              <a:ext cx="611187" cy="949325"/>
            </a:xfrm>
            <a:custGeom>
              <a:avLst/>
              <a:gdLst>
                <a:gd name="T0" fmla="*/ 0 w 1698"/>
                <a:gd name="T1" fmla="*/ 2243 h 2639"/>
                <a:gd name="T2" fmla="*/ 0 w 1698"/>
                <a:gd name="T3" fmla="*/ 2243 h 2639"/>
                <a:gd name="T4" fmla="*/ 541 w 1698"/>
                <a:gd name="T5" fmla="*/ 2124 h 2639"/>
                <a:gd name="T6" fmla="*/ 553 w 1698"/>
                <a:gd name="T7" fmla="*/ 2020 h 2639"/>
                <a:gd name="T8" fmla="*/ 553 w 1698"/>
                <a:gd name="T9" fmla="*/ 566 h 2639"/>
                <a:gd name="T10" fmla="*/ 8 w 1698"/>
                <a:gd name="T11" fmla="*/ 415 h 2639"/>
                <a:gd name="T12" fmla="*/ 8 w 1698"/>
                <a:gd name="T13" fmla="*/ 0 h 2639"/>
                <a:gd name="T14" fmla="*/ 1697 w 1698"/>
                <a:gd name="T15" fmla="*/ 0 h 2639"/>
                <a:gd name="T16" fmla="*/ 1697 w 1698"/>
                <a:gd name="T17" fmla="*/ 2638 h 2639"/>
                <a:gd name="T18" fmla="*/ 0 w 1698"/>
                <a:gd name="T19" fmla="*/ 2638 h 2639"/>
                <a:gd name="T20" fmla="*/ 0 w 1698"/>
                <a:gd name="T21" fmla="*/ 2243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9" extrusionOk="0">
                  <a:moveTo>
                    <a:pt x="0" y="2243"/>
                  </a:moveTo>
                  <a:lnTo>
                    <a:pt x="0" y="2243"/>
                  </a:lnTo>
                  <a:cubicBezTo>
                    <a:pt x="191" y="2227"/>
                    <a:pt x="450" y="2291"/>
                    <a:pt x="541" y="2124"/>
                  </a:cubicBezTo>
                  <a:cubicBezTo>
                    <a:pt x="553" y="2020"/>
                    <a:pt x="553" y="2020"/>
                    <a:pt x="553" y="2020"/>
                  </a:cubicBezTo>
                  <a:cubicBezTo>
                    <a:pt x="553" y="566"/>
                    <a:pt x="553" y="566"/>
                    <a:pt x="553" y="566"/>
                  </a:cubicBezTo>
                  <a:cubicBezTo>
                    <a:pt x="506" y="375"/>
                    <a:pt x="203" y="415"/>
                    <a:pt x="8" y="4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697" y="2638"/>
                    <a:pt x="1697" y="2638"/>
                    <a:pt x="1697" y="2638"/>
                  </a:cubicBezTo>
                  <a:cubicBezTo>
                    <a:pt x="0" y="2638"/>
                    <a:pt x="0" y="2638"/>
                    <a:pt x="0" y="2638"/>
                  </a:cubicBezTo>
                  <a:cubicBezTo>
                    <a:pt x="0" y="2510"/>
                    <a:pt x="0" y="2375"/>
                    <a:pt x="0" y="2243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7161213" y="6618288"/>
              <a:ext cx="611187" cy="949325"/>
            </a:xfrm>
            <a:custGeom>
              <a:avLst/>
              <a:gdLst>
                <a:gd name="T0" fmla="*/ 1697 w 1698"/>
                <a:gd name="T1" fmla="*/ 2239 h 2635"/>
                <a:gd name="T2" fmla="*/ 1697 w 1698"/>
                <a:gd name="T3" fmla="*/ 2239 h 2635"/>
                <a:gd name="T4" fmla="*/ 1155 w 1698"/>
                <a:gd name="T5" fmla="*/ 2120 h 2635"/>
                <a:gd name="T6" fmla="*/ 1139 w 1698"/>
                <a:gd name="T7" fmla="*/ 2020 h 2635"/>
                <a:gd name="T8" fmla="*/ 1143 w 1698"/>
                <a:gd name="T9" fmla="*/ 566 h 2635"/>
                <a:gd name="T10" fmla="*/ 1689 w 1698"/>
                <a:gd name="T11" fmla="*/ 411 h 2635"/>
                <a:gd name="T12" fmla="*/ 1689 w 1698"/>
                <a:gd name="T13" fmla="*/ 0 h 2635"/>
                <a:gd name="T14" fmla="*/ 0 w 1698"/>
                <a:gd name="T15" fmla="*/ 0 h 2635"/>
                <a:gd name="T16" fmla="*/ 0 w 1698"/>
                <a:gd name="T17" fmla="*/ 2634 h 2635"/>
                <a:gd name="T18" fmla="*/ 1697 w 1698"/>
                <a:gd name="T19" fmla="*/ 2634 h 2635"/>
                <a:gd name="T20" fmla="*/ 1697 w 1698"/>
                <a:gd name="T21" fmla="*/ 223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5" extrusionOk="0">
                  <a:moveTo>
                    <a:pt x="1697" y="2239"/>
                  </a:moveTo>
                  <a:lnTo>
                    <a:pt x="1697" y="2239"/>
                  </a:lnTo>
                  <a:cubicBezTo>
                    <a:pt x="1502" y="2227"/>
                    <a:pt x="1247" y="2291"/>
                    <a:pt x="1155" y="2120"/>
                  </a:cubicBezTo>
                  <a:cubicBezTo>
                    <a:pt x="1139" y="2020"/>
                    <a:pt x="1139" y="2020"/>
                    <a:pt x="1139" y="2020"/>
                  </a:cubicBezTo>
                  <a:cubicBezTo>
                    <a:pt x="1143" y="566"/>
                    <a:pt x="1143" y="566"/>
                    <a:pt x="1143" y="566"/>
                  </a:cubicBezTo>
                  <a:cubicBezTo>
                    <a:pt x="1187" y="371"/>
                    <a:pt x="1490" y="415"/>
                    <a:pt x="1689" y="411"/>
                  </a:cubicBezTo>
                  <a:cubicBezTo>
                    <a:pt x="1689" y="0"/>
                    <a:pt x="1689" y="0"/>
                    <a:pt x="16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4"/>
                    <a:pt x="0" y="2634"/>
                    <a:pt x="0" y="2634"/>
                  </a:cubicBezTo>
                  <a:cubicBezTo>
                    <a:pt x="1697" y="2634"/>
                    <a:pt x="1697" y="2634"/>
                    <a:pt x="1697" y="2634"/>
                  </a:cubicBezTo>
                  <a:cubicBezTo>
                    <a:pt x="1697" y="2510"/>
                    <a:pt x="1697" y="2375"/>
                    <a:pt x="1697" y="223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6792913" y="5838825"/>
              <a:ext cx="639762" cy="639763"/>
            </a:xfrm>
            <a:custGeom>
              <a:avLst/>
              <a:gdLst>
                <a:gd name="T0" fmla="*/ 888 w 1778"/>
                <a:gd name="T1" fmla="*/ 1777 h 1778"/>
                <a:gd name="T2" fmla="*/ 888 w 1778"/>
                <a:gd name="T3" fmla="*/ 1777 h 1778"/>
                <a:gd name="T4" fmla="*/ 1777 w 1778"/>
                <a:gd name="T5" fmla="*/ 888 h 1778"/>
                <a:gd name="T6" fmla="*/ 888 w 1778"/>
                <a:gd name="T7" fmla="*/ 0 h 1778"/>
                <a:gd name="T8" fmla="*/ 0 w 1778"/>
                <a:gd name="T9" fmla="*/ 888 h 1778"/>
                <a:gd name="T10" fmla="*/ 888 w 1778"/>
                <a:gd name="T11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8" h="1778" extrusionOk="0">
                  <a:moveTo>
                    <a:pt x="888" y="1777"/>
                  </a:moveTo>
                  <a:lnTo>
                    <a:pt x="888" y="1777"/>
                  </a:lnTo>
                  <a:cubicBezTo>
                    <a:pt x="1378" y="1777"/>
                    <a:pt x="1777" y="1379"/>
                    <a:pt x="1777" y="888"/>
                  </a:cubicBezTo>
                  <a:cubicBezTo>
                    <a:pt x="1777" y="399"/>
                    <a:pt x="1378" y="0"/>
                    <a:pt x="888" y="0"/>
                  </a:cubicBezTo>
                  <a:cubicBezTo>
                    <a:pt x="398" y="0"/>
                    <a:pt x="0" y="399"/>
                    <a:pt x="0" y="888"/>
                  </a:cubicBezTo>
                  <a:cubicBezTo>
                    <a:pt x="0" y="1379"/>
                    <a:pt x="398" y="1777"/>
                    <a:pt x="888" y="1777"/>
                  </a:cubicBez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7062788" y="6616700"/>
              <a:ext cx="98425" cy="949325"/>
            </a:xfrm>
            <a:custGeom>
              <a:avLst/>
              <a:gdLst>
                <a:gd name="T0" fmla="*/ 271 w 272"/>
                <a:gd name="T1" fmla="*/ 2638 h 2639"/>
                <a:gd name="T2" fmla="*/ 271 w 272"/>
                <a:gd name="T3" fmla="*/ 0 h 2639"/>
                <a:gd name="T4" fmla="*/ 0 w 272"/>
                <a:gd name="T5" fmla="*/ 0 h 2639"/>
                <a:gd name="T6" fmla="*/ 0 w 272"/>
                <a:gd name="T7" fmla="*/ 2638 h 2639"/>
                <a:gd name="T8" fmla="*/ 271 w 272"/>
                <a:gd name="T9" fmla="*/ 2638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639" extrusionOk="0">
                  <a:moveTo>
                    <a:pt x="271" y="2638"/>
                  </a:moveTo>
                  <a:lnTo>
                    <a:pt x="271" y="0"/>
                  </a:lnTo>
                  <a:lnTo>
                    <a:pt x="0" y="0"/>
                  </a:lnTo>
                  <a:lnTo>
                    <a:pt x="0" y="2638"/>
                  </a:lnTo>
                  <a:lnTo>
                    <a:pt x="271" y="2638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 bwMode="auto">
          <a:xfrm>
            <a:off x="935569" y="2527067"/>
            <a:ext cx="9178596" cy="3366444"/>
          </a:xfrm>
        </p:spPr>
        <p:txBody>
          <a:bodyPr anchor="t"/>
          <a:lstStyle>
            <a:lvl1pPr marL="180097" indent="-180097" algn="l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/>
            </a:lvl1pPr>
            <a:lvl2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2pPr>
            <a:lvl3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3pPr>
            <a:lvl4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4pPr>
            <a:lvl5pPr marL="396213" indent="-216116" algn="l"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4902563" y="6437995"/>
            <a:ext cx="8181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9734953" y="6437995"/>
            <a:ext cx="177801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2024-02-01 AimDay - Lund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6756230" y="6437995"/>
            <a:ext cx="3179233" cy="365125"/>
          </a:xfrm>
        </p:spPr>
        <p:txBody>
          <a:bodyPr lIns="126310" tIns="54734" rIns="84207" bIns="54734" anchor="t"/>
          <a:lstStyle>
            <a:lvl1pPr algn="r">
              <a:spcBef>
                <a:spcPts val="0"/>
              </a:spcBef>
              <a:defRPr sz="770"/>
            </a:lvl1pPr>
            <a:lvl2pPr algn="r">
              <a:spcBef>
                <a:spcPts val="0"/>
              </a:spcBef>
              <a:defRPr sz="770"/>
            </a:lvl2pPr>
            <a:lvl3pPr algn="r">
              <a:spcBef>
                <a:spcPts val="0"/>
              </a:spcBef>
              <a:defRPr sz="770"/>
            </a:lvl3pPr>
            <a:lvl4pPr algn="r">
              <a:spcBef>
                <a:spcPts val="0"/>
              </a:spcBef>
              <a:defRPr sz="770"/>
            </a:lvl4pPr>
            <a:lvl5pPr algn="r">
              <a:spcBef>
                <a:spcPts val="0"/>
              </a:spcBef>
              <a:defRPr sz="77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923836" y="167199"/>
            <a:ext cx="3848280" cy="1251508"/>
          </a:xfrm>
        </p:spPr>
        <p:txBody>
          <a:bodyPr anchor="t"/>
          <a:lstStyle>
            <a:lvl1pPr algn="l">
              <a:defRPr sz="282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5251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Inhaltsplatzhalter 2"/>
          <p:cNvSpPr>
            <a:spLocks noGrp="1"/>
          </p:cNvSpPr>
          <p:nvPr>
            <p:ph idx="1"/>
          </p:nvPr>
        </p:nvSpPr>
        <p:spPr bwMode="auto">
          <a:xfrm>
            <a:off x="6920203" y="2086217"/>
            <a:ext cx="4870557" cy="4134890"/>
          </a:xfrm>
        </p:spPr>
        <p:txBody>
          <a:bodyPr anchor="t"/>
          <a:lstStyle>
            <a:lvl1pPr marL="180097" indent="-180097" algn="l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/>
            </a:lvl1pPr>
            <a:lvl2pPr marL="180097" indent="-180097" algn="l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/>
            </a:lvl2pPr>
            <a:lvl3pPr marL="180097" indent="-180097" algn="l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/>
            </a:lvl3pPr>
            <a:lvl4pPr marL="180097" indent="-180097" algn="l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/>
            </a:lvl4pPr>
            <a:lvl5pPr marL="180097" indent="-180097" algn="l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3" name="Titel 1"/>
          <p:cNvSpPr>
            <a:spLocks noGrp="1"/>
          </p:cNvSpPr>
          <p:nvPr>
            <p:ph type="title"/>
          </p:nvPr>
        </p:nvSpPr>
        <p:spPr bwMode="auto">
          <a:xfrm>
            <a:off x="747406" y="4512530"/>
            <a:ext cx="4762735" cy="1173337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 bwMode="auto">
          <a:xfrm>
            <a:off x="4902563" y="6437995"/>
            <a:ext cx="8181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 bwMode="auto">
          <a:xfrm>
            <a:off x="9734953" y="6437995"/>
            <a:ext cx="177801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2024-02-01 AimDay - Lund</a:t>
            </a:r>
            <a:endParaRPr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6756230" y="6437995"/>
            <a:ext cx="3179233" cy="365125"/>
          </a:xfrm>
        </p:spPr>
        <p:txBody>
          <a:bodyPr lIns="126310" tIns="54734" rIns="84207" bIns="54734" anchor="t"/>
          <a:lstStyle>
            <a:lvl1pPr algn="r">
              <a:spcBef>
                <a:spcPts val="0"/>
              </a:spcBef>
              <a:defRPr sz="770"/>
            </a:lvl1pPr>
            <a:lvl2pPr algn="r">
              <a:spcBef>
                <a:spcPts val="0"/>
              </a:spcBef>
              <a:defRPr sz="770"/>
            </a:lvl2pPr>
            <a:lvl3pPr algn="r">
              <a:spcBef>
                <a:spcPts val="0"/>
              </a:spcBef>
              <a:defRPr sz="770"/>
            </a:lvl3pPr>
            <a:lvl4pPr algn="r">
              <a:spcBef>
                <a:spcPts val="0"/>
              </a:spcBef>
              <a:defRPr sz="770"/>
            </a:lvl4pPr>
            <a:lvl5pPr algn="r">
              <a:spcBef>
                <a:spcPts val="0"/>
              </a:spcBef>
              <a:defRPr sz="77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grpSp>
        <p:nvGrpSpPr>
          <p:cNvPr id="54" name="Gruppierung 53"/>
          <p:cNvGrpSpPr>
            <a:grpSpLocks noChangeAspect="1"/>
          </p:cNvGrpSpPr>
          <p:nvPr userDrawn="1"/>
        </p:nvGrpSpPr>
        <p:grpSpPr bwMode="auto">
          <a:xfrm>
            <a:off x="11074573" y="141761"/>
            <a:ext cx="907372" cy="259200"/>
            <a:chOff x="2325688" y="5838825"/>
            <a:chExt cx="5446712" cy="1728788"/>
          </a:xfrm>
        </p:grpSpPr>
        <p:sp>
          <p:nvSpPr>
            <p:cNvPr id="55" name="Freeform 10"/>
            <p:cNvSpPr>
              <a:spLocks noChangeArrowheads="1"/>
            </p:cNvSpPr>
            <p:nvPr/>
          </p:nvSpPr>
          <p:spPr bwMode="auto">
            <a:xfrm>
              <a:off x="2325688" y="6615113"/>
              <a:ext cx="1631950" cy="941387"/>
            </a:xfrm>
            <a:custGeom>
              <a:avLst/>
              <a:gdLst>
                <a:gd name="T0" fmla="*/ 0 w 4531"/>
                <a:gd name="T1" fmla="*/ 120 h 2615"/>
                <a:gd name="T2" fmla="*/ 0 w 4531"/>
                <a:gd name="T3" fmla="*/ 120 h 2615"/>
                <a:gd name="T4" fmla="*/ 175 w 4531"/>
                <a:gd name="T5" fmla="*/ 0 h 2615"/>
                <a:gd name="T6" fmla="*/ 4418 w 4531"/>
                <a:gd name="T7" fmla="*/ 4 h 2615"/>
                <a:gd name="T8" fmla="*/ 4526 w 4531"/>
                <a:gd name="T9" fmla="*/ 84 h 2615"/>
                <a:gd name="T10" fmla="*/ 4530 w 4531"/>
                <a:gd name="T11" fmla="*/ 742 h 2615"/>
                <a:gd name="T12" fmla="*/ 2916 w 4531"/>
                <a:gd name="T13" fmla="*/ 742 h 2615"/>
                <a:gd name="T14" fmla="*/ 2845 w 4531"/>
                <a:gd name="T15" fmla="*/ 742 h 2615"/>
                <a:gd name="T16" fmla="*/ 2761 w 4531"/>
                <a:gd name="T17" fmla="*/ 371 h 2615"/>
                <a:gd name="T18" fmla="*/ 1725 w 4531"/>
                <a:gd name="T19" fmla="*/ 371 h 2615"/>
                <a:gd name="T20" fmla="*/ 1638 w 4531"/>
                <a:gd name="T21" fmla="*/ 455 h 2615"/>
                <a:gd name="T22" fmla="*/ 1638 w 4531"/>
                <a:gd name="T23" fmla="*/ 2200 h 2615"/>
                <a:gd name="T24" fmla="*/ 1881 w 4531"/>
                <a:gd name="T25" fmla="*/ 2279 h 2615"/>
                <a:gd name="T26" fmla="*/ 2733 w 4531"/>
                <a:gd name="T27" fmla="*/ 2275 h 2615"/>
                <a:gd name="T28" fmla="*/ 2809 w 4531"/>
                <a:gd name="T29" fmla="*/ 2200 h 2615"/>
                <a:gd name="T30" fmla="*/ 2805 w 4531"/>
                <a:gd name="T31" fmla="*/ 1578 h 2615"/>
                <a:gd name="T32" fmla="*/ 2462 w 4531"/>
                <a:gd name="T33" fmla="*/ 1471 h 2615"/>
                <a:gd name="T34" fmla="*/ 2243 w 4531"/>
                <a:gd name="T35" fmla="*/ 1471 h 2615"/>
                <a:gd name="T36" fmla="*/ 2243 w 4531"/>
                <a:gd name="T37" fmla="*/ 1156 h 2615"/>
                <a:gd name="T38" fmla="*/ 4530 w 4531"/>
                <a:gd name="T39" fmla="*/ 1156 h 2615"/>
                <a:gd name="T40" fmla="*/ 4526 w 4531"/>
                <a:gd name="T41" fmla="*/ 2443 h 2615"/>
                <a:gd name="T42" fmla="*/ 4418 w 4531"/>
                <a:gd name="T43" fmla="*/ 2586 h 2615"/>
                <a:gd name="T44" fmla="*/ 4319 w 4531"/>
                <a:gd name="T45" fmla="*/ 2614 h 2615"/>
                <a:gd name="T46" fmla="*/ 84 w 4531"/>
                <a:gd name="T47" fmla="*/ 2614 h 2615"/>
                <a:gd name="T48" fmla="*/ 4 w 4531"/>
                <a:gd name="T49" fmla="*/ 2506 h 2615"/>
                <a:gd name="T50" fmla="*/ 0 w 4531"/>
                <a:gd name="T51" fmla="*/ 2459 h 2615"/>
                <a:gd name="T52" fmla="*/ 0 w 4531"/>
                <a:gd name="T53" fmla="*/ 12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1" h="2615" extrusionOk="0">
                  <a:moveTo>
                    <a:pt x="0" y="120"/>
                  </a:moveTo>
                  <a:lnTo>
                    <a:pt x="0" y="120"/>
                  </a:lnTo>
                  <a:cubicBezTo>
                    <a:pt x="0" y="44"/>
                    <a:pt x="36" y="0"/>
                    <a:pt x="175" y="0"/>
                  </a:cubicBezTo>
                  <a:cubicBezTo>
                    <a:pt x="4418" y="4"/>
                    <a:pt x="4418" y="4"/>
                    <a:pt x="4418" y="4"/>
                  </a:cubicBezTo>
                  <a:cubicBezTo>
                    <a:pt x="4458" y="12"/>
                    <a:pt x="4514" y="40"/>
                    <a:pt x="4526" y="84"/>
                  </a:cubicBezTo>
                  <a:cubicBezTo>
                    <a:pt x="4526" y="303"/>
                    <a:pt x="4530" y="522"/>
                    <a:pt x="4530" y="742"/>
                  </a:cubicBezTo>
                  <a:cubicBezTo>
                    <a:pt x="2916" y="742"/>
                    <a:pt x="2916" y="742"/>
                    <a:pt x="2916" y="742"/>
                  </a:cubicBezTo>
                  <a:cubicBezTo>
                    <a:pt x="2845" y="742"/>
                    <a:pt x="2845" y="742"/>
                    <a:pt x="2845" y="742"/>
                  </a:cubicBezTo>
                  <a:cubicBezTo>
                    <a:pt x="2845" y="618"/>
                    <a:pt x="2881" y="371"/>
                    <a:pt x="2761" y="371"/>
                  </a:cubicBezTo>
                  <a:cubicBezTo>
                    <a:pt x="1725" y="371"/>
                    <a:pt x="1725" y="371"/>
                    <a:pt x="1725" y="371"/>
                  </a:cubicBezTo>
                  <a:cubicBezTo>
                    <a:pt x="1689" y="387"/>
                    <a:pt x="1654" y="419"/>
                    <a:pt x="1638" y="455"/>
                  </a:cubicBezTo>
                  <a:cubicBezTo>
                    <a:pt x="1638" y="1032"/>
                    <a:pt x="1638" y="1674"/>
                    <a:pt x="1638" y="2200"/>
                  </a:cubicBezTo>
                  <a:cubicBezTo>
                    <a:pt x="1681" y="2299"/>
                    <a:pt x="1789" y="2275"/>
                    <a:pt x="1881" y="2279"/>
                  </a:cubicBezTo>
                  <a:cubicBezTo>
                    <a:pt x="2733" y="2275"/>
                    <a:pt x="2733" y="2275"/>
                    <a:pt x="2733" y="2275"/>
                  </a:cubicBezTo>
                  <a:cubicBezTo>
                    <a:pt x="2765" y="2267"/>
                    <a:pt x="2805" y="2240"/>
                    <a:pt x="2809" y="2200"/>
                  </a:cubicBezTo>
                  <a:cubicBezTo>
                    <a:pt x="2805" y="1578"/>
                    <a:pt x="2805" y="1578"/>
                    <a:pt x="2805" y="1578"/>
                  </a:cubicBezTo>
                  <a:cubicBezTo>
                    <a:pt x="2761" y="1419"/>
                    <a:pt x="2590" y="1486"/>
                    <a:pt x="2462" y="1471"/>
                  </a:cubicBezTo>
                  <a:cubicBezTo>
                    <a:pt x="2243" y="1471"/>
                    <a:pt x="2243" y="1471"/>
                    <a:pt x="2243" y="1471"/>
                  </a:cubicBezTo>
                  <a:cubicBezTo>
                    <a:pt x="2243" y="1156"/>
                    <a:pt x="2243" y="1156"/>
                    <a:pt x="2243" y="1156"/>
                  </a:cubicBezTo>
                  <a:cubicBezTo>
                    <a:pt x="4530" y="1156"/>
                    <a:pt x="4530" y="1156"/>
                    <a:pt x="4530" y="1156"/>
                  </a:cubicBezTo>
                  <a:cubicBezTo>
                    <a:pt x="4526" y="2443"/>
                    <a:pt x="4526" y="2443"/>
                    <a:pt x="4526" y="2443"/>
                  </a:cubicBezTo>
                  <a:cubicBezTo>
                    <a:pt x="4506" y="2498"/>
                    <a:pt x="4474" y="2554"/>
                    <a:pt x="4418" y="2586"/>
                  </a:cubicBezTo>
                  <a:cubicBezTo>
                    <a:pt x="4319" y="2614"/>
                    <a:pt x="4319" y="2614"/>
                    <a:pt x="4319" y="2614"/>
                  </a:cubicBezTo>
                  <a:cubicBezTo>
                    <a:pt x="84" y="2614"/>
                    <a:pt x="84" y="2614"/>
                    <a:pt x="84" y="2614"/>
                  </a:cubicBezTo>
                  <a:cubicBezTo>
                    <a:pt x="36" y="2606"/>
                    <a:pt x="12" y="2550"/>
                    <a:pt x="4" y="2506"/>
                  </a:cubicBezTo>
                  <a:cubicBezTo>
                    <a:pt x="0" y="2459"/>
                    <a:pt x="0" y="2459"/>
                    <a:pt x="0" y="2459"/>
                  </a:cubicBezTo>
                  <a:lnTo>
                    <a:pt x="0" y="120"/>
                  </a:ln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6" name="Freeform 11"/>
            <p:cNvSpPr>
              <a:spLocks noChangeArrowheads="1"/>
            </p:cNvSpPr>
            <p:nvPr/>
          </p:nvSpPr>
          <p:spPr bwMode="auto">
            <a:xfrm>
              <a:off x="4425950" y="6616700"/>
              <a:ext cx="1644650" cy="942975"/>
            </a:xfrm>
            <a:custGeom>
              <a:avLst/>
              <a:gdLst>
                <a:gd name="T0" fmla="*/ 3 w 4569"/>
                <a:gd name="T1" fmla="*/ 1877 h 2619"/>
                <a:gd name="T2" fmla="*/ 3 w 4569"/>
                <a:gd name="T3" fmla="*/ 1877 h 2619"/>
                <a:gd name="T4" fmla="*/ 1728 w 4569"/>
                <a:gd name="T5" fmla="*/ 1881 h 2619"/>
                <a:gd name="T6" fmla="*/ 1811 w 4569"/>
                <a:gd name="T7" fmla="*/ 2247 h 2619"/>
                <a:gd name="T8" fmla="*/ 2795 w 4569"/>
                <a:gd name="T9" fmla="*/ 2243 h 2619"/>
                <a:gd name="T10" fmla="*/ 2879 w 4569"/>
                <a:gd name="T11" fmla="*/ 2144 h 2619"/>
                <a:gd name="T12" fmla="*/ 2879 w 4569"/>
                <a:gd name="T13" fmla="*/ 1570 h 2619"/>
                <a:gd name="T14" fmla="*/ 2787 w 4569"/>
                <a:gd name="T15" fmla="*/ 1487 h 2619"/>
                <a:gd name="T16" fmla="*/ 123 w 4569"/>
                <a:gd name="T17" fmla="*/ 1482 h 2619"/>
                <a:gd name="T18" fmla="*/ 0 w 4569"/>
                <a:gd name="T19" fmla="*/ 1291 h 2619"/>
                <a:gd name="T20" fmla="*/ 3 w 4569"/>
                <a:gd name="T21" fmla="*/ 144 h 2619"/>
                <a:gd name="T22" fmla="*/ 326 w 4569"/>
                <a:gd name="T23" fmla="*/ 12 h 2619"/>
                <a:gd name="T24" fmla="*/ 4448 w 4569"/>
                <a:gd name="T25" fmla="*/ 12 h 2619"/>
                <a:gd name="T26" fmla="*/ 4568 w 4569"/>
                <a:gd name="T27" fmla="*/ 96 h 2619"/>
                <a:gd name="T28" fmla="*/ 4568 w 4569"/>
                <a:gd name="T29" fmla="*/ 702 h 2619"/>
                <a:gd name="T30" fmla="*/ 2895 w 4569"/>
                <a:gd name="T31" fmla="*/ 702 h 2619"/>
                <a:gd name="T32" fmla="*/ 2823 w 4569"/>
                <a:gd name="T33" fmla="*/ 367 h 2619"/>
                <a:gd name="T34" fmla="*/ 1755 w 4569"/>
                <a:gd name="T35" fmla="*/ 367 h 2619"/>
                <a:gd name="T36" fmla="*/ 1712 w 4569"/>
                <a:gd name="T37" fmla="*/ 411 h 2619"/>
                <a:gd name="T38" fmla="*/ 1712 w 4569"/>
                <a:gd name="T39" fmla="*/ 1104 h 2619"/>
                <a:gd name="T40" fmla="*/ 2086 w 4569"/>
                <a:gd name="T41" fmla="*/ 1192 h 2619"/>
                <a:gd name="T42" fmla="*/ 4413 w 4569"/>
                <a:gd name="T43" fmla="*/ 1192 h 2619"/>
                <a:gd name="T44" fmla="*/ 4568 w 4569"/>
                <a:gd name="T45" fmla="*/ 1279 h 2619"/>
                <a:gd name="T46" fmla="*/ 4568 w 4569"/>
                <a:gd name="T47" fmla="*/ 2447 h 2619"/>
                <a:gd name="T48" fmla="*/ 4468 w 4569"/>
                <a:gd name="T49" fmla="*/ 2618 h 2619"/>
                <a:gd name="T50" fmla="*/ 4138 w 4569"/>
                <a:gd name="T51" fmla="*/ 2618 h 2619"/>
                <a:gd name="T52" fmla="*/ 155 w 4569"/>
                <a:gd name="T53" fmla="*/ 2618 h 2619"/>
                <a:gd name="T54" fmla="*/ 0 w 4569"/>
                <a:gd name="T55" fmla="*/ 2451 h 2619"/>
                <a:gd name="T56" fmla="*/ 3 w 4569"/>
                <a:gd name="T57" fmla="*/ 1877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9" h="2619" extrusionOk="0">
                  <a:moveTo>
                    <a:pt x="3" y="1877"/>
                  </a:moveTo>
                  <a:lnTo>
                    <a:pt x="3" y="1877"/>
                  </a:lnTo>
                  <a:cubicBezTo>
                    <a:pt x="1728" y="1881"/>
                    <a:pt x="1728" y="1881"/>
                    <a:pt x="1728" y="1881"/>
                  </a:cubicBezTo>
                  <a:cubicBezTo>
                    <a:pt x="1728" y="2028"/>
                    <a:pt x="1697" y="2247"/>
                    <a:pt x="1811" y="2247"/>
                  </a:cubicBezTo>
                  <a:cubicBezTo>
                    <a:pt x="2138" y="2251"/>
                    <a:pt x="2476" y="2243"/>
                    <a:pt x="2795" y="2243"/>
                  </a:cubicBezTo>
                  <a:cubicBezTo>
                    <a:pt x="2879" y="2144"/>
                    <a:pt x="2879" y="2144"/>
                    <a:pt x="2879" y="2144"/>
                  </a:cubicBezTo>
                  <a:cubicBezTo>
                    <a:pt x="2879" y="1570"/>
                    <a:pt x="2879" y="1570"/>
                    <a:pt x="2879" y="1570"/>
                  </a:cubicBezTo>
                  <a:cubicBezTo>
                    <a:pt x="2879" y="1534"/>
                    <a:pt x="2867" y="1487"/>
                    <a:pt x="2787" y="1487"/>
                  </a:cubicBezTo>
                  <a:cubicBezTo>
                    <a:pt x="123" y="1482"/>
                    <a:pt x="123" y="1482"/>
                    <a:pt x="123" y="1482"/>
                  </a:cubicBezTo>
                  <a:cubicBezTo>
                    <a:pt x="27" y="1482"/>
                    <a:pt x="0" y="1375"/>
                    <a:pt x="0" y="1291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0"/>
                    <a:pt x="207" y="12"/>
                    <a:pt x="326" y="12"/>
                  </a:cubicBezTo>
                  <a:cubicBezTo>
                    <a:pt x="4448" y="12"/>
                    <a:pt x="4448" y="12"/>
                    <a:pt x="4448" y="12"/>
                  </a:cubicBezTo>
                  <a:cubicBezTo>
                    <a:pt x="4496" y="28"/>
                    <a:pt x="4560" y="36"/>
                    <a:pt x="4568" y="96"/>
                  </a:cubicBezTo>
                  <a:cubicBezTo>
                    <a:pt x="4568" y="702"/>
                    <a:pt x="4568" y="702"/>
                    <a:pt x="4568" y="702"/>
                  </a:cubicBezTo>
                  <a:cubicBezTo>
                    <a:pt x="2895" y="702"/>
                    <a:pt x="2895" y="702"/>
                    <a:pt x="2895" y="702"/>
                  </a:cubicBezTo>
                  <a:cubicBezTo>
                    <a:pt x="2895" y="590"/>
                    <a:pt x="2927" y="367"/>
                    <a:pt x="2823" y="367"/>
                  </a:cubicBezTo>
                  <a:cubicBezTo>
                    <a:pt x="2476" y="367"/>
                    <a:pt x="2106" y="367"/>
                    <a:pt x="1755" y="367"/>
                  </a:cubicBezTo>
                  <a:cubicBezTo>
                    <a:pt x="1712" y="411"/>
                    <a:pt x="1712" y="411"/>
                    <a:pt x="1712" y="411"/>
                  </a:cubicBezTo>
                  <a:cubicBezTo>
                    <a:pt x="1712" y="1104"/>
                    <a:pt x="1712" y="1104"/>
                    <a:pt x="1712" y="1104"/>
                  </a:cubicBezTo>
                  <a:cubicBezTo>
                    <a:pt x="1712" y="1224"/>
                    <a:pt x="1911" y="1192"/>
                    <a:pt x="2086" y="1192"/>
                  </a:cubicBezTo>
                  <a:cubicBezTo>
                    <a:pt x="4413" y="1192"/>
                    <a:pt x="4413" y="1192"/>
                    <a:pt x="4413" y="1192"/>
                  </a:cubicBezTo>
                  <a:cubicBezTo>
                    <a:pt x="4520" y="1192"/>
                    <a:pt x="4568" y="1208"/>
                    <a:pt x="4568" y="1279"/>
                  </a:cubicBezTo>
                  <a:cubicBezTo>
                    <a:pt x="4568" y="1678"/>
                    <a:pt x="4568" y="2088"/>
                    <a:pt x="4568" y="2447"/>
                  </a:cubicBezTo>
                  <a:cubicBezTo>
                    <a:pt x="4568" y="2514"/>
                    <a:pt x="4544" y="2602"/>
                    <a:pt x="4468" y="2618"/>
                  </a:cubicBezTo>
                  <a:cubicBezTo>
                    <a:pt x="4138" y="2618"/>
                    <a:pt x="4138" y="2618"/>
                    <a:pt x="4138" y="2618"/>
                  </a:cubicBezTo>
                  <a:cubicBezTo>
                    <a:pt x="155" y="2618"/>
                    <a:pt x="155" y="2618"/>
                    <a:pt x="155" y="2618"/>
                  </a:cubicBezTo>
                  <a:cubicBezTo>
                    <a:pt x="83" y="2606"/>
                    <a:pt x="0" y="2546"/>
                    <a:pt x="0" y="2451"/>
                  </a:cubicBezTo>
                  <a:cubicBezTo>
                    <a:pt x="0" y="2263"/>
                    <a:pt x="3" y="2096"/>
                    <a:pt x="3" y="187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7" name="Freeform 12"/>
            <p:cNvSpPr>
              <a:spLocks noChangeArrowheads="1"/>
            </p:cNvSpPr>
            <p:nvPr/>
          </p:nvSpPr>
          <p:spPr bwMode="auto">
            <a:xfrm>
              <a:off x="6453188" y="6616700"/>
              <a:ext cx="611187" cy="949325"/>
            </a:xfrm>
            <a:custGeom>
              <a:avLst/>
              <a:gdLst>
                <a:gd name="T0" fmla="*/ 0 w 1698"/>
                <a:gd name="T1" fmla="*/ 2243 h 2639"/>
                <a:gd name="T2" fmla="*/ 0 w 1698"/>
                <a:gd name="T3" fmla="*/ 2243 h 2639"/>
                <a:gd name="T4" fmla="*/ 541 w 1698"/>
                <a:gd name="T5" fmla="*/ 2124 h 2639"/>
                <a:gd name="T6" fmla="*/ 553 w 1698"/>
                <a:gd name="T7" fmla="*/ 2020 h 2639"/>
                <a:gd name="T8" fmla="*/ 553 w 1698"/>
                <a:gd name="T9" fmla="*/ 566 h 2639"/>
                <a:gd name="T10" fmla="*/ 8 w 1698"/>
                <a:gd name="T11" fmla="*/ 415 h 2639"/>
                <a:gd name="T12" fmla="*/ 8 w 1698"/>
                <a:gd name="T13" fmla="*/ 0 h 2639"/>
                <a:gd name="T14" fmla="*/ 1697 w 1698"/>
                <a:gd name="T15" fmla="*/ 0 h 2639"/>
                <a:gd name="T16" fmla="*/ 1697 w 1698"/>
                <a:gd name="T17" fmla="*/ 2638 h 2639"/>
                <a:gd name="T18" fmla="*/ 0 w 1698"/>
                <a:gd name="T19" fmla="*/ 2638 h 2639"/>
                <a:gd name="T20" fmla="*/ 0 w 1698"/>
                <a:gd name="T21" fmla="*/ 2243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9" extrusionOk="0">
                  <a:moveTo>
                    <a:pt x="0" y="2243"/>
                  </a:moveTo>
                  <a:lnTo>
                    <a:pt x="0" y="2243"/>
                  </a:lnTo>
                  <a:cubicBezTo>
                    <a:pt x="191" y="2227"/>
                    <a:pt x="450" y="2291"/>
                    <a:pt x="541" y="2124"/>
                  </a:cubicBezTo>
                  <a:cubicBezTo>
                    <a:pt x="553" y="2020"/>
                    <a:pt x="553" y="2020"/>
                    <a:pt x="553" y="2020"/>
                  </a:cubicBezTo>
                  <a:cubicBezTo>
                    <a:pt x="553" y="566"/>
                    <a:pt x="553" y="566"/>
                    <a:pt x="553" y="566"/>
                  </a:cubicBezTo>
                  <a:cubicBezTo>
                    <a:pt x="506" y="375"/>
                    <a:pt x="203" y="415"/>
                    <a:pt x="8" y="4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697" y="2638"/>
                    <a:pt x="1697" y="2638"/>
                    <a:pt x="1697" y="2638"/>
                  </a:cubicBezTo>
                  <a:cubicBezTo>
                    <a:pt x="0" y="2638"/>
                    <a:pt x="0" y="2638"/>
                    <a:pt x="0" y="2638"/>
                  </a:cubicBezTo>
                  <a:cubicBezTo>
                    <a:pt x="0" y="2510"/>
                    <a:pt x="0" y="2375"/>
                    <a:pt x="0" y="2243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8" name="Freeform 13"/>
            <p:cNvSpPr>
              <a:spLocks noChangeArrowheads="1"/>
            </p:cNvSpPr>
            <p:nvPr/>
          </p:nvSpPr>
          <p:spPr bwMode="auto">
            <a:xfrm>
              <a:off x="7161213" y="6618288"/>
              <a:ext cx="611187" cy="949325"/>
            </a:xfrm>
            <a:custGeom>
              <a:avLst/>
              <a:gdLst>
                <a:gd name="T0" fmla="*/ 1697 w 1698"/>
                <a:gd name="T1" fmla="*/ 2239 h 2635"/>
                <a:gd name="T2" fmla="*/ 1697 w 1698"/>
                <a:gd name="T3" fmla="*/ 2239 h 2635"/>
                <a:gd name="T4" fmla="*/ 1155 w 1698"/>
                <a:gd name="T5" fmla="*/ 2120 h 2635"/>
                <a:gd name="T6" fmla="*/ 1139 w 1698"/>
                <a:gd name="T7" fmla="*/ 2020 h 2635"/>
                <a:gd name="T8" fmla="*/ 1143 w 1698"/>
                <a:gd name="T9" fmla="*/ 566 h 2635"/>
                <a:gd name="T10" fmla="*/ 1689 w 1698"/>
                <a:gd name="T11" fmla="*/ 411 h 2635"/>
                <a:gd name="T12" fmla="*/ 1689 w 1698"/>
                <a:gd name="T13" fmla="*/ 0 h 2635"/>
                <a:gd name="T14" fmla="*/ 0 w 1698"/>
                <a:gd name="T15" fmla="*/ 0 h 2635"/>
                <a:gd name="T16" fmla="*/ 0 w 1698"/>
                <a:gd name="T17" fmla="*/ 2634 h 2635"/>
                <a:gd name="T18" fmla="*/ 1697 w 1698"/>
                <a:gd name="T19" fmla="*/ 2634 h 2635"/>
                <a:gd name="T20" fmla="*/ 1697 w 1698"/>
                <a:gd name="T21" fmla="*/ 223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5" extrusionOk="0">
                  <a:moveTo>
                    <a:pt x="1697" y="2239"/>
                  </a:moveTo>
                  <a:lnTo>
                    <a:pt x="1697" y="2239"/>
                  </a:lnTo>
                  <a:cubicBezTo>
                    <a:pt x="1502" y="2227"/>
                    <a:pt x="1247" y="2291"/>
                    <a:pt x="1155" y="2120"/>
                  </a:cubicBezTo>
                  <a:cubicBezTo>
                    <a:pt x="1139" y="2020"/>
                    <a:pt x="1139" y="2020"/>
                    <a:pt x="1139" y="2020"/>
                  </a:cubicBezTo>
                  <a:cubicBezTo>
                    <a:pt x="1143" y="566"/>
                    <a:pt x="1143" y="566"/>
                    <a:pt x="1143" y="566"/>
                  </a:cubicBezTo>
                  <a:cubicBezTo>
                    <a:pt x="1187" y="371"/>
                    <a:pt x="1490" y="415"/>
                    <a:pt x="1689" y="411"/>
                  </a:cubicBezTo>
                  <a:cubicBezTo>
                    <a:pt x="1689" y="0"/>
                    <a:pt x="1689" y="0"/>
                    <a:pt x="16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4"/>
                    <a:pt x="0" y="2634"/>
                    <a:pt x="0" y="2634"/>
                  </a:cubicBezTo>
                  <a:cubicBezTo>
                    <a:pt x="1697" y="2634"/>
                    <a:pt x="1697" y="2634"/>
                    <a:pt x="1697" y="2634"/>
                  </a:cubicBezTo>
                  <a:cubicBezTo>
                    <a:pt x="1697" y="2510"/>
                    <a:pt x="1697" y="2375"/>
                    <a:pt x="1697" y="223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9" name="Freeform 14"/>
            <p:cNvSpPr>
              <a:spLocks noChangeArrowheads="1"/>
            </p:cNvSpPr>
            <p:nvPr/>
          </p:nvSpPr>
          <p:spPr bwMode="auto">
            <a:xfrm>
              <a:off x="6792913" y="5838825"/>
              <a:ext cx="639762" cy="639763"/>
            </a:xfrm>
            <a:custGeom>
              <a:avLst/>
              <a:gdLst>
                <a:gd name="T0" fmla="*/ 888 w 1778"/>
                <a:gd name="T1" fmla="*/ 1777 h 1778"/>
                <a:gd name="T2" fmla="*/ 888 w 1778"/>
                <a:gd name="T3" fmla="*/ 1777 h 1778"/>
                <a:gd name="T4" fmla="*/ 1777 w 1778"/>
                <a:gd name="T5" fmla="*/ 888 h 1778"/>
                <a:gd name="T6" fmla="*/ 888 w 1778"/>
                <a:gd name="T7" fmla="*/ 0 h 1778"/>
                <a:gd name="T8" fmla="*/ 0 w 1778"/>
                <a:gd name="T9" fmla="*/ 888 h 1778"/>
                <a:gd name="T10" fmla="*/ 888 w 1778"/>
                <a:gd name="T11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8" h="1778" extrusionOk="0">
                  <a:moveTo>
                    <a:pt x="888" y="1777"/>
                  </a:moveTo>
                  <a:lnTo>
                    <a:pt x="888" y="1777"/>
                  </a:lnTo>
                  <a:cubicBezTo>
                    <a:pt x="1378" y="1777"/>
                    <a:pt x="1777" y="1379"/>
                    <a:pt x="1777" y="888"/>
                  </a:cubicBezTo>
                  <a:cubicBezTo>
                    <a:pt x="1777" y="399"/>
                    <a:pt x="1378" y="0"/>
                    <a:pt x="888" y="0"/>
                  </a:cubicBezTo>
                  <a:cubicBezTo>
                    <a:pt x="398" y="0"/>
                    <a:pt x="0" y="399"/>
                    <a:pt x="0" y="888"/>
                  </a:cubicBezTo>
                  <a:cubicBezTo>
                    <a:pt x="0" y="1379"/>
                    <a:pt x="398" y="1777"/>
                    <a:pt x="888" y="1777"/>
                  </a:cubicBez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60" name="Freeform 15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61" name="Freeform 16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62" name="Freeform 17"/>
            <p:cNvSpPr>
              <a:spLocks noChangeArrowheads="1"/>
            </p:cNvSpPr>
            <p:nvPr/>
          </p:nvSpPr>
          <p:spPr bwMode="auto">
            <a:xfrm>
              <a:off x="7062788" y="6616700"/>
              <a:ext cx="98425" cy="949325"/>
            </a:xfrm>
            <a:custGeom>
              <a:avLst/>
              <a:gdLst>
                <a:gd name="T0" fmla="*/ 271 w 272"/>
                <a:gd name="T1" fmla="*/ 2638 h 2639"/>
                <a:gd name="T2" fmla="*/ 271 w 272"/>
                <a:gd name="T3" fmla="*/ 0 h 2639"/>
                <a:gd name="T4" fmla="*/ 0 w 272"/>
                <a:gd name="T5" fmla="*/ 0 h 2639"/>
                <a:gd name="T6" fmla="*/ 0 w 272"/>
                <a:gd name="T7" fmla="*/ 2638 h 2639"/>
                <a:gd name="T8" fmla="*/ 271 w 272"/>
                <a:gd name="T9" fmla="*/ 2638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639" extrusionOk="0">
                  <a:moveTo>
                    <a:pt x="271" y="2638"/>
                  </a:moveTo>
                  <a:lnTo>
                    <a:pt x="271" y="0"/>
                  </a:lnTo>
                  <a:lnTo>
                    <a:pt x="0" y="0"/>
                  </a:lnTo>
                  <a:lnTo>
                    <a:pt x="0" y="2638"/>
                  </a:lnTo>
                  <a:lnTo>
                    <a:pt x="271" y="2638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63" name="Freeform 18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64" name="Freeform 19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grpSp>
        <p:nvGrpSpPr>
          <p:cNvPr id="44" name="Gruppierung 43"/>
          <p:cNvGrpSpPr>
            <a:grpSpLocks noChangeAspect="1"/>
          </p:cNvGrpSpPr>
          <p:nvPr userDrawn="1"/>
        </p:nvGrpSpPr>
        <p:grpSpPr bwMode="auto">
          <a:xfrm>
            <a:off x="10249955" y="131390"/>
            <a:ext cx="530661" cy="388799"/>
            <a:chOff x="2252663" y="7938"/>
            <a:chExt cx="5592762" cy="4552950"/>
          </a:xfrm>
        </p:grpSpPr>
        <p:sp>
          <p:nvSpPr>
            <p:cNvPr id="45" name="Freeform 1"/>
            <p:cNvSpPr>
              <a:spLocks noChangeArrowheads="1"/>
            </p:cNvSpPr>
            <p:nvPr/>
          </p:nvSpPr>
          <p:spPr bwMode="auto">
            <a:xfrm>
              <a:off x="2252663" y="1057275"/>
              <a:ext cx="1385887" cy="2673350"/>
            </a:xfrm>
            <a:custGeom>
              <a:avLst/>
              <a:gdLst>
                <a:gd name="T0" fmla="*/ 3402 w 3849"/>
                <a:gd name="T1" fmla="*/ 917 h 7428"/>
                <a:gd name="T2" fmla="*/ 3402 w 3849"/>
                <a:gd name="T3" fmla="*/ 917 h 7428"/>
                <a:gd name="T4" fmla="*/ 896 w 3849"/>
                <a:gd name="T5" fmla="*/ 917 h 7428"/>
                <a:gd name="T6" fmla="*/ 896 w 3849"/>
                <a:gd name="T7" fmla="*/ 3255 h 7428"/>
                <a:gd name="T8" fmla="*/ 2585 w 3849"/>
                <a:gd name="T9" fmla="*/ 3255 h 7428"/>
                <a:gd name="T10" fmla="*/ 3036 w 3849"/>
                <a:gd name="T11" fmla="*/ 3713 h 7428"/>
                <a:gd name="T12" fmla="*/ 2585 w 3849"/>
                <a:gd name="T13" fmla="*/ 4172 h 7428"/>
                <a:gd name="T14" fmla="*/ 896 w 3849"/>
                <a:gd name="T15" fmla="*/ 4172 h 7428"/>
                <a:gd name="T16" fmla="*/ 896 w 3849"/>
                <a:gd name="T17" fmla="*/ 6968 h 7428"/>
                <a:gd name="T18" fmla="*/ 450 w 3849"/>
                <a:gd name="T19" fmla="*/ 7427 h 7428"/>
                <a:gd name="T20" fmla="*/ 0 w 3849"/>
                <a:gd name="T21" fmla="*/ 6968 h 7428"/>
                <a:gd name="T22" fmla="*/ 0 w 3849"/>
                <a:gd name="T23" fmla="*/ 0 h 7428"/>
                <a:gd name="T24" fmla="*/ 3402 w 3849"/>
                <a:gd name="T25" fmla="*/ 0 h 7428"/>
                <a:gd name="T26" fmla="*/ 3848 w 3849"/>
                <a:gd name="T27" fmla="*/ 459 h 7428"/>
                <a:gd name="T28" fmla="*/ 3402 w 3849"/>
                <a:gd name="T29" fmla="*/ 917 h 7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9" h="7428" extrusionOk="0">
                  <a:moveTo>
                    <a:pt x="3402" y="917"/>
                  </a:moveTo>
                  <a:lnTo>
                    <a:pt x="3402" y="917"/>
                  </a:lnTo>
                  <a:cubicBezTo>
                    <a:pt x="896" y="917"/>
                    <a:pt x="896" y="917"/>
                    <a:pt x="896" y="917"/>
                  </a:cubicBezTo>
                  <a:cubicBezTo>
                    <a:pt x="896" y="3255"/>
                    <a:pt x="896" y="3255"/>
                    <a:pt x="896" y="3255"/>
                  </a:cubicBezTo>
                  <a:cubicBezTo>
                    <a:pt x="2585" y="3255"/>
                    <a:pt x="2585" y="3255"/>
                    <a:pt x="2585" y="3255"/>
                  </a:cubicBezTo>
                  <a:cubicBezTo>
                    <a:pt x="2833" y="3255"/>
                    <a:pt x="3036" y="3458"/>
                    <a:pt x="3036" y="3713"/>
                  </a:cubicBezTo>
                  <a:cubicBezTo>
                    <a:pt x="3036" y="3968"/>
                    <a:pt x="2833" y="4172"/>
                    <a:pt x="2585" y="4172"/>
                  </a:cubicBezTo>
                  <a:cubicBezTo>
                    <a:pt x="896" y="4172"/>
                    <a:pt x="896" y="4172"/>
                    <a:pt x="896" y="4172"/>
                  </a:cubicBezTo>
                  <a:cubicBezTo>
                    <a:pt x="896" y="6968"/>
                    <a:pt x="896" y="6968"/>
                    <a:pt x="896" y="6968"/>
                  </a:cubicBezTo>
                  <a:cubicBezTo>
                    <a:pt x="896" y="7223"/>
                    <a:pt x="693" y="7427"/>
                    <a:pt x="450" y="7427"/>
                  </a:cubicBezTo>
                  <a:cubicBezTo>
                    <a:pt x="203" y="7427"/>
                    <a:pt x="0" y="7223"/>
                    <a:pt x="0" y="69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02" y="0"/>
                    <a:pt x="3402" y="0"/>
                    <a:pt x="3402" y="0"/>
                  </a:cubicBezTo>
                  <a:cubicBezTo>
                    <a:pt x="3649" y="0"/>
                    <a:pt x="3848" y="200"/>
                    <a:pt x="3848" y="459"/>
                  </a:cubicBezTo>
                  <a:cubicBezTo>
                    <a:pt x="3848" y="705"/>
                    <a:pt x="3649" y="917"/>
                    <a:pt x="3402" y="91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6" name="Freeform 2"/>
            <p:cNvSpPr>
              <a:spLocks noChangeArrowheads="1"/>
            </p:cNvSpPr>
            <p:nvPr/>
          </p:nvSpPr>
          <p:spPr bwMode="auto">
            <a:xfrm>
              <a:off x="6465888" y="1062038"/>
              <a:ext cx="1379537" cy="2736850"/>
            </a:xfrm>
            <a:custGeom>
              <a:avLst/>
              <a:gdLst>
                <a:gd name="T0" fmla="*/ 3804 w 3833"/>
                <a:gd name="T1" fmla="*/ 6837 h 7602"/>
                <a:gd name="T2" fmla="*/ 3804 w 3833"/>
                <a:gd name="T3" fmla="*/ 6837 h 7602"/>
                <a:gd name="T4" fmla="*/ 2872 w 3833"/>
                <a:gd name="T5" fmla="*/ 4375 h 7602"/>
                <a:gd name="T6" fmla="*/ 3776 w 3833"/>
                <a:gd name="T7" fmla="*/ 2952 h 7602"/>
                <a:gd name="T8" fmla="*/ 3776 w 3833"/>
                <a:gd name="T9" fmla="*/ 1514 h 7602"/>
                <a:gd name="T10" fmla="*/ 2314 w 3833"/>
                <a:gd name="T11" fmla="*/ 0 h 7602"/>
                <a:gd name="T12" fmla="*/ 410 w 3833"/>
                <a:gd name="T13" fmla="*/ 0 h 7602"/>
                <a:gd name="T14" fmla="*/ 0 w 3833"/>
                <a:gd name="T15" fmla="*/ 427 h 7602"/>
                <a:gd name="T16" fmla="*/ 0 w 3833"/>
                <a:gd name="T17" fmla="*/ 6992 h 7602"/>
                <a:gd name="T18" fmla="*/ 410 w 3833"/>
                <a:gd name="T19" fmla="*/ 7415 h 7602"/>
                <a:gd name="T20" fmla="*/ 824 w 3833"/>
                <a:gd name="T21" fmla="*/ 6992 h 7602"/>
                <a:gd name="T22" fmla="*/ 824 w 3833"/>
                <a:gd name="T23" fmla="*/ 4474 h 7602"/>
                <a:gd name="T24" fmla="*/ 2023 w 3833"/>
                <a:gd name="T25" fmla="*/ 4474 h 7602"/>
                <a:gd name="T26" fmla="*/ 3019 w 3833"/>
                <a:gd name="T27" fmla="*/ 7140 h 7602"/>
                <a:gd name="T28" fmla="*/ 3832 w 3833"/>
                <a:gd name="T29" fmla="*/ 7012 h 7602"/>
                <a:gd name="T30" fmla="*/ 3832 w 3833"/>
                <a:gd name="T31" fmla="*/ 6984 h 7602"/>
                <a:gd name="T32" fmla="*/ 3804 w 3833"/>
                <a:gd name="T33" fmla="*/ 6837 h 7602"/>
                <a:gd name="T34" fmla="*/ 2314 w 3833"/>
                <a:gd name="T35" fmla="*/ 3614 h 7602"/>
                <a:gd name="T36" fmla="*/ 2314 w 3833"/>
                <a:gd name="T37" fmla="*/ 3614 h 7602"/>
                <a:gd name="T38" fmla="*/ 824 w 3833"/>
                <a:gd name="T39" fmla="*/ 3614 h 7602"/>
                <a:gd name="T40" fmla="*/ 824 w 3833"/>
                <a:gd name="T41" fmla="*/ 853 h 7602"/>
                <a:gd name="T42" fmla="*/ 2314 w 3833"/>
                <a:gd name="T43" fmla="*/ 853 h 7602"/>
                <a:gd name="T44" fmla="*/ 2948 w 3833"/>
                <a:gd name="T45" fmla="*/ 1514 h 7602"/>
                <a:gd name="T46" fmla="*/ 2948 w 3833"/>
                <a:gd name="T47" fmla="*/ 2952 h 7602"/>
                <a:gd name="T48" fmla="*/ 2314 w 3833"/>
                <a:gd name="T49" fmla="*/ 3614 h 7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3" h="7602" extrusionOk="0">
                  <a:moveTo>
                    <a:pt x="3804" y="6837"/>
                  </a:moveTo>
                  <a:lnTo>
                    <a:pt x="3804" y="6837"/>
                  </a:lnTo>
                  <a:cubicBezTo>
                    <a:pt x="2872" y="4375"/>
                    <a:pt x="2872" y="4375"/>
                    <a:pt x="2872" y="4375"/>
                  </a:cubicBezTo>
                  <a:cubicBezTo>
                    <a:pt x="3589" y="4104"/>
                    <a:pt x="3776" y="3371"/>
                    <a:pt x="3776" y="2952"/>
                  </a:cubicBezTo>
                  <a:cubicBezTo>
                    <a:pt x="3776" y="1514"/>
                    <a:pt x="3776" y="1514"/>
                    <a:pt x="3776" y="1514"/>
                  </a:cubicBezTo>
                  <a:cubicBezTo>
                    <a:pt x="3776" y="303"/>
                    <a:pt x="2792" y="0"/>
                    <a:pt x="231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75" y="0"/>
                    <a:pt x="0" y="191"/>
                    <a:pt x="0" y="427"/>
                  </a:cubicBezTo>
                  <a:cubicBezTo>
                    <a:pt x="0" y="6992"/>
                    <a:pt x="0" y="6992"/>
                    <a:pt x="0" y="6992"/>
                  </a:cubicBezTo>
                  <a:cubicBezTo>
                    <a:pt x="0" y="7223"/>
                    <a:pt x="175" y="7415"/>
                    <a:pt x="410" y="7415"/>
                  </a:cubicBezTo>
                  <a:cubicBezTo>
                    <a:pt x="633" y="7415"/>
                    <a:pt x="824" y="7223"/>
                    <a:pt x="824" y="6992"/>
                  </a:cubicBezTo>
                  <a:cubicBezTo>
                    <a:pt x="824" y="4474"/>
                    <a:pt x="824" y="4474"/>
                    <a:pt x="824" y="4474"/>
                  </a:cubicBezTo>
                  <a:cubicBezTo>
                    <a:pt x="2023" y="4474"/>
                    <a:pt x="2023" y="4474"/>
                    <a:pt x="2023" y="4474"/>
                  </a:cubicBezTo>
                  <a:cubicBezTo>
                    <a:pt x="3019" y="7140"/>
                    <a:pt x="3019" y="7140"/>
                    <a:pt x="3019" y="7140"/>
                  </a:cubicBezTo>
                  <a:cubicBezTo>
                    <a:pt x="3198" y="7601"/>
                    <a:pt x="3816" y="7423"/>
                    <a:pt x="3832" y="7012"/>
                  </a:cubicBezTo>
                  <a:cubicBezTo>
                    <a:pt x="3832" y="6984"/>
                    <a:pt x="3832" y="6984"/>
                    <a:pt x="3832" y="6984"/>
                  </a:cubicBezTo>
                  <a:cubicBezTo>
                    <a:pt x="3832" y="6936"/>
                    <a:pt x="3820" y="6889"/>
                    <a:pt x="3804" y="6837"/>
                  </a:cubicBezTo>
                  <a:close/>
                  <a:moveTo>
                    <a:pt x="2314" y="3614"/>
                  </a:moveTo>
                  <a:lnTo>
                    <a:pt x="2314" y="3614"/>
                  </a:lnTo>
                  <a:cubicBezTo>
                    <a:pt x="824" y="3614"/>
                    <a:pt x="824" y="3614"/>
                    <a:pt x="824" y="3614"/>
                  </a:cubicBezTo>
                  <a:cubicBezTo>
                    <a:pt x="824" y="853"/>
                    <a:pt x="824" y="853"/>
                    <a:pt x="824" y="853"/>
                  </a:cubicBezTo>
                  <a:cubicBezTo>
                    <a:pt x="2314" y="853"/>
                    <a:pt x="2314" y="853"/>
                    <a:pt x="2314" y="853"/>
                  </a:cubicBezTo>
                  <a:cubicBezTo>
                    <a:pt x="2378" y="853"/>
                    <a:pt x="2948" y="873"/>
                    <a:pt x="2948" y="1514"/>
                  </a:cubicBezTo>
                  <a:cubicBezTo>
                    <a:pt x="2948" y="2952"/>
                    <a:pt x="2948" y="2952"/>
                    <a:pt x="2948" y="2952"/>
                  </a:cubicBezTo>
                  <a:cubicBezTo>
                    <a:pt x="2948" y="3024"/>
                    <a:pt x="2928" y="3614"/>
                    <a:pt x="2314" y="3614"/>
                  </a:cubicBezTo>
                  <a:close/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7" name="Freeform 3"/>
            <p:cNvSpPr>
              <a:spLocks noChangeArrowheads="1"/>
            </p:cNvSpPr>
            <p:nvPr/>
          </p:nvSpPr>
          <p:spPr bwMode="auto">
            <a:xfrm>
              <a:off x="5765799" y="1055688"/>
              <a:ext cx="303213" cy="2676525"/>
            </a:xfrm>
            <a:custGeom>
              <a:avLst/>
              <a:gdLst>
                <a:gd name="T0" fmla="*/ 841 w 842"/>
                <a:gd name="T1" fmla="*/ 459 h 7436"/>
                <a:gd name="T2" fmla="*/ 841 w 842"/>
                <a:gd name="T3" fmla="*/ 459 h 7436"/>
                <a:gd name="T4" fmla="*/ 415 w 842"/>
                <a:gd name="T5" fmla="*/ 0 h 7436"/>
                <a:gd name="T6" fmla="*/ 0 w 842"/>
                <a:gd name="T7" fmla="*/ 459 h 7436"/>
                <a:gd name="T8" fmla="*/ 0 w 842"/>
                <a:gd name="T9" fmla="*/ 6976 h 7436"/>
                <a:gd name="T10" fmla="*/ 427 w 842"/>
                <a:gd name="T11" fmla="*/ 7435 h 7436"/>
                <a:gd name="T12" fmla="*/ 841 w 842"/>
                <a:gd name="T13" fmla="*/ 6976 h 7436"/>
                <a:gd name="T14" fmla="*/ 841 w 842"/>
                <a:gd name="T15" fmla="*/ 459 h 7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7436" extrusionOk="0">
                  <a:moveTo>
                    <a:pt x="841" y="459"/>
                  </a:moveTo>
                  <a:lnTo>
                    <a:pt x="841" y="459"/>
                  </a:lnTo>
                  <a:cubicBezTo>
                    <a:pt x="841" y="199"/>
                    <a:pt x="650" y="0"/>
                    <a:pt x="415" y="0"/>
                  </a:cubicBezTo>
                  <a:cubicBezTo>
                    <a:pt x="180" y="0"/>
                    <a:pt x="0" y="199"/>
                    <a:pt x="0" y="459"/>
                  </a:cubicBezTo>
                  <a:cubicBezTo>
                    <a:pt x="0" y="6976"/>
                    <a:pt x="0" y="6976"/>
                    <a:pt x="0" y="6976"/>
                  </a:cubicBezTo>
                  <a:cubicBezTo>
                    <a:pt x="0" y="7231"/>
                    <a:pt x="192" y="7435"/>
                    <a:pt x="427" y="7435"/>
                  </a:cubicBezTo>
                  <a:cubicBezTo>
                    <a:pt x="662" y="7435"/>
                    <a:pt x="841" y="7231"/>
                    <a:pt x="841" y="6976"/>
                  </a:cubicBezTo>
                  <a:cubicBezTo>
                    <a:pt x="841" y="459"/>
                    <a:pt x="841" y="459"/>
                    <a:pt x="841" y="45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8" name="Freeform 4"/>
            <p:cNvSpPr>
              <a:spLocks noChangeArrowheads="1"/>
            </p:cNvSpPr>
            <p:nvPr/>
          </p:nvSpPr>
          <p:spPr bwMode="auto">
            <a:xfrm>
              <a:off x="3929063" y="1050925"/>
              <a:ext cx="1538287" cy="2693988"/>
            </a:xfrm>
            <a:custGeom>
              <a:avLst/>
              <a:gdLst>
                <a:gd name="T0" fmla="*/ 4210 w 4271"/>
                <a:gd name="T1" fmla="*/ 6861 h 7483"/>
                <a:gd name="T2" fmla="*/ 4210 w 4271"/>
                <a:gd name="T3" fmla="*/ 6861 h 7483"/>
                <a:gd name="T4" fmla="*/ 2625 w 4271"/>
                <a:gd name="T5" fmla="*/ 351 h 7483"/>
                <a:gd name="T6" fmla="*/ 2219 w 4271"/>
                <a:gd name="T7" fmla="*/ 4 h 7483"/>
                <a:gd name="T8" fmla="*/ 2060 w 4271"/>
                <a:gd name="T9" fmla="*/ 12 h 7483"/>
                <a:gd name="T10" fmla="*/ 1769 w 4271"/>
                <a:gd name="T11" fmla="*/ 614 h 7483"/>
                <a:gd name="T12" fmla="*/ 2733 w 4271"/>
                <a:gd name="T13" fmla="*/ 4590 h 7483"/>
                <a:gd name="T14" fmla="*/ 502 w 4271"/>
                <a:gd name="T15" fmla="*/ 4586 h 7483"/>
                <a:gd name="T16" fmla="*/ 0 w 4271"/>
                <a:gd name="T17" fmla="*/ 5056 h 7483"/>
                <a:gd name="T18" fmla="*/ 502 w 4271"/>
                <a:gd name="T19" fmla="*/ 5510 h 7483"/>
                <a:gd name="T20" fmla="*/ 2960 w 4271"/>
                <a:gd name="T21" fmla="*/ 5506 h 7483"/>
                <a:gd name="T22" fmla="*/ 3345 w 4271"/>
                <a:gd name="T23" fmla="*/ 7100 h 7483"/>
                <a:gd name="T24" fmla="*/ 3887 w 4271"/>
                <a:gd name="T25" fmla="*/ 7419 h 7483"/>
                <a:gd name="T26" fmla="*/ 4210 w 4271"/>
                <a:gd name="T27" fmla="*/ 6861 h 7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1" h="7483" extrusionOk="0">
                  <a:moveTo>
                    <a:pt x="4210" y="6861"/>
                  </a:moveTo>
                  <a:lnTo>
                    <a:pt x="4210" y="6861"/>
                  </a:lnTo>
                  <a:cubicBezTo>
                    <a:pt x="2625" y="351"/>
                    <a:pt x="2625" y="351"/>
                    <a:pt x="2625" y="351"/>
                  </a:cubicBezTo>
                  <a:cubicBezTo>
                    <a:pt x="2570" y="160"/>
                    <a:pt x="2406" y="16"/>
                    <a:pt x="2219" y="4"/>
                  </a:cubicBezTo>
                  <a:cubicBezTo>
                    <a:pt x="2163" y="0"/>
                    <a:pt x="2112" y="0"/>
                    <a:pt x="2060" y="12"/>
                  </a:cubicBezTo>
                  <a:cubicBezTo>
                    <a:pt x="1809" y="76"/>
                    <a:pt x="1701" y="339"/>
                    <a:pt x="1769" y="614"/>
                  </a:cubicBezTo>
                  <a:cubicBezTo>
                    <a:pt x="2733" y="4590"/>
                    <a:pt x="2733" y="4590"/>
                    <a:pt x="2733" y="4590"/>
                  </a:cubicBezTo>
                  <a:cubicBezTo>
                    <a:pt x="502" y="4586"/>
                    <a:pt x="502" y="4586"/>
                    <a:pt x="502" y="4586"/>
                  </a:cubicBezTo>
                  <a:cubicBezTo>
                    <a:pt x="219" y="4586"/>
                    <a:pt x="0" y="4797"/>
                    <a:pt x="0" y="5056"/>
                  </a:cubicBezTo>
                  <a:cubicBezTo>
                    <a:pt x="0" y="5311"/>
                    <a:pt x="219" y="5510"/>
                    <a:pt x="502" y="5510"/>
                  </a:cubicBezTo>
                  <a:cubicBezTo>
                    <a:pt x="2960" y="5506"/>
                    <a:pt x="2960" y="5506"/>
                    <a:pt x="2960" y="5506"/>
                  </a:cubicBezTo>
                  <a:cubicBezTo>
                    <a:pt x="3080" y="6004"/>
                    <a:pt x="3234" y="6690"/>
                    <a:pt x="3345" y="7100"/>
                  </a:cubicBezTo>
                  <a:cubicBezTo>
                    <a:pt x="3413" y="7359"/>
                    <a:pt x="3632" y="7482"/>
                    <a:pt x="3887" y="7419"/>
                  </a:cubicBezTo>
                  <a:cubicBezTo>
                    <a:pt x="4122" y="7363"/>
                    <a:pt x="4270" y="7108"/>
                    <a:pt x="4210" y="6861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9" name="Freeform 5"/>
            <p:cNvSpPr>
              <a:spLocks noChangeArrowheads="1"/>
            </p:cNvSpPr>
            <p:nvPr/>
          </p:nvSpPr>
          <p:spPr bwMode="auto">
            <a:xfrm>
              <a:off x="5535613" y="7938"/>
              <a:ext cx="758825" cy="760412"/>
            </a:xfrm>
            <a:custGeom>
              <a:avLst/>
              <a:gdLst>
                <a:gd name="T0" fmla="*/ 2107 w 2108"/>
                <a:gd name="T1" fmla="*/ 1056 h 2113"/>
                <a:gd name="T2" fmla="*/ 2107 w 2108"/>
                <a:gd name="T3" fmla="*/ 1056 h 2113"/>
                <a:gd name="T4" fmla="*/ 1056 w 2108"/>
                <a:gd name="T5" fmla="*/ 2112 h 2113"/>
                <a:gd name="T6" fmla="*/ 0 w 2108"/>
                <a:gd name="T7" fmla="*/ 1056 h 2113"/>
                <a:gd name="T8" fmla="*/ 1056 w 2108"/>
                <a:gd name="T9" fmla="*/ 0 h 2113"/>
                <a:gd name="T10" fmla="*/ 2107 w 2108"/>
                <a:gd name="T11" fmla="*/ 1056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8" h="2113" extrusionOk="0">
                  <a:moveTo>
                    <a:pt x="2107" y="1056"/>
                  </a:moveTo>
                  <a:lnTo>
                    <a:pt x="2107" y="1056"/>
                  </a:lnTo>
                  <a:cubicBezTo>
                    <a:pt x="2107" y="1637"/>
                    <a:pt x="1637" y="2112"/>
                    <a:pt x="1056" y="2112"/>
                  </a:cubicBezTo>
                  <a:cubicBezTo>
                    <a:pt x="474" y="2112"/>
                    <a:pt x="0" y="1637"/>
                    <a:pt x="0" y="1056"/>
                  </a:cubicBezTo>
                  <a:cubicBezTo>
                    <a:pt x="0" y="474"/>
                    <a:pt x="474" y="0"/>
                    <a:pt x="1056" y="0"/>
                  </a:cubicBezTo>
                  <a:cubicBezTo>
                    <a:pt x="1637" y="0"/>
                    <a:pt x="2107" y="474"/>
                    <a:pt x="2107" y="1056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0" name="Freeform 6"/>
            <p:cNvSpPr>
              <a:spLocks noChangeArrowheads="1"/>
            </p:cNvSpPr>
            <p:nvPr/>
          </p:nvSpPr>
          <p:spPr bwMode="auto">
            <a:xfrm>
              <a:off x="4908549" y="4465638"/>
              <a:ext cx="1587" cy="1587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0 h 5"/>
                <a:gd name="T6" fmla="*/ 0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ubicBezTo>
                    <a:pt x="0" y="4"/>
                    <a:pt x="0" y="4"/>
                    <a:pt x="0" y="4"/>
                  </a:cubicBezTo>
                  <a:lnTo>
                    <a:pt x="4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1" name="Freeform 7"/>
            <p:cNvSpPr>
              <a:spLocks noChangeArrowheads="1"/>
            </p:cNvSpPr>
            <p:nvPr/>
          </p:nvSpPr>
          <p:spPr bwMode="auto">
            <a:xfrm>
              <a:off x="3448050" y="201613"/>
              <a:ext cx="1941513" cy="4359275"/>
            </a:xfrm>
            <a:custGeom>
              <a:avLst/>
              <a:gdLst>
                <a:gd name="T0" fmla="*/ 5390 w 5391"/>
                <a:gd name="T1" fmla="*/ 0 h 12107"/>
                <a:gd name="T2" fmla="*/ 5390 w 5391"/>
                <a:gd name="T3" fmla="*/ 0 h 12107"/>
                <a:gd name="T4" fmla="*/ 1917 w 5391"/>
                <a:gd name="T5" fmla="*/ 1809 h 12107"/>
                <a:gd name="T6" fmla="*/ 0 w 5391"/>
                <a:gd name="T7" fmla="*/ 6362 h 12107"/>
                <a:gd name="T8" fmla="*/ 1857 w 5391"/>
                <a:gd name="T9" fmla="*/ 10887 h 12107"/>
                <a:gd name="T10" fmla="*/ 2574 w 5391"/>
                <a:gd name="T11" fmla="*/ 11517 h 12107"/>
                <a:gd name="T12" fmla="*/ 3379 w 5391"/>
                <a:gd name="T13" fmla="*/ 12031 h 12107"/>
                <a:gd name="T14" fmla="*/ 3733 w 5391"/>
                <a:gd name="T15" fmla="*/ 12071 h 12107"/>
                <a:gd name="T16" fmla="*/ 4008 w 5391"/>
                <a:gd name="T17" fmla="*/ 11843 h 12107"/>
                <a:gd name="T18" fmla="*/ 4064 w 5391"/>
                <a:gd name="T19" fmla="*/ 11624 h 12107"/>
                <a:gd name="T20" fmla="*/ 3825 w 5391"/>
                <a:gd name="T21" fmla="*/ 11214 h 12107"/>
                <a:gd name="T22" fmla="*/ 3136 w 5391"/>
                <a:gd name="T23" fmla="*/ 10768 h 12107"/>
                <a:gd name="T24" fmla="*/ 2522 w 5391"/>
                <a:gd name="T25" fmla="*/ 10234 h 12107"/>
                <a:gd name="T26" fmla="*/ 937 w 5391"/>
                <a:gd name="T27" fmla="*/ 6362 h 12107"/>
                <a:gd name="T28" fmla="*/ 2574 w 5391"/>
                <a:gd name="T29" fmla="*/ 2470 h 12107"/>
                <a:gd name="T30" fmla="*/ 5358 w 5391"/>
                <a:gd name="T31" fmla="*/ 956 h 12107"/>
                <a:gd name="T32" fmla="*/ 5298 w 5391"/>
                <a:gd name="T33" fmla="*/ 530 h 12107"/>
                <a:gd name="T34" fmla="*/ 5390 w 5391"/>
                <a:gd name="T35" fmla="*/ 0 h 1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1" h="12107" extrusionOk="0">
                  <a:moveTo>
                    <a:pt x="5390" y="0"/>
                  </a:moveTo>
                  <a:lnTo>
                    <a:pt x="5390" y="0"/>
                  </a:lnTo>
                  <a:cubicBezTo>
                    <a:pt x="4092" y="227"/>
                    <a:pt x="2869" y="860"/>
                    <a:pt x="1917" y="1809"/>
                  </a:cubicBezTo>
                  <a:cubicBezTo>
                    <a:pt x="682" y="3036"/>
                    <a:pt x="0" y="4653"/>
                    <a:pt x="0" y="6362"/>
                  </a:cubicBezTo>
                  <a:cubicBezTo>
                    <a:pt x="0" y="8064"/>
                    <a:pt x="662" y="9673"/>
                    <a:pt x="1857" y="10887"/>
                  </a:cubicBezTo>
                  <a:cubicBezTo>
                    <a:pt x="2084" y="11114"/>
                    <a:pt x="2327" y="11325"/>
                    <a:pt x="2574" y="11517"/>
                  </a:cubicBezTo>
                  <a:cubicBezTo>
                    <a:pt x="2833" y="11708"/>
                    <a:pt x="3104" y="11883"/>
                    <a:pt x="3379" y="12031"/>
                  </a:cubicBezTo>
                  <a:cubicBezTo>
                    <a:pt x="3490" y="12090"/>
                    <a:pt x="3614" y="12106"/>
                    <a:pt x="3733" y="12071"/>
                  </a:cubicBezTo>
                  <a:cubicBezTo>
                    <a:pt x="3853" y="12035"/>
                    <a:pt x="3948" y="11955"/>
                    <a:pt x="4008" y="11843"/>
                  </a:cubicBezTo>
                  <a:cubicBezTo>
                    <a:pt x="4048" y="11776"/>
                    <a:pt x="4064" y="11700"/>
                    <a:pt x="4064" y="11624"/>
                  </a:cubicBezTo>
                  <a:cubicBezTo>
                    <a:pt x="4064" y="11461"/>
                    <a:pt x="3980" y="11301"/>
                    <a:pt x="3825" y="11214"/>
                  </a:cubicBezTo>
                  <a:cubicBezTo>
                    <a:pt x="3578" y="11078"/>
                    <a:pt x="3347" y="10931"/>
                    <a:pt x="3136" y="10768"/>
                  </a:cubicBezTo>
                  <a:cubicBezTo>
                    <a:pt x="2917" y="10604"/>
                    <a:pt x="2709" y="10425"/>
                    <a:pt x="2522" y="10234"/>
                  </a:cubicBezTo>
                  <a:cubicBezTo>
                    <a:pt x="1498" y="9195"/>
                    <a:pt x="937" y="7821"/>
                    <a:pt x="937" y="6362"/>
                  </a:cubicBezTo>
                  <a:cubicBezTo>
                    <a:pt x="937" y="4904"/>
                    <a:pt x="1518" y="3522"/>
                    <a:pt x="2574" y="2470"/>
                  </a:cubicBezTo>
                  <a:cubicBezTo>
                    <a:pt x="3343" y="1705"/>
                    <a:pt x="4323" y="1175"/>
                    <a:pt x="5358" y="956"/>
                  </a:cubicBezTo>
                  <a:cubicBezTo>
                    <a:pt x="5318" y="821"/>
                    <a:pt x="5298" y="677"/>
                    <a:pt x="5298" y="530"/>
                  </a:cubicBezTo>
                  <a:cubicBezTo>
                    <a:pt x="5298" y="342"/>
                    <a:pt x="5330" y="167"/>
                    <a:pt x="5390" y="0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2" name="Freeform 8"/>
            <p:cNvSpPr>
              <a:spLocks noChangeArrowheads="1"/>
            </p:cNvSpPr>
            <p:nvPr/>
          </p:nvSpPr>
          <p:spPr bwMode="auto">
            <a:xfrm>
              <a:off x="7269163" y="688975"/>
              <a:ext cx="1587" cy="1587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3" name="Freeform 9"/>
            <p:cNvSpPr>
              <a:spLocks noChangeArrowheads="1"/>
            </p:cNvSpPr>
            <p:nvPr/>
          </p:nvSpPr>
          <p:spPr bwMode="auto">
            <a:xfrm>
              <a:off x="6437312" y="255588"/>
              <a:ext cx="882650" cy="731837"/>
            </a:xfrm>
            <a:custGeom>
              <a:avLst/>
              <a:gdLst>
                <a:gd name="T0" fmla="*/ 2450 w 2451"/>
                <a:gd name="T1" fmla="*/ 1538 h 2033"/>
                <a:gd name="T2" fmla="*/ 2450 w 2451"/>
                <a:gd name="T3" fmla="*/ 1538 h 2033"/>
                <a:gd name="T4" fmla="*/ 2290 w 2451"/>
                <a:gd name="T5" fmla="*/ 1207 h 2033"/>
                <a:gd name="T6" fmla="*/ 402 w 2451"/>
                <a:gd name="T7" fmla="*/ 104 h 2033"/>
                <a:gd name="T8" fmla="*/ 64 w 2451"/>
                <a:gd name="T9" fmla="*/ 0 h 2033"/>
                <a:gd name="T10" fmla="*/ 111 w 2451"/>
                <a:gd name="T11" fmla="*/ 383 h 2033"/>
                <a:gd name="T12" fmla="*/ 0 w 2451"/>
                <a:gd name="T13" fmla="*/ 952 h 2033"/>
                <a:gd name="T14" fmla="*/ 103 w 2451"/>
                <a:gd name="T15" fmla="*/ 988 h 2033"/>
                <a:gd name="T16" fmla="*/ 1673 w 2451"/>
                <a:gd name="T17" fmla="*/ 1909 h 2033"/>
                <a:gd name="T18" fmla="*/ 2012 w 2451"/>
                <a:gd name="T19" fmla="*/ 2024 h 2033"/>
                <a:gd name="T20" fmla="*/ 2334 w 2451"/>
                <a:gd name="T21" fmla="*/ 1865 h 2033"/>
                <a:gd name="T22" fmla="*/ 2450 w 2451"/>
                <a:gd name="T23" fmla="*/ 1578 h 2033"/>
                <a:gd name="T24" fmla="*/ 2450 w 2451"/>
                <a:gd name="T25" fmla="*/ 1570 h 2033"/>
                <a:gd name="T26" fmla="*/ 2450 w 2451"/>
                <a:gd name="T27" fmla="*/ 1542 h 2033"/>
                <a:gd name="T28" fmla="*/ 2450 w 2451"/>
                <a:gd name="T29" fmla="*/ 1538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1" h="2033" extrusionOk="0">
                  <a:moveTo>
                    <a:pt x="2450" y="1538"/>
                  </a:moveTo>
                  <a:lnTo>
                    <a:pt x="2450" y="1538"/>
                  </a:lnTo>
                  <a:cubicBezTo>
                    <a:pt x="2446" y="1411"/>
                    <a:pt x="2386" y="1291"/>
                    <a:pt x="2290" y="1207"/>
                  </a:cubicBezTo>
                  <a:cubicBezTo>
                    <a:pt x="1721" y="705"/>
                    <a:pt x="1103" y="343"/>
                    <a:pt x="402" y="104"/>
                  </a:cubicBezTo>
                  <a:cubicBezTo>
                    <a:pt x="295" y="68"/>
                    <a:pt x="179" y="32"/>
                    <a:pt x="64" y="0"/>
                  </a:cubicBezTo>
                  <a:cubicBezTo>
                    <a:pt x="95" y="120"/>
                    <a:pt x="111" y="251"/>
                    <a:pt x="111" y="383"/>
                  </a:cubicBezTo>
                  <a:cubicBezTo>
                    <a:pt x="111" y="582"/>
                    <a:pt x="71" y="777"/>
                    <a:pt x="0" y="952"/>
                  </a:cubicBezTo>
                  <a:cubicBezTo>
                    <a:pt x="36" y="964"/>
                    <a:pt x="68" y="976"/>
                    <a:pt x="103" y="988"/>
                  </a:cubicBezTo>
                  <a:cubicBezTo>
                    <a:pt x="681" y="1184"/>
                    <a:pt x="1195" y="1486"/>
                    <a:pt x="1673" y="1909"/>
                  </a:cubicBezTo>
                  <a:cubicBezTo>
                    <a:pt x="1769" y="1992"/>
                    <a:pt x="1888" y="2032"/>
                    <a:pt x="2012" y="2024"/>
                  </a:cubicBezTo>
                  <a:cubicBezTo>
                    <a:pt x="2135" y="2016"/>
                    <a:pt x="2251" y="1960"/>
                    <a:pt x="2334" y="1865"/>
                  </a:cubicBezTo>
                  <a:cubicBezTo>
                    <a:pt x="2402" y="1789"/>
                    <a:pt x="2446" y="1685"/>
                    <a:pt x="2450" y="1578"/>
                  </a:cubicBezTo>
                  <a:cubicBezTo>
                    <a:pt x="2450" y="1570"/>
                    <a:pt x="2450" y="1570"/>
                    <a:pt x="2450" y="1570"/>
                  </a:cubicBezTo>
                  <a:cubicBezTo>
                    <a:pt x="2450" y="1542"/>
                    <a:pt x="2450" y="1542"/>
                    <a:pt x="2450" y="1542"/>
                  </a:cubicBezTo>
                  <a:lnTo>
                    <a:pt x="2450" y="1538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</p:spTree>
    <p:extLst>
      <p:ext uri="{BB962C8B-B14F-4D97-AF65-F5344CB8AC3E}">
        <p14:creationId xmlns:p14="http://schemas.microsoft.com/office/powerpoint/2010/main" val="2024245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te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Freeform 5"/>
          <p:cNvSpPr>
            <a:spLocks noChangeArrowheads="1"/>
          </p:cNvSpPr>
          <p:nvPr userDrawn="1"/>
        </p:nvSpPr>
        <p:spPr bwMode="auto">
          <a:xfrm>
            <a:off x="-506251" y="-625927"/>
            <a:ext cx="12707307" cy="7469867"/>
          </a:xfrm>
          <a:custGeom>
            <a:avLst/>
            <a:gdLst>
              <a:gd name="T0" fmla="*/ 0 w 7528"/>
              <a:gd name="T1" fmla="*/ 2714 h 4422"/>
              <a:gd name="T2" fmla="*/ 0 w 7528"/>
              <a:gd name="T3" fmla="*/ 2714 h 4422"/>
              <a:gd name="T4" fmla="*/ 0 w 7528"/>
              <a:gd name="T5" fmla="*/ 0 h 4422"/>
              <a:gd name="T6" fmla="*/ 7527 w 7528"/>
              <a:gd name="T7" fmla="*/ 0 h 4422"/>
              <a:gd name="T8" fmla="*/ 7527 w 7528"/>
              <a:gd name="T9" fmla="*/ 4421 h 4422"/>
              <a:gd name="T10" fmla="*/ 7060 w 7528"/>
              <a:gd name="T11" fmla="*/ 3463 h 4422"/>
              <a:gd name="T12" fmla="*/ 6638 w 7528"/>
              <a:gd name="T13" fmla="*/ 3178 h 4422"/>
              <a:gd name="T14" fmla="*/ 0 w 7528"/>
              <a:gd name="T15" fmla="*/ 2714 h 4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8" h="4422" extrusionOk="0">
                <a:moveTo>
                  <a:pt x="0" y="2714"/>
                </a:moveTo>
                <a:lnTo>
                  <a:pt x="0" y="2714"/>
                </a:lnTo>
                <a:cubicBezTo>
                  <a:pt x="0" y="0"/>
                  <a:pt x="0" y="0"/>
                  <a:pt x="0" y="0"/>
                </a:cubicBezTo>
                <a:cubicBezTo>
                  <a:pt x="7527" y="0"/>
                  <a:pt x="7527" y="0"/>
                  <a:pt x="7527" y="0"/>
                </a:cubicBezTo>
                <a:cubicBezTo>
                  <a:pt x="7527" y="4421"/>
                  <a:pt x="7527" y="4421"/>
                  <a:pt x="7527" y="4421"/>
                </a:cubicBezTo>
                <a:cubicBezTo>
                  <a:pt x="7060" y="3463"/>
                  <a:pt x="7060" y="3463"/>
                  <a:pt x="7060" y="3463"/>
                </a:cubicBezTo>
                <a:cubicBezTo>
                  <a:pt x="6981" y="3300"/>
                  <a:pt x="6820" y="3191"/>
                  <a:pt x="6638" y="3178"/>
                </a:cubicBezTo>
                <a:cubicBezTo>
                  <a:pt x="5884" y="3126"/>
                  <a:pt x="0" y="2714"/>
                  <a:pt x="0" y="271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1488" tIns="45745" rIns="91488" bIns="45745" anchor="ctr"/>
          <a:lstStyle/>
          <a:p>
            <a:pPr>
              <a:defRPr/>
            </a:pPr>
            <a:endParaRPr lang="de-DE" sz="1540"/>
          </a:p>
        </p:txBody>
      </p:sp>
      <p:grpSp>
        <p:nvGrpSpPr>
          <p:cNvPr id="7" name="Gruppierung 6"/>
          <p:cNvGrpSpPr/>
          <p:nvPr userDrawn="1"/>
        </p:nvGrpSpPr>
        <p:grpSpPr bwMode="auto">
          <a:xfrm>
            <a:off x="10000740" y="380138"/>
            <a:ext cx="1731989" cy="388799"/>
            <a:chOff x="7500555" y="316780"/>
            <a:chExt cx="1298992" cy="324000"/>
          </a:xfrm>
        </p:grpSpPr>
        <p:sp>
          <p:nvSpPr>
            <p:cNvPr id="27" name="Freeform 1"/>
            <p:cNvSpPr>
              <a:spLocks noChangeArrowheads="1"/>
            </p:cNvSpPr>
            <p:nvPr/>
          </p:nvSpPr>
          <p:spPr bwMode="auto">
            <a:xfrm>
              <a:off x="7500555" y="391454"/>
              <a:ext cx="98622" cy="190243"/>
            </a:xfrm>
            <a:custGeom>
              <a:avLst/>
              <a:gdLst>
                <a:gd name="T0" fmla="*/ 3402 w 3849"/>
                <a:gd name="T1" fmla="*/ 917 h 7428"/>
                <a:gd name="T2" fmla="*/ 3402 w 3849"/>
                <a:gd name="T3" fmla="*/ 917 h 7428"/>
                <a:gd name="T4" fmla="*/ 896 w 3849"/>
                <a:gd name="T5" fmla="*/ 917 h 7428"/>
                <a:gd name="T6" fmla="*/ 896 w 3849"/>
                <a:gd name="T7" fmla="*/ 3255 h 7428"/>
                <a:gd name="T8" fmla="*/ 2585 w 3849"/>
                <a:gd name="T9" fmla="*/ 3255 h 7428"/>
                <a:gd name="T10" fmla="*/ 3036 w 3849"/>
                <a:gd name="T11" fmla="*/ 3713 h 7428"/>
                <a:gd name="T12" fmla="*/ 2585 w 3849"/>
                <a:gd name="T13" fmla="*/ 4172 h 7428"/>
                <a:gd name="T14" fmla="*/ 896 w 3849"/>
                <a:gd name="T15" fmla="*/ 4172 h 7428"/>
                <a:gd name="T16" fmla="*/ 896 w 3849"/>
                <a:gd name="T17" fmla="*/ 6968 h 7428"/>
                <a:gd name="T18" fmla="*/ 450 w 3849"/>
                <a:gd name="T19" fmla="*/ 7427 h 7428"/>
                <a:gd name="T20" fmla="*/ 0 w 3849"/>
                <a:gd name="T21" fmla="*/ 6968 h 7428"/>
                <a:gd name="T22" fmla="*/ 0 w 3849"/>
                <a:gd name="T23" fmla="*/ 0 h 7428"/>
                <a:gd name="T24" fmla="*/ 3402 w 3849"/>
                <a:gd name="T25" fmla="*/ 0 h 7428"/>
                <a:gd name="T26" fmla="*/ 3848 w 3849"/>
                <a:gd name="T27" fmla="*/ 459 h 7428"/>
                <a:gd name="T28" fmla="*/ 3402 w 3849"/>
                <a:gd name="T29" fmla="*/ 917 h 7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9" h="7428" extrusionOk="0">
                  <a:moveTo>
                    <a:pt x="3402" y="917"/>
                  </a:moveTo>
                  <a:lnTo>
                    <a:pt x="3402" y="917"/>
                  </a:lnTo>
                  <a:cubicBezTo>
                    <a:pt x="896" y="917"/>
                    <a:pt x="896" y="917"/>
                    <a:pt x="896" y="917"/>
                  </a:cubicBezTo>
                  <a:cubicBezTo>
                    <a:pt x="896" y="3255"/>
                    <a:pt x="896" y="3255"/>
                    <a:pt x="896" y="3255"/>
                  </a:cubicBezTo>
                  <a:cubicBezTo>
                    <a:pt x="2585" y="3255"/>
                    <a:pt x="2585" y="3255"/>
                    <a:pt x="2585" y="3255"/>
                  </a:cubicBezTo>
                  <a:cubicBezTo>
                    <a:pt x="2833" y="3255"/>
                    <a:pt x="3036" y="3458"/>
                    <a:pt x="3036" y="3713"/>
                  </a:cubicBezTo>
                  <a:cubicBezTo>
                    <a:pt x="3036" y="3968"/>
                    <a:pt x="2833" y="4172"/>
                    <a:pt x="2585" y="4172"/>
                  </a:cubicBezTo>
                  <a:cubicBezTo>
                    <a:pt x="896" y="4172"/>
                    <a:pt x="896" y="4172"/>
                    <a:pt x="896" y="4172"/>
                  </a:cubicBezTo>
                  <a:cubicBezTo>
                    <a:pt x="896" y="6968"/>
                    <a:pt x="896" y="6968"/>
                    <a:pt x="896" y="6968"/>
                  </a:cubicBezTo>
                  <a:cubicBezTo>
                    <a:pt x="896" y="7223"/>
                    <a:pt x="693" y="7427"/>
                    <a:pt x="450" y="7427"/>
                  </a:cubicBezTo>
                  <a:cubicBezTo>
                    <a:pt x="203" y="7427"/>
                    <a:pt x="0" y="7223"/>
                    <a:pt x="0" y="69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02" y="0"/>
                    <a:pt x="3402" y="0"/>
                    <a:pt x="3402" y="0"/>
                  </a:cubicBezTo>
                  <a:cubicBezTo>
                    <a:pt x="3649" y="0"/>
                    <a:pt x="3848" y="200"/>
                    <a:pt x="3848" y="459"/>
                  </a:cubicBezTo>
                  <a:cubicBezTo>
                    <a:pt x="3848" y="705"/>
                    <a:pt x="3649" y="917"/>
                    <a:pt x="3402" y="9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8" name="Freeform 2"/>
            <p:cNvSpPr>
              <a:spLocks noChangeArrowheads="1"/>
            </p:cNvSpPr>
            <p:nvPr/>
          </p:nvSpPr>
          <p:spPr bwMode="auto">
            <a:xfrm>
              <a:off x="7800379" y="391793"/>
              <a:ext cx="98172" cy="194762"/>
            </a:xfrm>
            <a:custGeom>
              <a:avLst/>
              <a:gdLst>
                <a:gd name="T0" fmla="*/ 3804 w 3833"/>
                <a:gd name="T1" fmla="*/ 6837 h 7602"/>
                <a:gd name="T2" fmla="*/ 3804 w 3833"/>
                <a:gd name="T3" fmla="*/ 6837 h 7602"/>
                <a:gd name="T4" fmla="*/ 2872 w 3833"/>
                <a:gd name="T5" fmla="*/ 4375 h 7602"/>
                <a:gd name="T6" fmla="*/ 3776 w 3833"/>
                <a:gd name="T7" fmla="*/ 2952 h 7602"/>
                <a:gd name="T8" fmla="*/ 3776 w 3833"/>
                <a:gd name="T9" fmla="*/ 1514 h 7602"/>
                <a:gd name="T10" fmla="*/ 2314 w 3833"/>
                <a:gd name="T11" fmla="*/ 0 h 7602"/>
                <a:gd name="T12" fmla="*/ 410 w 3833"/>
                <a:gd name="T13" fmla="*/ 0 h 7602"/>
                <a:gd name="T14" fmla="*/ 0 w 3833"/>
                <a:gd name="T15" fmla="*/ 427 h 7602"/>
                <a:gd name="T16" fmla="*/ 0 w 3833"/>
                <a:gd name="T17" fmla="*/ 6992 h 7602"/>
                <a:gd name="T18" fmla="*/ 410 w 3833"/>
                <a:gd name="T19" fmla="*/ 7415 h 7602"/>
                <a:gd name="T20" fmla="*/ 824 w 3833"/>
                <a:gd name="T21" fmla="*/ 6992 h 7602"/>
                <a:gd name="T22" fmla="*/ 824 w 3833"/>
                <a:gd name="T23" fmla="*/ 4474 h 7602"/>
                <a:gd name="T24" fmla="*/ 2023 w 3833"/>
                <a:gd name="T25" fmla="*/ 4474 h 7602"/>
                <a:gd name="T26" fmla="*/ 3019 w 3833"/>
                <a:gd name="T27" fmla="*/ 7140 h 7602"/>
                <a:gd name="T28" fmla="*/ 3832 w 3833"/>
                <a:gd name="T29" fmla="*/ 7012 h 7602"/>
                <a:gd name="T30" fmla="*/ 3832 w 3833"/>
                <a:gd name="T31" fmla="*/ 6984 h 7602"/>
                <a:gd name="T32" fmla="*/ 3804 w 3833"/>
                <a:gd name="T33" fmla="*/ 6837 h 7602"/>
                <a:gd name="T34" fmla="*/ 2314 w 3833"/>
                <a:gd name="T35" fmla="*/ 3614 h 7602"/>
                <a:gd name="T36" fmla="*/ 2314 w 3833"/>
                <a:gd name="T37" fmla="*/ 3614 h 7602"/>
                <a:gd name="T38" fmla="*/ 824 w 3833"/>
                <a:gd name="T39" fmla="*/ 3614 h 7602"/>
                <a:gd name="T40" fmla="*/ 824 w 3833"/>
                <a:gd name="T41" fmla="*/ 853 h 7602"/>
                <a:gd name="T42" fmla="*/ 2314 w 3833"/>
                <a:gd name="T43" fmla="*/ 853 h 7602"/>
                <a:gd name="T44" fmla="*/ 2948 w 3833"/>
                <a:gd name="T45" fmla="*/ 1514 h 7602"/>
                <a:gd name="T46" fmla="*/ 2948 w 3833"/>
                <a:gd name="T47" fmla="*/ 2952 h 7602"/>
                <a:gd name="T48" fmla="*/ 2314 w 3833"/>
                <a:gd name="T49" fmla="*/ 3614 h 7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3" h="7602" extrusionOk="0">
                  <a:moveTo>
                    <a:pt x="3804" y="6837"/>
                  </a:moveTo>
                  <a:lnTo>
                    <a:pt x="3804" y="6837"/>
                  </a:lnTo>
                  <a:cubicBezTo>
                    <a:pt x="2872" y="4375"/>
                    <a:pt x="2872" y="4375"/>
                    <a:pt x="2872" y="4375"/>
                  </a:cubicBezTo>
                  <a:cubicBezTo>
                    <a:pt x="3589" y="4104"/>
                    <a:pt x="3776" y="3371"/>
                    <a:pt x="3776" y="2952"/>
                  </a:cubicBezTo>
                  <a:cubicBezTo>
                    <a:pt x="3776" y="1514"/>
                    <a:pt x="3776" y="1514"/>
                    <a:pt x="3776" y="1514"/>
                  </a:cubicBezTo>
                  <a:cubicBezTo>
                    <a:pt x="3776" y="303"/>
                    <a:pt x="2792" y="0"/>
                    <a:pt x="231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75" y="0"/>
                    <a:pt x="0" y="191"/>
                    <a:pt x="0" y="427"/>
                  </a:cubicBezTo>
                  <a:cubicBezTo>
                    <a:pt x="0" y="6992"/>
                    <a:pt x="0" y="6992"/>
                    <a:pt x="0" y="6992"/>
                  </a:cubicBezTo>
                  <a:cubicBezTo>
                    <a:pt x="0" y="7223"/>
                    <a:pt x="175" y="7415"/>
                    <a:pt x="410" y="7415"/>
                  </a:cubicBezTo>
                  <a:cubicBezTo>
                    <a:pt x="633" y="7415"/>
                    <a:pt x="824" y="7223"/>
                    <a:pt x="824" y="6992"/>
                  </a:cubicBezTo>
                  <a:cubicBezTo>
                    <a:pt x="824" y="4474"/>
                    <a:pt x="824" y="4474"/>
                    <a:pt x="824" y="4474"/>
                  </a:cubicBezTo>
                  <a:cubicBezTo>
                    <a:pt x="2023" y="4474"/>
                    <a:pt x="2023" y="4474"/>
                    <a:pt x="2023" y="4474"/>
                  </a:cubicBezTo>
                  <a:cubicBezTo>
                    <a:pt x="3019" y="7140"/>
                    <a:pt x="3019" y="7140"/>
                    <a:pt x="3019" y="7140"/>
                  </a:cubicBezTo>
                  <a:cubicBezTo>
                    <a:pt x="3198" y="7601"/>
                    <a:pt x="3816" y="7423"/>
                    <a:pt x="3832" y="7012"/>
                  </a:cubicBezTo>
                  <a:cubicBezTo>
                    <a:pt x="3832" y="6984"/>
                    <a:pt x="3832" y="6984"/>
                    <a:pt x="3832" y="6984"/>
                  </a:cubicBezTo>
                  <a:cubicBezTo>
                    <a:pt x="3832" y="6936"/>
                    <a:pt x="3820" y="6889"/>
                    <a:pt x="3804" y="6837"/>
                  </a:cubicBezTo>
                  <a:close/>
                  <a:moveTo>
                    <a:pt x="2314" y="3614"/>
                  </a:moveTo>
                  <a:lnTo>
                    <a:pt x="2314" y="3614"/>
                  </a:lnTo>
                  <a:cubicBezTo>
                    <a:pt x="824" y="3614"/>
                    <a:pt x="824" y="3614"/>
                    <a:pt x="824" y="3614"/>
                  </a:cubicBezTo>
                  <a:cubicBezTo>
                    <a:pt x="824" y="853"/>
                    <a:pt x="824" y="853"/>
                    <a:pt x="824" y="853"/>
                  </a:cubicBezTo>
                  <a:cubicBezTo>
                    <a:pt x="2314" y="853"/>
                    <a:pt x="2314" y="853"/>
                    <a:pt x="2314" y="853"/>
                  </a:cubicBezTo>
                  <a:cubicBezTo>
                    <a:pt x="2378" y="853"/>
                    <a:pt x="2948" y="873"/>
                    <a:pt x="2948" y="1514"/>
                  </a:cubicBezTo>
                  <a:cubicBezTo>
                    <a:pt x="2948" y="2952"/>
                    <a:pt x="2948" y="2952"/>
                    <a:pt x="2948" y="2952"/>
                  </a:cubicBezTo>
                  <a:cubicBezTo>
                    <a:pt x="2948" y="3024"/>
                    <a:pt x="2928" y="3614"/>
                    <a:pt x="2314" y="36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9" name="Freeform 3"/>
            <p:cNvSpPr>
              <a:spLocks noChangeArrowheads="1"/>
            </p:cNvSpPr>
            <p:nvPr/>
          </p:nvSpPr>
          <p:spPr bwMode="auto">
            <a:xfrm>
              <a:off x="7750559" y="391341"/>
              <a:ext cx="21577" cy="190469"/>
            </a:xfrm>
            <a:custGeom>
              <a:avLst/>
              <a:gdLst>
                <a:gd name="T0" fmla="*/ 841 w 842"/>
                <a:gd name="T1" fmla="*/ 459 h 7436"/>
                <a:gd name="T2" fmla="*/ 841 w 842"/>
                <a:gd name="T3" fmla="*/ 459 h 7436"/>
                <a:gd name="T4" fmla="*/ 415 w 842"/>
                <a:gd name="T5" fmla="*/ 0 h 7436"/>
                <a:gd name="T6" fmla="*/ 0 w 842"/>
                <a:gd name="T7" fmla="*/ 459 h 7436"/>
                <a:gd name="T8" fmla="*/ 0 w 842"/>
                <a:gd name="T9" fmla="*/ 6976 h 7436"/>
                <a:gd name="T10" fmla="*/ 427 w 842"/>
                <a:gd name="T11" fmla="*/ 7435 h 7436"/>
                <a:gd name="T12" fmla="*/ 841 w 842"/>
                <a:gd name="T13" fmla="*/ 6976 h 7436"/>
                <a:gd name="T14" fmla="*/ 841 w 842"/>
                <a:gd name="T15" fmla="*/ 459 h 7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7436" extrusionOk="0">
                  <a:moveTo>
                    <a:pt x="841" y="459"/>
                  </a:moveTo>
                  <a:lnTo>
                    <a:pt x="841" y="459"/>
                  </a:lnTo>
                  <a:cubicBezTo>
                    <a:pt x="841" y="199"/>
                    <a:pt x="650" y="0"/>
                    <a:pt x="415" y="0"/>
                  </a:cubicBezTo>
                  <a:cubicBezTo>
                    <a:pt x="180" y="0"/>
                    <a:pt x="0" y="199"/>
                    <a:pt x="0" y="459"/>
                  </a:cubicBezTo>
                  <a:cubicBezTo>
                    <a:pt x="0" y="6976"/>
                    <a:pt x="0" y="6976"/>
                    <a:pt x="0" y="6976"/>
                  </a:cubicBezTo>
                  <a:cubicBezTo>
                    <a:pt x="0" y="7231"/>
                    <a:pt x="192" y="7435"/>
                    <a:pt x="427" y="7435"/>
                  </a:cubicBezTo>
                  <a:cubicBezTo>
                    <a:pt x="662" y="7435"/>
                    <a:pt x="841" y="7231"/>
                    <a:pt x="841" y="6976"/>
                  </a:cubicBezTo>
                  <a:cubicBezTo>
                    <a:pt x="841" y="459"/>
                    <a:pt x="841" y="459"/>
                    <a:pt x="841" y="4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0" name="Freeform 4"/>
            <p:cNvSpPr>
              <a:spLocks noChangeArrowheads="1"/>
            </p:cNvSpPr>
            <p:nvPr/>
          </p:nvSpPr>
          <p:spPr bwMode="auto">
            <a:xfrm>
              <a:off x="7619851" y="391002"/>
              <a:ext cx="109469" cy="191711"/>
            </a:xfrm>
            <a:custGeom>
              <a:avLst/>
              <a:gdLst>
                <a:gd name="T0" fmla="*/ 4210 w 4271"/>
                <a:gd name="T1" fmla="*/ 6861 h 7483"/>
                <a:gd name="T2" fmla="*/ 4210 w 4271"/>
                <a:gd name="T3" fmla="*/ 6861 h 7483"/>
                <a:gd name="T4" fmla="*/ 2625 w 4271"/>
                <a:gd name="T5" fmla="*/ 351 h 7483"/>
                <a:gd name="T6" fmla="*/ 2219 w 4271"/>
                <a:gd name="T7" fmla="*/ 4 h 7483"/>
                <a:gd name="T8" fmla="*/ 2060 w 4271"/>
                <a:gd name="T9" fmla="*/ 12 h 7483"/>
                <a:gd name="T10" fmla="*/ 1769 w 4271"/>
                <a:gd name="T11" fmla="*/ 614 h 7483"/>
                <a:gd name="T12" fmla="*/ 2733 w 4271"/>
                <a:gd name="T13" fmla="*/ 4590 h 7483"/>
                <a:gd name="T14" fmla="*/ 502 w 4271"/>
                <a:gd name="T15" fmla="*/ 4586 h 7483"/>
                <a:gd name="T16" fmla="*/ 0 w 4271"/>
                <a:gd name="T17" fmla="*/ 5056 h 7483"/>
                <a:gd name="T18" fmla="*/ 502 w 4271"/>
                <a:gd name="T19" fmla="*/ 5510 h 7483"/>
                <a:gd name="T20" fmla="*/ 2960 w 4271"/>
                <a:gd name="T21" fmla="*/ 5506 h 7483"/>
                <a:gd name="T22" fmla="*/ 3345 w 4271"/>
                <a:gd name="T23" fmla="*/ 7100 h 7483"/>
                <a:gd name="T24" fmla="*/ 3887 w 4271"/>
                <a:gd name="T25" fmla="*/ 7419 h 7483"/>
                <a:gd name="T26" fmla="*/ 4210 w 4271"/>
                <a:gd name="T27" fmla="*/ 6861 h 7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1" h="7483" extrusionOk="0">
                  <a:moveTo>
                    <a:pt x="4210" y="6861"/>
                  </a:moveTo>
                  <a:lnTo>
                    <a:pt x="4210" y="6861"/>
                  </a:lnTo>
                  <a:cubicBezTo>
                    <a:pt x="2625" y="351"/>
                    <a:pt x="2625" y="351"/>
                    <a:pt x="2625" y="351"/>
                  </a:cubicBezTo>
                  <a:cubicBezTo>
                    <a:pt x="2570" y="160"/>
                    <a:pt x="2406" y="16"/>
                    <a:pt x="2219" y="4"/>
                  </a:cubicBezTo>
                  <a:cubicBezTo>
                    <a:pt x="2163" y="0"/>
                    <a:pt x="2112" y="0"/>
                    <a:pt x="2060" y="12"/>
                  </a:cubicBezTo>
                  <a:cubicBezTo>
                    <a:pt x="1809" y="76"/>
                    <a:pt x="1701" y="339"/>
                    <a:pt x="1769" y="614"/>
                  </a:cubicBezTo>
                  <a:cubicBezTo>
                    <a:pt x="2733" y="4590"/>
                    <a:pt x="2733" y="4590"/>
                    <a:pt x="2733" y="4590"/>
                  </a:cubicBezTo>
                  <a:cubicBezTo>
                    <a:pt x="502" y="4586"/>
                    <a:pt x="502" y="4586"/>
                    <a:pt x="502" y="4586"/>
                  </a:cubicBezTo>
                  <a:cubicBezTo>
                    <a:pt x="219" y="4586"/>
                    <a:pt x="0" y="4797"/>
                    <a:pt x="0" y="5056"/>
                  </a:cubicBezTo>
                  <a:cubicBezTo>
                    <a:pt x="0" y="5311"/>
                    <a:pt x="219" y="5510"/>
                    <a:pt x="502" y="5510"/>
                  </a:cubicBezTo>
                  <a:cubicBezTo>
                    <a:pt x="2960" y="5506"/>
                    <a:pt x="2960" y="5506"/>
                    <a:pt x="2960" y="5506"/>
                  </a:cubicBezTo>
                  <a:cubicBezTo>
                    <a:pt x="3080" y="6004"/>
                    <a:pt x="3234" y="6690"/>
                    <a:pt x="3345" y="7100"/>
                  </a:cubicBezTo>
                  <a:cubicBezTo>
                    <a:pt x="3413" y="7359"/>
                    <a:pt x="3632" y="7482"/>
                    <a:pt x="3887" y="7419"/>
                  </a:cubicBezTo>
                  <a:cubicBezTo>
                    <a:pt x="4122" y="7363"/>
                    <a:pt x="4270" y="7108"/>
                    <a:pt x="4210" y="68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1" name="Freeform 5"/>
            <p:cNvSpPr>
              <a:spLocks noChangeArrowheads="1"/>
            </p:cNvSpPr>
            <p:nvPr/>
          </p:nvSpPr>
          <p:spPr bwMode="auto">
            <a:xfrm>
              <a:off x="7734179" y="316780"/>
              <a:ext cx="54000" cy="54113"/>
            </a:xfrm>
            <a:custGeom>
              <a:avLst/>
              <a:gdLst>
                <a:gd name="T0" fmla="*/ 2107 w 2108"/>
                <a:gd name="T1" fmla="*/ 1056 h 2113"/>
                <a:gd name="T2" fmla="*/ 2107 w 2108"/>
                <a:gd name="T3" fmla="*/ 1056 h 2113"/>
                <a:gd name="T4" fmla="*/ 1056 w 2108"/>
                <a:gd name="T5" fmla="*/ 2112 h 2113"/>
                <a:gd name="T6" fmla="*/ 0 w 2108"/>
                <a:gd name="T7" fmla="*/ 1056 h 2113"/>
                <a:gd name="T8" fmla="*/ 1056 w 2108"/>
                <a:gd name="T9" fmla="*/ 0 h 2113"/>
                <a:gd name="T10" fmla="*/ 2107 w 2108"/>
                <a:gd name="T11" fmla="*/ 1056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8" h="2113" extrusionOk="0">
                  <a:moveTo>
                    <a:pt x="2107" y="1056"/>
                  </a:moveTo>
                  <a:lnTo>
                    <a:pt x="2107" y="1056"/>
                  </a:lnTo>
                  <a:cubicBezTo>
                    <a:pt x="2107" y="1637"/>
                    <a:pt x="1637" y="2112"/>
                    <a:pt x="1056" y="2112"/>
                  </a:cubicBezTo>
                  <a:cubicBezTo>
                    <a:pt x="474" y="2112"/>
                    <a:pt x="0" y="1637"/>
                    <a:pt x="0" y="1056"/>
                  </a:cubicBezTo>
                  <a:cubicBezTo>
                    <a:pt x="0" y="474"/>
                    <a:pt x="474" y="0"/>
                    <a:pt x="1056" y="0"/>
                  </a:cubicBezTo>
                  <a:cubicBezTo>
                    <a:pt x="1637" y="0"/>
                    <a:pt x="2107" y="474"/>
                    <a:pt x="2107" y="1056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2" name="Freeform 6"/>
            <p:cNvSpPr>
              <a:spLocks noChangeArrowheads="1"/>
            </p:cNvSpPr>
            <p:nvPr/>
          </p:nvSpPr>
          <p:spPr bwMode="auto">
            <a:xfrm>
              <a:off x="7689555" y="634002"/>
              <a:ext cx="113" cy="113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0 h 5"/>
                <a:gd name="T6" fmla="*/ 0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ubicBezTo>
                    <a:pt x="0" y="4"/>
                    <a:pt x="0" y="4"/>
                    <a:pt x="0" y="4"/>
                  </a:cubicBezTo>
                  <a:lnTo>
                    <a:pt x="4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3" name="Freeform 7"/>
            <p:cNvSpPr>
              <a:spLocks noChangeArrowheads="1"/>
            </p:cNvSpPr>
            <p:nvPr/>
          </p:nvSpPr>
          <p:spPr bwMode="auto">
            <a:xfrm>
              <a:off x="7585622" y="330562"/>
              <a:ext cx="138163" cy="310218"/>
            </a:xfrm>
            <a:custGeom>
              <a:avLst/>
              <a:gdLst>
                <a:gd name="T0" fmla="*/ 5390 w 5391"/>
                <a:gd name="T1" fmla="*/ 0 h 12107"/>
                <a:gd name="T2" fmla="*/ 5390 w 5391"/>
                <a:gd name="T3" fmla="*/ 0 h 12107"/>
                <a:gd name="T4" fmla="*/ 1917 w 5391"/>
                <a:gd name="T5" fmla="*/ 1809 h 12107"/>
                <a:gd name="T6" fmla="*/ 0 w 5391"/>
                <a:gd name="T7" fmla="*/ 6362 h 12107"/>
                <a:gd name="T8" fmla="*/ 1857 w 5391"/>
                <a:gd name="T9" fmla="*/ 10887 h 12107"/>
                <a:gd name="T10" fmla="*/ 2574 w 5391"/>
                <a:gd name="T11" fmla="*/ 11517 h 12107"/>
                <a:gd name="T12" fmla="*/ 3379 w 5391"/>
                <a:gd name="T13" fmla="*/ 12031 h 12107"/>
                <a:gd name="T14" fmla="*/ 3733 w 5391"/>
                <a:gd name="T15" fmla="*/ 12071 h 12107"/>
                <a:gd name="T16" fmla="*/ 4008 w 5391"/>
                <a:gd name="T17" fmla="*/ 11843 h 12107"/>
                <a:gd name="T18" fmla="*/ 4064 w 5391"/>
                <a:gd name="T19" fmla="*/ 11624 h 12107"/>
                <a:gd name="T20" fmla="*/ 3825 w 5391"/>
                <a:gd name="T21" fmla="*/ 11214 h 12107"/>
                <a:gd name="T22" fmla="*/ 3136 w 5391"/>
                <a:gd name="T23" fmla="*/ 10768 h 12107"/>
                <a:gd name="T24" fmla="*/ 2522 w 5391"/>
                <a:gd name="T25" fmla="*/ 10234 h 12107"/>
                <a:gd name="T26" fmla="*/ 937 w 5391"/>
                <a:gd name="T27" fmla="*/ 6362 h 12107"/>
                <a:gd name="T28" fmla="*/ 2574 w 5391"/>
                <a:gd name="T29" fmla="*/ 2470 h 12107"/>
                <a:gd name="T30" fmla="*/ 5358 w 5391"/>
                <a:gd name="T31" fmla="*/ 956 h 12107"/>
                <a:gd name="T32" fmla="*/ 5298 w 5391"/>
                <a:gd name="T33" fmla="*/ 530 h 12107"/>
                <a:gd name="T34" fmla="*/ 5390 w 5391"/>
                <a:gd name="T35" fmla="*/ 0 h 1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1" h="12107" extrusionOk="0">
                  <a:moveTo>
                    <a:pt x="5390" y="0"/>
                  </a:moveTo>
                  <a:lnTo>
                    <a:pt x="5390" y="0"/>
                  </a:lnTo>
                  <a:cubicBezTo>
                    <a:pt x="4092" y="227"/>
                    <a:pt x="2869" y="860"/>
                    <a:pt x="1917" y="1809"/>
                  </a:cubicBezTo>
                  <a:cubicBezTo>
                    <a:pt x="682" y="3036"/>
                    <a:pt x="0" y="4653"/>
                    <a:pt x="0" y="6362"/>
                  </a:cubicBezTo>
                  <a:cubicBezTo>
                    <a:pt x="0" y="8064"/>
                    <a:pt x="662" y="9673"/>
                    <a:pt x="1857" y="10887"/>
                  </a:cubicBezTo>
                  <a:cubicBezTo>
                    <a:pt x="2084" y="11114"/>
                    <a:pt x="2327" y="11325"/>
                    <a:pt x="2574" y="11517"/>
                  </a:cubicBezTo>
                  <a:cubicBezTo>
                    <a:pt x="2833" y="11708"/>
                    <a:pt x="3104" y="11883"/>
                    <a:pt x="3379" y="12031"/>
                  </a:cubicBezTo>
                  <a:cubicBezTo>
                    <a:pt x="3490" y="12090"/>
                    <a:pt x="3614" y="12106"/>
                    <a:pt x="3733" y="12071"/>
                  </a:cubicBezTo>
                  <a:cubicBezTo>
                    <a:pt x="3853" y="12035"/>
                    <a:pt x="3948" y="11955"/>
                    <a:pt x="4008" y="11843"/>
                  </a:cubicBezTo>
                  <a:cubicBezTo>
                    <a:pt x="4048" y="11776"/>
                    <a:pt x="4064" y="11700"/>
                    <a:pt x="4064" y="11624"/>
                  </a:cubicBezTo>
                  <a:cubicBezTo>
                    <a:pt x="4064" y="11461"/>
                    <a:pt x="3980" y="11301"/>
                    <a:pt x="3825" y="11214"/>
                  </a:cubicBezTo>
                  <a:cubicBezTo>
                    <a:pt x="3578" y="11078"/>
                    <a:pt x="3347" y="10931"/>
                    <a:pt x="3136" y="10768"/>
                  </a:cubicBezTo>
                  <a:cubicBezTo>
                    <a:pt x="2917" y="10604"/>
                    <a:pt x="2709" y="10425"/>
                    <a:pt x="2522" y="10234"/>
                  </a:cubicBezTo>
                  <a:cubicBezTo>
                    <a:pt x="1498" y="9195"/>
                    <a:pt x="937" y="7821"/>
                    <a:pt x="937" y="6362"/>
                  </a:cubicBezTo>
                  <a:cubicBezTo>
                    <a:pt x="937" y="4904"/>
                    <a:pt x="1518" y="3522"/>
                    <a:pt x="2574" y="2470"/>
                  </a:cubicBezTo>
                  <a:cubicBezTo>
                    <a:pt x="3343" y="1705"/>
                    <a:pt x="4323" y="1175"/>
                    <a:pt x="5358" y="956"/>
                  </a:cubicBezTo>
                  <a:cubicBezTo>
                    <a:pt x="5318" y="821"/>
                    <a:pt x="5298" y="677"/>
                    <a:pt x="5298" y="530"/>
                  </a:cubicBezTo>
                  <a:cubicBezTo>
                    <a:pt x="5298" y="342"/>
                    <a:pt x="5330" y="167"/>
                    <a:pt x="5390" y="0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4" name="Freeform 8"/>
            <p:cNvSpPr>
              <a:spLocks noChangeArrowheads="1"/>
            </p:cNvSpPr>
            <p:nvPr/>
          </p:nvSpPr>
          <p:spPr bwMode="auto">
            <a:xfrm>
              <a:off x="7857543" y="365244"/>
              <a:ext cx="113" cy="113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5" name="Freeform 9"/>
            <p:cNvSpPr>
              <a:spLocks noChangeArrowheads="1"/>
            </p:cNvSpPr>
            <p:nvPr/>
          </p:nvSpPr>
          <p:spPr bwMode="auto">
            <a:xfrm>
              <a:off x="7798346" y="334403"/>
              <a:ext cx="62812" cy="52079"/>
            </a:xfrm>
            <a:custGeom>
              <a:avLst/>
              <a:gdLst>
                <a:gd name="T0" fmla="*/ 2450 w 2451"/>
                <a:gd name="T1" fmla="*/ 1538 h 2033"/>
                <a:gd name="T2" fmla="*/ 2450 w 2451"/>
                <a:gd name="T3" fmla="*/ 1538 h 2033"/>
                <a:gd name="T4" fmla="*/ 2290 w 2451"/>
                <a:gd name="T5" fmla="*/ 1207 h 2033"/>
                <a:gd name="T6" fmla="*/ 402 w 2451"/>
                <a:gd name="T7" fmla="*/ 104 h 2033"/>
                <a:gd name="T8" fmla="*/ 64 w 2451"/>
                <a:gd name="T9" fmla="*/ 0 h 2033"/>
                <a:gd name="T10" fmla="*/ 111 w 2451"/>
                <a:gd name="T11" fmla="*/ 383 h 2033"/>
                <a:gd name="T12" fmla="*/ 0 w 2451"/>
                <a:gd name="T13" fmla="*/ 952 h 2033"/>
                <a:gd name="T14" fmla="*/ 103 w 2451"/>
                <a:gd name="T15" fmla="*/ 988 h 2033"/>
                <a:gd name="T16" fmla="*/ 1673 w 2451"/>
                <a:gd name="T17" fmla="*/ 1909 h 2033"/>
                <a:gd name="T18" fmla="*/ 2012 w 2451"/>
                <a:gd name="T19" fmla="*/ 2024 h 2033"/>
                <a:gd name="T20" fmla="*/ 2334 w 2451"/>
                <a:gd name="T21" fmla="*/ 1865 h 2033"/>
                <a:gd name="T22" fmla="*/ 2450 w 2451"/>
                <a:gd name="T23" fmla="*/ 1578 h 2033"/>
                <a:gd name="T24" fmla="*/ 2450 w 2451"/>
                <a:gd name="T25" fmla="*/ 1570 h 2033"/>
                <a:gd name="T26" fmla="*/ 2450 w 2451"/>
                <a:gd name="T27" fmla="*/ 1542 h 2033"/>
                <a:gd name="T28" fmla="*/ 2450 w 2451"/>
                <a:gd name="T29" fmla="*/ 1538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1" h="2033" extrusionOk="0">
                  <a:moveTo>
                    <a:pt x="2450" y="1538"/>
                  </a:moveTo>
                  <a:lnTo>
                    <a:pt x="2450" y="1538"/>
                  </a:lnTo>
                  <a:cubicBezTo>
                    <a:pt x="2446" y="1411"/>
                    <a:pt x="2386" y="1291"/>
                    <a:pt x="2290" y="1207"/>
                  </a:cubicBezTo>
                  <a:cubicBezTo>
                    <a:pt x="1721" y="705"/>
                    <a:pt x="1103" y="343"/>
                    <a:pt x="402" y="104"/>
                  </a:cubicBezTo>
                  <a:cubicBezTo>
                    <a:pt x="295" y="68"/>
                    <a:pt x="179" y="32"/>
                    <a:pt x="64" y="0"/>
                  </a:cubicBezTo>
                  <a:cubicBezTo>
                    <a:pt x="95" y="120"/>
                    <a:pt x="111" y="251"/>
                    <a:pt x="111" y="383"/>
                  </a:cubicBezTo>
                  <a:cubicBezTo>
                    <a:pt x="111" y="582"/>
                    <a:pt x="71" y="777"/>
                    <a:pt x="0" y="952"/>
                  </a:cubicBezTo>
                  <a:cubicBezTo>
                    <a:pt x="36" y="964"/>
                    <a:pt x="68" y="976"/>
                    <a:pt x="103" y="988"/>
                  </a:cubicBezTo>
                  <a:cubicBezTo>
                    <a:pt x="681" y="1184"/>
                    <a:pt x="1195" y="1486"/>
                    <a:pt x="1673" y="1909"/>
                  </a:cubicBezTo>
                  <a:cubicBezTo>
                    <a:pt x="1769" y="1992"/>
                    <a:pt x="1888" y="2032"/>
                    <a:pt x="2012" y="2024"/>
                  </a:cubicBezTo>
                  <a:cubicBezTo>
                    <a:pt x="2135" y="2016"/>
                    <a:pt x="2251" y="1960"/>
                    <a:pt x="2334" y="1865"/>
                  </a:cubicBezTo>
                  <a:cubicBezTo>
                    <a:pt x="2402" y="1789"/>
                    <a:pt x="2446" y="1685"/>
                    <a:pt x="2450" y="1578"/>
                  </a:cubicBezTo>
                  <a:cubicBezTo>
                    <a:pt x="2450" y="1570"/>
                    <a:pt x="2450" y="1570"/>
                    <a:pt x="2450" y="1570"/>
                  </a:cubicBezTo>
                  <a:cubicBezTo>
                    <a:pt x="2450" y="1542"/>
                    <a:pt x="2450" y="1542"/>
                    <a:pt x="2450" y="1542"/>
                  </a:cubicBezTo>
                  <a:lnTo>
                    <a:pt x="2450" y="1538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8119018" y="422416"/>
              <a:ext cx="203901" cy="117620"/>
            </a:xfrm>
            <a:custGeom>
              <a:avLst/>
              <a:gdLst>
                <a:gd name="T0" fmla="*/ 0 w 4531"/>
                <a:gd name="T1" fmla="*/ 120 h 2615"/>
                <a:gd name="T2" fmla="*/ 0 w 4531"/>
                <a:gd name="T3" fmla="*/ 120 h 2615"/>
                <a:gd name="T4" fmla="*/ 175 w 4531"/>
                <a:gd name="T5" fmla="*/ 0 h 2615"/>
                <a:gd name="T6" fmla="*/ 4418 w 4531"/>
                <a:gd name="T7" fmla="*/ 4 h 2615"/>
                <a:gd name="T8" fmla="*/ 4526 w 4531"/>
                <a:gd name="T9" fmla="*/ 84 h 2615"/>
                <a:gd name="T10" fmla="*/ 4530 w 4531"/>
                <a:gd name="T11" fmla="*/ 742 h 2615"/>
                <a:gd name="T12" fmla="*/ 2916 w 4531"/>
                <a:gd name="T13" fmla="*/ 742 h 2615"/>
                <a:gd name="T14" fmla="*/ 2845 w 4531"/>
                <a:gd name="T15" fmla="*/ 742 h 2615"/>
                <a:gd name="T16" fmla="*/ 2761 w 4531"/>
                <a:gd name="T17" fmla="*/ 371 h 2615"/>
                <a:gd name="T18" fmla="*/ 1725 w 4531"/>
                <a:gd name="T19" fmla="*/ 371 h 2615"/>
                <a:gd name="T20" fmla="*/ 1638 w 4531"/>
                <a:gd name="T21" fmla="*/ 455 h 2615"/>
                <a:gd name="T22" fmla="*/ 1638 w 4531"/>
                <a:gd name="T23" fmla="*/ 2200 h 2615"/>
                <a:gd name="T24" fmla="*/ 1881 w 4531"/>
                <a:gd name="T25" fmla="*/ 2279 h 2615"/>
                <a:gd name="T26" fmla="*/ 2733 w 4531"/>
                <a:gd name="T27" fmla="*/ 2275 h 2615"/>
                <a:gd name="T28" fmla="*/ 2809 w 4531"/>
                <a:gd name="T29" fmla="*/ 2200 h 2615"/>
                <a:gd name="T30" fmla="*/ 2805 w 4531"/>
                <a:gd name="T31" fmla="*/ 1578 h 2615"/>
                <a:gd name="T32" fmla="*/ 2462 w 4531"/>
                <a:gd name="T33" fmla="*/ 1471 h 2615"/>
                <a:gd name="T34" fmla="*/ 2243 w 4531"/>
                <a:gd name="T35" fmla="*/ 1471 h 2615"/>
                <a:gd name="T36" fmla="*/ 2243 w 4531"/>
                <a:gd name="T37" fmla="*/ 1156 h 2615"/>
                <a:gd name="T38" fmla="*/ 4530 w 4531"/>
                <a:gd name="T39" fmla="*/ 1156 h 2615"/>
                <a:gd name="T40" fmla="*/ 4526 w 4531"/>
                <a:gd name="T41" fmla="*/ 2443 h 2615"/>
                <a:gd name="T42" fmla="*/ 4418 w 4531"/>
                <a:gd name="T43" fmla="*/ 2586 h 2615"/>
                <a:gd name="T44" fmla="*/ 4319 w 4531"/>
                <a:gd name="T45" fmla="*/ 2614 h 2615"/>
                <a:gd name="T46" fmla="*/ 84 w 4531"/>
                <a:gd name="T47" fmla="*/ 2614 h 2615"/>
                <a:gd name="T48" fmla="*/ 4 w 4531"/>
                <a:gd name="T49" fmla="*/ 2506 h 2615"/>
                <a:gd name="T50" fmla="*/ 0 w 4531"/>
                <a:gd name="T51" fmla="*/ 2459 h 2615"/>
                <a:gd name="T52" fmla="*/ 0 w 4531"/>
                <a:gd name="T53" fmla="*/ 12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1" h="2615" extrusionOk="0">
                  <a:moveTo>
                    <a:pt x="0" y="120"/>
                  </a:moveTo>
                  <a:lnTo>
                    <a:pt x="0" y="120"/>
                  </a:lnTo>
                  <a:cubicBezTo>
                    <a:pt x="0" y="44"/>
                    <a:pt x="36" y="0"/>
                    <a:pt x="175" y="0"/>
                  </a:cubicBezTo>
                  <a:cubicBezTo>
                    <a:pt x="4418" y="4"/>
                    <a:pt x="4418" y="4"/>
                    <a:pt x="4418" y="4"/>
                  </a:cubicBezTo>
                  <a:cubicBezTo>
                    <a:pt x="4458" y="12"/>
                    <a:pt x="4514" y="40"/>
                    <a:pt x="4526" y="84"/>
                  </a:cubicBezTo>
                  <a:cubicBezTo>
                    <a:pt x="4526" y="303"/>
                    <a:pt x="4530" y="522"/>
                    <a:pt x="4530" y="742"/>
                  </a:cubicBezTo>
                  <a:cubicBezTo>
                    <a:pt x="2916" y="742"/>
                    <a:pt x="2916" y="742"/>
                    <a:pt x="2916" y="742"/>
                  </a:cubicBezTo>
                  <a:cubicBezTo>
                    <a:pt x="2845" y="742"/>
                    <a:pt x="2845" y="742"/>
                    <a:pt x="2845" y="742"/>
                  </a:cubicBezTo>
                  <a:cubicBezTo>
                    <a:pt x="2845" y="618"/>
                    <a:pt x="2881" y="371"/>
                    <a:pt x="2761" y="371"/>
                  </a:cubicBezTo>
                  <a:cubicBezTo>
                    <a:pt x="1725" y="371"/>
                    <a:pt x="1725" y="371"/>
                    <a:pt x="1725" y="371"/>
                  </a:cubicBezTo>
                  <a:cubicBezTo>
                    <a:pt x="1689" y="387"/>
                    <a:pt x="1654" y="419"/>
                    <a:pt x="1638" y="455"/>
                  </a:cubicBezTo>
                  <a:cubicBezTo>
                    <a:pt x="1638" y="1032"/>
                    <a:pt x="1638" y="1674"/>
                    <a:pt x="1638" y="2200"/>
                  </a:cubicBezTo>
                  <a:cubicBezTo>
                    <a:pt x="1681" y="2299"/>
                    <a:pt x="1789" y="2275"/>
                    <a:pt x="1881" y="2279"/>
                  </a:cubicBezTo>
                  <a:cubicBezTo>
                    <a:pt x="2733" y="2275"/>
                    <a:pt x="2733" y="2275"/>
                    <a:pt x="2733" y="2275"/>
                  </a:cubicBezTo>
                  <a:cubicBezTo>
                    <a:pt x="2765" y="2267"/>
                    <a:pt x="2805" y="2240"/>
                    <a:pt x="2809" y="2200"/>
                  </a:cubicBezTo>
                  <a:cubicBezTo>
                    <a:pt x="2805" y="1578"/>
                    <a:pt x="2805" y="1578"/>
                    <a:pt x="2805" y="1578"/>
                  </a:cubicBezTo>
                  <a:cubicBezTo>
                    <a:pt x="2761" y="1419"/>
                    <a:pt x="2590" y="1486"/>
                    <a:pt x="2462" y="1471"/>
                  </a:cubicBezTo>
                  <a:cubicBezTo>
                    <a:pt x="2243" y="1471"/>
                    <a:pt x="2243" y="1471"/>
                    <a:pt x="2243" y="1471"/>
                  </a:cubicBezTo>
                  <a:cubicBezTo>
                    <a:pt x="2243" y="1156"/>
                    <a:pt x="2243" y="1156"/>
                    <a:pt x="2243" y="1156"/>
                  </a:cubicBezTo>
                  <a:cubicBezTo>
                    <a:pt x="4530" y="1156"/>
                    <a:pt x="4530" y="1156"/>
                    <a:pt x="4530" y="1156"/>
                  </a:cubicBezTo>
                  <a:cubicBezTo>
                    <a:pt x="4526" y="2443"/>
                    <a:pt x="4526" y="2443"/>
                    <a:pt x="4526" y="2443"/>
                  </a:cubicBezTo>
                  <a:cubicBezTo>
                    <a:pt x="4506" y="2498"/>
                    <a:pt x="4474" y="2554"/>
                    <a:pt x="4418" y="2586"/>
                  </a:cubicBezTo>
                  <a:cubicBezTo>
                    <a:pt x="4319" y="2614"/>
                    <a:pt x="4319" y="2614"/>
                    <a:pt x="4319" y="2614"/>
                  </a:cubicBezTo>
                  <a:cubicBezTo>
                    <a:pt x="84" y="2614"/>
                    <a:pt x="84" y="2614"/>
                    <a:pt x="84" y="2614"/>
                  </a:cubicBezTo>
                  <a:cubicBezTo>
                    <a:pt x="36" y="2606"/>
                    <a:pt x="12" y="2550"/>
                    <a:pt x="4" y="2506"/>
                  </a:cubicBezTo>
                  <a:cubicBezTo>
                    <a:pt x="0" y="2459"/>
                    <a:pt x="0" y="2459"/>
                    <a:pt x="0" y="2459"/>
                  </a:cubicBezTo>
                  <a:lnTo>
                    <a:pt x="0" y="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8381431" y="422614"/>
              <a:ext cx="205488" cy="117818"/>
            </a:xfrm>
            <a:custGeom>
              <a:avLst/>
              <a:gdLst>
                <a:gd name="T0" fmla="*/ 3 w 4569"/>
                <a:gd name="T1" fmla="*/ 1877 h 2619"/>
                <a:gd name="T2" fmla="*/ 3 w 4569"/>
                <a:gd name="T3" fmla="*/ 1877 h 2619"/>
                <a:gd name="T4" fmla="*/ 1728 w 4569"/>
                <a:gd name="T5" fmla="*/ 1881 h 2619"/>
                <a:gd name="T6" fmla="*/ 1811 w 4569"/>
                <a:gd name="T7" fmla="*/ 2247 h 2619"/>
                <a:gd name="T8" fmla="*/ 2795 w 4569"/>
                <a:gd name="T9" fmla="*/ 2243 h 2619"/>
                <a:gd name="T10" fmla="*/ 2879 w 4569"/>
                <a:gd name="T11" fmla="*/ 2144 h 2619"/>
                <a:gd name="T12" fmla="*/ 2879 w 4569"/>
                <a:gd name="T13" fmla="*/ 1570 h 2619"/>
                <a:gd name="T14" fmla="*/ 2787 w 4569"/>
                <a:gd name="T15" fmla="*/ 1487 h 2619"/>
                <a:gd name="T16" fmla="*/ 123 w 4569"/>
                <a:gd name="T17" fmla="*/ 1482 h 2619"/>
                <a:gd name="T18" fmla="*/ 0 w 4569"/>
                <a:gd name="T19" fmla="*/ 1291 h 2619"/>
                <a:gd name="T20" fmla="*/ 3 w 4569"/>
                <a:gd name="T21" fmla="*/ 144 h 2619"/>
                <a:gd name="T22" fmla="*/ 326 w 4569"/>
                <a:gd name="T23" fmla="*/ 12 h 2619"/>
                <a:gd name="T24" fmla="*/ 4448 w 4569"/>
                <a:gd name="T25" fmla="*/ 12 h 2619"/>
                <a:gd name="T26" fmla="*/ 4568 w 4569"/>
                <a:gd name="T27" fmla="*/ 96 h 2619"/>
                <a:gd name="T28" fmla="*/ 4568 w 4569"/>
                <a:gd name="T29" fmla="*/ 702 h 2619"/>
                <a:gd name="T30" fmla="*/ 2895 w 4569"/>
                <a:gd name="T31" fmla="*/ 702 h 2619"/>
                <a:gd name="T32" fmla="*/ 2823 w 4569"/>
                <a:gd name="T33" fmla="*/ 367 h 2619"/>
                <a:gd name="T34" fmla="*/ 1755 w 4569"/>
                <a:gd name="T35" fmla="*/ 367 h 2619"/>
                <a:gd name="T36" fmla="*/ 1712 w 4569"/>
                <a:gd name="T37" fmla="*/ 411 h 2619"/>
                <a:gd name="T38" fmla="*/ 1712 w 4569"/>
                <a:gd name="T39" fmla="*/ 1104 h 2619"/>
                <a:gd name="T40" fmla="*/ 2086 w 4569"/>
                <a:gd name="T41" fmla="*/ 1192 h 2619"/>
                <a:gd name="T42" fmla="*/ 4413 w 4569"/>
                <a:gd name="T43" fmla="*/ 1192 h 2619"/>
                <a:gd name="T44" fmla="*/ 4568 w 4569"/>
                <a:gd name="T45" fmla="*/ 1279 h 2619"/>
                <a:gd name="T46" fmla="*/ 4568 w 4569"/>
                <a:gd name="T47" fmla="*/ 2447 h 2619"/>
                <a:gd name="T48" fmla="*/ 4468 w 4569"/>
                <a:gd name="T49" fmla="*/ 2618 h 2619"/>
                <a:gd name="T50" fmla="*/ 4138 w 4569"/>
                <a:gd name="T51" fmla="*/ 2618 h 2619"/>
                <a:gd name="T52" fmla="*/ 155 w 4569"/>
                <a:gd name="T53" fmla="*/ 2618 h 2619"/>
                <a:gd name="T54" fmla="*/ 0 w 4569"/>
                <a:gd name="T55" fmla="*/ 2451 h 2619"/>
                <a:gd name="T56" fmla="*/ 3 w 4569"/>
                <a:gd name="T57" fmla="*/ 1877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9" h="2619" extrusionOk="0">
                  <a:moveTo>
                    <a:pt x="3" y="1877"/>
                  </a:moveTo>
                  <a:lnTo>
                    <a:pt x="3" y="1877"/>
                  </a:lnTo>
                  <a:cubicBezTo>
                    <a:pt x="1728" y="1881"/>
                    <a:pt x="1728" y="1881"/>
                    <a:pt x="1728" y="1881"/>
                  </a:cubicBezTo>
                  <a:cubicBezTo>
                    <a:pt x="1728" y="2028"/>
                    <a:pt x="1697" y="2247"/>
                    <a:pt x="1811" y="2247"/>
                  </a:cubicBezTo>
                  <a:cubicBezTo>
                    <a:pt x="2138" y="2251"/>
                    <a:pt x="2476" y="2243"/>
                    <a:pt x="2795" y="2243"/>
                  </a:cubicBezTo>
                  <a:cubicBezTo>
                    <a:pt x="2879" y="2144"/>
                    <a:pt x="2879" y="2144"/>
                    <a:pt x="2879" y="2144"/>
                  </a:cubicBezTo>
                  <a:cubicBezTo>
                    <a:pt x="2879" y="1570"/>
                    <a:pt x="2879" y="1570"/>
                    <a:pt x="2879" y="1570"/>
                  </a:cubicBezTo>
                  <a:cubicBezTo>
                    <a:pt x="2879" y="1534"/>
                    <a:pt x="2867" y="1487"/>
                    <a:pt x="2787" y="1487"/>
                  </a:cubicBezTo>
                  <a:cubicBezTo>
                    <a:pt x="123" y="1482"/>
                    <a:pt x="123" y="1482"/>
                    <a:pt x="123" y="1482"/>
                  </a:cubicBezTo>
                  <a:cubicBezTo>
                    <a:pt x="27" y="1482"/>
                    <a:pt x="0" y="1375"/>
                    <a:pt x="0" y="1291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0"/>
                    <a:pt x="207" y="12"/>
                    <a:pt x="326" y="12"/>
                  </a:cubicBezTo>
                  <a:cubicBezTo>
                    <a:pt x="4448" y="12"/>
                    <a:pt x="4448" y="12"/>
                    <a:pt x="4448" y="12"/>
                  </a:cubicBezTo>
                  <a:cubicBezTo>
                    <a:pt x="4496" y="28"/>
                    <a:pt x="4560" y="36"/>
                    <a:pt x="4568" y="96"/>
                  </a:cubicBezTo>
                  <a:cubicBezTo>
                    <a:pt x="4568" y="702"/>
                    <a:pt x="4568" y="702"/>
                    <a:pt x="4568" y="702"/>
                  </a:cubicBezTo>
                  <a:cubicBezTo>
                    <a:pt x="2895" y="702"/>
                    <a:pt x="2895" y="702"/>
                    <a:pt x="2895" y="702"/>
                  </a:cubicBezTo>
                  <a:cubicBezTo>
                    <a:pt x="2895" y="590"/>
                    <a:pt x="2927" y="367"/>
                    <a:pt x="2823" y="367"/>
                  </a:cubicBezTo>
                  <a:cubicBezTo>
                    <a:pt x="2476" y="367"/>
                    <a:pt x="2106" y="367"/>
                    <a:pt x="1755" y="367"/>
                  </a:cubicBezTo>
                  <a:cubicBezTo>
                    <a:pt x="1712" y="411"/>
                    <a:pt x="1712" y="411"/>
                    <a:pt x="1712" y="411"/>
                  </a:cubicBezTo>
                  <a:cubicBezTo>
                    <a:pt x="1712" y="1104"/>
                    <a:pt x="1712" y="1104"/>
                    <a:pt x="1712" y="1104"/>
                  </a:cubicBezTo>
                  <a:cubicBezTo>
                    <a:pt x="1712" y="1224"/>
                    <a:pt x="1911" y="1192"/>
                    <a:pt x="2086" y="1192"/>
                  </a:cubicBezTo>
                  <a:cubicBezTo>
                    <a:pt x="4413" y="1192"/>
                    <a:pt x="4413" y="1192"/>
                    <a:pt x="4413" y="1192"/>
                  </a:cubicBezTo>
                  <a:cubicBezTo>
                    <a:pt x="4520" y="1192"/>
                    <a:pt x="4568" y="1208"/>
                    <a:pt x="4568" y="1279"/>
                  </a:cubicBezTo>
                  <a:cubicBezTo>
                    <a:pt x="4568" y="1678"/>
                    <a:pt x="4568" y="2088"/>
                    <a:pt x="4568" y="2447"/>
                  </a:cubicBezTo>
                  <a:cubicBezTo>
                    <a:pt x="4568" y="2514"/>
                    <a:pt x="4544" y="2602"/>
                    <a:pt x="4468" y="2618"/>
                  </a:cubicBezTo>
                  <a:cubicBezTo>
                    <a:pt x="4138" y="2618"/>
                    <a:pt x="4138" y="2618"/>
                    <a:pt x="4138" y="2618"/>
                  </a:cubicBezTo>
                  <a:cubicBezTo>
                    <a:pt x="155" y="2618"/>
                    <a:pt x="155" y="2618"/>
                    <a:pt x="155" y="2618"/>
                  </a:cubicBezTo>
                  <a:cubicBezTo>
                    <a:pt x="83" y="2606"/>
                    <a:pt x="0" y="2546"/>
                    <a:pt x="0" y="2451"/>
                  </a:cubicBezTo>
                  <a:cubicBezTo>
                    <a:pt x="0" y="2263"/>
                    <a:pt x="3" y="2096"/>
                    <a:pt x="3" y="18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8634721" y="422614"/>
              <a:ext cx="76364" cy="118612"/>
            </a:xfrm>
            <a:custGeom>
              <a:avLst/>
              <a:gdLst>
                <a:gd name="T0" fmla="*/ 0 w 1698"/>
                <a:gd name="T1" fmla="*/ 2243 h 2639"/>
                <a:gd name="T2" fmla="*/ 0 w 1698"/>
                <a:gd name="T3" fmla="*/ 2243 h 2639"/>
                <a:gd name="T4" fmla="*/ 541 w 1698"/>
                <a:gd name="T5" fmla="*/ 2124 h 2639"/>
                <a:gd name="T6" fmla="*/ 553 w 1698"/>
                <a:gd name="T7" fmla="*/ 2020 h 2639"/>
                <a:gd name="T8" fmla="*/ 553 w 1698"/>
                <a:gd name="T9" fmla="*/ 566 h 2639"/>
                <a:gd name="T10" fmla="*/ 8 w 1698"/>
                <a:gd name="T11" fmla="*/ 415 h 2639"/>
                <a:gd name="T12" fmla="*/ 8 w 1698"/>
                <a:gd name="T13" fmla="*/ 0 h 2639"/>
                <a:gd name="T14" fmla="*/ 1697 w 1698"/>
                <a:gd name="T15" fmla="*/ 0 h 2639"/>
                <a:gd name="T16" fmla="*/ 1697 w 1698"/>
                <a:gd name="T17" fmla="*/ 2638 h 2639"/>
                <a:gd name="T18" fmla="*/ 0 w 1698"/>
                <a:gd name="T19" fmla="*/ 2638 h 2639"/>
                <a:gd name="T20" fmla="*/ 0 w 1698"/>
                <a:gd name="T21" fmla="*/ 2243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9" extrusionOk="0">
                  <a:moveTo>
                    <a:pt x="0" y="2243"/>
                  </a:moveTo>
                  <a:lnTo>
                    <a:pt x="0" y="2243"/>
                  </a:lnTo>
                  <a:cubicBezTo>
                    <a:pt x="191" y="2227"/>
                    <a:pt x="450" y="2291"/>
                    <a:pt x="541" y="2124"/>
                  </a:cubicBezTo>
                  <a:cubicBezTo>
                    <a:pt x="553" y="2020"/>
                    <a:pt x="553" y="2020"/>
                    <a:pt x="553" y="2020"/>
                  </a:cubicBezTo>
                  <a:cubicBezTo>
                    <a:pt x="553" y="566"/>
                    <a:pt x="553" y="566"/>
                    <a:pt x="553" y="566"/>
                  </a:cubicBezTo>
                  <a:cubicBezTo>
                    <a:pt x="506" y="375"/>
                    <a:pt x="203" y="415"/>
                    <a:pt x="8" y="4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697" y="2638"/>
                    <a:pt x="1697" y="2638"/>
                    <a:pt x="1697" y="2638"/>
                  </a:cubicBezTo>
                  <a:cubicBezTo>
                    <a:pt x="0" y="2638"/>
                    <a:pt x="0" y="2638"/>
                    <a:pt x="0" y="2638"/>
                  </a:cubicBezTo>
                  <a:cubicBezTo>
                    <a:pt x="0" y="2510"/>
                    <a:pt x="0" y="2375"/>
                    <a:pt x="0" y="224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8723183" y="422812"/>
              <a:ext cx="76364" cy="118612"/>
            </a:xfrm>
            <a:custGeom>
              <a:avLst/>
              <a:gdLst>
                <a:gd name="T0" fmla="*/ 1697 w 1698"/>
                <a:gd name="T1" fmla="*/ 2239 h 2635"/>
                <a:gd name="T2" fmla="*/ 1697 w 1698"/>
                <a:gd name="T3" fmla="*/ 2239 h 2635"/>
                <a:gd name="T4" fmla="*/ 1155 w 1698"/>
                <a:gd name="T5" fmla="*/ 2120 h 2635"/>
                <a:gd name="T6" fmla="*/ 1139 w 1698"/>
                <a:gd name="T7" fmla="*/ 2020 h 2635"/>
                <a:gd name="T8" fmla="*/ 1143 w 1698"/>
                <a:gd name="T9" fmla="*/ 566 h 2635"/>
                <a:gd name="T10" fmla="*/ 1689 w 1698"/>
                <a:gd name="T11" fmla="*/ 411 h 2635"/>
                <a:gd name="T12" fmla="*/ 1689 w 1698"/>
                <a:gd name="T13" fmla="*/ 0 h 2635"/>
                <a:gd name="T14" fmla="*/ 0 w 1698"/>
                <a:gd name="T15" fmla="*/ 0 h 2635"/>
                <a:gd name="T16" fmla="*/ 0 w 1698"/>
                <a:gd name="T17" fmla="*/ 2634 h 2635"/>
                <a:gd name="T18" fmla="*/ 1697 w 1698"/>
                <a:gd name="T19" fmla="*/ 2634 h 2635"/>
                <a:gd name="T20" fmla="*/ 1697 w 1698"/>
                <a:gd name="T21" fmla="*/ 223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5" extrusionOk="0">
                  <a:moveTo>
                    <a:pt x="1697" y="2239"/>
                  </a:moveTo>
                  <a:lnTo>
                    <a:pt x="1697" y="2239"/>
                  </a:lnTo>
                  <a:cubicBezTo>
                    <a:pt x="1502" y="2227"/>
                    <a:pt x="1247" y="2291"/>
                    <a:pt x="1155" y="2120"/>
                  </a:cubicBezTo>
                  <a:cubicBezTo>
                    <a:pt x="1139" y="2020"/>
                    <a:pt x="1139" y="2020"/>
                    <a:pt x="1139" y="2020"/>
                  </a:cubicBezTo>
                  <a:cubicBezTo>
                    <a:pt x="1143" y="566"/>
                    <a:pt x="1143" y="566"/>
                    <a:pt x="1143" y="566"/>
                  </a:cubicBezTo>
                  <a:cubicBezTo>
                    <a:pt x="1187" y="371"/>
                    <a:pt x="1490" y="415"/>
                    <a:pt x="1689" y="411"/>
                  </a:cubicBezTo>
                  <a:cubicBezTo>
                    <a:pt x="1689" y="0"/>
                    <a:pt x="1689" y="0"/>
                    <a:pt x="16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4"/>
                    <a:pt x="0" y="2634"/>
                    <a:pt x="0" y="2634"/>
                  </a:cubicBezTo>
                  <a:cubicBezTo>
                    <a:pt x="1697" y="2634"/>
                    <a:pt x="1697" y="2634"/>
                    <a:pt x="1697" y="2634"/>
                  </a:cubicBezTo>
                  <a:cubicBezTo>
                    <a:pt x="1697" y="2510"/>
                    <a:pt x="1697" y="2375"/>
                    <a:pt x="1697" y="22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8677167" y="325424"/>
              <a:ext cx="79934" cy="79934"/>
            </a:xfrm>
            <a:custGeom>
              <a:avLst/>
              <a:gdLst>
                <a:gd name="T0" fmla="*/ 888 w 1778"/>
                <a:gd name="T1" fmla="*/ 1777 h 1778"/>
                <a:gd name="T2" fmla="*/ 888 w 1778"/>
                <a:gd name="T3" fmla="*/ 1777 h 1778"/>
                <a:gd name="T4" fmla="*/ 1777 w 1778"/>
                <a:gd name="T5" fmla="*/ 888 h 1778"/>
                <a:gd name="T6" fmla="*/ 888 w 1778"/>
                <a:gd name="T7" fmla="*/ 0 h 1778"/>
                <a:gd name="T8" fmla="*/ 0 w 1778"/>
                <a:gd name="T9" fmla="*/ 888 h 1778"/>
                <a:gd name="T10" fmla="*/ 888 w 1778"/>
                <a:gd name="T11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8" h="1778" extrusionOk="0">
                  <a:moveTo>
                    <a:pt x="888" y="1777"/>
                  </a:moveTo>
                  <a:lnTo>
                    <a:pt x="888" y="1777"/>
                  </a:lnTo>
                  <a:cubicBezTo>
                    <a:pt x="1378" y="1777"/>
                    <a:pt x="1777" y="1379"/>
                    <a:pt x="1777" y="888"/>
                  </a:cubicBezTo>
                  <a:cubicBezTo>
                    <a:pt x="1777" y="399"/>
                    <a:pt x="1378" y="0"/>
                    <a:pt x="888" y="0"/>
                  </a:cubicBezTo>
                  <a:cubicBezTo>
                    <a:pt x="398" y="0"/>
                    <a:pt x="0" y="399"/>
                    <a:pt x="0" y="888"/>
                  </a:cubicBezTo>
                  <a:cubicBezTo>
                    <a:pt x="0" y="1379"/>
                    <a:pt x="398" y="1777"/>
                    <a:pt x="888" y="1777"/>
                  </a:cubicBez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8717035" y="365292"/>
              <a:ext cx="198" cy="19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8717035" y="365292"/>
              <a:ext cx="198" cy="19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8710886" y="422614"/>
              <a:ext cx="12298" cy="118612"/>
            </a:xfrm>
            <a:custGeom>
              <a:avLst/>
              <a:gdLst>
                <a:gd name="T0" fmla="*/ 271 w 272"/>
                <a:gd name="T1" fmla="*/ 2638 h 2639"/>
                <a:gd name="T2" fmla="*/ 271 w 272"/>
                <a:gd name="T3" fmla="*/ 0 h 2639"/>
                <a:gd name="T4" fmla="*/ 0 w 272"/>
                <a:gd name="T5" fmla="*/ 0 h 2639"/>
                <a:gd name="T6" fmla="*/ 0 w 272"/>
                <a:gd name="T7" fmla="*/ 2638 h 2639"/>
                <a:gd name="T8" fmla="*/ 271 w 272"/>
                <a:gd name="T9" fmla="*/ 2638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639" extrusionOk="0">
                  <a:moveTo>
                    <a:pt x="271" y="2638"/>
                  </a:moveTo>
                  <a:lnTo>
                    <a:pt x="271" y="0"/>
                  </a:lnTo>
                  <a:lnTo>
                    <a:pt x="0" y="0"/>
                  </a:lnTo>
                  <a:lnTo>
                    <a:pt x="0" y="2638"/>
                  </a:lnTo>
                  <a:lnTo>
                    <a:pt x="271" y="2638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8717035" y="481920"/>
              <a:ext cx="198" cy="19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8717035" y="481920"/>
              <a:ext cx="198" cy="19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29183" y="4631226"/>
            <a:ext cx="8062621" cy="2096980"/>
          </a:xfr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2224" b="1"/>
            </a:lvl1pPr>
            <a:lvl2pPr marL="0" indent="0" algn="ctr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2224" b="1"/>
            </a:lvl2pPr>
            <a:lvl3pPr marL="0" indent="0" algn="ctr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2224" b="1"/>
            </a:lvl3pPr>
            <a:lvl4pPr marL="0" indent="0" algn="ctr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2224" b="1"/>
            </a:lvl4pPr>
            <a:lvl5pPr marL="0" indent="0" algn="ctr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2224" b="1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 bwMode="auto">
          <a:xfrm>
            <a:off x="4902563" y="6437995"/>
            <a:ext cx="8181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 bwMode="auto">
          <a:xfrm>
            <a:off x="9734953" y="6437995"/>
            <a:ext cx="177801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2024-02-01 AimDay - Lund</a:t>
            </a:r>
            <a:endParaRPr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6756230" y="6437995"/>
            <a:ext cx="3179233" cy="365125"/>
          </a:xfrm>
        </p:spPr>
        <p:txBody>
          <a:bodyPr lIns="126310" tIns="54734" rIns="84207" bIns="54734" anchor="t"/>
          <a:lstStyle>
            <a:lvl1pPr algn="r">
              <a:spcBef>
                <a:spcPts val="0"/>
              </a:spcBef>
              <a:defRPr sz="770"/>
            </a:lvl1pPr>
            <a:lvl2pPr algn="r">
              <a:spcBef>
                <a:spcPts val="0"/>
              </a:spcBef>
              <a:defRPr sz="770"/>
            </a:lvl2pPr>
            <a:lvl3pPr algn="r">
              <a:spcBef>
                <a:spcPts val="0"/>
              </a:spcBef>
              <a:defRPr sz="770"/>
            </a:lvl3pPr>
            <a:lvl4pPr algn="r">
              <a:spcBef>
                <a:spcPts val="0"/>
              </a:spcBef>
              <a:defRPr sz="770"/>
            </a:lvl4pPr>
            <a:lvl5pPr algn="r">
              <a:spcBef>
                <a:spcPts val="0"/>
              </a:spcBef>
              <a:defRPr sz="77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603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1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31068" y="6560612"/>
            <a:ext cx="64342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2024-02-01 AimDay - Lund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tate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Freeform 5"/>
          <p:cNvSpPr>
            <a:spLocks noChangeArrowheads="1"/>
          </p:cNvSpPr>
          <p:nvPr userDrawn="1"/>
        </p:nvSpPr>
        <p:spPr bwMode="auto">
          <a:xfrm flipH="1">
            <a:off x="3" y="-625927"/>
            <a:ext cx="12707307" cy="7469867"/>
          </a:xfrm>
          <a:custGeom>
            <a:avLst/>
            <a:gdLst>
              <a:gd name="T0" fmla="*/ 0 w 7528"/>
              <a:gd name="T1" fmla="*/ 2714 h 4422"/>
              <a:gd name="T2" fmla="*/ 0 w 7528"/>
              <a:gd name="T3" fmla="*/ 2714 h 4422"/>
              <a:gd name="T4" fmla="*/ 0 w 7528"/>
              <a:gd name="T5" fmla="*/ 0 h 4422"/>
              <a:gd name="T6" fmla="*/ 7527 w 7528"/>
              <a:gd name="T7" fmla="*/ 0 h 4422"/>
              <a:gd name="T8" fmla="*/ 7527 w 7528"/>
              <a:gd name="T9" fmla="*/ 4421 h 4422"/>
              <a:gd name="T10" fmla="*/ 7060 w 7528"/>
              <a:gd name="T11" fmla="*/ 3463 h 4422"/>
              <a:gd name="T12" fmla="*/ 6638 w 7528"/>
              <a:gd name="T13" fmla="*/ 3178 h 4422"/>
              <a:gd name="T14" fmla="*/ 0 w 7528"/>
              <a:gd name="T15" fmla="*/ 2714 h 4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8" h="4422" extrusionOk="0">
                <a:moveTo>
                  <a:pt x="0" y="2714"/>
                </a:moveTo>
                <a:lnTo>
                  <a:pt x="0" y="2714"/>
                </a:lnTo>
                <a:cubicBezTo>
                  <a:pt x="0" y="0"/>
                  <a:pt x="0" y="0"/>
                  <a:pt x="0" y="0"/>
                </a:cubicBezTo>
                <a:cubicBezTo>
                  <a:pt x="7527" y="0"/>
                  <a:pt x="7527" y="0"/>
                  <a:pt x="7527" y="0"/>
                </a:cubicBezTo>
                <a:cubicBezTo>
                  <a:pt x="7527" y="4421"/>
                  <a:pt x="7527" y="4421"/>
                  <a:pt x="7527" y="4421"/>
                </a:cubicBezTo>
                <a:cubicBezTo>
                  <a:pt x="7060" y="3463"/>
                  <a:pt x="7060" y="3463"/>
                  <a:pt x="7060" y="3463"/>
                </a:cubicBezTo>
                <a:cubicBezTo>
                  <a:pt x="6981" y="3300"/>
                  <a:pt x="6820" y="3191"/>
                  <a:pt x="6638" y="3178"/>
                </a:cubicBezTo>
                <a:cubicBezTo>
                  <a:pt x="5884" y="3126"/>
                  <a:pt x="0" y="2714"/>
                  <a:pt x="0" y="271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1488" tIns="45745" rIns="91488" bIns="45745" anchor="ctr"/>
          <a:lstStyle/>
          <a:p>
            <a:pPr>
              <a:defRPr/>
            </a:pPr>
            <a:endParaRPr lang="de-DE" sz="1540"/>
          </a:p>
        </p:txBody>
      </p:sp>
      <p:grpSp>
        <p:nvGrpSpPr>
          <p:cNvPr id="7" name="Gruppierung 6"/>
          <p:cNvGrpSpPr/>
          <p:nvPr userDrawn="1"/>
        </p:nvGrpSpPr>
        <p:grpSpPr bwMode="auto">
          <a:xfrm>
            <a:off x="10000740" y="380138"/>
            <a:ext cx="1731989" cy="388799"/>
            <a:chOff x="7500555" y="316780"/>
            <a:chExt cx="1298992" cy="324000"/>
          </a:xfrm>
        </p:grpSpPr>
        <p:sp>
          <p:nvSpPr>
            <p:cNvPr id="27" name="Freeform 1"/>
            <p:cNvSpPr>
              <a:spLocks noChangeArrowheads="1"/>
            </p:cNvSpPr>
            <p:nvPr/>
          </p:nvSpPr>
          <p:spPr bwMode="auto">
            <a:xfrm>
              <a:off x="7500555" y="391454"/>
              <a:ext cx="98622" cy="190243"/>
            </a:xfrm>
            <a:custGeom>
              <a:avLst/>
              <a:gdLst>
                <a:gd name="T0" fmla="*/ 3402 w 3849"/>
                <a:gd name="T1" fmla="*/ 917 h 7428"/>
                <a:gd name="T2" fmla="*/ 3402 w 3849"/>
                <a:gd name="T3" fmla="*/ 917 h 7428"/>
                <a:gd name="T4" fmla="*/ 896 w 3849"/>
                <a:gd name="T5" fmla="*/ 917 h 7428"/>
                <a:gd name="T6" fmla="*/ 896 w 3849"/>
                <a:gd name="T7" fmla="*/ 3255 h 7428"/>
                <a:gd name="T8" fmla="*/ 2585 w 3849"/>
                <a:gd name="T9" fmla="*/ 3255 h 7428"/>
                <a:gd name="T10" fmla="*/ 3036 w 3849"/>
                <a:gd name="T11" fmla="*/ 3713 h 7428"/>
                <a:gd name="T12" fmla="*/ 2585 w 3849"/>
                <a:gd name="T13" fmla="*/ 4172 h 7428"/>
                <a:gd name="T14" fmla="*/ 896 w 3849"/>
                <a:gd name="T15" fmla="*/ 4172 h 7428"/>
                <a:gd name="T16" fmla="*/ 896 w 3849"/>
                <a:gd name="T17" fmla="*/ 6968 h 7428"/>
                <a:gd name="T18" fmla="*/ 450 w 3849"/>
                <a:gd name="T19" fmla="*/ 7427 h 7428"/>
                <a:gd name="T20" fmla="*/ 0 w 3849"/>
                <a:gd name="T21" fmla="*/ 6968 h 7428"/>
                <a:gd name="T22" fmla="*/ 0 w 3849"/>
                <a:gd name="T23" fmla="*/ 0 h 7428"/>
                <a:gd name="T24" fmla="*/ 3402 w 3849"/>
                <a:gd name="T25" fmla="*/ 0 h 7428"/>
                <a:gd name="T26" fmla="*/ 3848 w 3849"/>
                <a:gd name="T27" fmla="*/ 459 h 7428"/>
                <a:gd name="T28" fmla="*/ 3402 w 3849"/>
                <a:gd name="T29" fmla="*/ 917 h 7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9" h="7428" extrusionOk="0">
                  <a:moveTo>
                    <a:pt x="3402" y="917"/>
                  </a:moveTo>
                  <a:lnTo>
                    <a:pt x="3402" y="917"/>
                  </a:lnTo>
                  <a:cubicBezTo>
                    <a:pt x="896" y="917"/>
                    <a:pt x="896" y="917"/>
                    <a:pt x="896" y="917"/>
                  </a:cubicBezTo>
                  <a:cubicBezTo>
                    <a:pt x="896" y="3255"/>
                    <a:pt x="896" y="3255"/>
                    <a:pt x="896" y="3255"/>
                  </a:cubicBezTo>
                  <a:cubicBezTo>
                    <a:pt x="2585" y="3255"/>
                    <a:pt x="2585" y="3255"/>
                    <a:pt x="2585" y="3255"/>
                  </a:cubicBezTo>
                  <a:cubicBezTo>
                    <a:pt x="2833" y="3255"/>
                    <a:pt x="3036" y="3458"/>
                    <a:pt x="3036" y="3713"/>
                  </a:cubicBezTo>
                  <a:cubicBezTo>
                    <a:pt x="3036" y="3968"/>
                    <a:pt x="2833" y="4172"/>
                    <a:pt x="2585" y="4172"/>
                  </a:cubicBezTo>
                  <a:cubicBezTo>
                    <a:pt x="896" y="4172"/>
                    <a:pt x="896" y="4172"/>
                    <a:pt x="896" y="4172"/>
                  </a:cubicBezTo>
                  <a:cubicBezTo>
                    <a:pt x="896" y="6968"/>
                    <a:pt x="896" y="6968"/>
                    <a:pt x="896" y="6968"/>
                  </a:cubicBezTo>
                  <a:cubicBezTo>
                    <a:pt x="896" y="7223"/>
                    <a:pt x="693" y="7427"/>
                    <a:pt x="450" y="7427"/>
                  </a:cubicBezTo>
                  <a:cubicBezTo>
                    <a:pt x="203" y="7427"/>
                    <a:pt x="0" y="7223"/>
                    <a:pt x="0" y="69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02" y="0"/>
                    <a:pt x="3402" y="0"/>
                    <a:pt x="3402" y="0"/>
                  </a:cubicBezTo>
                  <a:cubicBezTo>
                    <a:pt x="3649" y="0"/>
                    <a:pt x="3848" y="200"/>
                    <a:pt x="3848" y="459"/>
                  </a:cubicBezTo>
                  <a:cubicBezTo>
                    <a:pt x="3848" y="705"/>
                    <a:pt x="3649" y="917"/>
                    <a:pt x="3402" y="9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8" name="Freeform 2"/>
            <p:cNvSpPr>
              <a:spLocks noChangeArrowheads="1"/>
            </p:cNvSpPr>
            <p:nvPr/>
          </p:nvSpPr>
          <p:spPr bwMode="auto">
            <a:xfrm>
              <a:off x="7800379" y="391793"/>
              <a:ext cx="98172" cy="194762"/>
            </a:xfrm>
            <a:custGeom>
              <a:avLst/>
              <a:gdLst>
                <a:gd name="T0" fmla="*/ 3804 w 3833"/>
                <a:gd name="T1" fmla="*/ 6837 h 7602"/>
                <a:gd name="T2" fmla="*/ 3804 w 3833"/>
                <a:gd name="T3" fmla="*/ 6837 h 7602"/>
                <a:gd name="T4" fmla="*/ 2872 w 3833"/>
                <a:gd name="T5" fmla="*/ 4375 h 7602"/>
                <a:gd name="T6" fmla="*/ 3776 w 3833"/>
                <a:gd name="T7" fmla="*/ 2952 h 7602"/>
                <a:gd name="T8" fmla="*/ 3776 w 3833"/>
                <a:gd name="T9" fmla="*/ 1514 h 7602"/>
                <a:gd name="T10" fmla="*/ 2314 w 3833"/>
                <a:gd name="T11" fmla="*/ 0 h 7602"/>
                <a:gd name="T12" fmla="*/ 410 w 3833"/>
                <a:gd name="T13" fmla="*/ 0 h 7602"/>
                <a:gd name="T14" fmla="*/ 0 w 3833"/>
                <a:gd name="T15" fmla="*/ 427 h 7602"/>
                <a:gd name="T16" fmla="*/ 0 w 3833"/>
                <a:gd name="T17" fmla="*/ 6992 h 7602"/>
                <a:gd name="T18" fmla="*/ 410 w 3833"/>
                <a:gd name="T19" fmla="*/ 7415 h 7602"/>
                <a:gd name="T20" fmla="*/ 824 w 3833"/>
                <a:gd name="T21" fmla="*/ 6992 h 7602"/>
                <a:gd name="T22" fmla="*/ 824 w 3833"/>
                <a:gd name="T23" fmla="*/ 4474 h 7602"/>
                <a:gd name="T24" fmla="*/ 2023 w 3833"/>
                <a:gd name="T25" fmla="*/ 4474 h 7602"/>
                <a:gd name="T26" fmla="*/ 3019 w 3833"/>
                <a:gd name="T27" fmla="*/ 7140 h 7602"/>
                <a:gd name="T28" fmla="*/ 3832 w 3833"/>
                <a:gd name="T29" fmla="*/ 7012 h 7602"/>
                <a:gd name="T30" fmla="*/ 3832 w 3833"/>
                <a:gd name="T31" fmla="*/ 6984 h 7602"/>
                <a:gd name="T32" fmla="*/ 3804 w 3833"/>
                <a:gd name="T33" fmla="*/ 6837 h 7602"/>
                <a:gd name="T34" fmla="*/ 2314 w 3833"/>
                <a:gd name="T35" fmla="*/ 3614 h 7602"/>
                <a:gd name="T36" fmla="*/ 2314 w 3833"/>
                <a:gd name="T37" fmla="*/ 3614 h 7602"/>
                <a:gd name="T38" fmla="*/ 824 w 3833"/>
                <a:gd name="T39" fmla="*/ 3614 h 7602"/>
                <a:gd name="T40" fmla="*/ 824 w 3833"/>
                <a:gd name="T41" fmla="*/ 853 h 7602"/>
                <a:gd name="T42" fmla="*/ 2314 w 3833"/>
                <a:gd name="T43" fmla="*/ 853 h 7602"/>
                <a:gd name="T44" fmla="*/ 2948 w 3833"/>
                <a:gd name="T45" fmla="*/ 1514 h 7602"/>
                <a:gd name="T46" fmla="*/ 2948 w 3833"/>
                <a:gd name="T47" fmla="*/ 2952 h 7602"/>
                <a:gd name="T48" fmla="*/ 2314 w 3833"/>
                <a:gd name="T49" fmla="*/ 3614 h 7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3" h="7602" extrusionOk="0">
                  <a:moveTo>
                    <a:pt x="3804" y="6837"/>
                  </a:moveTo>
                  <a:lnTo>
                    <a:pt x="3804" y="6837"/>
                  </a:lnTo>
                  <a:cubicBezTo>
                    <a:pt x="2872" y="4375"/>
                    <a:pt x="2872" y="4375"/>
                    <a:pt x="2872" y="4375"/>
                  </a:cubicBezTo>
                  <a:cubicBezTo>
                    <a:pt x="3589" y="4104"/>
                    <a:pt x="3776" y="3371"/>
                    <a:pt x="3776" y="2952"/>
                  </a:cubicBezTo>
                  <a:cubicBezTo>
                    <a:pt x="3776" y="1514"/>
                    <a:pt x="3776" y="1514"/>
                    <a:pt x="3776" y="1514"/>
                  </a:cubicBezTo>
                  <a:cubicBezTo>
                    <a:pt x="3776" y="303"/>
                    <a:pt x="2792" y="0"/>
                    <a:pt x="231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75" y="0"/>
                    <a:pt x="0" y="191"/>
                    <a:pt x="0" y="427"/>
                  </a:cubicBezTo>
                  <a:cubicBezTo>
                    <a:pt x="0" y="6992"/>
                    <a:pt x="0" y="6992"/>
                    <a:pt x="0" y="6992"/>
                  </a:cubicBezTo>
                  <a:cubicBezTo>
                    <a:pt x="0" y="7223"/>
                    <a:pt x="175" y="7415"/>
                    <a:pt x="410" y="7415"/>
                  </a:cubicBezTo>
                  <a:cubicBezTo>
                    <a:pt x="633" y="7415"/>
                    <a:pt x="824" y="7223"/>
                    <a:pt x="824" y="6992"/>
                  </a:cubicBezTo>
                  <a:cubicBezTo>
                    <a:pt x="824" y="4474"/>
                    <a:pt x="824" y="4474"/>
                    <a:pt x="824" y="4474"/>
                  </a:cubicBezTo>
                  <a:cubicBezTo>
                    <a:pt x="2023" y="4474"/>
                    <a:pt x="2023" y="4474"/>
                    <a:pt x="2023" y="4474"/>
                  </a:cubicBezTo>
                  <a:cubicBezTo>
                    <a:pt x="3019" y="7140"/>
                    <a:pt x="3019" y="7140"/>
                    <a:pt x="3019" y="7140"/>
                  </a:cubicBezTo>
                  <a:cubicBezTo>
                    <a:pt x="3198" y="7601"/>
                    <a:pt x="3816" y="7423"/>
                    <a:pt x="3832" y="7012"/>
                  </a:cubicBezTo>
                  <a:cubicBezTo>
                    <a:pt x="3832" y="6984"/>
                    <a:pt x="3832" y="6984"/>
                    <a:pt x="3832" y="6984"/>
                  </a:cubicBezTo>
                  <a:cubicBezTo>
                    <a:pt x="3832" y="6936"/>
                    <a:pt x="3820" y="6889"/>
                    <a:pt x="3804" y="6837"/>
                  </a:cubicBezTo>
                  <a:close/>
                  <a:moveTo>
                    <a:pt x="2314" y="3614"/>
                  </a:moveTo>
                  <a:lnTo>
                    <a:pt x="2314" y="3614"/>
                  </a:lnTo>
                  <a:cubicBezTo>
                    <a:pt x="824" y="3614"/>
                    <a:pt x="824" y="3614"/>
                    <a:pt x="824" y="3614"/>
                  </a:cubicBezTo>
                  <a:cubicBezTo>
                    <a:pt x="824" y="853"/>
                    <a:pt x="824" y="853"/>
                    <a:pt x="824" y="853"/>
                  </a:cubicBezTo>
                  <a:cubicBezTo>
                    <a:pt x="2314" y="853"/>
                    <a:pt x="2314" y="853"/>
                    <a:pt x="2314" y="853"/>
                  </a:cubicBezTo>
                  <a:cubicBezTo>
                    <a:pt x="2378" y="853"/>
                    <a:pt x="2948" y="873"/>
                    <a:pt x="2948" y="1514"/>
                  </a:cubicBezTo>
                  <a:cubicBezTo>
                    <a:pt x="2948" y="2952"/>
                    <a:pt x="2948" y="2952"/>
                    <a:pt x="2948" y="2952"/>
                  </a:cubicBezTo>
                  <a:cubicBezTo>
                    <a:pt x="2948" y="3024"/>
                    <a:pt x="2928" y="3614"/>
                    <a:pt x="2314" y="36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9" name="Freeform 3"/>
            <p:cNvSpPr>
              <a:spLocks noChangeArrowheads="1"/>
            </p:cNvSpPr>
            <p:nvPr/>
          </p:nvSpPr>
          <p:spPr bwMode="auto">
            <a:xfrm>
              <a:off x="7750559" y="391341"/>
              <a:ext cx="21577" cy="190469"/>
            </a:xfrm>
            <a:custGeom>
              <a:avLst/>
              <a:gdLst>
                <a:gd name="T0" fmla="*/ 841 w 842"/>
                <a:gd name="T1" fmla="*/ 459 h 7436"/>
                <a:gd name="T2" fmla="*/ 841 w 842"/>
                <a:gd name="T3" fmla="*/ 459 h 7436"/>
                <a:gd name="T4" fmla="*/ 415 w 842"/>
                <a:gd name="T5" fmla="*/ 0 h 7436"/>
                <a:gd name="T6" fmla="*/ 0 w 842"/>
                <a:gd name="T7" fmla="*/ 459 h 7436"/>
                <a:gd name="T8" fmla="*/ 0 w 842"/>
                <a:gd name="T9" fmla="*/ 6976 h 7436"/>
                <a:gd name="T10" fmla="*/ 427 w 842"/>
                <a:gd name="T11" fmla="*/ 7435 h 7436"/>
                <a:gd name="T12" fmla="*/ 841 w 842"/>
                <a:gd name="T13" fmla="*/ 6976 h 7436"/>
                <a:gd name="T14" fmla="*/ 841 w 842"/>
                <a:gd name="T15" fmla="*/ 459 h 7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7436" extrusionOk="0">
                  <a:moveTo>
                    <a:pt x="841" y="459"/>
                  </a:moveTo>
                  <a:lnTo>
                    <a:pt x="841" y="459"/>
                  </a:lnTo>
                  <a:cubicBezTo>
                    <a:pt x="841" y="199"/>
                    <a:pt x="650" y="0"/>
                    <a:pt x="415" y="0"/>
                  </a:cubicBezTo>
                  <a:cubicBezTo>
                    <a:pt x="180" y="0"/>
                    <a:pt x="0" y="199"/>
                    <a:pt x="0" y="459"/>
                  </a:cubicBezTo>
                  <a:cubicBezTo>
                    <a:pt x="0" y="6976"/>
                    <a:pt x="0" y="6976"/>
                    <a:pt x="0" y="6976"/>
                  </a:cubicBezTo>
                  <a:cubicBezTo>
                    <a:pt x="0" y="7231"/>
                    <a:pt x="192" y="7435"/>
                    <a:pt x="427" y="7435"/>
                  </a:cubicBezTo>
                  <a:cubicBezTo>
                    <a:pt x="662" y="7435"/>
                    <a:pt x="841" y="7231"/>
                    <a:pt x="841" y="6976"/>
                  </a:cubicBezTo>
                  <a:cubicBezTo>
                    <a:pt x="841" y="459"/>
                    <a:pt x="841" y="459"/>
                    <a:pt x="841" y="4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0" name="Freeform 4"/>
            <p:cNvSpPr>
              <a:spLocks noChangeArrowheads="1"/>
            </p:cNvSpPr>
            <p:nvPr/>
          </p:nvSpPr>
          <p:spPr bwMode="auto">
            <a:xfrm>
              <a:off x="7619851" y="391002"/>
              <a:ext cx="109469" cy="191711"/>
            </a:xfrm>
            <a:custGeom>
              <a:avLst/>
              <a:gdLst>
                <a:gd name="T0" fmla="*/ 4210 w 4271"/>
                <a:gd name="T1" fmla="*/ 6861 h 7483"/>
                <a:gd name="T2" fmla="*/ 4210 w 4271"/>
                <a:gd name="T3" fmla="*/ 6861 h 7483"/>
                <a:gd name="T4" fmla="*/ 2625 w 4271"/>
                <a:gd name="T5" fmla="*/ 351 h 7483"/>
                <a:gd name="T6" fmla="*/ 2219 w 4271"/>
                <a:gd name="T7" fmla="*/ 4 h 7483"/>
                <a:gd name="T8" fmla="*/ 2060 w 4271"/>
                <a:gd name="T9" fmla="*/ 12 h 7483"/>
                <a:gd name="T10" fmla="*/ 1769 w 4271"/>
                <a:gd name="T11" fmla="*/ 614 h 7483"/>
                <a:gd name="T12" fmla="*/ 2733 w 4271"/>
                <a:gd name="T13" fmla="*/ 4590 h 7483"/>
                <a:gd name="T14" fmla="*/ 502 w 4271"/>
                <a:gd name="T15" fmla="*/ 4586 h 7483"/>
                <a:gd name="T16" fmla="*/ 0 w 4271"/>
                <a:gd name="T17" fmla="*/ 5056 h 7483"/>
                <a:gd name="T18" fmla="*/ 502 w 4271"/>
                <a:gd name="T19" fmla="*/ 5510 h 7483"/>
                <a:gd name="T20" fmla="*/ 2960 w 4271"/>
                <a:gd name="T21" fmla="*/ 5506 h 7483"/>
                <a:gd name="T22" fmla="*/ 3345 w 4271"/>
                <a:gd name="T23" fmla="*/ 7100 h 7483"/>
                <a:gd name="T24" fmla="*/ 3887 w 4271"/>
                <a:gd name="T25" fmla="*/ 7419 h 7483"/>
                <a:gd name="T26" fmla="*/ 4210 w 4271"/>
                <a:gd name="T27" fmla="*/ 6861 h 7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1" h="7483" extrusionOk="0">
                  <a:moveTo>
                    <a:pt x="4210" y="6861"/>
                  </a:moveTo>
                  <a:lnTo>
                    <a:pt x="4210" y="6861"/>
                  </a:lnTo>
                  <a:cubicBezTo>
                    <a:pt x="2625" y="351"/>
                    <a:pt x="2625" y="351"/>
                    <a:pt x="2625" y="351"/>
                  </a:cubicBezTo>
                  <a:cubicBezTo>
                    <a:pt x="2570" y="160"/>
                    <a:pt x="2406" y="16"/>
                    <a:pt x="2219" y="4"/>
                  </a:cubicBezTo>
                  <a:cubicBezTo>
                    <a:pt x="2163" y="0"/>
                    <a:pt x="2112" y="0"/>
                    <a:pt x="2060" y="12"/>
                  </a:cubicBezTo>
                  <a:cubicBezTo>
                    <a:pt x="1809" y="76"/>
                    <a:pt x="1701" y="339"/>
                    <a:pt x="1769" y="614"/>
                  </a:cubicBezTo>
                  <a:cubicBezTo>
                    <a:pt x="2733" y="4590"/>
                    <a:pt x="2733" y="4590"/>
                    <a:pt x="2733" y="4590"/>
                  </a:cubicBezTo>
                  <a:cubicBezTo>
                    <a:pt x="502" y="4586"/>
                    <a:pt x="502" y="4586"/>
                    <a:pt x="502" y="4586"/>
                  </a:cubicBezTo>
                  <a:cubicBezTo>
                    <a:pt x="219" y="4586"/>
                    <a:pt x="0" y="4797"/>
                    <a:pt x="0" y="5056"/>
                  </a:cubicBezTo>
                  <a:cubicBezTo>
                    <a:pt x="0" y="5311"/>
                    <a:pt x="219" y="5510"/>
                    <a:pt x="502" y="5510"/>
                  </a:cubicBezTo>
                  <a:cubicBezTo>
                    <a:pt x="2960" y="5506"/>
                    <a:pt x="2960" y="5506"/>
                    <a:pt x="2960" y="5506"/>
                  </a:cubicBezTo>
                  <a:cubicBezTo>
                    <a:pt x="3080" y="6004"/>
                    <a:pt x="3234" y="6690"/>
                    <a:pt x="3345" y="7100"/>
                  </a:cubicBezTo>
                  <a:cubicBezTo>
                    <a:pt x="3413" y="7359"/>
                    <a:pt x="3632" y="7482"/>
                    <a:pt x="3887" y="7419"/>
                  </a:cubicBezTo>
                  <a:cubicBezTo>
                    <a:pt x="4122" y="7363"/>
                    <a:pt x="4270" y="7108"/>
                    <a:pt x="4210" y="68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1" name="Freeform 5"/>
            <p:cNvSpPr>
              <a:spLocks noChangeArrowheads="1"/>
            </p:cNvSpPr>
            <p:nvPr/>
          </p:nvSpPr>
          <p:spPr bwMode="auto">
            <a:xfrm>
              <a:off x="7734179" y="316780"/>
              <a:ext cx="54000" cy="54113"/>
            </a:xfrm>
            <a:custGeom>
              <a:avLst/>
              <a:gdLst>
                <a:gd name="T0" fmla="*/ 2107 w 2108"/>
                <a:gd name="T1" fmla="*/ 1056 h 2113"/>
                <a:gd name="T2" fmla="*/ 2107 w 2108"/>
                <a:gd name="T3" fmla="*/ 1056 h 2113"/>
                <a:gd name="T4" fmla="*/ 1056 w 2108"/>
                <a:gd name="T5" fmla="*/ 2112 h 2113"/>
                <a:gd name="T6" fmla="*/ 0 w 2108"/>
                <a:gd name="T7" fmla="*/ 1056 h 2113"/>
                <a:gd name="T8" fmla="*/ 1056 w 2108"/>
                <a:gd name="T9" fmla="*/ 0 h 2113"/>
                <a:gd name="T10" fmla="*/ 2107 w 2108"/>
                <a:gd name="T11" fmla="*/ 1056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8" h="2113" extrusionOk="0">
                  <a:moveTo>
                    <a:pt x="2107" y="1056"/>
                  </a:moveTo>
                  <a:lnTo>
                    <a:pt x="2107" y="1056"/>
                  </a:lnTo>
                  <a:cubicBezTo>
                    <a:pt x="2107" y="1637"/>
                    <a:pt x="1637" y="2112"/>
                    <a:pt x="1056" y="2112"/>
                  </a:cubicBezTo>
                  <a:cubicBezTo>
                    <a:pt x="474" y="2112"/>
                    <a:pt x="0" y="1637"/>
                    <a:pt x="0" y="1056"/>
                  </a:cubicBezTo>
                  <a:cubicBezTo>
                    <a:pt x="0" y="474"/>
                    <a:pt x="474" y="0"/>
                    <a:pt x="1056" y="0"/>
                  </a:cubicBezTo>
                  <a:cubicBezTo>
                    <a:pt x="1637" y="0"/>
                    <a:pt x="2107" y="474"/>
                    <a:pt x="2107" y="1056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2" name="Freeform 6"/>
            <p:cNvSpPr>
              <a:spLocks noChangeArrowheads="1"/>
            </p:cNvSpPr>
            <p:nvPr/>
          </p:nvSpPr>
          <p:spPr bwMode="auto">
            <a:xfrm>
              <a:off x="7689555" y="634002"/>
              <a:ext cx="113" cy="113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0 h 5"/>
                <a:gd name="T6" fmla="*/ 0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ubicBezTo>
                    <a:pt x="0" y="4"/>
                    <a:pt x="0" y="4"/>
                    <a:pt x="0" y="4"/>
                  </a:cubicBezTo>
                  <a:lnTo>
                    <a:pt x="4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3" name="Freeform 7"/>
            <p:cNvSpPr>
              <a:spLocks noChangeArrowheads="1"/>
            </p:cNvSpPr>
            <p:nvPr/>
          </p:nvSpPr>
          <p:spPr bwMode="auto">
            <a:xfrm>
              <a:off x="7585622" y="330562"/>
              <a:ext cx="138163" cy="310218"/>
            </a:xfrm>
            <a:custGeom>
              <a:avLst/>
              <a:gdLst>
                <a:gd name="T0" fmla="*/ 5390 w 5391"/>
                <a:gd name="T1" fmla="*/ 0 h 12107"/>
                <a:gd name="T2" fmla="*/ 5390 w 5391"/>
                <a:gd name="T3" fmla="*/ 0 h 12107"/>
                <a:gd name="T4" fmla="*/ 1917 w 5391"/>
                <a:gd name="T5" fmla="*/ 1809 h 12107"/>
                <a:gd name="T6" fmla="*/ 0 w 5391"/>
                <a:gd name="T7" fmla="*/ 6362 h 12107"/>
                <a:gd name="T8" fmla="*/ 1857 w 5391"/>
                <a:gd name="T9" fmla="*/ 10887 h 12107"/>
                <a:gd name="T10" fmla="*/ 2574 w 5391"/>
                <a:gd name="T11" fmla="*/ 11517 h 12107"/>
                <a:gd name="T12" fmla="*/ 3379 w 5391"/>
                <a:gd name="T13" fmla="*/ 12031 h 12107"/>
                <a:gd name="T14" fmla="*/ 3733 w 5391"/>
                <a:gd name="T15" fmla="*/ 12071 h 12107"/>
                <a:gd name="T16" fmla="*/ 4008 w 5391"/>
                <a:gd name="T17" fmla="*/ 11843 h 12107"/>
                <a:gd name="T18" fmla="*/ 4064 w 5391"/>
                <a:gd name="T19" fmla="*/ 11624 h 12107"/>
                <a:gd name="T20" fmla="*/ 3825 w 5391"/>
                <a:gd name="T21" fmla="*/ 11214 h 12107"/>
                <a:gd name="T22" fmla="*/ 3136 w 5391"/>
                <a:gd name="T23" fmla="*/ 10768 h 12107"/>
                <a:gd name="T24" fmla="*/ 2522 w 5391"/>
                <a:gd name="T25" fmla="*/ 10234 h 12107"/>
                <a:gd name="T26" fmla="*/ 937 w 5391"/>
                <a:gd name="T27" fmla="*/ 6362 h 12107"/>
                <a:gd name="T28" fmla="*/ 2574 w 5391"/>
                <a:gd name="T29" fmla="*/ 2470 h 12107"/>
                <a:gd name="T30" fmla="*/ 5358 w 5391"/>
                <a:gd name="T31" fmla="*/ 956 h 12107"/>
                <a:gd name="T32" fmla="*/ 5298 w 5391"/>
                <a:gd name="T33" fmla="*/ 530 h 12107"/>
                <a:gd name="T34" fmla="*/ 5390 w 5391"/>
                <a:gd name="T35" fmla="*/ 0 h 1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1" h="12107" extrusionOk="0">
                  <a:moveTo>
                    <a:pt x="5390" y="0"/>
                  </a:moveTo>
                  <a:lnTo>
                    <a:pt x="5390" y="0"/>
                  </a:lnTo>
                  <a:cubicBezTo>
                    <a:pt x="4092" y="227"/>
                    <a:pt x="2869" y="860"/>
                    <a:pt x="1917" y="1809"/>
                  </a:cubicBezTo>
                  <a:cubicBezTo>
                    <a:pt x="682" y="3036"/>
                    <a:pt x="0" y="4653"/>
                    <a:pt x="0" y="6362"/>
                  </a:cubicBezTo>
                  <a:cubicBezTo>
                    <a:pt x="0" y="8064"/>
                    <a:pt x="662" y="9673"/>
                    <a:pt x="1857" y="10887"/>
                  </a:cubicBezTo>
                  <a:cubicBezTo>
                    <a:pt x="2084" y="11114"/>
                    <a:pt x="2327" y="11325"/>
                    <a:pt x="2574" y="11517"/>
                  </a:cubicBezTo>
                  <a:cubicBezTo>
                    <a:pt x="2833" y="11708"/>
                    <a:pt x="3104" y="11883"/>
                    <a:pt x="3379" y="12031"/>
                  </a:cubicBezTo>
                  <a:cubicBezTo>
                    <a:pt x="3490" y="12090"/>
                    <a:pt x="3614" y="12106"/>
                    <a:pt x="3733" y="12071"/>
                  </a:cubicBezTo>
                  <a:cubicBezTo>
                    <a:pt x="3853" y="12035"/>
                    <a:pt x="3948" y="11955"/>
                    <a:pt x="4008" y="11843"/>
                  </a:cubicBezTo>
                  <a:cubicBezTo>
                    <a:pt x="4048" y="11776"/>
                    <a:pt x="4064" y="11700"/>
                    <a:pt x="4064" y="11624"/>
                  </a:cubicBezTo>
                  <a:cubicBezTo>
                    <a:pt x="4064" y="11461"/>
                    <a:pt x="3980" y="11301"/>
                    <a:pt x="3825" y="11214"/>
                  </a:cubicBezTo>
                  <a:cubicBezTo>
                    <a:pt x="3578" y="11078"/>
                    <a:pt x="3347" y="10931"/>
                    <a:pt x="3136" y="10768"/>
                  </a:cubicBezTo>
                  <a:cubicBezTo>
                    <a:pt x="2917" y="10604"/>
                    <a:pt x="2709" y="10425"/>
                    <a:pt x="2522" y="10234"/>
                  </a:cubicBezTo>
                  <a:cubicBezTo>
                    <a:pt x="1498" y="9195"/>
                    <a:pt x="937" y="7821"/>
                    <a:pt x="937" y="6362"/>
                  </a:cubicBezTo>
                  <a:cubicBezTo>
                    <a:pt x="937" y="4904"/>
                    <a:pt x="1518" y="3522"/>
                    <a:pt x="2574" y="2470"/>
                  </a:cubicBezTo>
                  <a:cubicBezTo>
                    <a:pt x="3343" y="1705"/>
                    <a:pt x="4323" y="1175"/>
                    <a:pt x="5358" y="956"/>
                  </a:cubicBezTo>
                  <a:cubicBezTo>
                    <a:pt x="5318" y="821"/>
                    <a:pt x="5298" y="677"/>
                    <a:pt x="5298" y="530"/>
                  </a:cubicBezTo>
                  <a:cubicBezTo>
                    <a:pt x="5298" y="342"/>
                    <a:pt x="5330" y="167"/>
                    <a:pt x="5390" y="0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4" name="Freeform 8"/>
            <p:cNvSpPr>
              <a:spLocks noChangeArrowheads="1"/>
            </p:cNvSpPr>
            <p:nvPr/>
          </p:nvSpPr>
          <p:spPr bwMode="auto">
            <a:xfrm>
              <a:off x="7857543" y="365244"/>
              <a:ext cx="113" cy="113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5" name="Freeform 9"/>
            <p:cNvSpPr>
              <a:spLocks noChangeArrowheads="1"/>
            </p:cNvSpPr>
            <p:nvPr/>
          </p:nvSpPr>
          <p:spPr bwMode="auto">
            <a:xfrm>
              <a:off x="7798346" y="334403"/>
              <a:ext cx="62812" cy="52079"/>
            </a:xfrm>
            <a:custGeom>
              <a:avLst/>
              <a:gdLst>
                <a:gd name="T0" fmla="*/ 2450 w 2451"/>
                <a:gd name="T1" fmla="*/ 1538 h 2033"/>
                <a:gd name="T2" fmla="*/ 2450 w 2451"/>
                <a:gd name="T3" fmla="*/ 1538 h 2033"/>
                <a:gd name="T4" fmla="*/ 2290 w 2451"/>
                <a:gd name="T5" fmla="*/ 1207 h 2033"/>
                <a:gd name="T6" fmla="*/ 402 w 2451"/>
                <a:gd name="T7" fmla="*/ 104 h 2033"/>
                <a:gd name="T8" fmla="*/ 64 w 2451"/>
                <a:gd name="T9" fmla="*/ 0 h 2033"/>
                <a:gd name="T10" fmla="*/ 111 w 2451"/>
                <a:gd name="T11" fmla="*/ 383 h 2033"/>
                <a:gd name="T12" fmla="*/ 0 w 2451"/>
                <a:gd name="T13" fmla="*/ 952 h 2033"/>
                <a:gd name="T14" fmla="*/ 103 w 2451"/>
                <a:gd name="T15" fmla="*/ 988 h 2033"/>
                <a:gd name="T16" fmla="*/ 1673 w 2451"/>
                <a:gd name="T17" fmla="*/ 1909 h 2033"/>
                <a:gd name="T18" fmla="*/ 2012 w 2451"/>
                <a:gd name="T19" fmla="*/ 2024 h 2033"/>
                <a:gd name="T20" fmla="*/ 2334 w 2451"/>
                <a:gd name="T21" fmla="*/ 1865 h 2033"/>
                <a:gd name="T22" fmla="*/ 2450 w 2451"/>
                <a:gd name="T23" fmla="*/ 1578 h 2033"/>
                <a:gd name="T24" fmla="*/ 2450 w 2451"/>
                <a:gd name="T25" fmla="*/ 1570 h 2033"/>
                <a:gd name="T26" fmla="*/ 2450 w 2451"/>
                <a:gd name="T27" fmla="*/ 1542 h 2033"/>
                <a:gd name="T28" fmla="*/ 2450 w 2451"/>
                <a:gd name="T29" fmla="*/ 1538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1" h="2033" extrusionOk="0">
                  <a:moveTo>
                    <a:pt x="2450" y="1538"/>
                  </a:moveTo>
                  <a:lnTo>
                    <a:pt x="2450" y="1538"/>
                  </a:lnTo>
                  <a:cubicBezTo>
                    <a:pt x="2446" y="1411"/>
                    <a:pt x="2386" y="1291"/>
                    <a:pt x="2290" y="1207"/>
                  </a:cubicBezTo>
                  <a:cubicBezTo>
                    <a:pt x="1721" y="705"/>
                    <a:pt x="1103" y="343"/>
                    <a:pt x="402" y="104"/>
                  </a:cubicBezTo>
                  <a:cubicBezTo>
                    <a:pt x="295" y="68"/>
                    <a:pt x="179" y="32"/>
                    <a:pt x="64" y="0"/>
                  </a:cubicBezTo>
                  <a:cubicBezTo>
                    <a:pt x="95" y="120"/>
                    <a:pt x="111" y="251"/>
                    <a:pt x="111" y="383"/>
                  </a:cubicBezTo>
                  <a:cubicBezTo>
                    <a:pt x="111" y="582"/>
                    <a:pt x="71" y="777"/>
                    <a:pt x="0" y="952"/>
                  </a:cubicBezTo>
                  <a:cubicBezTo>
                    <a:pt x="36" y="964"/>
                    <a:pt x="68" y="976"/>
                    <a:pt x="103" y="988"/>
                  </a:cubicBezTo>
                  <a:cubicBezTo>
                    <a:pt x="681" y="1184"/>
                    <a:pt x="1195" y="1486"/>
                    <a:pt x="1673" y="1909"/>
                  </a:cubicBezTo>
                  <a:cubicBezTo>
                    <a:pt x="1769" y="1992"/>
                    <a:pt x="1888" y="2032"/>
                    <a:pt x="2012" y="2024"/>
                  </a:cubicBezTo>
                  <a:cubicBezTo>
                    <a:pt x="2135" y="2016"/>
                    <a:pt x="2251" y="1960"/>
                    <a:pt x="2334" y="1865"/>
                  </a:cubicBezTo>
                  <a:cubicBezTo>
                    <a:pt x="2402" y="1789"/>
                    <a:pt x="2446" y="1685"/>
                    <a:pt x="2450" y="1578"/>
                  </a:cubicBezTo>
                  <a:cubicBezTo>
                    <a:pt x="2450" y="1570"/>
                    <a:pt x="2450" y="1570"/>
                    <a:pt x="2450" y="1570"/>
                  </a:cubicBezTo>
                  <a:cubicBezTo>
                    <a:pt x="2450" y="1542"/>
                    <a:pt x="2450" y="1542"/>
                    <a:pt x="2450" y="1542"/>
                  </a:cubicBezTo>
                  <a:lnTo>
                    <a:pt x="2450" y="1538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8119018" y="422416"/>
              <a:ext cx="203901" cy="117620"/>
            </a:xfrm>
            <a:custGeom>
              <a:avLst/>
              <a:gdLst>
                <a:gd name="T0" fmla="*/ 0 w 4531"/>
                <a:gd name="T1" fmla="*/ 120 h 2615"/>
                <a:gd name="T2" fmla="*/ 0 w 4531"/>
                <a:gd name="T3" fmla="*/ 120 h 2615"/>
                <a:gd name="T4" fmla="*/ 175 w 4531"/>
                <a:gd name="T5" fmla="*/ 0 h 2615"/>
                <a:gd name="T6" fmla="*/ 4418 w 4531"/>
                <a:gd name="T7" fmla="*/ 4 h 2615"/>
                <a:gd name="T8" fmla="*/ 4526 w 4531"/>
                <a:gd name="T9" fmla="*/ 84 h 2615"/>
                <a:gd name="T10" fmla="*/ 4530 w 4531"/>
                <a:gd name="T11" fmla="*/ 742 h 2615"/>
                <a:gd name="T12" fmla="*/ 2916 w 4531"/>
                <a:gd name="T13" fmla="*/ 742 h 2615"/>
                <a:gd name="T14" fmla="*/ 2845 w 4531"/>
                <a:gd name="T15" fmla="*/ 742 h 2615"/>
                <a:gd name="T16" fmla="*/ 2761 w 4531"/>
                <a:gd name="T17" fmla="*/ 371 h 2615"/>
                <a:gd name="T18" fmla="*/ 1725 w 4531"/>
                <a:gd name="T19" fmla="*/ 371 h 2615"/>
                <a:gd name="T20" fmla="*/ 1638 w 4531"/>
                <a:gd name="T21" fmla="*/ 455 h 2615"/>
                <a:gd name="T22" fmla="*/ 1638 w 4531"/>
                <a:gd name="T23" fmla="*/ 2200 h 2615"/>
                <a:gd name="T24" fmla="*/ 1881 w 4531"/>
                <a:gd name="T25" fmla="*/ 2279 h 2615"/>
                <a:gd name="T26" fmla="*/ 2733 w 4531"/>
                <a:gd name="T27" fmla="*/ 2275 h 2615"/>
                <a:gd name="T28" fmla="*/ 2809 w 4531"/>
                <a:gd name="T29" fmla="*/ 2200 h 2615"/>
                <a:gd name="T30" fmla="*/ 2805 w 4531"/>
                <a:gd name="T31" fmla="*/ 1578 h 2615"/>
                <a:gd name="T32" fmla="*/ 2462 w 4531"/>
                <a:gd name="T33" fmla="*/ 1471 h 2615"/>
                <a:gd name="T34" fmla="*/ 2243 w 4531"/>
                <a:gd name="T35" fmla="*/ 1471 h 2615"/>
                <a:gd name="T36" fmla="*/ 2243 w 4531"/>
                <a:gd name="T37" fmla="*/ 1156 h 2615"/>
                <a:gd name="T38" fmla="*/ 4530 w 4531"/>
                <a:gd name="T39" fmla="*/ 1156 h 2615"/>
                <a:gd name="T40" fmla="*/ 4526 w 4531"/>
                <a:gd name="T41" fmla="*/ 2443 h 2615"/>
                <a:gd name="T42" fmla="*/ 4418 w 4531"/>
                <a:gd name="T43" fmla="*/ 2586 h 2615"/>
                <a:gd name="T44" fmla="*/ 4319 w 4531"/>
                <a:gd name="T45" fmla="*/ 2614 h 2615"/>
                <a:gd name="T46" fmla="*/ 84 w 4531"/>
                <a:gd name="T47" fmla="*/ 2614 h 2615"/>
                <a:gd name="T48" fmla="*/ 4 w 4531"/>
                <a:gd name="T49" fmla="*/ 2506 h 2615"/>
                <a:gd name="T50" fmla="*/ 0 w 4531"/>
                <a:gd name="T51" fmla="*/ 2459 h 2615"/>
                <a:gd name="T52" fmla="*/ 0 w 4531"/>
                <a:gd name="T53" fmla="*/ 12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1" h="2615" extrusionOk="0">
                  <a:moveTo>
                    <a:pt x="0" y="120"/>
                  </a:moveTo>
                  <a:lnTo>
                    <a:pt x="0" y="120"/>
                  </a:lnTo>
                  <a:cubicBezTo>
                    <a:pt x="0" y="44"/>
                    <a:pt x="36" y="0"/>
                    <a:pt x="175" y="0"/>
                  </a:cubicBezTo>
                  <a:cubicBezTo>
                    <a:pt x="4418" y="4"/>
                    <a:pt x="4418" y="4"/>
                    <a:pt x="4418" y="4"/>
                  </a:cubicBezTo>
                  <a:cubicBezTo>
                    <a:pt x="4458" y="12"/>
                    <a:pt x="4514" y="40"/>
                    <a:pt x="4526" y="84"/>
                  </a:cubicBezTo>
                  <a:cubicBezTo>
                    <a:pt x="4526" y="303"/>
                    <a:pt x="4530" y="522"/>
                    <a:pt x="4530" y="742"/>
                  </a:cubicBezTo>
                  <a:cubicBezTo>
                    <a:pt x="2916" y="742"/>
                    <a:pt x="2916" y="742"/>
                    <a:pt x="2916" y="742"/>
                  </a:cubicBezTo>
                  <a:cubicBezTo>
                    <a:pt x="2845" y="742"/>
                    <a:pt x="2845" y="742"/>
                    <a:pt x="2845" y="742"/>
                  </a:cubicBezTo>
                  <a:cubicBezTo>
                    <a:pt x="2845" y="618"/>
                    <a:pt x="2881" y="371"/>
                    <a:pt x="2761" y="371"/>
                  </a:cubicBezTo>
                  <a:cubicBezTo>
                    <a:pt x="1725" y="371"/>
                    <a:pt x="1725" y="371"/>
                    <a:pt x="1725" y="371"/>
                  </a:cubicBezTo>
                  <a:cubicBezTo>
                    <a:pt x="1689" y="387"/>
                    <a:pt x="1654" y="419"/>
                    <a:pt x="1638" y="455"/>
                  </a:cubicBezTo>
                  <a:cubicBezTo>
                    <a:pt x="1638" y="1032"/>
                    <a:pt x="1638" y="1674"/>
                    <a:pt x="1638" y="2200"/>
                  </a:cubicBezTo>
                  <a:cubicBezTo>
                    <a:pt x="1681" y="2299"/>
                    <a:pt x="1789" y="2275"/>
                    <a:pt x="1881" y="2279"/>
                  </a:cubicBezTo>
                  <a:cubicBezTo>
                    <a:pt x="2733" y="2275"/>
                    <a:pt x="2733" y="2275"/>
                    <a:pt x="2733" y="2275"/>
                  </a:cubicBezTo>
                  <a:cubicBezTo>
                    <a:pt x="2765" y="2267"/>
                    <a:pt x="2805" y="2240"/>
                    <a:pt x="2809" y="2200"/>
                  </a:cubicBezTo>
                  <a:cubicBezTo>
                    <a:pt x="2805" y="1578"/>
                    <a:pt x="2805" y="1578"/>
                    <a:pt x="2805" y="1578"/>
                  </a:cubicBezTo>
                  <a:cubicBezTo>
                    <a:pt x="2761" y="1419"/>
                    <a:pt x="2590" y="1486"/>
                    <a:pt x="2462" y="1471"/>
                  </a:cubicBezTo>
                  <a:cubicBezTo>
                    <a:pt x="2243" y="1471"/>
                    <a:pt x="2243" y="1471"/>
                    <a:pt x="2243" y="1471"/>
                  </a:cubicBezTo>
                  <a:cubicBezTo>
                    <a:pt x="2243" y="1156"/>
                    <a:pt x="2243" y="1156"/>
                    <a:pt x="2243" y="1156"/>
                  </a:cubicBezTo>
                  <a:cubicBezTo>
                    <a:pt x="4530" y="1156"/>
                    <a:pt x="4530" y="1156"/>
                    <a:pt x="4530" y="1156"/>
                  </a:cubicBezTo>
                  <a:cubicBezTo>
                    <a:pt x="4526" y="2443"/>
                    <a:pt x="4526" y="2443"/>
                    <a:pt x="4526" y="2443"/>
                  </a:cubicBezTo>
                  <a:cubicBezTo>
                    <a:pt x="4506" y="2498"/>
                    <a:pt x="4474" y="2554"/>
                    <a:pt x="4418" y="2586"/>
                  </a:cubicBezTo>
                  <a:cubicBezTo>
                    <a:pt x="4319" y="2614"/>
                    <a:pt x="4319" y="2614"/>
                    <a:pt x="4319" y="2614"/>
                  </a:cubicBezTo>
                  <a:cubicBezTo>
                    <a:pt x="84" y="2614"/>
                    <a:pt x="84" y="2614"/>
                    <a:pt x="84" y="2614"/>
                  </a:cubicBezTo>
                  <a:cubicBezTo>
                    <a:pt x="36" y="2606"/>
                    <a:pt x="12" y="2550"/>
                    <a:pt x="4" y="2506"/>
                  </a:cubicBezTo>
                  <a:cubicBezTo>
                    <a:pt x="0" y="2459"/>
                    <a:pt x="0" y="2459"/>
                    <a:pt x="0" y="2459"/>
                  </a:cubicBezTo>
                  <a:lnTo>
                    <a:pt x="0" y="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8381431" y="422614"/>
              <a:ext cx="205488" cy="117818"/>
            </a:xfrm>
            <a:custGeom>
              <a:avLst/>
              <a:gdLst>
                <a:gd name="T0" fmla="*/ 3 w 4569"/>
                <a:gd name="T1" fmla="*/ 1877 h 2619"/>
                <a:gd name="T2" fmla="*/ 3 w 4569"/>
                <a:gd name="T3" fmla="*/ 1877 h 2619"/>
                <a:gd name="T4" fmla="*/ 1728 w 4569"/>
                <a:gd name="T5" fmla="*/ 1881 h 2619"/>
                <a:gd name="T6" fmla="*/ 1811 w 4569"/>
                <a:gd name="T7" fmla="*/ 2247 h 2619"/>
                <a:gd name="T8" fmla="*/ 2795 w 4569"/>
                <a:gd name="T9" fmla="*/ 2243 h 2619"/>
                <a:gd name="T10" fmla="*/ 2879 w 4569"/>
                <a:gd name="T11" fmla="*/ 2144 h 2619"/>
                <a:gd name="T12" fmla="*/ 2879 w 4569"/>
                <a:gd name="T13" fmla="*/ 1570 h 2619"/>
                <a:gd name="T14" fmla="*/ 2787 w 4569"/>
                <a:gd name="T15" fmla="*/ 1487 h 2619"/>
                <a:gd name="T16" fmla="*/ 123 w 4569"/>
                <a:gd name="T17" fmla="*/ 1482 h 2619"/>
                <a:gd name="T18" fmla="*/ 0 w 4569"/>
                <a:gd name="T19" fmla="*/ 1291 h 2619"/>
                <a:gd name="T20" fmla="*/ 3 w 4569"/>
                <a:gd name="T21" fmla="*/ 144 h 2619"/>
                <a:gd name="T22" fmla="*/ 326 w 4569"/>
                <a:gd name="T23" fmla="*/ 12 h 2619"/>
                <a:gd name="T24" fmla="*/ 4448 w 4569"/>
                <a:gd name="T25" fmla="*/ 12 h 2619"/>
                <a:gd name="T26" fmla="*/ 4568 w 4569"/>
                <a:gd name="T27" fmla="*/ 96 h 2619"/>
                <a:gd name="T28" fmla="*/ 4568 w 4569"/>
                <a:gd name="T29" fmla="*/ 702 h 2619"/>
                <a:gd name="T30" fmla="*/ 2895 w 4569"/>
                <a:gd name="T31" fmla="*/ 702 h 2619"/>
                <a:gd name="T32" fmla="*/ 2823 w 4569"/>
                <a:gd name="T33" fmla="*/ 367 h 2619"/>
                <a:gd name="T34" fmla="*/ 1755 w 4569"/>
                <a:gd name="T35" fmla="*/ 367 h 2619"/>
                <a:gd name="T36" fmla="*/ 1712 w 4569"/>
                <a:gd name="T37" fmla="*/ 411 h 2619"/>
                <a:gd name="T38" fmla="*/ 1712 w 4569"/>
                <a:gd name="T39" fmla="*/ 1104 h 2619"/>
                <a:gd name="T40" fmla="*/ 2086 w 4569"/>
                <a:gd name="T41" fmla="*/ 1192 h 2619"/>
                <a:gd name="T42" fmla="*/ 4413 w 4569"/>
                <a:gd name="T43" fmla="*/ 1192 h 2619"/>
                <a:gd name="T44" fmla="*/ 4568 w 4569"/>
                <a:gd name="T45" fmla="*/ 1279 h 2619"/>
                <a:gd name="T46" fmla="*/ 4568 w 4569"/>
                <a:gd name="T47" fmla="*/ 2447 h 2619"/>
                <a:gd name="T48" fmla="*/ 4468 w 4569"/>
                <a:gd name="T49" fmla="*/ 2618 h 2619"/>
                <a:gd name="T50" fmla="*/ 4138 w 4569"/>
                <a:gd name="T51" fmla="*/ 2618 h 2619"/>
                <a:gd name="T52" fmla="*/ 155 w 4569"/>
                <a:gd name="T53" fmla="*/ 2618 h 2619"/>
                <a:gd name="T54" fmla="*/ 0 w 4569"/>
                <a:gd name="T55" fmla="*/ 2451 h 2619"/>
                <a:gd name="T56" fmla="*/ 3 w 4569"/>
                <a:gd name="T57" fmla="*/ 1877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9" h="2619" extrusionOk="0">
                  <a:moveTo>
                    <a:pt x="3" y="1877"/>
                  </a:moveTo>
                  <a:lnTo>
                    <a:pt x="3" y="1877"/>
                  </a:lnTo>
                  <a:cubicBezTo>
                    <a:pt x="1728" y="1881"/>
                    <a:pt x="1728" y="1881"/>
                    <a:pt x="1728" y="1881"/>
                  </a:cubicBezTo>
                  <a:cubicBezTo>
                    <a:pt x="1728" y="2028"/>
                    <a:pt x="1697" y="2247"/>
                    <a:pt x="1811" y="2247"/>
                  </a:cubicBezTo>
                  <a:cubicBezTo>
                    <a:pt x="2138" y="2251"/>
                    <a:pt x="2476" y="2243"/>
                    <a:pt x="2795" y="2243"/>
                  </a:cubicBezTo>
                  <a:cubicBezTo>
                    <a:pt x="2879" y="2144"/>
                    <a:pt x="2879" y="2144"/>
                    <a:pt x="2879" y="2144"/>
                  </a:cubicBezTo>
                  <a:cubicBezTo>
                    <a:pt x="2879" y="1570"/>
                    <a:pt x="2879" y="1570"/>
                    <a:pt x="2879" y="1570"/>
                  </a:cubicBezTo>
                  <a:cubicBezTo>
                    <a:pt x="2879" y="1534"/>
                    <a:pt x="2867" y="1487"/>
                    <a:pt x="2787" y="1487"/>
                  </a:cubicBezTo>
                  <a:cubicBezTo>
                    <a:pt x="123" y="1482"/>
                    <a:pt x="123" y="1482"/>
                    <a:pt x="123" y="1482"/>
                  </a:cubicBezTo>
                  <a:cubicBezTo>
                    <a:pt x="27" y="1482"/>
                    <a:pt x="0" y="1375"/>
                    <a:pt x="0" y="1291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0"/>
                    <a:pt x="207" y="12"/>
                    <a:pt x="326" y="12"/>
                  </a:cubicBezTo>
                  <a:cubicBezTo>
                    <a:pt x="4448" y="12"/>
                    <a:pt x="4448" y="12"/>
                    <a:pt x="4448" y="12"/>
                  </a:cubicBezTo>
                  <a:cubicBezTo>
                    <a:pt x="4496" y="28"/>
                    <a:pt x="4560" y="36"/>
                    <a:pt x="4568" y="96"/>
                  </a:cubicBezTo>
                  <a:cubicBezTo>
                    <a:pt x="4568" y="702"/>
                    <a:pt x="4568" y="702"/>
                    <a:pt x="4568" y="702"/>
                  </a:cubicBezTo>
                  <a:cubicBezTo>
                    <a:pt x="2895" y="702"/>
                    <a:pt x="2895" y="702"/>
                    <a:pt x="2895" y="702"/>
                  </a:cubicBezTo>
                  <a:cubicBezTo>
                    <a:pt x="2895" y="590"/>
                    <a:pt x="2927" y="367"/>
                    <a:pt x="2823" y="367"/>
                  </a:cubicBezTo>
                  <a:cubicBezTo>
                    <a:pt x="2476" y="367"/>
                    <a:pt x="2106" y="367"/>
                    <a:pt x="1755" y="367"/>
                  </a:cubicBezTo>
                  <a:cubicBezTo>
                    <a:pt x="1712" y="411"/>
                    <a:pt x="1712" y="411"/>
                    <a:pt x="1712" y="411"/>
                  </a:cubicBezTo>
                  <a:cubicBezTo>
                    <a:pt x="1712" y="1104"/>
                    <a:pt x="1712" y="1104"/>
                    <a:pt x="1712" y="1104"/>
                  </a:cubicBezTo>
                  <a:cubicBezTo>
                    <a:pt x="1712" y="1224"/>
                    <a:pt x="1911" y="1192"/>
                    <a:pt x="2086" y="1192"/>
                  </a:cubicBezTo>
                  <a:cubicBezTo>
                    <a:pt x="4413" y="1192"/>
                    <a:pt x="4413" y="1192"/>
                    <a:pt x="4413" y="1192"/>
                  </a:cubicBezTo>
                  <a:cubicBezTo>
                    <a:pt x="4520" y="1192"/>
                    <a:pt x="4568" y="1208"/>
                    <a:pt x="4568" y="1279"/>
                  </a:cubicBezTo>
                  <a:cubicBezTo>
                    <a:pt x="4568" y="1678"/>
                    <a:pt x="4568" y="2088"/>
                    <a:pt x="4568" y="2447"/>
                  </a:cubicBezTo>
                  <a:cubicBezTo>
                    <a:pt x="4568" y="2514"/>
                    <a:pt x="4544" y="2602"/>
                    <a:pt x="4468" y="2618"/>
                  </a:cubicBezTo>
                  <a:cubicBezTo>
                    <a:pt x="4138" y="2618"/>
                    <a:pt x="4138" y="2618"/>
                    <a:pt x="4138" y="2618"/>
                  </a:cubicBezTo>
                  <a:cubicBezTo>
                    <a:pt x="155" y="2618"/>
                    <a:pt x="155" y="2618"/>
                    <a:pt x="155" y="2618"/>
                  </a:cubicBezTo>
                  <a:cubicBezTo>
                    <a:pt x="83" y="2606"/>
                    <a:pt x="0" y="2546"/>
                    <a:pt x="0" y="2451"/>
                  </a:cubicBezTo>
                  <a:cubicBezTo>
                    <a:pt x="0" y="2263"/>
                    <a:pt x="3" y="2096"/>
                    <a:pt x="3" y="18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8634721" y="422614"/>
              <a:ext cx="76364" cy="118612"/>
            </a:xfrm>
            <a:custGeom>
              <a:avLst/>
              <a:gdLst>
                <a:gd name="T0" fmla="*/ 0 w 1698"/>
                <a:gd name="T1" fmla="*/ 2243 h 2639"/>
                <a:gd name="T2" fmla="*/ 0 w 1698"/>
                <a:gd name="T3" fmla="*/ 2243 h 2639"/>
                <a:gd name="T4" fmla="*/ 541 w 1698"/>
                <a:gd name="T5" fmla="*/ 2124 h 2639"/>
                <a:gd name="T6" fmla="*/ 553 w 1698"/>
                <a:gd name="T7" fmla="*/ 2020 h 2639"/>
                <a:gd name="T8" fmla="*/ 553 w 1698"/>
                <a:gd name="T9" fmla="*/ 566 h 2639"/>
                <a:gd name="T10" fmla="*/ 8 w 1698"/>
                <a:gd name="T11" fmla="*/ 415 h 2639"/>
                <a:gd name="T12" fmla="*/ 8 w 1698"/>
                <a:gd name="T13" fmla="*/ 0 h 2639"/>
                <a:gd name="T14" fmla="*/ 1697 w 1698"/>
                <a:gd name="T15" fmla="*/ 0 h 2639"/>
                <a:gd name="T16" fmla="*/ 1697 w 1698"/>
                <a:gd name="T17" fmla="*/ 2638 h 2639"/>
                <a:gd name="T18" fmla="*/ 0 w 1698"/>
                <a:gd name="T19" fmla="*/ 2638 h 2639"/>
                <a:gd name="T20" fmla="*/ 0 w 1698"/>
                <a:gd name="T21" fmla="*/ 2243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9" extrusionOk="0">
                  <a:moveTo>
                    <a:pt x="0" y="2243"/>
                  </a:moveTo>
                  <a:lnTo>
                    <a:pt x="0" y="2243"/>
                  </a:lnTo>
                  <a:cubicBezTo>
                    <a:pt x="191" y="2227"/>
                    <a:pt x="450" y="2291"/>
                    <a:pt x="541" y="2124"/>
                  </a:cubicBezTo>
                  <a:cubicBezTo>
                    <a:pt x="553" y="2020"/>
                    <a:pt x="553" y="2020"/>
                    <a:pt x="553" y="2020"/>
                  </a:cubicBezTo>
                  <a:cubicBezTo>
                    <a:pt x="553" y="566"/>
                    <a:pt x="553" y="566"/>
                    <a:pt x="553" y="566"/>
                  </a:cubicBezTo>
                  <a:cubicBezTo>
                    <a:pt x="506" y="375"/>
                    <a:pt x="203" y="415"/>
                    <a:pt x="8" y="4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697" y="2638"/>
                    <a:pt x="1697" y="2638"/>
                    <a:pt x="1697" y="2638"/>
                  </a:cubicBezTo>
                  <a:cubicBezTo>
                    <a:pt x="0" y="2638"/>
                    <a:pt x="0" y="2638"/>
                    <a:pt x="0" y="2638"/>
                  </a:cubicBezTo>
                  <a:cubicBezTo>
                    <a:pt x="0" y="2510"/>
                    <a:pt x="0" y="2375"/>
                    <a:pt x="0" y="224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8723183" y="422812"/>
              <a:ext cx="76364" cy="118612"/>
            </a:xfrm>
            <a:custGeom>
              <a:avLst/>
              <a:gdLst>
                <a:gd name="T0" fmla="*/ 1697 w 1698"/>
                <a:gd name="T1" fmla="*/ 2239 h 2635"/>
                <a:gd name="T2" fmla="*/ 1697 w 1698"/>
                <a:gd name="T3" fmla="*/ 2239 h 2635"/>
                <a:gd name="T4" fmla="*/ 1155 w 1698"/>
                <a:gd name="T5" fmla="*/ 2120 h 2635"/>
                <a:gd name="T6" fmla="*/ 1139 w 1698"/>
                <a:gd name="T7" fmla="*/ 2020 h 2635"/>
                <a:gd name="T8" fmla="*/ 1143 w 1698"/>
                <a:gd name="T9" fmla="*/ 566 h 2635"/>
                <a:gd name="T10" fmla="*/ 1689 w 1698"/>
                <a:gd name="T11" fmla="*/ 411 h 2635"/>
                <a:gd name="T12" fmla="*/ 1689 w 1698"/>
                <a:gd name="T13" fmla="*/ 0 h 2635"/>
                <a:gd name="T14" fmla="*/ 0 w 1698"/>
                <a:gd name="T15" fmla="*/ 0 h 2635"/>
                <a:gd name="T16" fmla="*/ 0 w 1698"/>
                <a:gd name="T17" fmla="*/ 2634 h 2635"/>
                <a:gd name="T18" fmla="*/ 1697 w 1698"/>
                <a:gd name="T19" fmla="*/ 2634 h 2635"/>
                <a:gd name="T20" fmla="*/ 1697 w 1698"/>
                <a:gd name="T21" fmla="*/ 223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5" extrusionOk="0">
                  <a:moveTo>
                    <a:pt x="1697" y="2239"/>
                  </a:moveTo>
                  <a:lnTo>
                    <a:pt x="1697" y="2239"/>
                  </a:lnTo>
                  <a:cubicBezTo>
                    <a:pt x="1502" y="2227"/>
                    <a:pt x="1247" y="2291"/>
                    <a:pt x="1155" y="2120"/>
                  </a:cubicBezTo>
                  <a:cubicBezTo>
                    <a:pt x="1139" y="2020"/>
                    <a:pt x="1139" y="2020"/>
                    <a:pt x="1139" y="2020"/>
                  </a:cubicBezTo>
                  <a:cubicBezTo>
                    <a:pt x="1143" y="566"/>
                    <a:pt x="1143" y="566"/>
                    <a:pt x="1143" y="566"/>
                  </a:cubicBezTo>
                  <a:cubicBezTo>
                    <a:pt x="1187" y="371"/>
                    <a:pt x="1490" y="415"/>
                    <a:pt x="1689" y="411"/>
                  </a:cubicBezTo>
                  <a:cubicBezTo>
                    <a:pt x="1689" y="0"/>
                    <a:pt x="1689" y="0"/>
                    <a:pt x="16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4"/>
                    <a:pt x="0" y="2634"/>
                    <a:pt x="0" y="2634"/>
                  </a:cubicBezTo>
                  <a:cubicBezTo>
                    <a:pt x="1697" y="2634"/>
                    <a:pt x="1697" y="2634"/>
                    <a:pt x="1697" y="2634"/>
                  </a:cubicBezTo>
                  <a:cubicBezTo>
                    <a:pt x="1697" y="2510"/>
                    <a:pt x="1697" y="2375"/>
                    <a:pt x="1697" y="22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8677167" y="325424"/>
              <a:ext cx="79934" cy="79934"/>
            </a:xfrm>
            <a:custGeom>
              <a:avLst/>
              <a:gdLst>
                <a:gd name="T0" fmla="*/ 888 w 1778"/>
                <a:gd name="T1" fmla="*/ 1777 h 1778"/>
                <a:gd name="T2" fmla="*/ 888 w 1778"/>
                <a:gd name="T3" fmla="*/ 1777 h 1778"/>
                <a:gd name="T4" fmla="*/ 1777 w 1778"/>
                <a:gd name="T5" fmla="*/ 888 h 1778"/>
                <a:gd name="T6" fmla="*/ 888 w 1778"/>
                <a:gd name="T7" fmla="*/ 0 h 1778"/>
                <a:gd name="T8" fmla="*/ 0 w 1778"/>
                <a:gd name="T9" fmla="*/ 888 h 1778"/>
                <a:gd name="T10" fmla="*/ 888 w 1778"/>
                <a:gd name="T11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8" h="1778" extrusionOk="0">
                  <a:moveTo>
                    <a:pt x="888" y="1777"/>
                  </a:moveTo>
                  <a:lnTo>
                    <a:pt x="888" y="1777"/>
                  </a:lnTo>
                  <a:cubicBezTo>
                    <a:pt x="1378" y="1777"/>
                    <a:pt x="1777" y="1379"/>
                    <a:pt x="1777" y="888"/>
                  </a:cubicBezTo>
                  <a:cubicBezTo>
                    <a:pt x="1777" y="399"/>
                    <a:pt x="1378" y="0"/>
                    <a:pt x="888" y="0"/>
                  </a:cubicBezTo>
                  <a:cubicBezTo>
                    <a:pt x="398" y="0"/>
                    <a:pt x="0" y="399"/>
                    <a:pt x="0" y="888"/>
                  </a:cubicBezTo>
                  <a:cubicBezTo>
                    <a:pt x="0" y="1379"/>
                    <a:pt x="398" y="1777"/>
                    <a:pt x="888" y="1777"/>
                  </a:cubicBez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8717035" y="365292"/>
              <a:ext cx="198" cy="19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8717035" y="365292"/>
              <a:ext cx="198" cy="19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8710886" y="422614"/>
              <a:ext cx="12298" cy="118612"/>
            </a:xfrm>
            <a:custGeom>
              <a:avLst/>
              <a:gdLst>
                <a:gd name="T0" fmla="*/ 271 w 272"/>
                <a:gd name="T1" fmla="*/ 2638 h 2639"/>
                <a:gd name="T2" fmla="*/ 271 w 272"/>
                <a:gd name="T3" fmla="*/ 0 h 2639"/>
                <a:gd name="T4" fmla="*/ 0 w 272"/>
                <a:gd name="T5" fmla="*/ 0 h 2639"/>
                <a:gd name="T6" fmla="*/ 0 w 272"/>
                <a:gd name="T7" fmla="*/ 2638 h 2639"/>
                <a:gd name="T8" fmla="*/ 271 w 272"/>
                <a:gd name="T9" fmla="*/ 2638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639" extrusionOk="0">
                  <a:moveTo>
                    <a:pt x="271" y="2638"/>
                  </a:moveTo>
                  <a:lnTo>
                    <a:pt x="271" y="0"/>
                  </a:lnTo>
                  <a:lnTo>
                    <a:pt x="0" y="0"/>
                  </a:lnTo>
                  <a:lnTo>
                    <a:pt x="0" y="2638"/>
                  </a:lnTo>
                  <a:lnTo>
                    <a:pt x="271" y="2638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8717035" y="481920"/>
              <a:ext cx="198" cy="19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8717035" y="481920"/>
              <a:ext cx="198" cy="19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903388" y="4631226"/>
            <a:ext cx="8062621" cy="2096980"/>
          </a:xfr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2224" b="1"/>
            </a:lvl1pPr>
            <a:lvl2pPr marL="0" indent="0" algn="ctr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2224" b="1"/>
            </a:lvl2pPr>
            <a:lvl3pPr marL="0" indent="0" algn="ctr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2224" b="1"/>
            </a:lvl3pPr>
            <a:lvl4pPr marL="0" indent="0" algn="ctr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2224" b="1"/>
            </a:lvl4pPr>
            <a:lvl5pPr marL="0" indent="0" algn="ctr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2224" b="1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 bwMode="auto">
          <a:xfrm>
            <a:off x="4902563" y="6437995"/>
            <a:ext cx="8181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 bwMode="auto">
          <a:xfrm>
            <a:off x="9734953" y="6437995"/>
            <a:ext cx="177801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2024-02-01 AimDay - Lund</a:t>
            </a:r>
            <a:endParaRPr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6756230" y="6437995"/>
            <a:ext cx="3179233" cy="365125"/>
          </a:xfrm>
        </p:spPr>
        <p:txBody>
          <a:bodyPr lIns="126310" tIns="54734" rIns="84207" bIns="54734" anchor="t"/>
          <a:lstStyle>
            <a:lvl1pPr algn="r">
              <a:spcBef>
                <a:spcPts val="0"/>
              </a:spcBef>
              <a:defRPr sz="770"/>
            </a:lvl1pPr>
            <a:lvl2pPr algn="r">
              <a:spcBef>
                <a:spcPts val="0"/>
              </a:spcBef>
              <a:defRPr sz="770"/>
            </a:lvl2pPr>
            <a:lvl3pPr algn="r">
              <a:spcBef>
                <a:spcPts val="0"/>
              </a:spcBef>
              <a:defRPr sz="770"/>
            </a:lvl3pPr>
            <a:lvl4pPr algn="r">
              <a:spcBef>
                <a:spcPts val="0"/>
              </a:spcBef>
              <a:defRPr sz="770"/>
            </a:lvl4pPr>
            <a:lvl5pPr algn="r">
              <a:spcBef>
                <a:spcPts val="0"/>
              </a:spcBef>
              <a:defRPr sz="77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9126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5497941" y="6437995"/>
            <a:ext cx="8181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9734953" y="6437995"/>
            <a:ext cx="177801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2024-02-01 AimDay - Lund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6756230" y="6437995"/>
            <a:ext cx="3179233" cy="365125"/>
          </a:xfrm>
        </p:spPr>
        <p:txBody>
          <a:bodyPr lIns="126310" tIns="54734" rIns="84207" bIns="54734" anchor="t"/>
          <a:lstStyle>
            <a:lvl1pPr algn="r">
              <a:spcBef>
                <a:spcPts val="0"/>
              </a:spcBef>
              <a:defRPr sz="770"/>
            </a:lvl1pPr>
            <a:lvl2pPr algn="r">
              <a:spcBef>
                <a:spcPts val="0"/>
              </a:spcBef>
              <a:defRPr sz="770"/>
            </a:lvl2pPr>
            <a:lvl3pPr algn="r">
              <a:spcBef>
                <a:spcPts val="0"/>
              </a:spcBef>
              <a:defRPr sz="770"/>
            </a:lvl3pPr>
            <a:lvl4pPr algn="r">
              <a:spcBef>
                <a:spcPts val="0"/>
              </a:spcBef>
              <a:defRPr sz="770"/>
            </a:lvl4pPr>
            <a:lvl5pPr algn="r">
              <a:spcBef>
                <a:spcPts val="0"/>
              </a:spcBef>
              <a:defRPr sz="77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grpSp>
        <p:nvGrpSpPr>
          <p:cNvPr id="36" name="Gruppierung 35"/>
          <p:cNvGrpSpPr>
            <a:grpSpLocks noChangeAspect="1"/>
          </p:cNvGrpSpPr>
          <p:nvPr userDrawn="1"/>
        </p:nvGrpSpPr>
        <p:grpSpPr bwMode="auto">
          <a:xfrm>
            <a:off x="10000740" y="380138"/>
            <a:ext cx="530661" cy="388799"/>
            <a:chOff x="2252663" y="7938"/>
            <a:chExt cx="5592762" cy="4552950"/>
          </a:xfrm>
        </p:grpSpPr>
        <p:sp>
          <p:nvSpPr>
            <p:cNvPr id="37" name="Freeform 1"/>
            <p:cNvSpPr>
              <a:spLocks noChangeArrowheads="1"/>
            </p:cNvSpPr>
            <p:nvPr/>
          </p:nvSpPr>
          <p:spPr bwMode="auto">
            <a:xfrm>
              <a:off x="2252663" y="1057275"/>
              <a:ext cx="1385887" cy="2673350"/>
            </a:xfrm>
            <a:custGeom>
              <a:avLst/>
              <a:gdLst>
                <a:gd name="T0" fmla="*/ 3402 w 3849"/>
                <a:gd name="T1" fmla="*/ 917 h 7428"/>
                <a:gd name="T2" fmla="*/ 3402 w 3849"/>
                <a:gd name="T3" fmla="*/ 917 h 7428"/>
                <a:gd name="T4" fmla="*/ 896 w 3849"/>
                <a:gd name="T5" fmla="*/ 917 h 7428"/>
                <a:gd name="T6" fmla="*/ 896 w 3849"/>
                <a:gd name="T7" fmla="*/ 3255 h 7428"/>
                <a:gd name="T8" fmla="*/ 2585 w 3849"/>
                <a:gd name="T9" fmla="*/ 3255 h 7428"/>
                <a:gd name="T10" fmla="*/ 3036 w 3849"/>
                <a:gd name="T11" fmla="*/ 3713 h 7428"/>
                <a:gd name="T12" fmla="*/ 2585 w 3849"/>
                <a:gd name="T13" fmla="*/ 4172 h 7428"/>
                <a:gd name="T14" fmla="*/ 896 w 3849"/>
                <a:gd name="T15" fmla="*/ 4172 h 7428"/>
                <a:gd name="T16" fmla="*/ 896 w 3849"/>
                <a:gd name="T17" fmla="*/ 6968 h 7428"/>
                <a:gd name="T18" fmla="*/ 450 w 3849"/>
                <a:gd name="T19" fmla="*/ 7427 h 7428"/>
                <a:gd name="T20" fmla="*/ 0 w 3849"/>
                <a:gd name="T21" fmla="*/ 6968 h 7428"/>
                <a:gd name="T22" fmla="*/ 0 w 3849"/>
                <a:gd name="T23" fmla="*/ 0 h 7428"/>
                <a:gd name="T24" fmla="*/ 3402 w 3849"/>
                <a:gd name="T25" fmla="*/ 0 h 7428"/>
                <a:gd name="T26" fmla="*/ 3848 w 3849"/>
                <a:gd name="T27" fmla="*/ 459 h 7428"/>
                <a:gd name="T28" fmla="*/ 3402 w 3849"/>
                <a:gd name="T29" fmla="*/ 917 h 7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9" h="7428" extrusionOk="0">
                  <a:moveTo>
                    <a:pt x="3402" y="917"/>
                  </a:moveTo>
                  <a:lnTo>
                    <a:pt x="3402" y="917"/>
                  </a:lnTo>
                  <a:cubicBezTo>
                    <a:pt x="896" y="917"/>
                    <a:pt x="896" y="917"/>
                    <a:pt x="896" y="917"/>
                  </a:cubicBezTo>
                  <a:cubicBezTo>
                    <a:pt x="896" y="3255"/>
                    <a:pt x="896" y="3255"/>
                    <a:pt x="896" y="3255"/>
                  </a:cubicBezTo>
                  <a:cubicBezTo>
                    <a:pt x="2585" y="3255"/>
                    <a:pt x="2585" y="3255"/>
                    <a:pt x="2585" y="3255"/>
                  </a:cubicBezTo>
                  <a:cubicBezTo>
                    <a:pt x="2833" y="3255"/>
                    <a:pt x="3036" y="3458"/>
                    <a:pt x="3036" y="3713"/>
                  </a:cubicBezTo>
                  <a:cubicBezTo>
                    <a:pt x="3036" y="3968"/>
                    <a:pt x="2833" y="4172"/>
                    <a:pt x="2585" y="4172"/>
                  </a:cubicBezTo>
                  <a:cubicBezTo>
                    <a:pt x="896" y="4172"/>
                    <a:pt x="896" y="4172"/>
                    <a:pt x="896" y="4172"/>
                  </a:cubicBezTo>
                  <a:cubicBezTo>
                    <a:pt x="896" y="6968"/>
                    <a:pt x="896" y="6968"/>
                    <a:pt x="896" y="6968"/>
                  </a:cubicBezTo>
                  <a:cubicBezTo>
                    <a:pt x="896" y="7223"/>
                    <a:pt x="693" y="7427"/>
                    <a:pt x="450" y="7427"/>
                  </a:cubicBezTo>
                  <a:cubicBezTo>
                    <a:pt x="203" y="7427"/>
                    <a:pt x="0" y="7223"/>
                    <a:pt x="0" y="69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02" y="0"/>
                    <a:pt x="3402" y="0"/>
                    <a:pt x="3402" y="0"/>
                  </a:cubicBezTo>
                  <a:cubicBezTo>
                    <a:pt x="3649" y="0"/>
                    <a:pt x="3848" y="200"/>
                    <a:pt x="3848" y="459"/>
                  </a:cubicBezTo>
                  <a:cubicBezTo>
                    <a:pt x="3848" y="705"/>
                    <a:pt x="3649" y="917"/>
                    <a:pt x="3402" y="91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39" name="Freeform 2"/>
            <p:cNvSpPr>
              <a:spLocks noChangeArrowheads="1"/>
            </p:cNvSpPr>
            <p:nvPr/>
          </p:nvSpPr>
          <p:spPr bwMode="auto">
            <a:xfrm>
              <a:off x="6465888" y="1062038"/>
              <a:ext cx="1379537" cy="2736850"/>
            </a:xfrm>
            <a:custGeom>
              <a:avLst/>
              <a:gdLst>
                <a:gd name="T0" fmla="*/ 3804 w 3833"/>
                <a:gd name="T1" fmla="*/ 6837 h 7602"/>
                <a:gd name="T2" fmla="*/ 3804 w 3833"/>
                <a:gd name="T3" fmla="*/ 6837 h 7602"/>
                <a:gd name="T4" fmla="*/ 2872 w 3833"/>
                <a:gd name="T5" fmla="*/ 4375 h 7602"/>
                <a:gd name="T6" fmla="*/ 3776 w 3833"/>
                <a:gd name="T7" fmla="*/ 2952 h 7602"/>
                <a:gd name="T8" fmla="*/ 3776 w 3833"/>
                <a:gd name="T9" fmla="*/ 1514 h 7602"/>
                <a:gd name="T10" fmla="*/ 2314 w 3833"/>
                <a:gd name="T11" fmla="*/ 0 h 7602"/>
                <a:gd name="T12" fmla="*/ 410 w 3833"/>
                <a:gd name="T13" fmla="*/ 0 h 7602"/>
                <a:gd name="T14" fmla="*/ 0 w 3833"/>
                <a:gd name="T15" fmla="*/ 427 h 7602"/>
                <a:gd name="T16" fmla="*/ 0 w 3833"/>
                <a:gd name="T17" fmla="*/ 6992 h 7602"/>
                <a:gd name="T18" fmla="*/ 410 w 3833"/>
                <a:gd name="T19" fmla="*/ 7415 h 7602"/>
                <a:gd name="T20" fmla="*/ 824 w 3833"/>
                <a:gd name="T21" fmla="*/ 6992 h 7602"/>
                <a:gd name="T22" fmla="*/ 824 w 3833"/>
                <a:gd name="T23" fmla="*/ 4474 h 7602"/>
                <a:gd name="T24" fmla="*/ 2023 w 3833"/>
                <a:gd name="T25" fmla="*/ 4474 h 7602"/>
                <a:gd name="T26" fmla="*/ 3019 w 3833"/>
                <a:gd name="T27" fmla="*/ 7140 h 7602"/>
                <a:gd name="T28" fmla="*/ 3832 w 3833"/>
                <a:gd name="T29" fmla="*/ 7012 h 7602"/>
                <a:gd name="T30" fmla="*/ 3832 w 3833"/>
                <a:gd name="T31" fmla="*/ 6984 h 7602"/>
                <a:gd name="T32" fmla="*/ 3804 w 3833"/>
                <a:gd name="T33" fmla="*/ 6837 h 7602"/>
                <a:gd name="T34" fmla="*/ 2314 w 3833"/>
                <a:gd name="T35" fmla="*/ 3614 h 7602"/>
                <a:gd name="T36" fmla="*/ 2314 w 3833"/>
                <a:gd name="T37" fmla="*/ 3614 h 7602"/>
                <a:gd name="T38" fmla="*/ 824 w 3833"/>
                <a:gd name="T39" fmla="*/ 3614 h 7602"/>
                <a:gd name="T40" fmla="*/ 824 w 3833"/>
                <a:gd name="T41" fmla="*/ 853 h 7602"/>
                <a:gd name="T42" fmla="*/ 2314 w 3833"/>
                <a:gd name="T43" fmla="*/ 853 h 7602"/>
                <a:gd name="T44" fmla="*/ 2948 w 3833"/>
                <a:gd name="T45" fmla="*/ 1514 h 7602"/>
                <a:gd name="T46" fmla="*/ 2948 w 3833"/>
                <a:gd name="T47" fmla="*/ 2952 h 7602"/>
                <a:gd name="T48" fmla="*/ 2314 w 3833"/>
                <a:gd name="T49" fmla="*/ 3614 h 7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3" h="7602" extrusionOk="0">
                  <a:moveTo>
                    <a:pt x="3804" y="6837"/>
                  </a:moveTo>
                  <a:lnTo>
                    <a:pt x="3804" y="6837"/>
                  </a:lnTo>
                  <a:cubicBezTo>
                    <a:pt x="2872" y="4375"/>
                    <a:pt x="2872" y="4375"/>
                    <a:pt x="2872" y="4375"/>
                  </a:cubicBezTo>
                  <a:cubicBezTo>
                    <a:pt x="3589" y="4104"/>
                    <a:pt x="3776" y="3371"/>
                    <a:pt x="3776" y="2952"/>
                  </a:cubicBezTo>
                  <a:cubicBezTo>
                    <a:pt x="3776" y="1514"/>
                    <a:pt x="3776" y="1514"/>
                    <a:pt x="3776" y="1514"/>
                  </a:cubicBezTo>
                  <a:cubicBezTo>
                    <a:pt x="3776" y="303"/>
                    <a:pt x="2792" y="0"/>
                    <a:pt x="231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75" y="0"/>
                    <a:pt x="0" y="191"/>
                    <a:pt x="0" y="427"/>
                  </a:cubicBezTo>
                  <a:cubicBezTo>
                    <a:pt x="0" y="6992"/>
                    <a:pt x="0" y="6992"/>
                    <a:pt x="0" y="6992"/>
                  </a:cubicBezTo>
                  <a:cubicBezTo>
                    <a:pt x="0" y="7223"/>
                    <a:pt x="175" y="7415"/>
                    <a:pt x="410" y="7415"/>
                  </a:cubicBezTo>
                  <a:cubicBezTo>
                    <a:pt x="633" y="7415"/>
                    <a:pt x="824" y="7223"/>
                    <a:pt x="824" y="6992"/>
                  </a:cubicBezTo>
                  <a:cubicBezTo>
                    <a:pt x="824" y="4474"/>
                    <a:pt x="824" y="4474"/>
                    <a:pt x="824" y="4474"/>
                  </a:cubicBezTo>
                  <a:cubicBezTo>
                    <a:pt x="2023" y="4474"/>
                    <a:pt x="2023" y="4474"/>
                    <a:pt x="2023" y="4474"/>
                  </a:cubicBezTo>
                  <a:cubicBezTo>
                    <a:pt x="3019" y="7140"/>
                    <a:pt x="3019" y="7140"/>
                    <a:pt x="3019" y="7140"/>
                  </a:cubicBezTo>
                  <a:cubicBezTo>
                    <a:pt x="3198" y="7601"/>
                    <a:pt x="3816" y="7423"/>
                    <a:pt x="3832" y="7012"/>
                  </a:cubicBezTo>
                  <a:cubicBezTo>
                    <a:pt x="3832" y="6984"/>
                    <a:pt x="3832" y="6984"/>
                    <a:pt x="3832" y="6984"/>
                  </a:cubicBezTo>
                  <a:cubicBezTo>
                    <a:pt x="3832" y="6936"/>
                    <a:pt x="3820" y="6889"/>
                    <a:pt x="3804" y="6837"/>
                  </a:cubicBezTo>
                  <a:close/>
                  <a:moveTo>
                    <a:pt x="2314" y="3614"/>
                  </a:moveTo>
                  <a:lnTo>
                    <a:pt x="2314" y="3614"/>
                  </a:lnTo>
                  <a:cubicBezTo>
                    <a:pt x="824" y="3614"/>
                    <a:pt x="824" y="3614"/>
                    <a:pt x="824" y="3614"/>
                  </a:cubicBezTo>
                  <a:cubicBezTo>
                    <a:pt x="824" y="853"/>
                    <a:pt x="824" y="853"/>
                    <a:pt x="824" y="853"/>
                  </a:cubicBezTo>
                  <a:cubicBezTo>
                    <a:pt x="2314" y="853"/>
                    <a:pt x="2314" y="853"/>
                    <a:pt x="2314" y="853"/>
                  </a:cubicBezTo>
                  <a:cubicBezTo>
                    <a:pt x="2378" y="853"/>
                    <a:pt x="2948" y="873"/>
                    <a:pt x="2948" y="1514"/>
                  </a:cubicBezTo>
                  <a:cubicBezTo>
                    <a:pt x="2948" y="2952"/>
                    <a:pt x="2948" y="2952"/>
                    <a:pt x="2948" y="2952"/>
                  </a:cubicBezTo>
                  <a:cubicBezTo>
                    <a:pt x="2948" y="3024"/>
                    <a:pt x="2928" y="3614"/>
                    <a:pt x="2314" y="3614"/>
                  </a:cubicBezTo>
                  <a:close/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0" name="Freeform 3"/>
            <p:cNvSpPr>
              <a:spLocks noChangeArrowheads="1"/>
            </p:cNvSpPr>
            <p:nvPr/>
          </p:nvSpPr>
          <p:spPr bwMode="auto">
            <a:xfrm>
              <a:off x="5765799" y="1055688"/>
              <a:ext cx="303213" cy="2676525"/>
            </a:xfrm>
            <a:custGeom>
              <a:avLst/>
              <a:gdLst>
                <a:gd name="T0" fmla="*/ 841 w 842"/>
                <a:gd name="T1" fmla="*/ 459 h 7436"/>
                <a:gd name="T2" fmla="*/ 841 w 842"/>
                <a:gd name="T3" fmla="*/ 459 h 7436"/>
                <a:gd name="T4" fmla="*/ 415 w 842"/>
                <a:gd name="T5" fmla="*/ 0 h 7436"/>
                <a:gd name="T6" fmla="*/ 0 w 842"/>
                <a:gd name="T7" fmla="*/ 459 h 7436"/>
                <a:gd name="T8" fmla="*/ 0 w 842"/>
                <a:gd name="T9" fmla="*/ 6976 h 7436"/>
                <a:gd name="T10" fmla="*/ 427 w 842"/>
                <a:gd name="T11" fmla="*/ 7435 h 7436"/>
                <a:gd name="T12" fmla="*/ 841 w 842"/>
                <a:gd name="T13" fmla="*/ 6976 h 7436"/>
                <a:gd name="T14" fmla="*/ 841 w 842"/>
                <a:gd name="T15" fmla="*/ 459 h 7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7436" extrusionOk="0">
                  <a:moveTo>
                    <a:pt x="841" y="459"/>
                  </a:moveTo>
                  <a:lnTo>
                    <a:pt x="841" y="459"/>
                  </a:lnTo>
                  <a:cubicBezTo>
                    <a:pt x="841" y="199"/>
                    <a:pt x="650" y="0"/>
                    <a:pt x="415" y="0"/>
                  </a:cubicBezTo>
                  <a:cubicBezTo>
                    <a:pt x="180" y="0"/>
                    <a:pt x="0" y="199"/>
                    <a:pt x="0" y="459"/>
                  </a:cubicBezTo>
                  <a:cubicBezTo>
                    <a:pt x="0" y="6976"/>
                    <a:pt x="0" y="6976"/>
                    <a:pt x="0" y="6976"/>
                  </a:cubicBezTo>
                  <a:cubicBezTo>
                    <a:pt x="0" y="7231"/>
                    <a:pt x="192" y="7435"/>
                    <a:pt x="427" y="7435"/>
                  </a:cubicBezTo>
                  <a:cubicBezTo>
                    <a:pt x="662" y="7435"/>
                    <a:pt x="841" y="7231"/>
                    <a:pt x="841" y="6976"/>
                  </a:cubicBezTo>
                  <a:cubicBezTo>
                    <a:pt x="841" y="459"/>
                    <a:pt x="841" y="459"/>
                    <a:pt x="841" y="45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1" name="Freeform 4"/>
            <p:cNvSpPr>
              <a:spLocks noChangeArrowheads="1"/>
            </p:cNvSpPr>
            <p:nvPr/>
          </p:nvSpPr>
          <p:spPr bwMode="auto">
            <a:xfrm>
              <a:off x="3929063" y="1050925"/>
              <a:ext cx="1538287" cy="2693988"/>
            </a:xfrm>
            <a:custGeom>
              <a:avLst/>
              <a:gdLst>
                <a:gd name="T0" fmla="*/ 4210 w 4271"/>
                <a:gd name="T1" fmla="*/ 6861 h 7483"/>
                <a:gd name="T2" fmla="*/ 4210 w 4271"/>
                <a:gd name="T3" fmla="*/ 6861 h 7483"/>
                <a:gd name="T4" fmla="*/ 2625 w 4271"/>
                <a:gd name="T5" fmla="*/ 351 h 7483"/>
                <a:gd name="T6" fmla="*/ 2219 w 4271"/>
                <a:gd name="T7" fmla="*/ 4 h 7483"/>
                <a:gd name="T8" fmla="*/ 2060 w 4271"/>
                <a:gd name="T9" fmla="*/ 12 h 7483"/>
                <a:gd name="T10" fmla="*/ 1769 w 4271"/>
                <a:gd name="T11" fmla="*/ 614 h 7483"/>
                <a:gd name="T12" fmla="*/ 2733 w 4271"/>
                <a:gd name="T13" fmla="*/ 4590 h 7483"/>
                <a:gd name="T14" fmla="*/ 502 w 4271"/>
                <a:gd name="T15" fmla="*/ 4586 h 7483"/>
                <a:gd name="T16" fmla="*/ 0 w 4271"/>
                <a:gd name="T17" fmla="*/ 5056 h 7483"/>
                <a:gd name="T18" fmla="*/ 502 w 4271"/>
                <a:gd name="T19" fmla="*/ 5510 h 7483"/>
                <a:gd name="T20" fmla="*/ 2960 w 4271"/>
                <a:gd name="T21" fmla="*/ 5506 h 7483"/>
                <a:gd name="T22" fmla="*/ 3345 w 4271"/>
                <a:gd name="T23" fmla="*/ 7100 h 7483"/>
                <a:gd name="T24" fmla="*/ 3887 w 4271"/>
                <a:gd name="T25" fmla="*/ 7419 h 7483"/>
                <a:gd name="T26" fmla="*/ 4210 w 4271"/>
                <a:gd name="T27" fmla="*/ 6861 h 7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1" h="7483" extrusionOk="0">
                  <a:moveTo>
                    <a:pt x="4210" y="6861"/>
                  </a:moveTo>
                  <a:lnTo>
                    <a:pt x="4210" y="6861"/>
                  </a:lnTo>
                  <a:cubicBezTo>
                    <a:pt x="2625" y="351"/>
                    <a:pt x="2625" y="351"/>
                    <a:pt x="2625" y="351"/>
                  </a:cubicBezTo>
                  <a:cubicBezTo>
                    <a:pt x="2570" y="160"/>
                    <a:pt x="2406" y="16"/>
                    <a:pt x="2219" y="4"/>
                  </a:cubicBezTo>
                  <a:cubicBezTo>
                    <a:pt x="2163" y="0"/>
                    <a:pt x="2112" y="0"/>
                    <a:pt x="2060" y="12"/>
                  </a:cubicBezTo>
                  <a:cubicBezTo>
                    <a:pt x="1809" y="76"/>
                    <a:pt x="1701" y="339"/>
                    <a:pt x="1769" y="614"/>
                  </a:cubicBezTo>
                  <a:cubicBezTo>
                    <a:pt x="2733" y="4590"/>
                    <a:pt x="2733" y="4590"/>
                    <a:pt x="2733" y="4590"/>
                  </a:cubicBezTo>
                  <a:cubicBezTo>
                    <a:pt x="502" y="4586"/>
                    <a:pt x="502" y="4586"/>
                    <a:pt x="502" y="4586"/>
                  </a:cubicBezTo>
                  <a:cubicBezTo>
                    <a:pt x="219" y="4586"/>
                    <a:pt x="0" y="4797"/>
                    <a:pt x="0" y="5056"/>
                  </a:cubicBezTo>
                  <a:cubicBezTo>
                    <a:pt x="0" y="5311"/>
                    <a:pt x="219" y="5510"/>
                    <a:pt x="502" y="5510"/>
                  </a:cubicBezTo>
                  <a:cubicBezTo>
                    <a:pt x="2960" y="5506"/>
                    <a:pt x="2960" y="5506"/>
                    <a:pt x="2960" y="5506"/>
                  </a:cubicBezTo>
                  <a:cubicBezTo>
                    <a:pt x="3080" y="6004"/>
                    <a:pt x="3234" y="6690"/>
                    <a:pt x="3345" y="7100"/>
                  </a:cubicBezTo>
                  <a:cubicBezTo>
                    <a:pt x="3413" y="7359"/>
                    <a:pt x="3632" y="7482"/>
                    <a:pt x="3887" y="7419"/>
                  </a:cubicBezTo>
                  <a:cubicBezTo>
                    <a:pt x="4122" y="7363"/>
                    <a:pt x="4270" y="7108"/>
                    <a:pt x="4210" y="6861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2" name="Freeform 5"/>
            <p:cNvSpPr>
              <a:spLocks noChangeArrowheads="1"/>
            </p:cNvSpPr>
            <p:nvPr/>
          </p:nvSpPr>
          <p:spPr bwMode="auto">
            <a:xfrm>
              <a:off x="5535613" y="7938"/>
              <a:ext cx="758825" cy="760412"/>
            </a:xfrm>
            <a:custGeom>
              <a:avLst/>
              <a:gdLst>
                <a:gd name="T0" fmla="*/ 2107 w 2108"/>
                <a:gd name="T1" fmla="*/ 1056 h 2113"/>
                <a:gd name="T2" fmla="*/ 2107 w 2108"/>
                <a:gd name="T3" fmla="*/ 1056 h 2113"/>
                <a:gd name="T4" fmla="*/ 1056 w 2108"/>
                <a:gd name="T5" fmla="*/ 2112 h 2113"/>
                <a:gd name="T6" fmla="*/ 0 w 2108"/>
                <a:gd name="T7" fmla="*/ 1056 h 2113"/>
                <a:gd name="T8" fmla="*/ 1056 w 2108"/>
                <a:gd name="T9" fmla="*/ 0 h 2113"/>
                <a:gd name="T10" fmla="*/ 2107 w 2108"/>
                <a:gd name="T11" fmla="*/ 1056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8" h="2113" extrusionOk="0">
                  <a:moveTo>
                    <a:pt x="2107" y="1056"/>
                  </a:moveTo>
                  <a:lnTo>
                    <a:pt x="2107" y="1056"/>
                  </a:lnTo>
                  <a:cubicBezTo>
                    <a:pt x="2107" y="1637"/>
                    <a:pt x="1637" y="2112"/>
                    <a:pt x="1056" y="2112"/>
                  </a:cubicBezTo>
                  <a:cubicBezTo>
                    <a:pt x="474" y="2112"/>
                    <a:pt x="0" y="1637"/>
                    <a:pt x="0" y="1056"/>
                  </a:cubicBezTo>
                  <a:cubicBezTo>
                    <a:pt x="0" y="474"/>
                    <a:pt x="474" y="0"/>
                    <a:pt x="1056" y="0"/>
                  </a:cubicBezTo>
                  <a:cubicBezTo>
                    <a:pt x="1637" y="0"/>
                    <a:pt x="2107" y="474"/>
                    <a:pt x="2107" y="1056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3" name="Freeform 6"/>
            <p:cNvSpPr>
              <a:spLocks noChangeArrowheads="1"/>
            </p:cNvSpPr>
            <p:nvPr/>
          </p:nvSpPr>
          <p:spPr bwMode="auto">
            <a:xfrm>
              <a:off x="4908549" y="4465638"/>
              <a:ext cx="1587" cy="1587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0 h 5"/>
                <a:gd name="T6" fmla="*/ 0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ubicBezTo>
                    <a:pt x="0" y="4"/>
                    <a:pt x="0" y="4"/>
                    <a:pt x="0" y="4"/>
                  </a:cubicBezTo>
                  <a:lnTo>
                    <a:pt x="4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4" name="Freeform 7"/>
            <p:cNvSpPr>
              <a:spLocks noChangeArrowheads="1"/>
            </p:cNvSpPr>
            <p:nvPr/>
          </p:nvSpPr>
          <p:spPr bwMode="auto">
            <a:xfrm>
              <a:off x="3448050" y="201613"/>
              <a:ext cx="1941513" cy="4359275"/>
            </a:xfrm>
            <a:custGeom>
              <a:avLst/>
              <a:gdLst>
                <a:gd name="T0" fmla="*/ 5390 w 5391"/>
                <a:gd name="T1" fmla="*/ 0 h 12107"/>
                <a:gd name="T2" fmla="*/ 5390 w 5391"/>
                <a:gd name="T3" fmla="*/ 0 h 12107"/>
                <a:gd name="T4" fmla="*/ 1917 w 5391"/>
                <a:gd name="T5" fmla="*/ 1809 h 12107"/>
                <a:gd name="T6" fmla="*/ 0 w 5391"/>
                <a:gd name="T7" fmla="*/ 6362 h 12107"/>
                <a:gd name="T8" fmla="*/ 1857 w 5391"/>
                <a:gd name="T9" fmla="*/ 10887 h 12107"/>
                <a:gd name="T10" fmla="*/ 2574 w 5391"/>
                <a:gd name="T11" fmla="*/ 11517 h 12107"/>
                <a:gd name="T12" fmla="*/ 3379 w 5391"/>
                <a:gd name="T13" fmla="*/ 12031 h 12107"/>
                <a:gd name="T14" fmla="*/ 3733 w 5391"/>
                <a:gd name="T15" fmla="*/ 12071 h 12107"/>
                <a:gd name="T16" fmla="*/ 4008 w 5391"/>
                <a:gd name="T17" fmla="*/ 11843 h 12107"/>
                <a:gd name="T18" fmla="*/ 4064 w 5391"/>
                <a:gd name="T19" fmla="*/ 11624 h 12107"/>
                <a:gd name="T20" fmla="*/ 3825 w 5391"/>
                <a:gd name="T21" fmla="*/ 11214 h 12107"/>
                <a:gd name="T22" fmla="*/ 3136 w 5391"/>
                <a:gd name="T23" fmla="*/ 10768 h 12107"/>
                <a:gd name="T24" fmla="*/ 2522 w 5391"/>
                <a:gd name="T25" fmla="*/ 10234 h 12107"/>
                <a:gd name="T26" fmla="*/ 937 w 5391"/>
                <a:gd name="T27" fmla="*/ 6362 h 12107"/>
                <a:gd name="T28" fmla="*/ 2574 w 5391"/>
                <a:gd name="T29" fmla="*/ 2470 h 12107"/>
                <a:gd name="T30" fmla="*/ 5358 w 5391"/>
                <a:gd name="T31" fmla="*/ 956 h 12107"/>
                <a:gd name="T32" fmla="*/ 5298 w 5391"/>
                <a:gd name="T33" fmla="*/ 530 h 12107"/>
                <a:gd name="T34" fmla="*/ 5390 w 5391"/>
                <a:gd name="T35" fmla="*/ 0 h 1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1" h="12107" extrusionOk="0">
                  <a:moveTo>
                    <a:pt x="5390" y="0"/>
                  </a:moveTo>
                  <a:lnTo>
                    <a:pt x="5390" y="0"/>
                  </a:lnTo>
                  <a:cubicBezTo>
                    <a:pt x="4092" y="227"/>
                    <a:pt x="2869" y="860"/>
                    <a:pt x="1917" y="1809"/>
                  </a:cubicBezTo>
                  <a:cubicBezTo>
                    <a:pt x="682" y="3036"/>
                    <a:pt x="0" y="4653"/>
                    <a:pt x="0" y="6362"/>
                  </a:cubicBezTo>
                  <a:cubicBezTo>
                    <a:pt x="0" y="8064"/>
                    <a:pt x="662" y="9673"/>
                    <a:pt x="1857" y="10887"/>
                  </a:cubicBezTo>
                  <a:cubicBezTo>
                    <a:pt x="2084" y="11114"/>
                    <a:pt x="2327" y="11325"/>
                    <a:pt x="2574" y="11517"/>
                  </a:cubicBezTo>
                  <a:cubicBezTo>
                    <a:pt x="2833" y="11708"/>
                    <a:pt x="3104" y="11883"/>
                    <a:pt x="3379" y="12031"/>
                  </a:cubicBezTo>
                  <a:cubicBezTo>
                    <a:pt x="3490" y="12090"/>
                    <a:pt x="3614" y="12106"/>
                    <a:pt x="3733" y="12071"/>
                  </a:cubicBezTo>
                  <a:cubicBezTo>
                    <a:pt x="3853" y="12035"/>
                    <a:pt x="3948" y="11955"/>
                    <a:pt x="4008" y="11843"/>
                  </a:cubicBezTo>
                  <a:cubicBezTo>
                    <a:pt x="4048" y="11776"/>
                    <a:pt x="4064" y="11700"/>
                    <a:pt x="4064" y="11624"/>
                  </a:cubicBezTo>
                  <a:cubicBezTo>
                    <a:pt x="4064" y="11461"/>
                    <a:pt x="3980" y="11301"/>
                    <a:pt x="3825" y="11214"/>
                  </a:cubicBezTo>
                  <a:cubicBezTo>
                    <a:pt x="3578" y="11078"/>
                    <a:pt x="3347" y="10931"/>
                    <a:pt x="3136" y="10768"/>
                  </a:cubicBezTo>
                  <a:cubicBezTo>
                    <a:pt x="2917" y="10604"/>
                    <a:pt x="2709" y="10425"/>
                    <a:pt x="2522" y="10234"/>
                  </a:cubicBezTo>
                  <a:cubicBezTo>
                    <a:pt x="1498" y="9195"/>
                    <a:pt x="937" y="7821"/>
                    <a:pt x="937" y="6362"/>
                  </a:cubicBezTo>
                  <a:cubicBezTo>
                    <a:pt x="937" y="4904"/>
                    <a:pt x="1518" y="3522"/>
                    <a:pt x="2574" y="2470"/>
                  </a:cubicBezTo>
                  <a:cubicBezTo>
                    <a:pt x="3343" y="1705"/>
                    <a:pt x="4323" y="1175"/>
                    <a:pt x="5358" y="956"/>
                  </a:cubicBezTo>
                  <a:cubicBezTo>
                    <a:pt x="5318" y="821"/>
                    <a:pt x="5298" y="677"/>
                    <a:pt x="5298" y="530"/>
                  </a:cubicBezTo>
                  <a:cubicBezTo>
                    <a:pt x="5298" y="342"/>
                    <a:pt x="5330" y="167"/>
                    <a:pt x="5390" y="0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5" name="Freeform 8"/>
            <p:cNvSpPr>
              <a:spLocks noChangeArrowheads="1"/>
            </p:cNvSpPr>
            <p:nvPr/>
          </p:nvSpPr>
          <p:spPr bwMode="auto">
            <a:xfrm>
              <a:off x="7269163" y="688975"/>
              <a:ext cx="1587" cy="1587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6" name="Freeform 9"/>
            <p:cNvSpPr>
              <a:spLocks noChangeArrowheads="1"/>
            </p:cNvSpPr>
            <p:nvPr/>
          </p:nvSpPr>
          <p:spPr bwMode="auto">
            <a:xfrm>
              <a:off x="6437312" y="255588"/>
              <a:ext cx="882650" cy="731837"/>
            </a:xfrm>
            <a:custGeom>
              <a:avLst/>
              <a:gdLst>
                <a:gd name="T0" fmla="*/ 2450 w 2451"/>
                <a:gd name="T1" fmla="*/ 1538 h 2033"/>
                <a:gd name="T2" fmla="*/ 2450 w 2451"/>
                <a:gd name="T3" fmla="*/ 1538 h 2033"/>
                <a:gd name="T4" fmla="*/ 2290 w 2451"/>
                <a:gd name="T5" fmla="*/ 1207 h 2033"/>
                <a:gd name="T6" fmla="*/ 402 w 2451"/>
                <a:gd name="T7" fmla="*/ 104 h 2033"/>
                <a:gd name="T8" fmla="*/ 64 w 2451"/>
                <a:gd name="T9" fmla="*/ 0 h 2033"/>
                <a:gd name="T10" fmla="*/ 111 w 2451"/>
                <a:gd name="T11" fmla="*/ 383 h 2033"/>
                <a:gd name="T12" fmla="*/ 0 w 2451"/>
                <a:gd name="T13" fmla="*/ 952 h 2033"/>
                <a:gd name="T14" fmla="*/ 103 w 2451"/>
                <a:gd name="T15" fmla="*/ 988 h 2033"/>
                <a:gd name="T16" fmla="*/ 1673 w 2451"/>
                <a:gd name="T17" fmla="*/ 1909 h 2033"/>
                <a:gd name="T18" fmla="*/ 2012 w 2451"/>
                <a:gd name="T19" fmla="*/ 2024 h 2033"/>
                <a:gd name="T20" fmla="*/ 2334 w 2451"/>
                <a:gd name="T21" fmla="*/ 1865 h 2033"/>
                <a:gd name="T22" fmla="*/ 2450 w 2451"/>
                <a:gd name="T23" fmla="*/ 1578 h 2033"/>
                <a:gd name="T24" fmla="*/ 2450 w 2451"/>
                <a:gd name="T25" fmla="*/ 1570 h 2033"/>
                <a:gd name="T26" fmla="*/ 2450 w 2451"/>
                <a:gd name="T27" fmla="*/ 1542 h 2033"/>
                <a:gd name="T28" fmla="*/ 2450 w 2451"/>
                <a:gd name="T29" fmla="*/ 1538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1" h="2033" extrusionOk="0">
                  <a:moveTo>
                    <a:pt x="2450" y="1538"/>
                  </a:moveTo>
                  <a:lnTo>
                    <a:pt x="2450" y="1538"/>
                  </a:lnTo>
                  <a:cubicBezTo>
                    <a:pt x="2446" y="1411"/>
                    <a:pt x="2386" y="1291"/>
                    <a:pt x="2290" y="1207"/>
                  </a:cubicBezTo>
                  <a:cubicBezTo>
                    <a:pt x="1721" y="705"/>
                    <a:pt x="1103" y="343"/>
                    <a:pt x="402" y="104"/>
                  </a:cubicBezTo>
                  <a:cubicBezTo>
                    <a:pt x="295" y="68"/>
                    <a:pt x="179" y="32"/>
                    <a:pt x="64" y="0"/>
                  </a:cubicBezTo>
                  <a:cubicBezTo>
                    <a:pt x="95" y="120"/>
                    <a:pt x="111" y="251"/>
                    <a:pt x="111" y="383"/>
                  </a:cubicBezTo>
                  <a:cubicBezTo>
                    <a:pt x="111" y="582"/>
                    <a:pt x="71" y="777"/>
                    <a:pt x="0" y="952"/>
                  </a:cubicBezTo>
                  <a:cubicBezTo>
                    <a:pt x="36" y="964"/>
                    <a:pt x="68" y="976"/>
                    <a:pt x="103" y="988"/>
                  </a:cubicBezTo>
                  <a:cubicBezTo>
                    <a:pt x="681" y="1184"/>
                    <a:pt x="1195" y="1486"/>
                    <a:pt x="1673" y="1909"/>
                  </a:cubicBezTo>
                  <a:cubicBezTo>
                    <a:pt x="1769" y="1992"/>
                    <a:pt x="1888" y="2032"/>
                    <a:pt x="2012" y="2024"/>
                  </a:cubicBezTo>
                  <a:cubicBezTo>
                    <a:pt x="2135" y="2016"/>
                    <a:pt x="2251" y="1960"/>
                    <a:pt x="2334" y="1865"/>
                  </a:cubicBezTo>
                  <a:cubicBezTo>
                    <a:pt x="2402" y="1789"/>
                    <a:pt x="2446" y="1685"/>
                    <a:pt x="2450" y="1578"/>
                  </a:cubicBezTo>
                  <a:cubicBezTo>
                    <a:pt x="2450" y="1570"/>
                    <a:pt x="2450" y="1570"/>
                    <a:pt x="2450" y="1570"/>
                  </a:cubicBezTo>
                  <a:cubicBezTo>
                    <a:pt x="2450" y="1542"/>
                    <a:pt x="2450" y="1542"/>
                    <a:pt x="2450" y="1542"/>
                  </a:cubicBezTo>
                  <a:lnTo>
                    <a:pt x="2450" y="1538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  <p:grpSp>
        <p:nvGrpSpPr>
          <p:cNvPr id="47" name="Gruppierung 46"/>
          <p:cNvGrpSpPr>
            <a:grpSpLocks noChangeAspect="1"/>
          </p:cNvGrpSpPr>
          <p:nvPr userDrawn="1"/>
        </p:nvGrpSpPr>
        <p:grpSpPr bwMode="auto">
          <a:xfrm>
            <a:off x="10825358" y="390509"/>
            <a:ext cx="907372" cy="259200"/>
            <a:chOff x="2325688" y="5838825"/>
            <a:chExt cx="5446712" cy="1728788"/>
          </a:xfrm>
        </p:grpSpPr>
        <p:sp>
          <p:nvSpPr>
            <p:cNvPr id="48" name="Freeform 10"/>
            <p:cNvSpPr>
              <a:spLocks noChangeArrowheads="1"/>
            </p:cNvSpPr>
            <p:nvPr/>
          </p:nvSpPr>
          <p:spPr bwMode="auto">
            <a:xfrm>
              <a:off x="2325688" y="6615113"/>
              <a:ext cx="1631950" cy="941387"/>
            </a:xfrm>
            <a:custGeom>
              <a:avLst/>
              <a:gdLst>
                <a:gd name="T0" fmla="*/ 0 w 4531"/>
                <a:gd name="T1" fmla="*/ 120 h 2615"/>
                <a:gd name="T2" fmla="*/ 0 w 4531"/>
                <a:gd name="T3" fmla="*/ 120 h 2615"/>
                <a:gd name="T4" fmla="*/ 175 w 4531"/>
                <a:gd name="T5" fmla="*/ 0 h 2615"/>
                <a:gd name="T6" fmla="*/ 4418 w 4531"/>
                <a:gd name="T7" fmla="*/ 4 h 2615"/>
                <a:gd name="T8" fmla="*/ 4526 w 4531"/>
                <a:gd name="T9" fmla="*/ 84 h 2615"/>
                <a:gd name="T10" fmla="*/ 4530 w 4531"/>
                <a:gd name="T11" fmla="*/ 742 h 2615"/>
                <a:gd name="T12" fmla="*/ 2916 w 4531"/>
                <a:gd name="T13" fmla="*/ 742 h 2615"/>
                <a:gd name="T14" fmla="*/ 2845 w 4531"/>
                <a:gd name="T15" fmla="*/ 742 h 2615"/>
                <a:gd name="T16" fmla="*/ 2761 w 4531"/>
                <a:gd name="T17" fmla="*/ 371 h 2615"/>
                <a:gd name="T18" fmla="*/ 1725 w 4531"/>
                <a:gd name="T19" fmla="*/ 371 h 2615"/>
                <a:gd name="T20" fmla="*/ 1638 w 4531"/>
                <a:gd name="T21" fmla="*/ 455 h 2615"/>
                <a:gd name="T22" fmla="*/ 1638 w 4531"/>
                <a:gd name="T23" fmla="*/ 2200 h 2615"/>
                <a:gd name="T24" fmla="*/ 1881 w 4531"/>
                <a:gd name="T25" fmla="*/ 2279 h 2615"/>
                <a:gd name="T26" fmla="*/ 2733 w 4531"/>
                <a:gd name="T27" fmla="*/ 2275 h 2615"/>
                <a:gd name="T28" fmla="*/ 2809 w 4531"/>
                <a:gd name="T29" fmla="*/ 2200 h 2615"/>
                <a:gd name="T30" fmla="*/ 2805 w 4531"/>
                <a:gd name="T31" fmla="*/ 1578 h 2615"/>
                <a:gd name="T32" fmla="*/ 2462 w 4531"/>
                <a:gd name="T33" fmla="*/ 1471 h 2615"/>
                <a:gd name="T34" fmla="*/ 2243 w 4531"/>
                <a:gd name="T35" fmla="*/ 1471 h 2615"/>
                <a:gd name="T36" fmla="*/ 2243 w 4531"/>
                <a:gd name="T37" fmla="*/ 1156 h 2615"/>
                <a:gd name="T38" fmla="*/ 4530 w 4531"/>
                <a:gd name="T39" fmla="*/ 1156 h 2615"/>
                <a:gd name="T40" fmla="*/ 4526 w 4531"/>
                <a:gd name="T41" fmla="*/ 2443 h 2615"/>
                <a:gd name="T42" fmla="*/ 4418 w 4531"/>
                <a:gd name="T43" fmla="*/ 2586 h 2615"/>
                <a:gd name="T44" fmla="*/ 4319 w 4531"/>
                <a:gd name="T45" fmla="*/ 2614 h 2615"/>
                <a:gd name="T46" fmla="*/ 84 w 4531"/>
                <a:gd name="T47" fmla="*/ 2614 h 2615"/>
                <a:gd name="T48" fmla="*/ 4 w 4531"/>
                <a:gd name="T49" fmla="*/ 2506 h 2615"/>
                <a:gd name="T50" fmla="*/ 0 w 4531"/>
                <a:gd name="T51" fmla="*/ 2459 h 2615"/>
                <a:gd name="T52" fmla="*/ 0 w 4531"/>
                <a:gd name="T53" fmla="*/ 12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1" h="2615" extrusionOk="0">
                  <a:moveTo>
                    <a:pt x="0" y="120"/>
                  </a:moveTo>
                  <a:lnTo>
                    <a:pt x="0" y="120"/>
                  </a:lnTo>
                  <a:cubicBezTo>
                    <a:pt x="0" y="44"/>
                    <a:pt x="36" y="0"/>
                    <a:pt x="175" y="0"/>
                  </a:cubicBezTo>
                  <a:cubicBezTo>
                    <a:pt x="4418" y="4"/>
                    <a:pt x="4418" y="4"/>
                    <a:pt x="4418" y="4"/>
                  </a:cubicBezTo>
                  <a:cubicBezTo>
                    <a:pt x="4458" y="12"/>
                    <a:pt x="4514" y="40"/>
                    <a:pt x="4526" y="84"/>
                  </a:cubicBezTo>
                  <a:cubicBezTo>
                    <a:pt x="4526" y="303"/>
                    <a:pt x="4530" y="522"/>
                    <a:pt x="4530" y="742"/>
                  </a:cubicBezTo>
                  <a:cubicBezTo>
                    <a:pt x="2916" y="742"/>
                    <a:pt x="2916" y="742"/>
                    <a:pt x="2916" y="742"/>
                  </a:cubicBezTo>
                  <a:cubicBezTo>
                    <a:pt x="2845" y="742"/>
                    <a:pt x="2845" y="742"/>
                    <a:pt x="2845" y="742"/>
                  </a:cubicBezTo>
                  <a:cubicBezTo>
                    <a:pt x="2845" y="618"/>
                    <a:pt x="2881" y="371"/>
                    <a:pt x="2761" y="371"/>
                  </a:cubicBezTo>
                  <a:cubicBezTo>
                    <a:pt x="1725" y="371"/>
                    <a:pt x="1725" y="371"/>
                    <a:pt x="1725" y="371"/>
                  </a:cubicBezTo>
                  <a:cubicBezTo>
                    <a:pt x="1689" y="387"/>
                    <a:pt x="1654" y="419"/>
                    <a:pt x="1638" y="455"/>
                  </a:cubicBezTo>
                  <a:cubicBezTo>
                    <a:pt x="1638" y="1032"/>
                    <a:pt x="1638" y="1674"/>
                    <a:pt x="1638" y="2200"/>
                  </a:cubicBezTo>
                  <a:cubicBezTo>
                    <a:pt x="1681" y="2299"/>
                    <a:pt x="1789" y="2275"/>
                    <a:pt x="1881" y="2279"/>
                  </a:cubicBezTo>
                  <a:cubicBezTo>
                    <a:pt x="2733" y="2275"/>
                    <a:pt x="2733" y="2275"/>
                    <a:pt x="2733" y="2275"/>
                  </a:cubicBezTo>
                  <a:cubicBezTo>
                    <a:pt x="2765" y="2267"/>
                    <a:pt x="2805" y="2240"/>
                    <a:pt x="2809" y="2200"/>
                  </a:cubicBezTo>
                  <a:cubicBezTo>
                    <a:pt x="2805" y="1578"/>
                    <a:pt x="2805" y="1578"/>
                    <a:pt x="2805" y="1578"/>
                  </a:cubicBezTo>
                  <a:cubicBezTo>
                    <a:pt x="2761" y="1419"/>
                    <a:pt x="2590" y="1486"/>
                    <a:pt x="2462" y="1471"/>
                  </a:cubicBezTo>
                  <a:cubicBezTo>
                    <a:pt x="2243" y="1471"/>
                    <a:pt x="2243" y="1471"/>
                    <a:pt x="2243" y="1471"/>
                  </a:cubicBezTo>
                  <a:cubicBezTo>
                    <a:pt x="2243" y="1156"/>
                    <a:pt x="2243" y="1156"/>
                    <a:pt x="2243" y="1156"/>
                  </a:cubicBezTo>
                  <a:cubicBezTo>
                    <a:pt x="4530" y="1156"/>
                    <a:pt x="4530" y="1156"/>
                    <a:pt x="4530" y="1156"/>
                  </a:cubicBezTo>
                  <a:cubicBezTo>
                    <a:pt x="4526" y="2443"/>
                    <a:pt x="4526" y="2443"/>
                    <a:pt x="4526" y="2443"/>
                  </a:cubicBezTo>
                  <a:cubicBezTo>
                    <a:pt x="4506" y="2498"/>
                    <a:pt x="4474" y="2554"/>
                    <a:pt x="4418" y="2586"/>
                  </a:cubicBezTo>
                  <a:cubicBezTo>
                    <a:pt x="4319" y="2614"/>
                    <a:pt x="4319" y="2614"/>
                    <a:pt x="4319" y="2614"/>
                  </a:cubicBezTo>
                  <a:cubicBezTo>
                    <a:pt x="84" y="2614"/>
                    <a:pt x="84" y="2614"/>
                    <a:pt x="84" y="2614"/>
                  </a:cubicBezTo>
                  <a:cubicBezTo>
                    <a:pt x="36" y="2606"/>
                    <a:pt x="12" y="2550"/>
                    <a:pt x="4" y="2506"/>
                  </a:cubicBezTo>
                  <a:cubicBezTo>
                    <a:pt x="0" y="2459"/>
                    <a:pt x="0" y="2459"/>
                    <a:pt x="0" y="2459"/>
                  </a:cubicBezTo>
                  <a:lnTo>
                    <a:pt x="0" y="120"/>
                  </a:ln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49" name="Freeform 11"/>
            <p:cNvSpPr>
              <a:spLocks noChangeArrowheads="1"/>
            </p:cNvSpPr>
            <p:nvPr/>
          </p:nvSpPr>
          <p:spPr bwMode="auto">
            <a:xfrm>
              <a:off x="4425950" y="6616700"/>
              <a:ext cx="1644650" cy="942975"/>
            </a:xfrm>
            <a:custGeom>
              <a:avLst/>
              <a:gdLst>
                <a:gd name="T0" fmla="*/ 3 w 4569"/>
                <a:gd name="T1" fmla="*/ 1877 h 2619"/>
                <a:gd name="T2" fmla="*/ 3 w 4569"/>
                <a:gd name="T3" fmla="*/ 1877 h 2619"/>
                <a:gd name="T4" fmla="*/ 1728 w 4569"/>
                <a:gd name="T5" fmla="*/ 1881 h 2619"/>
                <a:gd name="T6" fmla="*/ 1811 w 4569"/>
                <a:gd name="T7" fmla="*/ 2247 h 2619"/>
                <a:gd name="T8" fmla="*/ 2795 w 4569"/>
                <a:gd name="T9" fmla="*/ 2243 h 2619"/>
                <a:gd name="T10" fmla="*/ 2879 w 4569"/>
                <a:gd name="T11" fmla="*/ 2144 h 2619"/>
                <a:gd name="T12" fmla="*/ 2879 w 4569"/>
                <a:gd name="T13" fmla="*/ 1570 h 2619"/>
                <a:gd name="T14" fmla="*/ 2787 w 4569"/>
                <a:gd name="T15" fmla="*/ 1487 h 2619"/>
                <a:gd name="T16" fmla="*/ 123 w 4569"/>
                <a:gd name="T17" fmla="*/ 1482 h 2619"/>
                <a:gd name="T18" fmla="*/ 0 w 4569"/>
                <a:gd name="T19" fmla="*/ 1291 h 2619"/>
                <a:gd name="T20" fmla="*/ 3 w 4569"/>
                <a:gd name="T21" fmla="*/ 144 h 2619"/>
                <a:gd name="T22" fmla="*/ 326 w 4569"/>
                <a:gd name="T23" fmla="*/ 12 h 2619"/>
                <a:gd name="T24" fmla="*/ 4448 w 4569"/>
                <a:gd name="T25" fmla="*/ 12 h 2619"/>
                <a:gd name="T26" fmla="*/ 4568 w 4569"/>
                <a:gd name="T27" fmla="*/ 96 h 2619"/>
                <a:gd name="T28" fmla="*/ 4568 w 4569"/>
                <a:gd name="T29" fmla="*/ 702 h 2619"/>
                <a:gd name="T30" fmla="*/ 2895 w 4569"/>
                <a:gd name="T31" fmla="*/ 702 h 2619"/>
                <a:gd name="T32" fmla="*/ 2823 w 4569"/>
                <a:gd name="T33" fmla="*/ 367 h 2619"/>
                <a:gd name="T34" fmla="*/ 1755 w 4569"/>
                <a:gd name="T35" fmla="*/ 367 h 2619"/>
                <a:gd name="T36" fmla="*/ 1712 w 4569"/>
                <a:gd name="T37" fmla="*/ 411 h 2619"/>
                <a:gd name="T38" fmla="*/ 1712 w 4569"/>
                <a:gd name="T39" fmla="*/ 1104 h 2619"/>
                <a:gd name="T40" fmla="*/ 2086 w 4569"/>
                <a:gd name="T41" fmla="*/ 1192 h 2619"/>
                <a:gd name="T42" fmla="*/ 4413 w 4569"/>
                <a:gd name="T43" fmla="*/ 1192 h 2619"/>
                <a:gd name="T44" fmla="*/ 4568 w 4569"/>
                <a:gd name="T45" fmla="*/ 1279 h 2619"/>
                <a:gd name="T46" fmla="*/ 4568 w 4569"/>
                <a:gd name="T47" fmla="*/ 2447 h 2619"/>
                <a:gd name="T48" fmla="*/ 4468 w 4569"/>
                <a:gd name="T49" fmla="*/ 2618 h 2619"/>
                <a:gd name="T50" fmla="*/ 4138 w 4569"/>
                <a:gd name="T51" fmla="*/ 2618 h 2619"/>
                <a:gd name="T52" fmla="*/ 155 w 4569"/>
                <a:gd name="T53" fmla="*/ 2618 h 2619"/>
                <a:gd name="T54" fmla="*/ 0 w 4569"/>
                <a:gd name="T55" fmla="*/ 2451 h 2619"/>
                <a:gd name="T56" fmla="*/ 3 w 4569"/>
                <a:gd name="T57" fmla="*/ 1877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9" h="2619" extrusionOk="0">
                  <a:moveTo>
                    <a:pt x="3" y="1877"/>
                  </a:moveTo>
                  <a:lnTo>
                    <a:pt x="3" y="1877"/>
                  </a:lnTo>
                  <a:cubicBezTo>
                    <a:pt x="1728" y="1881"/>
                    <a:pt x="1728" y="1881"/>
                    <a:pt x="1728" y="1881"/>
                  </a:cubicBezTo>
                  <a:cubicBezTo>
                    <a:pt x="1728" y="2028"/>
                    <a:pt x="1697" y="2247"/>
                    <a:pt x="1811" y="2247"/>
                  </a:cubicBezTo>
                  <a:cubicBezTo>
                    <a:pt x="2138" y="2251"/>
                    <a:pt x="2476" y="2243"/>
                    <a:pt x="2795" y="2243"/>
                  </a:cubicBezTo>
                  <a:cubicBezTo>
                    <a:pt x="2879" y="2144"/>
                    <a:pt x="2879" y="2144"/>
                    <a:pt x="2879" y="2144"/>
                  </a:cubicBezTo>
                  <a:cubicBezTo>
                    <a:pt x="2879" y="1570"/>
                    <a:pt x="2879" y="1570"/>
                    <a:pt x="2879" y="1570"/>
                  </a:cubicBezTo>
                  <a:cubicBezTo>
                    <a:pt x="2879" y="1534"/>
                    <a:pt x="2867" y="1487"/>
                    <a:pt x="2787" y="1487"/>
                  </a:cubicBezTo>
                  <a:cubicBezTo>
                    <a:pt x="123" y="1482"/>
                    <a:pt x="123" y="1482"/>
                    <a:pt x="123" y="1482"/>
                  </a:cubicBezTo>
                  <a:cubicBezTo>
                    <a:pt x="27" y="1482"/>
                    <a:pt x="0" y="1375"/>
                    <a:pt x="0" y="1291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0"/>
                    <a:pt x="207" y="12"/>
                    <a:pt x="326" y="12"/>
                  </a:cubicBezTo>
                  <a:cubicBezTo>
                    <a:pt x="4448" y="12"/>
                    <a:pt x="4448" y="12"/>
                    <a:pt x="4448" y="12"/>
                  </a:cubicBezTo>
                  <a:cubicBezTo>
                    <a:pt x="4496" y="28"/>
                    <a:pt x="4560" y="36"/>
                    <a:pt x="4568" y="96"/>
                  </a:cubicBezTo>
                  <a:cubicBezTo>
                    <a:pt x="4568" y="702"/>
                    <a:pt x="4568" y="702"/>
                    <a:pt x="4568" y="702"/>
                  </a:cubicBezTo>
                  <a:cubicBezTo>
                    <a:pt x="2895" y="702"/>
                    <a:pt x="2895" y="702"/>
                    <a:pt x="2895" y="702"/>
                  </a:cubicBezTo>
                  <a:cubicBezTo>
                    <a:pt x="2895" y="590"/>
                    <a:pt x="2927" y="367"/>
                    <a:pt x="2823" y="367"/>
                  </a:cubicBezTo>
                  <a:cubicBezTo>
                    <a:pt x="2476" y="367"/>
                    <a:pt x="2106" y="367"/>
                    <a:pt x="1755" y="367"/>
                  </a:cubicBezTo>
                  <a:cubicBezTo>
                    <a:pt x="1712" y="411"/>
                    <a:pt x="1712" y="411"/>
                    <a:pt x="1712" y="411"/>
                  </a:cubicBezTo>
                  <a:cubicBezTo>
                    <a:pt x="1712" y="1104"/>
                    <a:pt x="1712" y="1104"/>
                    <a:pt x="1712" y="1104"/>
                  </a:cubicBezTo>
                  <a:cubicBezTo>
                    <a:pt x="1712" y="1224"/>
                    <a:pt x="1911" y="1192"/>
                    <a:pt x="2086" y="1192"/>
                  </a:cubicBezTo>
                  <a:cubicBezTo>
                    <a:pt x="4413" y="1192"/>
                    <a:pt x="4413" y="1192"/>
                    <a:pt x="4413" y="1192"/>
                  </a:cubicBezTo>
                  <a:cubicBezTo>
                    <a:pt x="4520" y="1192"/>
                    <a:pt x="4568" y="1208"/>
                    <a:pt x="4568" y="1279"/>
                  </a:cubicBezTo>
                  <a:cubicBezTo>
                    <a:pt x="4568" y="1678"/>
                    <a:pt x="4568" y="2088"/>
                    <a:pt x="4568" y="2447"/>
                  </a:cubicBezTo>
                  <a:cubicBezTo>
                    <a:pt x="4568" y="2514"/>
                    <a:pt x="4544" y="2602"/>
                    <a:pt x="4468" y="2618"/>
                  </a:cubicBezTo>
                  <a:cubicBezTo>
                    <a:pt x="4138" y="2618"/>
                    <a:pt x="4138" y="2618"/>
                    <a:pt x="4138" y="2618"/>
                  </a:cubicBezTo>
                  <a:cubicBezTo>
                    <a:pt x="155" y="2618"/>
                    <a:pt x="155" y="2618"/>
                    <a:pt x="155" y="2618"/>
                  </a:cubicBezTo>
                  <a:cubicBezTo>
                    <a:pt x="83" y="2606"/>
                    <a:pt x="0" y="2546"/>
                    <a:pt x="0" y="2451"/>
                  </a:cubicBezTo>
                  <a:cubicBezTo>
                    <a:pt x="0" y="2263"/>
                    <a:pt x="3" y="2096"/>
                    <a:pt x="3" y="187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0" name="Freeform 12"/>
            <p:cNvSpPr>
              <a:spLocks noChangeArrowheads="1"/>
            </p:cNvSpPr>
            <p:nvPr/>
          </p:nvSpPr>
          <p:spPr bwMode="auto">
            <a:xfrm>
              <a:off x="6453188" y="6616700"/>
              <a:ext cx="611187" cy="949325"/>
            </a:xfrm>
            <a:custGeom>
              <a:avLst/>
              <a:gdLst>
                <a:gd name="T0" fmla="*/ 0 w 1698"/>
                <a:gd name="T1" fmla="*/ 2243 h 2639"/>
                <a:gd name="T2" fmla="*/ 0 w 1698"/>
                <a:gd name="T3" fmla="*/ 2243 h 2639"/>
                <a:gd name="T4" fmla="*/ 541 w 1698"/>
                <a:gd name="T5" fmla="*/ 2124 h 2639"/>
                <a:gd name="T6" fmla="*/ 553 w 1698"/>
                <a:gd name="T7" fmla="*/ 2020 h 2639"/>
                <a:gd name="T8" fmla="*/ 553 w 1698"/>
                <a:gd name="T9" fmla="*/ 566 h 2639"/>
                <a:gd name="T10" fmla="*/ 8 w 1698"/>
                <a:gd name="T11" fmla="*/ 415 h 2639"/>
                <a:gd name="T12" fmla="*/ 8 w 1698"/>
                <a:gd name="T13" fmla="*/ 0 h 2639"/>
                <a:gd name="T14" fmla="*/ 1697 w 1698"/>
                <a:gd name="T15" fmla="*/ 0 h 2639"/>
                <a:gd name="T16" fmla="*/ 1697 w 1698"/>
                <a:gd name="T17" fmla="*/ 2638 h 2639"/>
                <a:gd name="T18" fmla="*/ 0 w 1698"/>
                <a:gd name="T19" fmla="*/ 2638 h 2639"/>
                <a:gd name="T20" fmla="*/ 0 w 1698"/>
                <a:gd name="T21" fmla="*/ 2243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9" extrusionOk="0">
                  <a:moveTo>
                    <a:pt x="0" y="2243"/>
                  </a:moveTo>
                  <a:lnTo>
                    <a:pt x="0" y="2243"/>
                  </a:lnTo>
                  <a:cubicBezTo>
                    <a:pt x="191" y="2227"/>
                    <a:pt x="450" y="2291"/>
                    <a:pt x="541" y="2124"/>
                  </a:cubicBezTo>
                  <a:cubicBezTo>
                    <a:pt x="553" y="2020"/>
                    <a:pt x="553" y="2020"/>
                    <a:pt x="553" y="2020"/>
                  </a:cubicBezTo>
                  <a:cubicBezTo>
                    <a:pt x="553" y="566"/>
                    <a:pt x="553" y="566"/>
                    <a:pt x="553" y="566"/>
                  </a:cubicBezTo>
                  <a:cubicBezTo>
                    <a:pt x="506" y="375"/>
                    <a:pt x="203" y="415"/>
                    <a:pt x="8" y="4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697" y="2638"/>
                    <a:pt x="1697" y="2638"/>
                    <a:pt x="1697" y="2638"/>
                  </a:cubicBezTo>
                  <a:cubicBezTo>
                    <a:pt x="0" y="2638"/>
                    <a:pt x="0" y="2638"/>
                    <a:pt x="0" y="2638"/>
                  </a:cubicBezTo>
                  <a:cubicBezTo>
                    <a:pt x="0" y="2510"/>
                    <a:pt x="0" y="2375"/>
                    <a:pt x="0" y="2243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1" name="Freeform 13"/>
            <p:cNvSpPr>
              <a:spLocks noChangeArrowheads="1"/>
            </p:cNvSpPr>
            <p:nvPr/>
          </p:nvSpPr>
          <p:spPr bwMode="auto">
            <a:xfrm>
              <a:off x="7161213" y="6618288"/>
              <a:ext cx="611187" cy="949325"/>
            </a:xfrm>
            <a:custGeom>
              <a:avLst/>
              <a:gdLst>
                <a:gd name="T0" fmla="*/ 1697 w 1698"/>
                <a:gd name="T1" fmla="*/ 2239 h 2635"/>
                <a:gd name="T2" fmla="*/ 1697 w 1698"/>
                <a:gd name="T3" fmla="*/ 2239 h 2635"/>
                <a:gd name="T4" fmla="*/ 1155 w 1698"/>
                <a:gd name="T5" fmla="*/ 2120 h 2635"/>
                <a:gd name="T6" fmla="*/ 1139 w 1698"/>
                <a:gd name="T7" fmla="*/ 2020 h 2635"/>
                <a:gd name="T8" fmla="*/ 1143 w 1698"/>
                <a:gd name="T9" fmla="*/ 566 h 2635"/>
                <a:gd name="T10" fmla="*/ 1689 w 1698"/>
                <a:gd name="T11" fmla="*/ 411 h 2635"/>
                <a:gd name="T12" fmla="*/ 1689 w 1698"/>
                <a:gd name="T13" fmla="*/ 0 h 2635"/>
                <a:gd name="T14" fmla="*/ 0 w 1698"/>
                <a:gd name="T15" fmla="*/ 0 h 2635"/>
                <a:gd name="T16" fmla="*/ 0 w 1698"/>
                <a:gd name="T17" fmla="*/ 2634 h 2635"/>
                <a:gd name="T18" fmla="*/ 1697 w 1698"/>
                <a:gd name="T19" fmla="*/ 2634 h 2635"/>
                <a:gd name="T20" fmla="*/ 1697 w 1698"/>
                <a:gd name="T21" fmla="*/ 223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5" extrusionOk="0">
                  <a:moveTo>
                    <a:pt x="1697" y="2239"/>
                  </a:moveTo>
                  <a:lnTo>
                    <a:pt x="1697" y="2239"/>
                  </a:lnTo>
                  <a:cubicBezTo>
                    <a:pt x="1502" y="2227"/>
                    <a:pt x="1247" y="2291"/>
                    <a:pt x="1155" y="2120"/>
                  </a:cubicBezTo>
                  <a:cubicBezTo>
                    <a:pt x="1139" y="2020"/>
                    <a:pt x="1139" y="2020"/>
                    <a:pt x="1139" y="2020"/>
                  </a:cubicBezTo>
                  <a:cubicBezTo>
                    <a:pt x="1143" y="566"/>
                    <a:pt x="1143" y="566"/>
                    <a:pt x="1143" y="566"/>
                  </a:cubicBezTo>
                  <a:cubicBezTo>
                    <a:pt x="1187" y="371"/>
                    <a:pt x="1490" y="415"/>
                    <a:pt x="1689" y="411"/>
                  </a:cubicBezTo>
                  <a:cubicBezTo>
                    <a:pt x="1689" y="0"/>
                    <a:pt x="1689" y="0"/>
                    <a:pt x="16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4"/>
                    <a:pt x="0" y="2634"/>
                    <a:pt x="0" y="2634"/>
                  </a:cubicBezTo>
                  <a:cubicBezTo>
                    <a:pt x="1697" y="2634"/>
                    <a:pt x="1697" y="2634"/>
                    <a:pt x="1697" y="2634"/>
                  </a:cubicBezTo>
                  <a:cubicBezTo>
                    <a:pt x="1697" y="2510"/>
                    <a:pt x="1697" y="2375"/>
                    <a:pt x="1697" y="223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2" name="Freeform 14"/>
            <p:cNvSpPr>
              <a:spLocks noChangeArrowheads="1"/>
            </p:cNvSpPr>
            <p:nvPr/>
          </p:nvSpPr>
          <p:spPr bwMode="auto">
            <a:xfrm>
              <a:off x="6792913" y="5838825"/>
              <a:ext cx="639762" cy="639763"/>
            </a:xfrm>
            <a:custGeom>
              <a:avLst/>
              <a:gdLst>
                <a:gd name="T0" fmla="*/ 888 w 1778"/>
                <a:gd name="T1" fmla="*/ 1777 h 1778"/>
                <a:gd name="T2" fmla="*/ 888 w 1778"/>
                <a:gd name="T3" fmla="*/ 1777 h 1778"/>
                <a:gd name="T4" fmla="*/ 1777 w 1778"/>
                <a:gd name="T5" fmla="*/ 888 h 1778"/>
                <a:gd name="T6" fmla="*/ 888 w 1778"/>
                <a:gd name="T7" fmla="*/ 0 h 1778"/>
                <a:gd name="T8" fmla="*/ 0 w 1778"/>
                <a:gd name="T9" fmla="*/ 888 h 1778"/>
                <a:gd name="T10" fmla="*/ 888 w 1778"/>
                <a:gd name="T11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8" h="1778" extrusionOk="0">
                  <a:moveTo>
                    <a:pt x="888" y="1777"/>
                  </a:moveTo>
                  <a:lnTo>
                    <a:pt x="888" y="1777"/>
                  </a:lnTo>
                  <a:cubicBezTo>
                    <a:pt x="1378" y="1777"/>
                    <a:pt x="1777" y="1379"/>
                    <a:pt x="1777" y="888"/>
                  </a:cubicBezTo>
                  <a:cubicBezTo>
                    <a:pt x="1777" y="399"/>
                    <a:pt x="1378" y="0"/>
                    <a:pt x="888" y="0"/>
                  </a:cubicBezTo>
                  <a:cubicBezTo>
                    <a:pt x="398" y="0"/>
                    <a:pt x="0" y="399"/>
                    <a:pt x="0" y="888"/>
                  </a:cubicBezTo>
                  <a:cubicBezTo>
                    <a:pt x="0" y="1379"/>
                    <a:pt x="398" y="1777"/>
                    <a:pt x="888" y="1777"/>
                  </a:cubicBez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3" name="Freeform 15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4" name="Freeform 16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5" name="Freeform 17"/>
            <p:cNvSpPr>
              <a:spLocks noChangeArrowheads="1"/>
            </p:cNvSpPr>
            <p:nvPr/>
          </p:nvSpPr>
          <p:spPr bwMode="auto">
            <a:xfrm>
              <a:off x="7062788" y="6616700"/>
              <a:ext cx="98425" cy="949325"/>
            </a:xfrm>
            <a:custGeom>
              <a:avLst/>
              <a:gdLst>
                <a:gd name="T0" fmla="*/ 271 w 272"/>
                <a:gd name="T1" fmla="*/ 2638 h 2639"/>
                <a:gd name="T2" fmla="*/ 271 w 272"/>
                <a:gd name="T3" fmla="*/ 0 h 2639"/>
                <a:gd name="T4" fmla="*/ 0 w 272"/>
                <a:gd name="T5" fmla="*/ 0 h 2639"/>
                <a:gd name="T6" fmla="*/ 0 w 272"/>
                <a:gd name="T7" fmla="*/ 2638 h 2639"/>
                <a:gd name="T8" fmla="*/ 271 w 272"/>
                <a:gd name="T9" fmla="*/ 2638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639" extrusionOk="0">
                  <a:moveTo>
                    <a:pt x="271" y="2638"/>
                  </a:moveTo>
                  <a:lnTo>
                    <a:pt x="271" y="0"/>
                  </a:lnTo>
                  <a:lnTo>
                    <a:pt x="0" y="0"/>
                  </a:lnTo>
                  <a:lnTo>
                    <a:pt x="0" y="2638"/>
                  </a:lnTo>
                  <a:lnTo>
                    <a:pt x="271" y="2638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6" name="Freeform 18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  <p:sp>
          <p:nvSpPr>
            <p:cNvPr id="57" name="Freeform 19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540"/>
            </a:p>
          </p:txBody>
        </p:sp>
      </p:grpSp>
    </p:spTree>
    <p:extLst>
      <p:ext uri="{BB962C8B-B14F-4D97-AF65-F5344CB8AC3E}">
        <p14:creationId xmlns:p14="http://schemas.microsoft.com/office/powerpoint/2010/main" val="1513495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679" y="1122397"/>
            <a:ext cx="9142643" cy="2387937"/>
          </a:xfrm>
        </p:spPr>
        <p:txBody>
          <a:bodyPr anchor="b"/>
          <a:lstStyle>
            <a:lvl1pPr algn="ctr">
              <a:defRPr sz="5133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679" y="3601427"/>
            <a:ext cx="9142643" cy="1655940"/>
          </a:xfrm>
        </p:spPr>
        <p:txBody>
          <a:bodyPr/>
          <a:lstStyle>
            <a:lvl1pPr marL="0" indent="0" algn="ctr">
              <a:buNone/>
              <a:defRPr sz="2053"/>
            </a:lvl1pPr>
            <a:lvl2pPr marL="391135" indent="0" algn="ctr">
              <a:buNone/>
              <a:defRPr sz="1711"/>
            </a:lvl2pPr>
            <a:lvl3pPr marL="782269" indent="0" algn="ctr">
              <a:buNone/>
              <a:defRPr sz="1540"/>
            </a:lvl3pPr>
            <a:lvl4pPr marL="1173404" indent="0" algn="ctr">
              <a:buNone/>
              <a:defRPr sz="1369"/>
            </a:lvl4pPr>
            <a:lvl5pPr marL="1564538" indent="0" algn="ctr">
              <a:buNone/>
              <a:defRPr sz="1369"/>
            </a:lvl5pPr>
            <a:lvl6pPr marL="1955673" indent="0" algn="ctr">
              <a:buNone/>
              <a:defRPr sz="1369"/>
            </a:lvl6pPr>
            <a:lvl7pPr marL="2346808" indent="0" algn="ctr">
              <a:buNone/>
              <a:defRPr sz="1369"/>
            </a:lvl7pPr>
            <a:lvl8pPr marL="2737942" indent="0" algn="ctr">
              <a:buNone/>
              <a:defRPr sz="1369"/>
            </a:lvl8pPr>
            <a:lvl9pPr marL="3129077" indent="0" algn="ctr">
              <a:buNone/>
              <a:defRPr sz="1369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162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7600" y="3534800"/>
            <a:ext cx="119768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47833" y="352633"/>
            <a:ext cx="109116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47833" y="2317433"/>
            <a:ext cx="109116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946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7600" y="3534800"/>
            <a:ext cx="119768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774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822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830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631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230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72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9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1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14134" y="6560612"/>
            <a:ext cx="64511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2024-02-01 AimDay - Lund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182400" y="107600"/>
            <a:ext cx="59020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39" name="Google Shape;39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54000" y="1575600"/>
            <a:ext cx="53936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039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415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107600" y="3534800"/>
            <a:ext cx="119768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990668"/>
            <a:ext cx="113608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3793576"/>
            <a:ext cx="113608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188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36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6"/>
          <p:cNvSpPr>
            <a:spLocks noChangeShapeType="1"/>
          </p:cNvSpPr>
          <p:nvPr/>
        </p:nvSpPr>
        <p:spPr bwMode="auto">
          <a:xfrm>
            <a:off x="8064500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5" name="Line 75"/>
          <p:cNvSpPr>
            <a:spLocks noChangeShapeType="1"/>
          </p:cNvSpPr>
          <p:nvPr/>
        </p:nvSpPr>
        <p:spPr bwMode="auto">
          <a:xfrm>
            <a:off x="4110567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6" name="Rectangle 69"/>
          <p:cNvSpPr>
            <a:spLocks noChangeArrowheads="1"/>
          </p:cNvSpPr>
          <p:nvPr/>
        </p:nvSpPr>
        <p:spPr bwMode="auto">
          <a:xfrm>
            <a:off x="0" y="6035675"/>
            <a:ext cx="12192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Line 82"/>
          <p:cNvSpPr>
            <a:spLocks noChangeShapeType="1"/>
          </p:cNvSpPr>
          <p:nvPr/>
        </p:nvSpPr>
        <p:spPr bwMode="auto">
          <a:xfrm rot="16200000">
            <a:off x="6096000" y="-4157662"/>
            <a:ext cx="0" cy="1219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8075084" y="-1587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3" name="Line 75"/>
          <p:cNvSpPr>
            <a:spLocks noChangeShapeType="1"/>
          </p:cNvSpPr>
          <p:nvPr/>
        </p:nvSpPr>
        <p:spPr bwMode="auto">
          <a:xfrm>
            <a:off x="4121151" y="-15875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5" name="Line 82"/>
          <p:cNvSpPr>
            <a:spLocks noChangeShapeType="1"/>
          </p:cNvSpPr>
          <p:nvPr/>
        </p:nvSpPr>
        <p:spPr bwMode="auto">
          <a:xfrm rot="16200000">
            <a:off x="6106584" y="-4173537"/>
            <a:ext cx="0" cy="1219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pic>
        <p:nvPicPr>
          <p:cNvPr id="16" name="Picture 87" descr="FAIR_farb_RGB_3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7918" y="6142039"/>
            <a:ext cx="11980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0984" y="2419350"/>
            <a:ext cx="10752667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" name="Line 76"/>
          <p:cNvSpPr>
            <a:spLocks noChangeShapeType="1"/>
          </p:cNvSpPr>
          <p:nvPr userDrawn="1"/>
        </p:nvSpPr>
        <p:spPr bwMode="auto">
          <a:xfrm>
            <a:off x="8056880" y="434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41" name="Line 75"/>
          <p:cNvSpPr>
            <a:spLocks noChangeShapeType="1"/>
          </p:cNvSpPr>
          <p:nvPr userDrawn="1"/>
        </p:nvSpPr>
        <p:spPr bwMode="auto">
          <a:xfrm>
            <a:off x="4110567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42" name="Line 82"/>
          <p:cNvSpPr>
            <a:spLocks noChangeShapeType="1"/>
          </p:cNvSpPr>
          <p:nvPr userDrawn="1"/>
        </p:nvSpPr>
        <p:spPr bwMode="auto">
          <a:xfrm rot="16200000" flipH="1">
            <a:off x="6093454" y="-4155444"/>
            <a:ext cx="5093" cy="1219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 dirty="0"/>
          </a:p>
        </p:txBody>
      </p:sp>
      <p:sp>
        <p:nvSpPr>
          <p:cNvPr id="90" name="Line 76"/>
          <p:cNvSpPr>
            <a:spLocks noChangeShapeType="1"/>
          </p:cNvSpPr>
          <p:nvPr userDrawn="1"/>
        </p:nvSpPr>
        <p:spPr bwMode="auto">
          <a:xfrm>
            <a:off x="3876443" y="20163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91" name="Line 76"/>
          <p:cNvSpPr>
            <a:spLocks noChangeShapeType="1"/>
          </p:cNvSpPr>
          <p:nvPr userDrawn="1"/>
        </p:nvSpPr>
        <p:spPr bwMode="auto">
          <a:xfrm>
            <a:off x="8064500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92" name="Line 75"/>
          <p:cNvSpPr>
            <a:spLocks noChangeShapeType="1"/>
          </p:cNvSpPr>
          <p:nvPr userDrawn="1"/>
        </p:nvSpPr>
        <p:spPr bwMode="auto">
          <a:xfrm>
            <a:off x="4110567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93" name="Line 76"/>
          <p:cNvSpPr>
            <a:spLocks noChangeShapeType="1"/>
          </p:cNvSpPr>
          <p:nvPr userDrawn="1"/>
        </p:nvSpPr>
        <p:spPr bwMode="auto">
          <a:xfrm>
            <a:off x="8056880" y="434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94" name="Line 75"/>
          <p:cNvSpPr>
            <a:spLocks noChangeShapeType="1"/>
          </p:cNvSpPr>
          <p:nvPr userDrawn="1"/>
        </p:nvSpPr>
        <p:spPr bwMode="auto">
          <a:xfrm>
            <a:off x="4110567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95" name="Line 82"/>
          <p:cNvSpPr>
            <a:spLocks noChangeShapeType="1"/>
          </p:cNvSpPr>
          <p:nvPr userDrawn="1"/>
        </p:nvSpPr>
        <p:spPr bwMode="auto">
          <a:xfrm rot="16200000">
            <a:off x="6096000" y="-4152898"/>
            <a:ext cx="0" cy="1219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 dirty="0"/>
          </a:p>
        </p:txBody>
      </p:sp>
      <p:sp>
        <p:nvSpPr>
          <p:cNvPr id="97" name="Line 76"/>
          <p:cNvSpPr>
            <a:spLocks noChangeShapeType="1"/>
          </p:cNvSpPr>
          <p:nvPr userDrawn="1"/>
        </p:nvSpPr>
        <p:spPr bwMode="auto">
          <a:xfrm>
            <a:off x="3876443" y="20163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15874"/>
            <a:ext cx="12192004" cy="60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6"/>
          <p:cNvSpPr>
            <a:spLocks noChangeShapeType="1"/>
          </p:cNvSpPr>
          <p:nvPr/>
        </p:nvSpPr>
        <p:spPr bwMode="auto">
          <a:xfrm>
            <a:off x="8064500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5" name="Line 75"/>
          <p:cNvSpPr>
            <a:spLocks noChangeShapeType="1"/>
          </p:cNvSpPr>
          <p:nvPr/>
        </p:nvSpPr>
        <p:spPr bwMode="auto">
          <a:xfrm>
            <a:off x="4110567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6" name="Rectangle 69"/>
          <p:cNvSpPr>
            <a:spLocks noChangeArrowheads="1"/>
          </p:cNvSpPr>
          <p:nvPr/>
        </p:nvSpPr>
        <p:spPr bwMode="auto">
          <a:xfrm>
            <a:off x="0" y="6035675"/>
            <a:ext cx="12192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Line 82"/>
          <p:cNvSpPr>
            <a:spLocks noChangeShapeType="1"/>
          </p:cNvSpPr>
          <p:nvPr/>
        </p:nvSpPr>
        <p:spPr bwMode="auto">
          <a:xfrm rot="16200000">
            <a:off x="6096000" y="-4157662"/>
            <a:ext cx="0" cy="1219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8075084" y="-1587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3" name="Line 75"/>
          <p:cNvSpPr>
            <a:spLocks noChangeShapeType="1"/>
          </p:cNvSpPr>
          <p:nvPr/>
        </p:nvSpPr>
        <p:spPr bwMode="auto">
          <a:xfrm>
            <a:off x="4121151" y="-15875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5" name="Line 82"/>
          <p:cNvSpPr>
            <a:spLocks noChangeShapeType="1"/>
          </p:cNvSpPr>
          <p:nvPr/>
        </p:nvSpPr>
        <p:spPr bwMode="auto">
          <a:xfrm rot="16200000">
            <a:off x="6106584" y="-4173537"/>
            <a:ext cx="0" cy="1219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pic>
        <p:nvPicPr>
          <p:cNvPr id="16" name="Picture 87" descr="FAIR_farb_RGB_3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7918" y="6142039"/>
            <a:ext cx="11980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0984" y="2419350"/>
            <a:ext cx="10752667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0" name="Line 76"/>
          <p:cNvSpPr>
            <a:spLocks noChangeShapeType="1"/>
          </p:cNvSpPr>
          <p:nvPr userDrawn="1"/>
        </p:nvSpPr>
        <p:spPr bwMode="auto">
          <a:xfrm>
            <a:off x="8056880" y="434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41" name="Line 75"/>
          <p:cNvSpPr>
            <a:spLocks noChangeShapeType="1"/>
          </p:cNvSpPr>
          <p:nvPr userDrawn="1"/>
        </p:nvSpPr>
        <p:spPr bwMode="auto">
          <a:xfrm>
            <a:off x="4110567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42" name="Line 82"/>
          <p:cNvSpPr>
            <a:spLocks noChangeShapeType="1"/>
          </p:cNvSpPr>
          <p:nvPr userDrawn="1"/>
        </p:nvSpPr>
        <p:spPr bwMode="auto">
          <a:xfrm rot="16200000" flipH="1">
            <a:off x="6093454" y="-4155444"/>
            <a:ext cx="5093" cy="1219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 dirty="0"/>
          </a:p>
        </p:txBody>
      </p:sp>
      <p:sp>
        <p:nvSpPr>
          <p:cNvPr id="90" name="Line 76"/>
          <p:cNvSpPr>
            <a:spLocks noChangeShapeType="1"/>
          </p:cNvSpPr>
          <p:nvPr userDrawn="1"/>
        </p:nvSpPr>
        <p:spPr bwMode="auto">
          <a:xfrm>
            <a:off x="3876443" y="20163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91" name="Line 76"/>
          <p:cNvSpPr>
            <a:spLocks noChangeShapeType="1"/>
          </p:cNvSpPr>
          <p:nvPr userDrawn="1"/>
        </p:nvSpPr>
        <p:spPr bwMode="auto">
          <a:xfrm>
            <a:off x="8064500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92" name="Line 75"/>
          <p:cNvSpPr>
            <a:spLocks noChangeShapeType="1"/>
          </p:cNvSpPr>
          <p:nvPr userDrawn="1"/>
        </p:nvSpPr>
        <p:spPr bwMode="auto">
          <a:xfrm>
            <a:off x="4110567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93" name="Line 76"/>
          <p:cNvSpPr>
            <a:spLocks noChangeShapeType="1"/>
          </p:cNvSpPr>
          <p:nvPr userDrawn="1"/>
        </p:nvSpPr>
        <p:spPr bwMode="auto">
          <a:xfrm>
            <a:off x="8056880" y="434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94" name="Line 75"/>
          <p:cNvSpPr>
            <a:spLocks noChangeShapeType="1"/>
          </p:cNvSpPr>
          <p:nvPr userDrawn="1"/>
        </p:nvSpPr>
        <p:spPr bwMode="auto">
          <a:xfrm>
            <a:off x="4110567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95" name="Line 82"/>
          <p:cNvSpPr>
            <a:spLocks noChangeShapeType="1"/>
          </p:cNvSpPr>
          <p:nvPr userDrawn="1"/>
        </p:nvSpPr>
        <p:spPr bwMode="auto">
          <a:xfrm rot="16200000">
            <a:off x="6096000" y="-4152898"/>
            <a:ext cx="0" cy="1219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 dirty="0"/>
          </a:p>
        </p:txBody>
      </p:sp>
      <p:sp>
        <p:nvSpPr>
          <p:cNvPr id="97" name="Line 76"/>
          <p:cNvSpPr>
            <a:spLocks noChangeShapeType="1"/>
          </p:cNvSpPr>
          <p:nvPr userDrawn="1"/>
        </p:nvSpPr>
        <p:spPr bwMode="auto">
          <a:xfrm>
            <a:off x="3876443" y="20163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1"/>
            <a:ext cx="12192000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1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2B3B-74C1-441B-80CE-44B48EB6EC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24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7435" y="2636913"/>
            <a:ext cx="10363200" cy="1500187"/>
          </a:xfrm>
        </p:spPr>
        <p:txBody>
          <a:bodyPr anchor="b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7F23-E1F1-44E7-A59C-00055D8B06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25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3118" y="1125538"/>
            <a:ext cx="56345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20884" y="1125538"/>
            <a:ext cx="5636683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88F4-4F4C-4410-94F9-EE322CBD4C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25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493" y="400708"/>
            <a:ext cx="150544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7" y="6616076"/>
            <a:ext cx="27047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1" y="270001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5" y="6552644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31068" y="6560612"/>
            <a:ext cx="64342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2024-02-01 AimDay - Lund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5196BE4-D619-44A1-BEB2-21A881F801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17281" y="-59436"/>
            <a:ext cx="1341119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118" y="225425"/>
            <a:ext cx="11474449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118" y="1125538"/>
            <a:ext cx="11474449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Textmasterformate durch Klicken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48683" y="6607176"/>
            <a:ext cx="585681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89218" y="6607176"/>
            <a:ext cx="971549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DC328BA1-0C2D-4FE3-917A-D9329015B3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5808133" y="6607175"/>
            <a:ext cx="1873251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7677152" y="6607175"/>
            <a:ext cx="1873249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9550400" y="6607175"/>
            <a:ext cx="1873251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0" y="6524625"/>
            <a:ext cx="12192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7677151" y="6691313"/>
            <a:ext cx="37465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5808133" y="6775450"/>
            <a:ext cx="1873251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0" y="873125"/>
            <a:ext cx="12192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3" descr="FAIR_Logo_rgb_frei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651" y="38100"/>
            <a:ext cx="1322916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fontAlgn="base">
        <a:spcBef>
          <a:spcPct val="20000"/>
        </a:spcBef>
        <a:spcAft>
          <a:spcPct val="0"/>
        </a:spcAft>
        <a:buClr>
          <a:srgbClr val="0066CC"/>
        </a:buClr>
        <a:buFont typeface="Wingdings" panose="05000000000000000000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fontAlgn="base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3" name="Bild 6" descr="GSI_Logo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620" y="259791"/>
            <a:ext cx="1799355" cy="449839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580356" y="6620369"/>
            <a:ext cx="504110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</a:t>
            </a:r>
            <a:r>
              <a:rPr lang="de-DE" sz="1000" dirty="0" err="1">
                <a:solidFill>
                  <a:srgbClr val="333333"/>
                </a:solidFill>
                <a:latin typeface="Arial"/>
                <a:cs typeface="Arial"/>
              </a:rPr>
              <a:t>Helmholtzzentrum</a:t>
            </a: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 für Schwerionenforschung GmbH</a:t>
            </a:r>
          </a:p>
        </p:txBody>
      </p:sp>
      <p:sp>
        <p:nvSpPr>
          <p:cNvPr id="17" name="Rechteck 16"/>
          <p:cNvSpPr>
            <a:spLocks/>
          </p:cNvSpPr>
          <p:nvPr userDrawn="1"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11512533" y="6621791"/>
            <a:ext cx="67946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C4D5F-A425-4703-B3CF-5ACC1DF381A2}" type="slidenum">
              <a:rPr lang="en-US" sz="1000" smtClean="0">
                <a:solidFill>
                  <a:srgbClr val="333333"/>
                </a:solidFill>
                <a:latin typeface="Arial"/>
                <a:cs typeface="Arial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563420" y="270001"/>
            <a:ext cx="771371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8" name="Grafik 36">
            <a:extLst>
              <a:ext uri="{FF2B5EF4-FFF2-40B4-BE49-F238E27FC236}">
                <a16:creationId xmlns:a16="http://schemas.microsoft.com/office/drawing/2014/main" id="{FC4058D6-AD9B-4536-9F08-C52A255FC65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604" y="58739"/>
            <a:ext cx="790273" cy="790273"/>
          </a:xfrm>
          <a:prstGeom prst="rect">
            <a:avLst/>
          </a:prstGeom>
        </p:spPr>
      </p:pic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DCC418C8-BA10-49D1-8E82-AE0CA09D2D38}"/>
              </a:ext>
            </a:extLst>
          </p:cNvPr>
          <p:cNvSpPr txBox="1">
            <a:spLocks/>
          </p:cNvSpPr>
          <p:nvPr userDrawn="1"/>
        </p:nvSpPr>
        <p:spPr>
          <a:xfrm>
            <a:off x="9099682" y="6607106"/>
            <a:ext cx="4825699" cy="3571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H. Simon, UJ/IFJ-PAN 2022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2688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1527215" y="6437995"/>
            <a:ext cx="554208" cy="365125"/>
          </a:xfrm>
          <a:prstGeom prst="rect">
            <a:avLst/>
          </a:prstGeom>
        </p:spPr>
        <p:txBody>
          <a:bodyPr lIns="106942" tIns="53472" rIns="106942" bIns="53472"/>
          <a:lstStyle>
            <a:lvl1pPr>
              <a:defRPr sz="770"/>
            </a:lvl1pPr>
          </a:lstStyle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8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dt="0"/>
  <p:txStyles>
    <p:titleStyle>
      <a:lvl1pPr algn="l" defTabSz="457446">
        <a:spcBef>
          <a:spcPts val="0"/>
        </a:spcBef>
        <a:buNone/>
        <a:defRPr sz="2823" b="1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446">
        <a:lnSpc>
          <a:spcPct val="100000"/>
        </a:lnSpc>
        <a:spcBef>
          <a:spcPts val="701"/>
        </a:spcBef>
        <a:buFontTx/>
        <a:buNone/>
        <a:defRPr sz="1797">
          <a:solidFill>
            <a:schemeClr val="tx1"/>
          </a:solidFill>
          <a:latin typeface="Calibri"/>
          <a:ea typeface="+mn-ea"/>
          <a:cs typeface="Calibri"/>
        </a:defRPr>
      </a:lvl1pPr>
      <a:lvl2pPr marL="743350" indent="-285904" algn="l" defTabSz="457446">
        <a:lnSpc>
          <a:spcPct val="100000"/>
        </a:lnSpc>
        <a:spcBef>
          <a:spcPts val="701"/>
        </a:spcBef>
        <a:buFont typeface="Arial"/>
        <a:buChar char="–"/>
        <a:defRPr sz="1797">
          <a:solidFill>
            <a:schemeClr val="tx1"/>
          </a:solidFill>
          <a:latin typeface="Calibri"/>
          <a:ea typeface="+mn-ea"/>
          <a:cs typeface="Calibri"/>
        </a:defRPr>
      </a:lvl2pPr>
      <a:lvl3pPr marL="1143614" indent="-228723" algn="l" defTabSz="457446">
        <a:lnSpc>
          <a:spcPct val="100000"/>
        </a:lnSpc>
        <a:spcBef>
          <a:spcPts val="701"/>
        </a:spcBef>
        <a:buFont typeface="Arial"/>
        <a:buChar char="•"/>
        <a:defRPr sz="1797">
          <a:solidFill>
            <a:schemeClr val="tx1"/>
          </a:solidFill>
          <a:latin typeface="Calibri"/>
          <a:ea typeface="+mn-ea"/>
          <a:cs typeface="Calibri"/>
        </a:defRPr>
      </a:lvl3pPr>
      <a:lvl4pPr marL="1601061" indent="-228723" algn="l" defTabSz="457446">
        <a:lnSpc>
          <a:spcPct val="100000"/>
        </a:lnSpc>
        <a:spcBef>
          <a:spcPts val="701"/>
        </a:spcBef>
        <a:buFont typeface="Arial"/>
        <a:buChar char="–"/>
        <a:defRPr sz="1797">
          <a:solidFill>
            <a:schemeClr val="tx1"/>
          </a:solidFill>
          <a:latin typeface="Calibri"/>
          <a:ea typeface="+mn-ea"/>
          <a:cs typeface="Calibri"/>
        </a:defRPr>
      </a:lvl4pPr>
      <a:lvl5pPr marL="2058507" indent="-228723" algn="l" defTabSz="457446">
        <a:lnSpc>
          <a:spcPct val="100000"/>
        </a:lnSpc>
        <a:spcBef>
          <a:spcPts val="701"/>
        </a:spcBef>
        <a:buFont typeface="Arial"/>
        <a:buChar char="»"/>
        <a:defRPr sz="1797">
          <a:solidFill>
            <a:schemeClr val="tx1"/>
          </a:solidFill>
          <a:latin typeface="Calibri"/>
          <a:ea typeface="+mn-ea"/>
          <a:cs typeface="Calibri"/>
        </a:defRPr>
      </a:lvl5pPr>
      <a:lvl6pPr marL="2515953" indent="-228723" algn="l" defTabSz="457446">
        <a:spcBef>
          <a:spcPts val="0"/>
        </a:spcBef>
        <a:buFont typeface="Arial"/>
        <a:buChar char="•"/>
        <a:defRPr sz="1968">
          <a:solidFill>
            <a:schemeClr val="tx1"/>
          </a:solidFill>
          <a:latin typeface="+mn-lt"/>
          <a:ea typeface="+mn-ea"/>
          <a:cs typeface="+mn-cs"/>
        </a:defRPr>
      </a:lvl6pPr>
      <a:lvl7pPr marL="2973397" indent="-228723" algn="l" defTabSz="457446">
        <a:spcBef>
          <a:spcPts val="0"/>
        </a:spcBef>
        <a:buFont typeface="Arial"/>
        <a:buChar char="•"/>
        <a:defRPr sz="1968">
          <a:solidFill>
            <a:schemeClr val="tx1"/>
          </a:solidFill>
          <a:latin typeface="+mn-lt"/>
          <a:ea typeface="+mn-ea"/>
          <a:cs typeface="+mn-cs"/>
        </a:defRPr>
      </a:lvl7pPr>
      <a:lvl8pPr marL="3430844" indent="-228723" algn="l" defTabSz="457446">
        <a:spcBef>
          <a:spcPts val="0"/>
        </a:spcBef>
        <a:buFont typeface="Arial"/>
        <a:buChar char="•"/>
        <a:defRPr sz="1968">
          <a:solidFill>
            <a:schemeClr val="tx1"/>
          </a:solidFill>
          <a:latin typeface="+mn-lt"/>
          <a:ea typeface="+mn-ea"/>
          <a:cs typeface="+mn-cs"/>
        </a:defRPr>
      </a:lvl8pPr>
      <a:lvl9pPr marL="3888289" indent="-228723" algn="l" defTabSz="457446">
        <a:spcBef>
          <a:spcPts val="0"/>
        </a:spcBef>
        <a:buFont typeface="Arial"/>
        <a:buChar char="•"/>
        <a:defRPr sz="196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446">
        <a:defRPr sz="1797">
          <a:solidFill>
            <a:schemeClr val="tx1"/>
          </a:solidFill>
          <a:latin typeface="+mn-lt"/>
          <a:ea typeface="+mn-ea"/>
          <a:cs typeface="+mn-cs"/>
        </a:defRPr>
      </a:lvl1pPr>
      <a:lvl2pPr marL="457446" algn="l" defTabSz="457446">
        <a:defRPr sz="1797">
          <a:solidFill>
            <a:schemeClr val="tx1"/>
          </a:solidFill>
          <a:latin typeface="+mn-lt"/>
          <a:ea typeface="+mn-ea"/>
          <a:cs typeface="+mn-cs"/>
        </a:defRPr>
      </a:lvl2pPr>
      <a:lvl3pPr marL="914892" algn="l" defTabSz="457446">
        <a:defRPr sz="1797">
          <a:solidFill>
            <a:schemeClr val="tx1"/>
          </a:solidFill>
          <a:latin typeface="+mn-lt"/>
          <a:ea typeface="+mn-ea"/>
          <a:cs typeface="+mn-cs"/>
        </a:defRPr>
      </a:lvl3pPr>
      <a:lvl4pPr marL="1372338" algn="l" defTabSz="457446">
        <a:defRPr sz="1797">
          <a:solidFill>
            <a:schemeClr val="tx1"/>
          </a:solidFill>
          <a:latin typeface="+mn-lt"/>
          <a:ea typeface="+mn-ea"/>
          <a:cs typeface="+mn-cs"/>
        </a:defRPr>
      </a:lvl4pPr>
      <a:lvl5pPr marL="1829784" algn="l" defTabSz="457446">
        <a:defRPr sz="1797">
          <a:solidFill>
            <a:schemeClr val="tx1"/>
          </a:solidFill>
          <a:latin typeface="+mn-lt"/>
          <a:ea typeface="+mn-ea"/>
          <a:cs typeface="+mn-cs"/>
        </a:defRPr>
      </a:lvl5pPr>
      <a:lvl6pPr marL="2287230" algn="l" defTabSz="457446">
        <a:defRPr sz="1797">
          <a:solidFill>
            <a:schemeClr val="tx1"/>
          </a:solidFill>
          <a:latin typeface="+mn-lt"/>
          <a:ea typeface="+mn-ea"/>
          <a:cs typeface="+mn-cs"/>
        </a:defRPr>
      </a:lvl6pPr>
      <a:lvl7pPr marL="2744676" algn="l" defTabSz="457446">
        <a:defRPr sz="1797">
          <a:solidFill>
            <a:schemeClr val="tx1"/>
          </a:solidFill>
          <a:latin typeface="+mn-lt"/>
          <a:ea typeface="+mn-ea"/>
          <a:cs typeface="+mn-cs"/>
        </a:defRPr>
      </a:lvl7pPr>
      <a:lvl8pPr marL="3202122" algn="l" defTabSz="457446">
        <a:defRPr sz="1797">
          <a:solidFill>
            <a:schemeClr val="tx1"/>
          </a:solidFill>
          <a:latin typeface="+mn-lt"/>
          <a:ea typeface="+mn-ea"/>
          <a:cs typeface="+mn-cs"/>
        </a:defRPr>
      </a:lvl8pPr>
      <a:lvl9pPr marL="3659568" algn="l" defTabSz="457446">
        <a:defRPr sz="1797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684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53B90-9B89-440F-8021-6F26764F6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569" y="2642298"/>
            <a:ext cx="8810021" cy="779866"/>
          </a:xfrm>
        </p:spPr>
        <p:txBody>
          <a:bodyPr/>
          <a:lstStyle/>
          <a:p>
            <a:r>
              <a:rPr lang="de-DE" dirty="0"/>
              <a:t>Intro DAQ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BEFACC-94B0-4488-ABA1-5E675D6F3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144" y="3488931"/>
            <a:ext cx="8534400" cy="2026966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- </a:t>
            </a:r>
            <a:r>
              <a:rPr lang="de-DE" dirty="0" err="1"/>
              <a:t>Refilling</a:t>
            </a:r>
            <a:r>
              <a:rPr lang="de-DE" dirty="0"/>
              <a:t> of </a:t>
            </a:r>
            <a:r>
              <a:rPr lang="de-DE" dirty="0">
                <a:solidFill>
                  <a:schemeClr val="tx2"/>
                </a:solidFill>
              </a:rPr>
              <a:t>DAQ </a:t>
            </a:r>
            <a:r>
              <a:rPr lang="de-DE" dirty="0" err="1">
                <a:solidFill>
                  <a:schemeClr val="tx2"/>
                </a:solidFill>
              </a:rPr>
              <a:t>operator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/>
              <a:t>ongoing</a:t>
            </a:r>
            <a:r>
              <a:rPr lang="de-DE" dirty="0"/>
              <a:t>: </a:t>
            </a:r>
            <a:r>
              <a:rPr lang="de-DE" dirty="0" err="1"/>
              <a:t>interviews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</a:p>
          <a:p>
            <a:pPr algn="l"/>
            <a:r>
              <a:rPr lang="de-DE" dirty="0"/>
              <a:t>- </a:t>
            </a:r>
            <a:r>
              <a:rPr lang="de-DE" dirty="0" err="1"/>
              <a:t>Developments</a:t>
            </a:r>
            <a:r>
              <a:rPr lang="de-DE" dirty="0"/>
              <a:t> CHT : SEP </a:t>
            </a:r>
            <a:r>
              <a:rPr lang="de-DE" dirty="0" err="1"/>
              <a:t>Rimfaxe</a:t>
            </a:r>
            <a:r>
              <a:rPr lang="de-DE" dirty="0"/>
              <a:t>/</a:t>
            </a:r>
            <a:r>
              <a:rPr lang="de-DE" dirty="0" err="1"/>
              <a:t>Heimdal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COTS</a:t>
            </a:r>
          </a:p>
          <a:p>
            <a:pPr marL="342900" indent="-342900" algn="l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Talks on:</a:t>
            </a:r>
          </a:p>
          <a:p>
            <a:pPr marL="342900" indent="-342900" algn="l">
              <a:buFontTx/>
              <a:buChar char="-"/>
            </a:pP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3537EC-19E5-4F48-ADA9-0ED47693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351" y="4644451"/>
            <a:ext cx="6229350" cy="18764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AF1824D-ACC5-482D-8145-49841F1C6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013" y="3982065"/>
            <a:ext cx="1057442" cy="262730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7DAE500-9C03-48F0-A40F-5ABF0A15BA2F}"/>
              </a:ext>
            </a:extLst>
          </p:cNvPr>
          <p:cNvSpPr txBox="1"/>
          <p:nvPr/>
        </p:nvSpPr>
        <p:spPr>
          <a:xfrm>
            <a:off x="6912918" y="5754500"/>
            <a:ext cx="206178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</a:rPr>
              <a:t>high rate VME </a:t>
            </a:r>
            <a:r>
              <a:rPr lang="de-DE" sz="1200" dirty="0" err="1">
                <a:solidFill>
                  <a:srgbClr val="C00000"/>
                </a:solidFill>
              </a:rPr>
              <a:t>data</a:t>
            </a:r>
            <a:r>
              <a:rPr lang="de-DE" sz="1200" dirty="0">
                <a:solidFill>
                  <a:srgbClr val="C00000"/>
                </a:solidFill>
              </a:rPr>
              <a:t> </a:t>
            </a:r>
            <a:r>
              <a:rPr lang="de-DE" sz="1200" dirty="0" err="1">
                <a:solidFill>
                  <a:srgbClr val="C00000"/>
                </a:solidFill>
              </a:rPr>
              <a:t>readout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3F9CBE-9AA2-4708-A991-C2D07FC59E76}"/>
              </a:ext>
            </a:extLst>
          </p:cNvPr>
          <p:cNvSpPr txBox="1"/>
          <p:nvPr/>
        </p:nvSpPr>
        <p:spPr>
          <a:xfrm>
            <a:off x="6912918" y="4761242"/>
            <a:ext cx="859531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>
                <a:solidFill>
                  <a:srgbClr val="C00000"/>
                </a:solidFill>
              </a:rPr>
              <a:t>clock</a:t>
            </a:r>
            <a:r>
              <a:rPr lang="de-DE" sz="1200" dirty="0">
                <a:solidFill>
                  <a:srgbClr val="C00000"/>
                </a:solidFill>
              </a:rPr>
              <a:t> </a:t>
            </a:r>
            <a:r>
              <a:rPr lang="de-DE" sz="1200" dirty="0" err="1">
                <a:solidFill>
                  <a:srgbClr val="C00000"/>
                </a:solidFill>
              </a:rPr>
              <a:t>dist</a:t>
            </a:r>
            <a:r>
              <a:rPr lang="de-DE" sz="12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EEBBAD-85F9-4093-8896-4ED5D6DA8C0D}"/>
              </a:ext>
            </a:extLst>
          </p:cNvPr>
          <p:cNvSpPr txBox="1"/>
          <p:nvPr/>
        </p:nvSpPr>
        <p:spPr>
          <a:xfrm>
            <a:off x="6912918" y="5224808"/>
            <a:ext cx="899605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>
                <a:solidFill>
                  <a:srgbClr val="C00000"/>
                </a:solidFill>
              </a:rPr>
              <a:t>operations</a:t>
            </a:r>
            <a:endParaRPr lang="de-DE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835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de" dirty="0"/>
              <a:t>Future planning (last meeting)</a:t>
            </a:r>
            <a:endParaRPr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835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de" dirty="0"/>
              <a:t>Job offer for replacement (subject to full directorates’ approval)</a:t>
            </a:r>
            <a:br>
              <a:rPr lang="de" dirty="0"/>
            </a:br>
            <a:r>
              <a:rPr lang="de" dirty="0">
                <a:solidFill>
                  <a:srgbClr val="00B050"/>
                </a:solidFill>
              </a:rPr>
              <a:t>approved and finalizing</a:t>
            </a:r>
            <a:br>
              <a:rPr lang="de" dirty="0"/>
            </a:br>
            <a:endParaRPr dirty="0"/>
          </a:p>
          <a:p>
            <a:r>
              <a:rPr lang="de" dirty="0"/>
              <a:t>DAQ operation by experienced core team</a:t>
            </a:r>
            <a:br>
              <a:rPr lang="de" dirty="0"/>
            </a:br>
            <a:r>
              <a:rPr lang="de" dirty="0"/>
              <a:t>(proposal: </a:t>
            </a:r>
            <a:r>
              <a:rPr lang="de" dirty="0">
                <a:solidFill>
                  <a:srgbClr val="00B050"/>
                </a:solidFill>
              </a:rPr>
              <a:t>1 position at GSI </a:t>
            </a:r>
            <a:r>
              <a:rPr lang="de" dirty="0"/>
              <a:t>+ </a:t>
            </a:r>
            <a:r>
              <a:rPr lang="de" dirty="0">
                <a:solidFill>
                  <a:schemeClr val="bg2"/>
                </a:solidFill>
              </a:rPr>
              <a:t>1 via </a:t>
            </a:r>
            <a:r>
              <a:rPr lang="de" dirty="0">
                <a:solidFill>
                  <a:srgbClr val="C00000"/>
                </a:solidFill>
              </a:rPr>
              <a:t>collaboration funds, </a:t>
            </a:r>
            <a:r>
              <a:rPr lang="de" dirty="0">
                <a:solidFill>
                  <a:schemeClr val="bg2"/>
                </a:solidFill>
              </a:rPr>
              <a:t>on-site)</a:t>
            </a:r>
            <a:endParaRPr dirty="0">
              <a:solidFill>
                <a:schemeClr val="bg2"/>
              </a:solidFill>
            </a:endParaRPr>
          </a:p>
          <a:p>
            <a:pPr lvl="1"/>
            <a:r>
              <a:rPr lang="de" dirty="0"/>
              <a:t>overview &amp; planning of complete experiment DAQ system</a:t>
            </a:r>
            <a:endParaRPr dirty="0"/>
          </a:p>
          <a:p>
            <a:pPr lvl="1"/>
            <a:r>
              <a:rPr lang="de" dirty="0"/>
              <a:t>quick intervention capability</a:t>
            </a:r>
            <a:endParaRPr dirty="0"/>
          </a:p>
          <a:p>
            <a:pPr lvl="1"/>
            <a:r>
              <a:rPr lang="de" dirty="0"/>
              <a:t>maintain / grow system knowledge</a:t>
            </a:r>
            <a:endParaRPr dirty="0"/>
          </a:p>
          <a:p>
            <a:pPr lvl="1"/>
            <a:r>
              <a:rPr lang="de" dirty="0"/>
              <a:t>DAQ training and support for detector groups</a:t>
            </a:r>
            <a:endParaRPr dirty="0"/>
          </a:p>
          <a:p>
            <a:pPr lvl="1"/>
            <a:r>
              <a:rPr lang="de" dirty="0"/>
              <a:t>system critical task</a:t>
            </a:r>
            <a:br>
              <a:rPr lang="de" dirty="0"/>
            </a:br>
            <a:endParaRPr dirty="0"/>
          </a:p>
          <a:p>
            <a:r>
              <a:rPr lang="de" dirty="0"/>
              <a:t>Control system maintenance </a:t>
            </a:r>
            <a:r>
              <a:rPr lang="de" dirty="0">
                <a:solidFill>
                  <a:srgbClr val="C00000"/>
                </a:solidFill>
              </a:rPr>
              <a:t>(no volonteers)</a:t>
            </a:r>
            <a:endParaRPr dirty="0">
              <a:solidFill>
                <a:srgbClr val="C00000"/>
              </a:solidFill>
            </a:endParaRPr>
          </a:p>
          <a:p>
            <a:pPr lvl="1"/>
            <a:r>
              <a:rPr lang="de" dirty="0"/>
              <a:t>looking for engineer / physicist with EPICS background, e.g. accelerator context</a:t>
            </a:r>
            <a:endParaRPr dirty="0"/>
          </a:p>
          <a:p>
            <a:pPr lvl="1"/>
            <a:r>
              <a:rPr lang="de" dirty="0"/>
              <a:t>can be done off-site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2F61F4-7693-43B6-8BFF-7A7AC234E68D}"/>
              </a:ext>
            </a:extLst>
          </p:cNvPr>
          <p:cNvSpPr txBox="1"/>
          <p:nvPr/>
        </p:nvSpPr>
        <p:spPr>
          <a:xfrm>
            <a:off x="10683732" y="638900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Basti &amp; Haik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iagonal liegende Ecken des Rechtecks abrunden 3"/>
          <p:cNvSpPr/>
          <p:nvPr/>
        </p:nvSpPr>
        <p:spPr bwMode="auto">
          <a:xfrm>
            <a:off x="0" y="438723"/>
            <a:ext cx="11767930" cy="543014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 defTabSz="457446">
              <a:defRPr/>
            </a:pPr>
            <a:endParaRPr lang="de-DE" sz="1797" kern="0">
              <a:solidFill>
                <a:prstClr val="white">
                  <a:alpha val="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89090" y="4459492"/>
            <a:ext cx="9760298" cy="2512530"/>
          </a:xfrm>
        </p:spPr>
        <p:txBody>
          <a:bodyPr vert="horz" lIns="0" tIns="0" rIns="0" bIns="0" rtlCol="0" anchor="t">
            <a:normAutofit fontScale="90000"/>
          </a:bodyPr>
          <a:lstStyle/>
          <a:p>
            <a:pPr algn="r">
              <a:defRPr/>
            </a:pP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 </a:t>
            </a:r>
            <a:r>
              <a:rPr lang="en-US" sz="3200" dirty="0">
                <a:solidFill>
                  <a:srgbClr val="004D86"/>
                </a:solidFill>
              </a:rPr>
              <a:t>How can Sweden help GSI to develop a cost effective system design using COTS with dedicated interface adaptations for a high performant data acquisition system?</a:t>
            </a:r>
            <a:br>
              <a:rPr lang="en-US" sz="3200" dirty="0">
                <a:solidFill>
                  <a:srgbClr val="004D86"/>
                </a:solidFill>
              </a:rPr>
            </a:br>
            <a:r>
              <a:rPr lang="en-US" sz="3200" dirty="0">
                <a:solidFill>
                  <a:srgbClr val="004D86"/>
                </a:solidFill>
              </a:rPr>
              <a:t>20240130-Lund</a:t>
            </a:r>
            <a:endParaRPr sz="3200" dirty="0">
              <a:solidFill>
                <a:srgbClr val="004D86"/>
              </a:solidFill>
            </a:endParaRPr>
          </a:p>
        </p:txBody>
      </p:sp>
      <p:grpSp>
        <p:nvGrpSpPr>
          <p:cNvPr id="98" name="Gruppierung 97"/>
          <p:cNvGrpSpPr/>
          <p:nvPr/>
        </p:nvGrpSpPr>
        <p:grpSpPr bwMode="auto">
          <a:xfrm>
            <a:off x="8511021" y="752495"/>
            <a:ext cx="1857880" cy="464267"/>
            <a:chOff x="7500555" y="316780"/>
            <a:chExt cx="1298992" cy="324000"/>
          </a:xfrm>
        </p:grpSpPr>
        <p:grpSp>
          <p:nvGrpSpPr>
            <p:cNvPr id="99" name="Gruppierung 98"/>
            <p:cNvGrpSpPr>
              <a:grpSpLocks noChangeAspect="1"/>
            </p:cNvGrpSpPr>
            <p:nvPr/>
          </p:nvGrpSpPr>
          <p:grpSpPr bwMode="auto">
            <a:xfrm>
              <a:off x="7500555" y="316780"/>
              <a:ext cx="397996" cy="324000"/>
              <a:chOff x="2252663" y="7938"/>
              <a:chExt cx="5592762" cy="4552950"/>
            </a:xfrm>
          </p:grpSpPr>
          <p:sp>
            <p:nvSpPr>
              <p:cNvPr id="111" name="Freeform 1"/>
              <p:cNvSpPr>
                <a:spLocks noChangeArrowheads="1"/>
              </p:cNvSpPr>
              <p:nvPr/>
            </p:nvSpPr>
            <p:spPr bwMode="auto">
              <a:xfrm>
                <a:off x="2252663" y="1057275"/>
                <a:ext cx="1385887" cy="2673350"/>
              </a:xfrm>
              <a:custGeom>
                <a:avLst/>
                <a:gdLst>
                  <a:gd name="T0" fmla="*/ 3402 w 3849"/>
                  <a:gd name="T1" fmla="*/ 917 h 7428"/>
                  <a:gd name="T2" fmla="*/ 3402 w 3849"/>
                  <a:gd name="T3" fmla="*/ 917 h 7428"/>
                  <a:gd name="T4" fmla="*/ 896 w 3849"/>
                  <a:gd name="T5" fmla="*/ 917 h 7428"/>
                  <a:gd name="T6" fmla="*/ 896 w 3849"/>
                  <a:gd name="T7" fmla="*/ 3255 h 7428"/>
                  <a:gd name="T8" fmla="*/ 2585 w 3849"/>
                  <a:gd name="T9" fmla="*/ 3255 h 7428"/>
                  <a:gd name="T10" fmla="*/ 3036 w 3849"/>
                  <a:gd name="T11" fmla="*/ 3713 h 7428"/>
                  <a:gd name="T12" fmla="*/ 2585 w 3849"/>
                  <a:gd name="T13" fmla="*/ 4172 h 7428"/>
                  <a:gd name="T14" fmla="*/ 896 w 3849"/>
                  <a:gd name="T15" fmla="*/ 4172 h 7428"/>
                  <a:gd name="T16" fmla="*/ 896 w 3849"/>
                  <a:gd name="T17" fmla="*/ 6968 h 7428"/>
                  <a:gd name="T18" fmla="*/ 450 w 3849"/>
                  <a:gd name="T19" fmla="*/ 7427 h 7428"/>
                  <a:gd name="T20" fmla="*/ 0 w 3849"/>
                  <a:gd name="T21" fmla="*/ 6968 h 7428"/>
                  <a:gd name="T22" fmla="*/ 0 w 3849"/>
                  <a:gd name="T23" fmla="*/ 0 h 7428"/>
                  <a:gd name="T24" fmla="*/ 3402 w 3849"/>
                  <a:gd name="T25" fmla="*/ 0 h 7428"/>
                  <a:gd name="T26" fmla="*/ 3848 w 3849"/>
                  <a:gd name="T27" fmla="*/ 459 h 7428"/>
                  <a:gd name="T28" fmla="*/ 3402 w 3849"/>
                  <a:gd name="T29" fmla="*/ 917 h 7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49" h="7428" extrusionOk="0">
                    <a:moveTo>
                      <a:pt x="3402" y="917"/>
                    </a:moveTo>
                    <a:lnTo>
                      <a:pt x="3402" y="917"/>
                    </a:lnTo>
                    <a:cubicBezTo>
                      <a:pt x="896" y="917"/>
                      <a:pt x="896" y="917"/>
                      <a:pt x="896" y="917"/>
                    </a:cubicBezTo>
                    <a:cubicBezTo>
                      <a:pt x="896" y="3255"/>
                      <a:pt x="896" y="3255"/>
                      <a:pt x="896" y="3255"/>
                    </a:cubicBezTo>
                    <a:cubicBezTo>
                      <a:pt x="2585" y="3255"/>
                      <a:pt x="2585" y="3255"/>
                      <a:pt x="2585" y="3255"/>
                    </a:cubicBezTo>
                    <a:cubicBezTo>
                      <a:pt x="2833" y="3255"/>
                      <a:pt x="3036" y="3458"/>
                      <a:pt x="3036" y="3713"/>
                    </a:cubicBezTo>
                    <a:cubicBezTo>
                      <a:pt x="3036" y="3968"/>
                      <a:pt x="2833" y="4172"/>
                      <a:pt x="2585" y="4172"/>
                    </a:cubicBezTo>
                    <a:cubicBezTo>
                      <a:pt x="896" y="4172"/>
                      <a:pt x="896" y="4172"/>
                      <a:pt x="896" y="4172"/>
                    </a:cubicBezTo>
                    <a:cubicBezTo>
                      <a:pt x="896" y="6968"/>
                      <a:pt x="896" y="6968"/>
                      <a:pt x="896" y="6968"/>
                    </a:cubicBezTo>
                    <a:cubicBezTo>
                      <a:pt x="896" y="7223"/>
                      <a:pt x="693" y="7427"/>
                      <a:pt x="450" y="7427"/>
                    </a:cubicBezTo>
                    <a:cubicBezTo>
                      <a:pt x="203" y="7427"/>
                      <a:pt x="0" y="7223"/>
                      <a:pt x="0" y="696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02" y="0"/>
                      <a:pt x="3402" y="0"/>
                      <a:pt x="3402" y="0"/>
                    </a:cubicBezTo>
                    <a:cubicBezTo>
                      <a:pt x="3649" y="0"/>
                      <a:pt x="3848" y="200"/>
                      <a:pt x="3848" y="459"/>
                    </a:cubicBezTo>
                    <a:cubicBezTo>
                      <a:pt x="3848" y="705"/>
                      <a:pt x="3649" y="917"/>
                      <a:pt x="3402" y="917"/>
                    </a:cubicBezTo>
                  </a:path>
                </a:pathLst>
              </a:custGeom>
              <a:solidFill>
                <a:srgbClr val="05050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12" name="Freeform 2"/>
              <p:cNvSpPr>
                <a:spLocks noChangeArrowheads="1"/>
              </p:cNvSpPr>
              <p:nvPr/>
            </p:nvSpPr>
            <p:spPr bwMode="auto">
              <a:xfrm>
                <a:off x="6465888" y="1062038"/>
                <a:ext cx="1379537" cy="2736850"/>
              </a:xfrm>
              <a:custGeom>
                <a:avLst/>
                <a:gdLst>
                  <a:gd name="T0" fmla="*/ 3804 w 3833"/>
                  <a:gd name="T1" fmla="*/ 6837 h 7602"/>
                  <a:gd name="T2" fmla="*/ 3804 w 3833"/>
                  <a:gd name="T3" fmla="*/ 6837 h 7602"/>
                  <a:gd name="T4" fmla="*/ 2872 w 3833"/>
                  <a:gd name="T5" fmla="*/ 4375 h 7602"/>
                  <a:gd name="T6" fmla="*/ 3776 w 3833"/>
                  <a:gd name="T7" fmla="*/ 2952 h 7602"/>
                  <a:gd name="T8" fmla="*/ 3776 w 3833"/>
                  <a:gd name="T9" fmla="*/ 1514 h 7602"/>
                  <a:gd name="T10" fmla="*/ 2314 w 3833"/>
                  <a:gd name="T11" fmla="*/ 0 h 7602"/>
                  <a:gd name="T12" fmla="*/ 410 w 3833"/>
                  <a:gd name="T13" fmla="*/ 0 h 7602"/>
                  <a:gd name="T14" fmla="*/ 0 w 3833"/>
                  <a:gd name="T15" fmla="*/ 427 h 7602"/>
                  <a:gd name="T16" fmla="*/ 0 w 3833"/>
                  <a:gd name="T17" fmla="*/ 6992 h 7602"/>
                  <a:gd name="T18" fmla="*/ 410 w 3833"/>
                  <a:gd name="T19" fmla="*/ 7415 h 7602"/>
                  <a:gd name="T20" fmla="*/ 824 w 3833"/>
                  <a:gd name="T21" fmla="*/ 6992 h 7602"/>
                  <a:gd name="T22" fmla="*/ 824 w 3833"/>
                  <a:gd name="T23" fmla="*/ 4474 h 7602"/>
                  <a:gd name="T24" fmla="*/ 2023 w 3833"/>
                  <a:gd name="T25" fmla="*/ 4474 h 7602"/>
                  <a:gd name="T26" fmla="*/ 3019 w 3833"/>
                  <a:gd name="T27" fmla="*/ 7140 h 7602"/>
                  <a:gd name="T28" fmla="*/ 3832 w 3833"/>
                  <a:gd name="T29" fmla="*/ 7012 h 7602"/>
                  <a:gd name="T30" fmla="*/ 3832 w 3833"/>
                  <a:gd name="T31" fmla="*/ 6984 h 7602"/>
                  <a:gd name="T32" fmla="*/ 3804 w 3833"/>
                  <a:gd name="T33" fmla="*/ 6837 h 7602"/>
                  <a:gd name="T34" fmla="*/ 2314 w 3833"/>
                  <a:gd name="T35" fmla="*/ 3614 h 7602"/>
                  <a:gd name="T36" fmla="*/ 2314 w 3833"/>
                  <a:gd name="T37" fmla="*/ 3614 h 7602"/>
                  <a:gd name="T38" fmla="*/ 824 w 3833"/>
                  <a:gd name="T39" fmla="*/ 3614 h 7602"/>
                  <a:gd name="T40" fmla="*/ 824 w 3833"/>
                  <a:gd name="T41" fmla="*/ 853 h 7602"/>
                  <a:gd name="T42" fmla="*/ 2314 w 3833"/>
                  <a:gd name="T43" fmla="*/ 853 h 7602"/>
                  <a:gd name="T44" fmla="*/ 2948 w 3833"/>
                  <a:gd name="T45" fmla="*/ 1514 h 7602"/>
                  <a:gd name="T46" fmla="*/ 2948 w 3833"/>
                  <a:gd name="T47" fmla="*/ 2952 h 7602"/>
                  <a:gd name="T48" fmla="*/ 2314 w 3833"/>
                  <a:gd name="T49" fmla="*/ 3614 h 7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33" h="7602" extrusionOk="0">
                    <a:moveTo>
                      <a:pt x="3804" y="6837"/>
                    </a:moveTo>
                    <a:lnTo>
                      <a:pt x="3804" y="6837"/>
                    </a:lnTo>
                    <a:cubicBezTo>
                      <a:pt x="2872" y="4375"/>
                      <a:pt x="2872" y="4375"/>
                      <a:pt x="2872" y="4375"/>
                    </a:cubicBezTo>
                    <a:cubicBezTo>
                      <a:pt x="3589" y="4104"/>
                      <a:pt x="3776" y="3371"/>
                      <a:pt x="3776" y="2952"/>
                    </a:cubicBezTo>
                    <a:cubicBezTo>
                      <a:pt x="3776" y="1514"/>
                      <a:pt x="3776" y="1514"/>
                      <a:pt x="3776" y="1514"/>
                    </a:cubicBezTo>
                    <a:cubicBezTo>
                      <a:pt x="3776" y="303"/>
                      <a:pt x="2792" y="0"/>
                      <a:pt x="2314" y="0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175" y="0"/>
                      <a:pt x="0" y="191"/>
                      <a:pt x="0" y="427"/>
                    </a:cubicBezTo>
                    <a:cubicBezTo>
                      <a:pt x="0" y="6992"/>
                      <a:pt x="0" y="6992"/>
                      <a:pt x="0" y="6992"/>
                    </a:cubicBezTo>
                    <a:cubicBezTo>
                      <a:pt x="0" y="7223"/>
                      <a:pt x="175" y="7415"/>
                      <a:pt x="410" y="7415"/>
                    </a:cubicBezTo>
                    <a:cubicBezTo>
                      <a:pt x="633" y="7415"/>
                      <a:pt x="824" y="7223"/>
                      <a:pt x="824" y="6992"/>
                    </a:cubicBezTo>
                    <a:cubicBezTo>
                      <a:pt x="824" y="4474"/>
                      <a:pt x="824" y="4474"/>
                      <a:pt x="824" y="4474"/>
                    </a:cubicBezTo>
                    <a:cubicBezTo>
                      <a:pt x="2023" y="4474"/>
                      <a:pt x="2023" y="4474"/>
                      <a:pt x="2023" y="4474"/>
                    </a:cubicBezTo>
                    <a:cubicBezTo>
                      <a:pt x="3019" y="7140"/>
                      <a:pt x="3019" y="7140"/>
                      <a:pt x="3019" y="7140"/>
                    </a:cubicBezTo>
                    <a:cubicBezTo>
                      <a:pt x="3198" y="7601"/>
                      <a:pt x="3816" y="7423"/>
                      <a:pt x="3832" y="7012"/>
                    </a:cubicBezTo>
                    <a:cubicBezTo>
                      <a:pt x="3832" y="6984"/>
                      <a:pt x="3832" y="6984"/>
                      <a:pt x="3832" y="6984"/>
                    </a:cubicBezTo>
                    <a:cubicBezTo>
                      <a:pt x="3832" y="6936"/>
                      <a:pt x="3820" y="6889"/>
                      <a:pt x="3804" y="6837"/>
                    </a:cubicBezTo>
                    <a:close/>
                    <a:moveTo>
                      <a:pt x="2314" y="3614"/>
                    </a:moveTo>
                    <a:lnTo>
                      <a:pt x="2314" y="3614"/>
                    </a:lnTo>
                    <a:cubicBezTo>
                      <a:pt x="824" y="3614"/>
                      <a:pt x="824" y="3614"/>
                      <a:pt x="824" y="3614"/>
                    </a:cubicBezTo>
                    <a:cubicBezTo>
                      <a:pt x="824" y="853"/>
                      <a:pt x="824" y="853"/>
                      <a:pt x="824" y="853"/>
                    </a:cubicBezTo>
                    <a:cubicBezTo>
                      <a:pt x="2314" y="853"/>
                      <a:pt x="2314" y="853"/>
                      <a:pt x="2314" y="853"/>
                    </a:cubicBezTo>
                    <a:cubicBezTo>
                      <a:pt x="2378" y="853"/>
                      <a:pt x="2948" y="873"/>
                      <a:pt x="2948" y="1514"/>
                    </a:cubicBezTo>
                    <a:cubicBezTo>
                      <a:pt x="2948" y="2952"/>
                      <a:pt x="2948" y="2952"/>
                      <a:pt x="2948" y="2952"/>
                    </a:cubicBezTo>
                    <a:cubicBezTo>
                      <a:pt x="2948" y="3024"/>
                      <a:pt x="2928" y="3614"/>
                      <a:pt x="2314" y="3614"/>
                    </a:cubicBezTo>
                    <a:close/>
                  </a:path>
                </a:pathLst>
              </a:custGeom>
              <a:solidFill>
                <a:srgbClr val="05050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13" name="Freeform 3"/>
              <p:cNvSpPr>
                <a:spLocks noChangeArrowheads="1"/>
              </p:cNvSpPr>
              <p:nvPr/>
            </p:nvSpPr>
            <p:spPr bwMode="auto">
              <a:xfrm>
                <a:off x="5765799" y="1055688"/>
                <a:ext cx="303213" cy="2676525"/>
              </a:xfrm>
              <a:custGeom>
                <a:avLst/>
                <a:gdLst>
                  <a:gd name="T0" fmla="*/ 841 w 842"/>
                  <a:gd name="T1" fmla="*/ 459 h 7436"/>
                  <a:gd name="T2" fmla="*/ 841 w 842"/>
                  <a:gd name="T3" fmla="*/ 459 h 7436"/>
                  <a:gd name="T4" fmla="*/ 415 w 842"/>
                  <a:gd name="T5" fmla="*/ 0 h 7436"/>
                  <a:gd name="T6" fmla="*/ 0 w 842"/>
                  <a:gd name="T7" fmla="*/ 459 h 7436"/>
                  <a:gd name="T8" fmla="*/ 0 w 842"/>
                  <a:gd name="T9" fmla="*/ 6976 h 7436"/>
                  <a:gd name="T10" fmla="*/ 427 w 842"/>
                  <a:gd name="T11" fmla="*/ 7435 h 7436"/>
                  <a:gd name="T12" fmla="*/ 841 w 842"/>
                  <a:gd name="T13" fmla="*/ 6976 h 7436"/>
                  <a:gd name="T14" fmla="*/ 841 w 842"/>
                  <a:gd name="T15" fmla="*/ 459 h 7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2" h="7436" extrusionOk="0">
                    <a:moveTo>
                      <a:pt x="841" y="459"/>
                    </a:moveTo>
                    <a:lnTo>
                      <a:pt x="841" y="459"/>
                    </a:lnTo>
                    <a:cubicBezTo>
                      <a:pt x="841" y="199"/>
                      <a:pt x="650" y="0"/>
                      <a:pt x="415" y="0"/>
                    </a:cubicBezTo>
                    <a:cubicBezTo>
                      <a:pt x="180" y="0"/>
                      <a:pt x="0" y="199"/>
                      <a:pt x="0" y="459"/>
                    </a:cubicBezTo>
                    <a:cubicBezTo>
                      <a:pt x="0" y="6976"/>
                      <a:pt x="0" y="6976"/>
                      <a:pt x="0" y="6976"/>
                    </a:cubicBezTo>
                    <a:cubicBezTo>
                      <a:pt x="0" y="7231"/>
                      <a:pt x="192" y="7435"/>
                      <a:pt x="427" y="7435"/>
                    </a:cubicBezTo>
                    <a:cubicBezTo>
                      <a:pt x="662" y="7435"/>
                      <a:pt x="841" y="7231"/>
                      <a:pt x="841" y="6976"/>
                    </a:cubicBezTo>
                    <a:cubicBezTo>
                      <a:pt x="841" y="459"/>
                      <a:pt x="841" y="459"/>
                      <a:pt x="841" y="459"/>
                    </a:cubicBezTo>
                  </a:path>
                </a:pathLst>
              </a:custGeom>
              <a:solidFill>
                <a:srgbClr val="05050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14" name="Freeform 4"/>
              <p:cNvSpPr>
                <a:spLocks noChangeArrowheads="1"/>
              </p:cNvSpPr>
              <p:nvPr/>
            </p:nvSpPr>
            <p:spPr bwMode="auto">
              <a:xfrm>
                <a:off x="3929063" y="1050925"/>
                <a:ext cx="1538287" cy="2693988"/>
              </a:xfrm>
              <a:custGeom>
                <a:avLst/>
                <a:gdLst>
                  <a:gd name="T0" fmla="*/ 4210 w 4271"/>
                  <a:gd name="T1" fmla="*/ 6861 h 7483"/>
                  <a:gd name="T2" fmla="*/ 4210 w 4271"/>
                  <a:gd name="T3" fmla="*/ 6861 h 7483"/>
                  <a:gd name="T4" fmla="*/ 2625 w 4271"/>
                  <a:gd name="T5" fmla="*/ 351 h 7483"/>
                  <a:gd name="T6" fmla="*/ 2219 w 4271"/>
                  <a:gd name="T7" fmla="*/ 4 h 7483"/>
                  <a:gd name="T8" fmla="*/ 2060 w 4271"/>
                  <a:gd name="T9" fmla="*/ 12 h 7483"/>
                  <a:gd name="T10" fmla="*/ 1769 w 4271"/>
                  <a:gd name="T11" fmla="*/ 614 h 7483"/>
                  <a:gd name="T12" fmla="*/ 2733 w 4271"/>
                  <a:gd name="T13" fmla="*/ 4590 h 7483"/>
                  <a:gd name="T14" fmla="*/ 502 w 4271"/>
                  <a:gd name="T15" fmla="*/ 4586 h 7483"/>
                  <a:gd name="T16" fmla="*/ 0 w 4271"/>
                  <a:gd name="T17" fmla="*/ 5056 h 7483"/>
                  <a:gd name="T18" fmla="*/ 502 w 4271"/>
                  <a:gd name="T19" fmla="*/ 5510 h 7483"/>
                  <a:gd name="T20" fmla="*/ 2960 w 4271"/>
                  <a:gd name="T21" fmla="*/ 5506 h 7483"/>
                  <a:gd name="T22" fmla="*/ 3345 w 4271"/>
                  <a:gd name="T23" fmla="*/ 7100 h 7483"/>
                  <a:gd name="T24" fmla="*/ 3887 w 4271"/>
                  <a:gd name="T25" fmla="*/ 7419 h 7483"/>
                  <a:gd name="T26" fmla="*/ 4210 w 4271"/>
                  <a:gd name="T27" fmla="*/ 6861 h 7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71" h="7483" extrusionOk="0">
                    <a:moveTo>
                      <a:pt x="4210" y="6861"/>
                    </a:moveTo>
                    <a:lnTo>
                      <a:pt x="4210" y="6861"/>
                    </a:lnTo>
                    <a:cubicBezTo>
                      <a:pt x="2625" y="351"/>
                      <a:pt x="2625" y="351"/>
                      <a:pt x="2625" y="351"/>
                    </a:cubicBezTo>
                    <a:cubicBezTo>
                      <a:pt x="2570" y="160"/>
                      <a:pt x="2406" y="16"/>
                      <a:pt x="2219" y="4"/>
                    </a:cubicBezTo>
                    <a:cubicBezTo>
                      <a:pt x="2163" y="0"/>
                      <a:pt x="2112" y="0"/>
                      <a:pt x="2060" y="12"/>
                    </a:cubicBezTo>
                    <a:cubicBezTo>
                      <a:pt x="1809" y="76"/>
                      <a:pt x="1701" y="339"/>
                      <a:pt x="1769" y="614"/>
                    </a:cubicBezTo>
                    <a:cubicBezTo>
                      <a:pt x="2733" y="4590"/>
                      <a:pt x="2733" y="4590"/>
                      <a:pt x="2733" y="4590"/>
                    </a:cubicBezTo>
                    <a:cubicBezTo>
                      <a:pt x="502" y="4586"/>
                      <a:pt x="502" y="4586"/>
                      <a:pt x="502" y="4586"/>
                    </a:cubicBezTo>
                    <a:cubicBezTo>
                      <a:pt x="219" y="4586"/>
                      <a:pt x="0" y="4797"/>
                      <a:pt x="0" y="5056"/>
                    </a:cubicBezTo>
                    <a:cubicBezTo>
                      <a:pt x="0" y="5311"/>
                      <a:pt x="219" y="5510"/>
                      <a:pt x="502" y="5510"/>
                    </a:cubicBezTo>
                    <a:cubicBezTo>
                      <a:pt x="2960" y="5506"/>
                      <a:pt x="2960" y="5506"/>
                      <a:pt x="2960" y="5506"/>
                    </a:cubicBezTo>
                    <a:cubicBezTo>
                      <a:pt x="3080" y="6004"/>
                      <a:pt x="3234" y="6690"/>
                      <a:pt x="3345" y="7100"/>
                    </a:cubicBezTo>
                    <a:cubicBezTo>
                      <a:pt x="3413" y="7359"/>
                      <a:pt x="3632" y="7482"/>
                      <a:pt x="3887" y="7419"/>
                    </a:cubicBezTo>
                    <a:cubicBezTo>
                      <a:pt x="4122" y="7363"/>
                      <a:pt x="4270" y="7108"/>
                      <a:pt x="4210" y="6861"/>
                    </a:cubicBezTo>
                  </a:path>
                </a:pathLst>
              </a:custGeom>
              <a:solidFill>
                <a:srgbClr val="05050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15" name="Freeform 5"/>
              <p:cNvSpPr>
                <a:spLocks noChangeArrowheads="1"/>
              </p:cNvSpPr>
              <p:nvPr/>
            </p:nvSpPr>
            <p:spPr bwMode="auto">
              <a:xfrm>
                <a:off x="5535613" y="7938"/>
                <a:ext cx="758825" cy="760412"/>
              </a:xfrm>
              <a:custGeom>
                <a:avLst/>
                <a:gdLst>
                  <a:gd name="T0" fmla="*/ 2107 w 2108"/>
                  <a:gd name="T1" fmla="*/ 1056 h 2113"/>
                  <a:gd name="T2" fmla="*/ 2107 w 2108"/>
                  <a:gd name="T3" fmla="*/ 1056 h 2113"/>
                  <a:gd name="T4" fmla="*/ 1056 w 2108"/>
                  <a:gd name="T5" fmla="*/ 2112 h 2113"/>
                  <a:gd name="T6" fmla="*/ 0 w 2108"/>
                  <a:gd name="T7" fmla="*/ 1056 h 2113"/>
                  <a:gd name="T8" fmla="*/ 1056 w 2108"/>
                  <a:gd name="T9" fmla="*/ 0 h 2113"/>
                  <a:gd name="T10" fmla="*/ 2107 w 2108"/>
                  <a:gd name="T11" fmla="*/ 1056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08" h="2113" extrusionOk="0">
                    <a:moveTo>
                      <a:pt x="2107" y="1056"/>
                    </a:moveTo>
                    <a:lnTo>
                      <a:pt x="2107" y="1056"/>
                    </a:lnTo>
                    <a:cubicBezTo>
                      <a:pt x="2107" y="1637"/>
                      <a:pt x="1637" y="2112"/>
                      <a:pt x="1056" y="2112"/>
                    </a:cubicBezTo>
                    <a:cubicBezTo>
                      <a:pt x="474" y="2112"/>
                      <a:pt x="0" y="1637"/>
                      <a:pt x="0" y="1056"/>
                    </a:cubicBezTo>
                    <a:cubicBezTo>
                      <a:pt x="0" y="474"/>
                      <a:pt x="474" y="0"/>
                      <a:pt x="1056" y="0"/>
                    </a:cubicBezTo>
                    <a:cubicBezTo>
                      <a:pt x="1637" y="0"/>
                      <a:pt x="2107" y="474"/>
                      <a:pt x="2107" y="1056"/>
                    </a:cubicBezTo>
                  </a:path>
                </a:pathLst>
              </a:custGeom>
              <a:solidFill>
                <a:srgbClr val="E9BC6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16" name="Freeform 6"/>
              <p:cNvSpPr>
                <a:spLocks noChangeArrowheads="1"/>
              </p:cNvSpPr>
              <p:nvPr/>
            </p:nvSpPr>
            <p:spPr bwMode="auto">
              <a:xfrm>
                <a:off x="4908549" y="4465638"/>
                <a:ext cx="1587" cy="1587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0 h 5"/>
                  <a:gd name="T6" fmla="*/ 0 w 5"/>
                  <a:gd name="T7" fmla="*/ 4 h 5"/>
                  <a:gd name="T8" fmla="*/ 4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cubicBezTo>
                      <a:pt x="0" y="4"/>
                      <a:pt x="0" y="4"/>
                      <a:pt x="0" y="4"/>
                    </a:cubicBezTo>
                    <a:lnTo>
                      <a:pt x="4" y="0"/>
                    </a:lnTo>
                  </a:path>
                </a:pathLst>
              </a:custGeom>
              <a:solidFill>
                <a:srgbClr val="E9BC6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17" name="Freeform 7"/>
              <p:cNvSpPr>
                <a:spLocks noChangeArrowheads="1"/>
              </p:cNvSpPr>
              <p:nvPr/>
            </p:nvSpPr>
            <p:spPr bwMode="auto">
              <a:xfrm>
                <a:off x="3448050" y="201613"/>
                <a:ext cx="1941513" cy="4359275"/>
              </a:xfrm>
              <a:custGeom>
                <a:avLst/>
                <a:gdLst>
                  <a:gd name="T0" fmla="*/ 5390 w 5391"/>
                  <a:gd name="T1" fmla="*/ 0 h 12107"/>
                  <a:gd name="T2" fmla="*/ 5390 w 5391"/>
                  <a:gd name="T3" fmla="*/ 0 h 12107"/>
                  <a:gd name="T4" fmla="*/ 1917 w 5391"/>
                  <a:gd name="T5" fmla="*/ 1809 h 12107"/>
                  <a:gd name="T6" fmla="*/ 0 w 5391"/>
                  <a:gd name="T7" fmla="*/ 6362 h 12107"/>
                  <a:gd name="T8" fmla="*/ 1857 w 5391"/>
                  <a:gd name="T9" fmla="*/ 10887 h 12107"/>
                  <a:gd name="T10" fmla="*/ 2574 w 5391"/>
                  <a:gd name="T11" fmla="*/ 11517 h 12107"/>
                  <a:gd name="T12" fmla="*/ 3379 w 5391"/>
                  <a:gd name="T13" fmla="*/ 12031 h 12107"/>
                  <a:gd name="T14" fmla="*/ 3733 w 5391"/>
                  <a:gd name="T15" fmla="*/ 12071 h 12107"/>
                  <a:gd name="T16" fmla="*/ 4008 w 5391"/>
                  <a:gd name="T17" fmla="*/ 11843 h 12107"/>
                  <a:gd name="T18" fmla="*/ 4064 w 5391"/>
                  <a:gd name="T19" fmla="*/ 11624 h 12107"/>
                  <a:gd name="T20" fmla="*/ 3825 w 5391"/>
                  <a:gd name="T21" fmla="*/ 11214 h 12107"/>
                  <a:gd name="T22" fmla="*/ 3136 w 5391"/>
                  <a:gd name="T23" fmla="*/ 10768 h 12107"/>
                  <a:gd name="T24" fmla="*/ 2522 w 5391"/>
                  <a:gd name="T25" fmla="*/ 10234 h 12107"/>
                  <a:gd name="T26" fmla="*/ 937 w 5391"/>
                  <a:gd name="T27" fmla="*/ 6362 h 12107"/>
                  <a:gd name="T28" fmla="*/ 2574 w 5391"/>
                  <a:gd name="T29" fmla="*/ 2470 h 12107"/>
                  <a:gd name="T30" fmla="*/ 5358 w 5391"/>
                  <a:gd name="T31" fmla="*/ 956 h 12107"/>
                  <a:gd name="T32" fmla="*/ 5298 w 5391"/>
                  <a:gd name="T33" fmla="*/ 530 h 12107"/>
                  <a:gd name="T34" fmla="*/ 5390 w 5391"/>
                  <a:gd name="T35" fmla="*/ 0 h 12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91" h="12107" extrusionOk="0">
                    <a:moveTo>
                      <a:pt x="5390" y="0"/>
                    </a:moveTo>
                    <a:lnTo>
                      <a:pt x="5390" y="0"/>
                    </a:lnTo>
                    <a:cubicBezTo>
                      <a:pt x="4092" y="227"/>
                      <a:pt x="2869" y="860"/>
                      <a:pt x="1917" y="1809"/>
                    </a:cubicBezTo>
                    <a:cubicBezTo>
                      <a:pt x="682" y="3036"/>
                      <a:pt x="0" y="4653"/>
                      <a:pt x="0" y="6362"/>
                    </a:cubicBezTo>
                    <a:cubicBezTo>
                      <a:pt x="0" y="8064"/>
                      <a:pt x="662" y="9673"/>
                      <a:pt x="1857" y="10887"/>
                    </a:cubicBezTo>
                    <a:cubicBezTo>
                      <a:pt x="2084" y="11114"/>
                      <a:pt x="2327" y="11325"/>
                      <a:pt x="2574" y="11517"/>
                    </a:cubicBezTo>
                    <a:cubicBezTo>
                      <a:pt x="2833" y="11708"/>
                      <a:pt x="3104" y="11883"/>
                      <a:pt x="3379" y="12031"/>
                    </a:cubicBezTo>
                    <a:cubicBezTo>
                      <a:pt x="3490" y="12090"/>
                      <a:pt x="3614" y="12106"/>
                      <a:pt x="3733" y="12071"/>
                    </a:cubicBezTo>
                    <a:cubicBezTo>
                      <a:pt x="3853" y="12035"/>
                      <a:pt x="3948" y="11955"/>
                      <a:pt x="4008" y="11843"/>
                    </a:cubicBezTo>
                    <a:cubicBezTo>
                      <a:pt x="4048" y="11776"/>
                      <a:pt x="4064" y="11700"/>
                      <a:pt x="4064" y="11624"/>
                    </a:cubicBezTo>
                    <a:cubicBezTo>
                      <a:pt x="4064" y="11461"/>
                      <a:pt x="3980" y="11301"/>
                      <a:pt x="3825" y="11214"/>
                    </a:cubicBezTo>
                    <a:cubicBezTo>
                      <a:pt x="3578" y="11078"/>
                      <a:pt x="3347" y="10931"/>
                      <a:pt x="3136" y="10768"/>
                    </a:cubicBezTo>
                    <a:cubicBezTo>
                      <a:pt x="2917" y="10604"/>
                      <a:pt x="2709" y="10425"/>
                      <a:pt x="2522" y="10234"/>
                    </a:cubicBezTo>
                    <a:cubicBezTo>
                      <a:pt x="1498" y="9195"/>
                      <a:pt x="937" y="7821"/>
                      <a:pt x="937" y="6362"/>
                    </a:cubicBezTo>
                    <a:cubicBezTo>
                      <a:pt x="937" y="4904"/>
                      <a:pt x="1518" y="3522"/>
                      <a:pt x="2574" y="2470"/>
                    </a:cubicBezTo>
                    <a:cubicBezTo>
                      <a:pt x="3343" y="1705"/>
                      <a:pt x="4323" y="1175"/>
                      <a:pt x="5358" y="956"/>
                    </a:cubicBezTo>
                    <a:cubicBezTo>
                      <a:pt x="5318" y="821"/>
                      <a:pt x="5298" y="677"/>
                      <a:pt x="5298" y="530"/>
                    </a:cubicBezTo>
                    <a:cubicBezTo>
                      <a:pt x="5298" y="342"/>
                      <a:pt x="5330" y="167"/>
                      <a:pt x="5390" y="0"/>
                    </a:cubicBezTo>
                  </a:path>
                </a:pathLst>
              </a:custGeom>
              <a:solidFill>
                <a:srgbClr val="E9BC6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18" name="Freeform 8"/>
              <p:cNvSpPr>
                <a:spLocks noChangeArrowheads="1"/>
              </p:cNvSpPr>
              <p:nvPr/>
            </p:nvSpPr>
            <p:spPr bwMode="auto">
              <a:xfrm>
                <a:off x="7269163" y="688975"/>
                <a:ext cx="1587" cy="1587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4 w 5"/>
                  <a:gd name="T7" fmla="*/ 0 h 1"/>
                  <a:gd name="T8" fmla="*/ 0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E9BC6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19" name="Freeform 9"/>
              <p:cNvSpPr>
                <a:spLocks noChangeArrowheads="1"/>
              </p:cNvSpPr>
              <p:nvPr/>
            </p:nvSpPr>
            <p:spPr bwMode="auto">
              <a:xfrm>
                <a:off x="6437312" y="255588"/>
                <a:ext cx="882650" cy="731837"/>
              </a:xfrm>
              <a:custGeom>
                <a:avLst/>
                <a:gdLst>
                  <a:gd name="T0" fmla="*/ 2450 w 2451"/>
                  <a:gd name="T1" fmla="*/ 1538 h 2033"/>
                  <a:gd name="T2" fmla="*/ 2450 w 2451"/>
                  <a:gd name="T3" fmla="*/ 1538 h 2033"/>
                  <a:gd name="T4" fmla="*/ 2290 w 2451"/>
                  <a:gd name="T5" fmla="*/ 1207 h 2033"/>
                  <a:gd name="T6" fmla="*/ 402 w 2451"/>
                  <a:gd name="T7" fmla="*/ 104 h 2033"/>
                  <a:gd name="T8" fmla="*/ 64 w 2451"/>
                  <a:gd name="T9" fmla="*/ 0 h 2033"/>
                  <a:gd name="T10" fmla="*/ 111 w 2451"/>
                  <a:gd name="T11" fmla="*/ 383 h 2033"/>
                  <a:gd name="T12" fmla="*/ 0 w 2451"/>
                  <a:gd name="T13" fmla="*/ 952 h 2033"/>
                  <a:gd name="T14" fmla="*/ 103 w 2451"/>
                  <a:gd name="T15" fmla="*/ 988 h 2033"/>
                  <a:gd name="T16" fmla="*/ 1673 w 2451"/>
                  <a:gd name="T17" fmla="*/ 1909 h 2033"/>
                  <a:gd name="T18" fmla="*/ 2012 w 2451"/>
                  <a:gd name="T19" fmla="*/ 2024 h 2033"/>
                  <a:gd name="T20" fmla="*/ 2334 w 2451"/>
                  <a:gd name="T21" fmla="*/ 1865 h 2033"/>
                  <a:gd name="T22" fmla="*/ 2450 w 2451"/>
                  <a:gd name="T23" fmla="*/ 1578 h 2033"/>
                  <a:gd name="T24" fmla="*/ 2450 w 2451"/>
                  <a:gd name="T25" fmla="*/ 1570 h 2033"/>
                  <a:gd name="T26" fmla="*/ 2450 w 2451"/>
                  <a:gd name="T27" fmla="*/ 1542 h 2033"/>
                  <a:gd name="T28" fmla="*/ 2450 w 2451"/>
                  <a:gd name="T29" fmla="*/ 1538 h 2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1" h="2033" extrusionOk="0">
                    <a:moveTo>
                      <a:pt x="2450" y="1538"/>
                    </a:moveTo>
                    <a:lnTo>
                      <a:pt x="2450" y="1538"/>
                    </a:lnTo>
                    <a:cubicBezTo>
                      <a:pt x="2446" y="1411"/>
                      <a:pt x="2386" y="1291"/>
                      <a:pt x="2290" y="1207"/>
                    </a:cubicBezTo>
                    <a:cubicBezTo>
                      <a:pt x="1721" y="705"/>
                      <a:pt x="1103" y="343"/>
                      <a:pt x="402" y="104"/>
                    </a:cubicBezTo>
                    <a:cubicBezTo>
                      <a:pt x="295" y="68"/>
                      <a:pt x="179" y="32"/>
                      <a:pt x="64" y="0"/>
                    </a:cubicBezTo>
                    <a:cubicBezTo>
                      <a:pt x="95" y="120"/>
                      <a:pt x="111" y="251"/>
                      <a:pt x="111" y="383"/>
                    </a:cubicBezTo>
                    <a:cubicBezTo>
                      <a:pt x="111" y="582"/>
                      <a:pt x="71" y="777"/>
                      <a:pt x="0" y="952"/>
                    </a:cubicBezTo>
                    <a:cubicBezTo>
                      <a:pt x="36" y="964"/>
                      <a:pt x="68" y="976"/>
                      <a:pt x="103" y="988"/>
                    </a:cubicBezTo>
                    <a:cubicBezTo>
                      <a:pt x="681" y="1184"/>
                      <a:pt x="1195" y="1486"/>
                      <a:pt x="1673" y="1909"/>
                    </a:cubicBezTo>
                    <a:cubicBezTo>
                      <a:pt x="1769" y="1992"/>
                      <a:pt x="1888" y="2032"/>
                      <a:pt x="2012" y="2024"/>
                    </a:cubicBezTo>
                    <a:cubicBezTo>
                      <a:pt x="2135" y="2016"/>
                      <a:pt x="2251" y="1960"/>
                      <a:pt x="2334" y="1865"/>
                    </a:cubicBezTo>
                    <a:cubicBezTo>
                      <a:pt x="2402" y="1789"/>
                      <a:pt x="2446" y="1685"/>
                      <a:pt x="2450" y="1578"/>
                    </a:cubicBezTo>
                    <a:cubicBezTo>
                      <a:pt x="2450" y="1570"/>
                      <a:pt x="2450" y="1570"/>
                      <a:pt x="2450" y="1570"/>
                    </a:cubicBezTo>
                    <a:cubicBezTo>
                      <a:pt x="2450" y="1542"/>
                      <a:pt x="2450" y="1542"/>
                      <a:pt x="2450" y="1542"/>
                    </a:cubicBezTo>
                    <a:lnTo>
                      <a:pt x="2450" y="1538"/>
                    </a:lnTo>
                  </a:path>
                </a:pathLst>
              </a:custGeom>
              <a:solidFill>
                <a:srgbClr val="E9BC6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</p:grpSp>
        <p:grpSp>
          <p:nvGrpSpPr>
            <p:cNvPr id="100" name="Gruppierung 99"/>
            <p:cNvGrpSpPr>
              <a:grpSpLocks noChangeAspect="1"/>
            </p:cNvGrpSpPr>
            <p:nvPr/>
          </p:nvGrpSpPr>
          <p:grpSpPr bwMode="auto">
            <a:xfrm>
              <a:off x="8119018" y="325424"/>
              <a:ext cx="680529" cy="216000"/>
              <a:chOff x="2325688" y="5838825"/>
              <a:chExt cx="5446712" cy="1728788"/>
            </a:xfrm>
          </p:grpSpPr>
          <p:sp>
            <p:nvSpPr>
              <p:cNvPr id="101" name="Freeform 10"/>
              <p:cNvSpPr>
                <a:spLocks noChangeArrowheads="1"/>
              </p:cNvSpPr>
              <p:nvPr/>
            </p:nvSpPr>
            <p:spPr bwMode="auto">
              <a:xfrm>
                <a:off x="2325688" y="6615113"/>
                <a:ext cx="1631950" cy="941387"/>
              </a:xfrm>
              <a:custGeom>
                <a:avLst/>
                <a:gdLst>
                  <a:gd name="T0" fmla="*/ 0 w 4531"/>
                  <a:gd name="T1" fmla="*/ 120 h 2615"/>
                  <a:gd name="T2" fmla="*/ 0 w 4531"/>
                  <a:gd name="T3" fmla="*/ 120 h 2615"/>
                  <a:gd name="T4" fmla="*/ 175 w 4531"/>
                  <a:gd name="T5" fmla="*/ 0 h 2615"/>
                  <a:gd name="T6" fmla="*/ 4418 w 4531"/>
                  <a:gd name="T7" fmla="*/ 4 h 2615"/>
                  <a:gd name="T8" fmla="*/ 4526 w 4531"/>
                  <a:gd name="T9" fmla="*/ 84 h 2615"/>
                  <a:gd name="T10" fmla="*/ 4530 w 4531"/>
                  <a:gd name="T11" fmla="*/ 742 h 2615"/>
                  <a:gd name="T12" fmla="*/ 2916 w 4531"/>
                  <a:gd name="T13" fmla="*/ 742 h 2615"/>
                  <a:gd name="T14" fmla="*/ 2845 w 4531"/>
                  <a:gd name="T15" fmla="*/ 742 h 2615"/>
                  <a:gd name="T16" fmla="*/ 2761 w 4531"/>
                  <a:gd name="T17" fmla="*/ 371 h 2615"/>
                  <a:gd name="T18" fmla="*/ 1725 w 4531"/>
                  <a:gd name="T19" fmla="*/ 371 h 2615"/>
                  <a:gd name="T20" fmla="*/ 1638 w 4531"/>
                  <a:gd name="T21" fmla="*/ 455 h 2615"/>
                  <a:gd name="T22" fmla="*/ 1638 w 4531"/>
                  <a:gd name="T23" fmla="*/ 2200 h 2615"/>
                  <a:gd name="T24" fmla="*/ 1881 w 4531"/>
                  <a:gd name="T25" fmla="*/ 2279 h 2615"/>
                  <a:gd name="T26" fmla="*/ 2733 w 4531"/>
                  <a:gd name="T27" fmla="*/ 2275 h 2615"/>
                  <a:gd name="T28" fmla="*/ 2809 w 4531"/>
                  <a:gd name="T29" fmla="*/ 2200 h 2615"/>
                  <a:gd name="T30" fmla="*/ 2805 w 4531"/>
                  <a:gd name="T31" fmla="*/ 1578 h 2615"/>
                  <a:gd name="T32" fmla="*/ 2462 w 4531"/>
                  <a:gd name="T33" fmla="*/ 1471 h 2615"/>
                  <a:gd name="T34" fmla="*/ 2243 w 4531"/>
                  <a:gd name="T35" fmla="*/ 1471 h 2615"/>
                  <a:gd name="T36" fmla="*/ 2243 w 4531"/>
                  <a:gd name="T37" fmla="*/ 1156 h 2615"/>
                  <a:gd name="T38" fmla="*/ 4530 w 4531"/>
                  <a:gd name="T39" fmla="*/ 1156 h 2615"/>
                  <a:gd name="T40" fmla="*/ 4526 w 4531"/>
                  <a:gd name="T41" fmla="*/ 2443 h 2615"/>
                  <a:gd name="T42" fmla="*/ 4418 w 4531"/>
                  <a:gd name="T43" fmla="*/ 2586 h 2615"/>
                  <a:gd name="T44" fmla="*/ 4319 w 4531"/>
                  <a:gd name="T45" fmla="*/ 2614 h 2615"/>
                  <a:gd name="T46" fmla="*/ 84 w 4531"/>
                  <a:gd name="T47" fmla="*/ 2614 h 2615"/>
                  <a:gd name="T48" fmla="*/ 4 w 4531"/>
                  <a:gd name="T49" fmla="*/ 2506 h 2615"/>
                  <a:gd name="T50" fmla="*/ 0 w 4531"/>
                  <a:gd name="T51" fmla="*/ 2459 h 2615"/>
                  <a:gd name="T52" fmla="*/ 0 w 4531"/>
                  <a:gd name="T53" fmla="*/ 120 h 2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31" h="2615" extrusionOk="0">
                    <a:moveTo>
                      <a:pt x="0" y="120"/>
                    </a:moveTo>
                    <a:lnTo>
                      <a:pt x="0" y="120"/>
                    </a:lnTo>
                    <a:cubicBezTo>
                      <a:pt x="0" y="44"/>
                      <a:pt x="36" y="0"/>
                      <a:pt x="175" y="0"/>
                    </a:cubicBezTo>
                    <a:cubicBezTo>
                      <a:pt x="4418" y="4"/>
                      <a:pt x="4418" y="4"/>
                      <a:pt x="4418" y="4"/>
                    </a:cubicBezTo>
                    <a:cubicBezTo>
                      <a:pt x="4458" y="12"/>
                      <a:pt x="4514" y="40"/>
                      <a:pt x="4526" y="84"/>
                    </a:cubicBezTo>
                    <a:cubicBezTo>
                      <a:pt x="4526" y="303"/>
                      <a:pt x="4530" y="522"/>
                      <a:pt x="4530" y="742"/>
                    </a:cubicBezTo>
                    <a:cubicBezTo>
                      <a:pt x="2916" y="742"/>
                      <a:pt x="2916" y="742"/>
                      <a:pt x="2916" y="742"/>
                    </a:cubicBezTo>
                    <a:cubicBezTo>
                      <a:pt x="2845" y="742"/>
                      <a:pt x="2845" y="742"/>
                      <a:pt x="2845" y="742"/>
                    </a:cubicBezTo>
                    <a:cubicBezTo>
                      <a:pt x="2845" y="618"/>
                      <a:pt x="2881" y="371"/>
                      <a:pt x="2761" y="371"/>
                    </a:cubicBezTo>
                    <a:cubicBezTo>
                      <a:pt x="1725" y="371"/>
                      <a:pt x="1725" y="371"/>
                      <a:pt x="1725" y="371"/>
                    </a:cubicBezTo>
                    <a:cubicBezTo>
                      <a:pt x="1689" y="387"/>
                      <a:pt x="1654" y="419"/>
                      <a:pt x="1638" y="455"/>
                    </a:cubicBezTo>
                    <a:cubicBezTo>
                      <a:pt x="1638" y="1032"/>
                      <a:pt x="1638" y="1674"/>
                      <a:pt x="1638" y="2200"/>
                    </a:cubicBezTo>
                    <a:cubicBezTo>
                      <a:pt x="1681" y="2299"/>
                      <a:pt x="1789" y="2275"/>
                      <a:pt x="1881" y="2279"/>
                    </a:cubicBezTo>
                    <a:cubicBezTo>
                      <a:pt x="2733" y="2275"/>
                      <a:pt x="2733" y="2275"/>
                      <a:pt x="2733" y="2275"/>
                    </a:cubicBezTo>
                    <a:cubicBezTo>
                      <a:pt x="2765" y="2267"/>
                      <a:pt x="2805" y="2240"/>
                      <a:pt x="2809" y="2200"/>
                    </a:cubicBezTo>
                    <a:cubicBezTo>
                      <a:pt x="2805" y="1578"/>
                      <a:pt x="2805" y="1578"/>
                      <a:pt x="2805" y="1578"/>
                    </a:cubicBezTo>
                    <a:cubicBezTo>
                      <a:pt x="2761" y="1419"/>
                      <a:pt x="2590" y="1486"/>
                      <a:pt x="2462" y="1471"/>
                    </a:cubicBezTo>
                    <a:cubicBezTo>
                      <a:pt x="2243" y="1471"/>
                      <a:pt x="2243" y="1471"/>
                      <a:pt x="2243" y="1471"/>
                    </a:cubicBezTo>
                    <a:cubicBezTo>
                      <a:pt x="2243" y="1156"/>
                      <a:pt x="2243" y="1156"/>
                      <a:pt x="2243" y="1156"/>
                    </a:cubicBezTo>
                    <a:cubicBezTo>
                      <a:pt x="4530" y="1156"/>
                      <a:pt x="4530" y="1156"/>
                      <a:pt x="4530" y="1156"/>
                    </a:cubicBezTo>
                    <a:cubicBezTo>
                      <a:pt x="4526" y="2443"/>
                      <a:pt x="4526" y="2443"/>
                      <a:pt x="4526" y="2443"/>
                    </a:cubicBezTo>
                    <a:cubicBezTo>
                      <a:pt x="4506" y="2498"/>
                      <a:pt x="4474" y="2554"/>
                      <a:pt x="4418" y="2586"/>
                    </a:cubicBezTo>
                    <a:cubicBezTo>
                      <a:pt x="4319" y="2614"/>
                      <a:pt x="4319" y="2614"/>
                      <a:pt x="4319" y="2614"/>
                    </a:cubicBezTo>
                    <a:cubicBezTo>
                      <a:pt x="84" y="2614"/>
                      <a:pt x="84" y="2614"/>
                      <a:pt x="84" y="2614"/>
                    </a:cubicBezTo>
                    <a:cubicBezTo>
                      <a:pt x="36" y="2606"/>
                      <a:pt x="12" y="2550"/>
                      <a:pt x="4" y="2506"/>
                    </a:cubicBezTo>
                    <a:cubicBezTo>
                      <a:pt x="0" y="2459"/>
                      <a:pt x="0" y="2459"/>
                      <a:pt x="0" y="2459"/>
                    </a:cubicBezTo>
                    <a:lnTo>
                      <a:pt x="0" y="120"/>
                    </a:lnTo>
                  </a:path>
                </a:pathLst>
              </a:custGeom>
              <a:solidFill>
                <a:srgbClr val="05050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02" name="Freeform 11"/>
              <p:cNvSpPr>
                <a:spLocks noChangeArrowheads="1"/>
              </p:cNvSpPr>
              <p:nvPr/>
            </p:nvSpPr>
            <p:spPr bwMode="auto">
              <a:xfrm>
                <a:off x="4425950" y="6616700"/>
                <a:ext cx="1644650" cy="942975"/>
              </a:xfrm>
              <a:custGeom>
                <a:avLst/>
                <a:gdLst>
                  <a:gd name="T0" fmla="*/ 3 w 4569"/>
                  <a:gd name="T1" fmla="*/ 1877 h 2619"/>
                  <a:gd name="T2" fmla="*/ 3 w 4569"/>
                  <a:gd name="T3" fmla="*/ 1877 h 2619"/>
                  <a:gd name="T4" fmla="*/ 1728 w 4569"/>
                  <a:gd name="T5" fmla="*/ 1881 h 2619"/>
                  <a:gd name="T6" fmla="*/ 1811 w 4569"/>
                  <a:gd name="T7" fmla="*/ 2247 h 2619"/>
                  <a:gd name="T8" fmla="*/ 2795 w 4569"/>
                  <a:gd name="T9" fmla="*/ 2243 h 2619"/>
                  <a:gd name="T10" fmla="*/ 2879 w 4569"/>
                  <a:gd name="T11" fmla="*/ 2144 h 2619"/>
                  <a:gd name="T12" fmla="*/ 2879 w 4569"/>
                  <a:gd name="T13" fmla="*/ 1570 h 2619"/>
                  <a:gd name="T14" fmla="*/ 2787 w 4569"/>
                  <a:gd name="T15" fmla="*/ 1487 h 2619"/>
                  <a:gd name="T16" fmla="*/ 123 w 4569"/>
                  <a:gd name="T17" fmla="*/ 1482 h 2619"/>
                  <a:gd name="T18" fmla="*/ 0 w 4569"/>
                  <a:gd name="T19" fmla="*/ 1291 h 2619"/>
                  <a:gd name="T20" fmla="*/ 3 w 4569"/>
                  <a:gd name="T21" fmla="*/ 144 h 2619"/>
                  <a:gd name="T22" fmla="*/ 326 w 4569"/>
                  <a:gd name="T23" fmla="*/ 12 h 2619"/>
                  <a:gd name="T24" fmla="*/ 4448 w 4569"/>
                  <a:gd name="T25" fmla="*/ 12 h 2619"/>
                  <a:gd name="T26" fmla="*/ 4568 w 4569"/>
                  <a:gd name="T27" fmla="*/ 96 h 2619"/>
                  <a:gd name="T28" fmla="*/ 4568 w 4569"/>
                  <a:gd name="T29" fmla="*/ 702 h 2619"/>
                  <a:gd name="T30" fmla="*/ 2895 w 4569"/>
                  <a:gd name="T31" fmla="*/ 702 h 2619"/>
                  <a:gd name="T32" fmla="*/ 2823 w 4569"/>
                  <a:gd name="T33" fmla="*/ 367 h 2619"/>
                  <a:gd name="T34" fmla="*/ 1755 w 4569"/>
                  <a:gd name="T35" fmla="*/ 367 h 2619"/>
                  <a:gd name="T36" fmla="*/ 1712 w 4569"/>
                  <a:gd name="T37" fmla="*/ 411 h 2619"/>
                  <a:gd name="T38" fmla="*/ 1712 w 4569"/>
                  <a:gd name="T39" fmla="*/ 1104 h 2619"/>
                  <a:gd name="T40" fmla="*/ 2086 w 4569"/>
                  <a:gd name="T41" fmla="*/ 1192 h 2619"/>
                  <a:gd name="T42" fmla="*/ 4413 w 4569"/>
                  <a:gd name="T43" fmla="*/ 1192 h 2619"/>
                  <a:gd name="T44" fmla="*/ 4568 w 4569"/>
                  <a:gd name="T45" fmla="*/ 1279 h 2619"/>
                  <a:gd name="T46" fmla="*/ 4568 w 4569"/>
                  <a:gd name="T47" fmla="*/ 2447 h 2619"/>
                  <a:gd name="T48" fmla="*/ 4468 w 4569"/>
                  <a:gd name="T49" fmla="*/ 2618 h 2619"/>
                  <a:gd name="T50" fmla="*/ 4138 w 4569"/>
                  <a:gd name="T51" fmla="*/ 2618 h 2619"/>
                  <a:gd name="T52" fmla="*/ 155 w 4569"/>
                  <a:gd name="T53" fmla="*/ 2618 h 2619"/>
                  <a:gd name="T54" fmla="*/ 0 w 4569"/>
                  <a:gd name="T55" fmla="*/ 2451 h 2619"/>
                  <a:gd name="T56" fmla="*/ 3 w 4569"/>
                  <a:gd name="T57" fmla="*/ 1877 h 2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69" h="2619" extrusionOk="0">
                    <a:moveTo>
                      <a:pt x="3" y="1877"/>
                    </a:moveTo>
                    <a:lnTo>
                      <a:pt x="3" y="1877"/>
                    </a:lnTo>
                    <a:cubicBezTo>
                      <a:pt x="1728" y="1881"/>
                      <a:pt x="1728" y="1881"/>
                      <a:pt x="1728" y="1881"/>
                    </a:cubicBezTo>
                    <a:cubicBezTo>
                      <a:pt x="1728" y="2028"/>
                      <a:pt x="1697" y="2247"/>
                      <a:pt x="1811" y="2247"/>
                    </a:cubicBezTo>
                    <a:cubicBezTo>
                      <a:pt x="2138" y="2251"/>
                      <a:pt x="2476" y="2243"/>
                      <a:pt x="2795" y="2243"/>
                    </a:cubicBezTo>
                    <a:cubicBezTo>
                      <a:pt x="2879" y="2144"/>
                      <a:pt x="2879" y="2144"/>
                      <a:pt x="2879" y="2144"/>
                    </a:cubicBezTo>
                    <a:cubicBezTo>
                      <a:pt x="2879" y="1570"/>
                      <a:pt x="2879" y="1570"/>
                      <a:pt x="2879" y="1570"/>
                    </a:cubicBezTo>
                    <a:cubicBezTo>
                      <a:pt x="2879" y="1534"/>
                      <a:pt x="2867" y="1487"/>
                      <a:pt x="2787" y="1487"/>
                    </a:cubicBezTo>
                    <a:cubicBezTo>
                      <a:pt x="123" y="1482"/>
                      <a:pt x="123" y="1482"/>
                      <a:pt x="123" y="1482"/>
                    </a:cubicBezTo>
                    <a:cubicBezTo>
                      <a:pt x="27" y="1482"/>
                      <a:pt x="0" y="1375"/>
                      <a:pt x="0" y="1291"/>
                    </a:cubicBezTo>
                    <a:cubicBezTo>
                      <a:pt x="3" y="144"/>
                      <a:pt x="3" y="144"/>
                      <a:pt x="3" y="144"/>
                    </a:cubicBezTo>
                    <a:cubicBezTo>
                      <a:pt x="3" y="0"/>
                      <a:pt x="207" y="12"/>
                      <a:pt x="326" y="12"/>
                    </a:cubicBezTo>
                    <a:cubicBezTo>
                      <a:pt x="4448" y="12"/>
                      <a:pt x="4448" y="12"/>
                      <a:pt x="4448" y="12"/>
                    </a:cubicBezTo>
                    <a:cubicBezTo>
                      <a:pt x="4496" y="28"/>
                      <a:pt x="4560" y="36"/>
                      <a:pt x="4568" y="96"/>
                    </a:cubicBezTo>
                    <a:cubicBezTo>
                      <a:pt x="4568" y="702"/>
                      <a:pt x="4568" y="702"/>
                      <a:pt x="4568" y="702"/>
                    </a:cubicBezTo>
                    <a:cubicBezTo>
                      <a:pt x="2895" y="702"/>
                      <a:pt x="2895" y="702"/>
                      <a:pt x="2895" y="702"/>
                    </a:cubicBezTo>
                    <a:cubicBezTo>
                      <a:pt x="2895" y="590"/>
                      <a:pt x="2927" y="367"/>
                      <a:pt x="2823" y="367"/>
                    </a:cubicBezTo>
                    <a:cubicBezTo>
                      <a:pt x="2476" y="367"/>
                      <a:pt x="2106" y="367"/>
                      <a:pt x="1755" y="367"/>
                    </a:cubicBezTo>
                    <a:cubicBezTo>
                      <a:pt x="1712" y="411"/>
                      <a:pt x="1712" y="411"/>
                      <a:pt x="1712" y="411"/>
                    </a:cubicBezTo>
                    <a:cubicBezTo>
                      <a:pt x="1712" y="1104"/>
                      <a:pt x="1712" y="1104"/>
                      <a:pt x="1712" y="1104"/>
                    </a:cubicBezTo>
                    <a:cubicBezTo>
                      <a:pt x="1712" y="1224"/>
                      <a:pt x="1911" y="1192"/>
                      <a:pt x="2086" y="1192"/>
                    </a:cubicBezTo>
                    <a:cubicBezTo>
                      <a:pt x="4413" y="1192"/>
                      <a:pt x="4413" y="1192"/>
                      <a:pt x="4413" y="1192"/>
                    </a:cubicBezTo>
                    <a:cubicBezTo>
                      <a:pt x="4520" y="1192"/>
                      <a:pt x="4568" y="1208"/>
                      <a:pt x="4568" y="1279"/>
                    </a:cubicBezTo>
                    <a:cubicBezTo>
                      <a:pt x="4568" y="1678"/>
                      <a:pt x="4568" y="2088"/>
                      <a:pt x="4568" y="2447"/>
                    </a:cubicBezTo>
                    <a:cubicBezTo>
                      <a:pt x="4568" y="2514"/>
                      <a:pt x="4544" y="2602"/>
                      <a:pt x="4468" y="2618"/>
                    </a:cubicBezTo>
                    <a:cubicBezTo>
                      <a:pt x="4138" y="2618"/>
                      <a:pt x="4138" y="2618"/>
                      <a:pt x="4138" y="2618"/>
                    </a:cubicBezTo>
                    <a:cubicBezTo>
                      <a:pt x="155" y="2618"/>
                      <a:pt x="155" y="2618"/>
                      <a:pt x="155" y="2618"/>
                    </a:cubicBezTo>
                    <a:cubicBezTo>
                      <a:pt x="83" y="2606"/>
                      <a:pt x="0" y="2546"/>
                      <a:pt x="0" y="2451"/>
                    </a:cubicBezTo>
                    <a:cubicBezTo>
                      <a:pt x="0" y="2263"/>
                      <a:pt x="3" y="2096"/>
                      <a:pt x="3" y="1877"/>
                    </a:cubicBezTo>
                  </a:path>
                </a:pathLst>
              </a:custGeom>
              <a:solidFill>
                <a:srgbClr val="05050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03" name="Freeform 12"/>
              <p:cNvSpPr>
                <a:spLocks noChangeArrowheads="1"/>
              </p:cNvSpPr>
              <p:nvPr/>
            </p:nvSpPr>
            <p:spPr bwMode="auto">
              <a:xfrm>
                <a:off x="6453188" y="6616700"/>
                <a:ext cx="611187" cy="949325"/>
              </a:xfrm>
              <a:custGeom>
                <a:avLst/>
                <a:gdLst>
                  <a:gd name="T0" fmla="*/ 0 w 1698"/>
                  <a:gd name="T1" fmla="*/ 2243 h 2639"/>
                  <a:gd name="T2" fmla="*/ 0 w 1698"/>
                  <a:gd name="T3" fmla="*/ 2243 h 2639"/>
                  <a:gd name="T4" fmla="*/ 541 w 1698"/>
                  <a:gd name="T5" fmla="*/ 2124 h 2639"/>
                  <a:gd name="T6" fmla="*/ 553 w 1698"/>
                  <a:gd name="T7" fmla="*/ 2020 h 2639"/>
                  <a:gd name="T8" fmla="*/ 553 w 1698"/>
                  <a:gd name="T9" fmla="*/ 566 h 2639"/>
                  <a:gd name="T10" fmla="*/ 8 w 1698"/>
                  <a:gd name="T11" fmla="*/ 415 h 2639"/>
                  <a:gd name="T12" fmla="*/ 8 w 1698"/>
                  <a:gd name="T13" fmla="*/ 0 h 2639"/>
                  <a:gd name="T14" fmla="*/ 1697 w 1698"/>
                  <a:gd name="T15" fmla="*/ 0 h 2639"/>
                  <a:gd name="T16" fmla="*/ 1697 w 1698"/>
                  <a:gd name="T17" fmla="*/ 2638 h 2639"/>
                  <a:gd name="T18" fmla="*/ 0 w 1698"/>
                  <a:gd name="T19" fmla="*/ 2638 h 2639"/>
                  <a:gd name="T20" fmla="*/ 0 w 1698"/>
                  <a:gd name="T21" fmla="*/ 2243 h 2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8" h="2639" extrusionOk="0">
                    <a:moveTo>
                      <a:pt x="0" y="2243"/>
                    </a:moveTo>
                    <a:lnTo>
                      <a:pt x="0" y="2243"/>
                    </a:lnTo>
                    <a:cubicBezTo>
                      <a:pt x="191" y="2227"/>
                      <a:pt x="450" y="2291"/>
                      <a:pt x="541" y="2124"/>
                    </a:cubicBezTo>
                    <a:cubicBezTo>
                      <a:pt x="553" y="2020"/>
                      <a:pt x="553" y="2020"/>
                      <a:pt x="553" y="2020"/>
                    </a:cubicBezTo>
                    <a:cubicBezTo>
                      <a:pt x="553" y="566"/>
                      <a:pt x="553" y="566"/>
                      <a:pt x="553" y="566"/>
                    </a:cubicBezTo>
                    <a:cubicBezTo>
                      <a:pt x="506" y="375"/>
                      <a:pt x="203" y="415"/>
                      <a:pt x="8" y="41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697" y="0"/>
                      <a:pt x="1697" y="0"/>
                      <a:pt x="1697" y="0"/>
                    </a:cubicBezTo>
                    <a:cubicBezTo>
                      <a:pt x="1697" y="2638"/>
                      <a:pt x="1697" y="2638"/>
                      <a:pt x="1697" y="2638"/>
                    </a:cubicBezTo>
                    <a:cubicBezTo>
                      <a:pt x="0" y="2638"/>
                      <a:pt x="0" y="2638"/>
                      <a:pt x="0" y="2638"/>
                    </a:cubicBezTo>
                    <a:cubicBezTo>
                      <a:pt x="0" y="2510"/>
                      <a:pt x="0" y="2375"/>
                      <a:pt x="0" y="2243"/>
                    </a:cubicBezTo>
                  </a:path>
                </a:pathLst>
              </a:custGeom>
              <a:solidFill>
                <a:srgbClr val="05050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04" name="Freeform 13"/>
              <p:cNvSpPr>
                <a:spLocks noChangeArrowheads="1"/>
              </p:cNvSpPr>
              <p:nvPr/>
            </p:nvSpPr>
            <p:spPr bwMode="auto">
              <a:xfrm>
                <a:off x="7161213" y="6618288"/>
                <a:ext cx="611187" cy="949325"/>
              </a:xfrm>
              <a:custGeom>
                <a:avLst/>
                <a:gdLst>
                  <a:gd name="T0" fmla="*/ 1697 w 1698"/>
                  <a:gd name="T1" fmla="*/ 2239 h 2635"/>
                  <a:gd name="T2" fmla="*/ 1697 w 1698"/>
                  <a:gd name="T3" fmla="*/ 2239 h 2635"/>
                  <a:gd name="T4" fmla="*/ 1155 w 1698"/>
                  <a:gd name="T5" fmla="*/ 2120 h 2635"/>
                  <a:gd name="T6" fmla="*/ 1139 w 1698"/>
                  <a:gd name="T7" fmla="*/ 2020 h 2635"/>
                  <a:gd name="T8" fmla="*/ 1143 w 1698"/>
                  <a:gd name="T9" fmla="*/ 566 h 2635"/>
                  <a:gd name="T10" fmla="*/ 1689 w 1698"/>
                  <a:gd name="T11" fmla="*/ 411 h 2635"/>
                  <a:gd name="T12" fmla="*/ 1689 w 1698"/>
                  <a:gd name="T13" fmla="*/ 0 h 2635"/>
                  <a:gd name="T14" fmla="*/ 0 w 1698"/>
                  <a:gd name="T15" fmla="*/ 0 h 2635"/>
                  <a:gd name="T16" fmla="*/ 0 w 1698"/>
                  <a:gd name="T17" fmla="*/ 2634 h 2635"/>
                  <a:gd name="T18" fmla="*/ 1697 w 1698"/>
                  <a:gd name="T19" fmla="*/ 2634 h 2635"/>
                  <a:gd name="T20" fmla="*/ 1697 w 1698"/>
                  <a:gd name="T21" fmla="*/ 2239 h 2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8" h="2635" extrusionOk="0">
                    <a:moveTo>
                      <a:pt x="1697" y="2239"/>
                    </a:moveTo>
                    <a:lnTo>
                      <a:pt x="1697" y="2239"/>
                    </a:lnTo>
                    <a:cubicBezTo>
                      <a:pt x="1502" y="2227"/>
                      <a:pt x="1247" y="2291"/>
                      <a:pt x="1155" y="2120"/>
                    </a:cubicBezTo>
                    <a:cubicBezTo>
                      <a:pt x="1139" y="2020"/>
                      <a:pt x="1139" y="2020"/>
                      <a:pt x="1139" y="2020"/>
                    </a:cubicBezTo>
                    <a:cubicBezTo>
                      <a:pt x="1143" y="566"/>
                      <a:pt x="1143" y="566"/>
                      <a:pt x="1143" y="566"/>
                    </a:cubicBezTo>
                    <a:cubicBezTo>
                      <a:pt x="1187" y="371"/>
                      <a:pt x="1490" y="415"/>
                      <a:pt x="1689" y="411"/>
                    </a:cubicBezTo>
                    <a:cubicBezTo>
                      <a:pt x="1689" y="0"/>
                      <a:pt x="1689" y="0"/>
                      <a:pt x="16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34"/>
                      <a:pt x="0" y="2634"/>
                      <a:pt x="0" y="2634"/>
                    </a:cubicBezTo>
                    <a:cubicBezTo>
                      <a:pt x="1697" y="2634"/>
                      <a:pt x="1697" y="2634"/>
                      <a:pt x="1697" y="2634"/>
                    </a:cubicBezTo>
                    <a:cubicBezTo>
                      <a:pt x="1697" y="2510"/>
                      <a:pt x="1697" y="2375"/>
                      <a:pt x="1697" y="2239"/>
                    </a:cubicBezTo>
                  </a:path>
                </a:pathLst>
              </a:custGeom>
              <a:solidFill>
                <a:srgbClr val="05050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05" name="Freeform 14"/>
              <p:cNvSpPr>
                <a:spLocks noChangeArrowheads="1"/>
              </p:cNvSpPr>
              <p:nvPr/>
            </p:nvSpPr>
            <p:spPr bwMode="auto">
              <a:xfrm>
                <a:off x="6792913" y="5838825"/>
                <a:ext cx="639762" cy="639763"/>
              </a:xfrm>
              <a:custGeom>
                <a:avLst/>
                <a:gdLst>
                  <a:gd name="T0" fmla="*/ 888 w 1778"/>
                  <a:gd name="T1" fmla="*/ 1777 h 1778"/>
                  <a:gd name="T2" fmla="*/ 888 w 1778"/>
                  <a:gd name="T3" fmla="*/ 1777 h 1778"/>
                  <a:gd name="T4" fmla="*/ 1777 w 1778"/>
                  <a:gd name="T5" fmla="*/ 888 h 1778"/>
                  <a:gd name="T6" fmla="*/ 888 w 1778"/>
                  <a:gd name="T7" fmla="*/ 0 h 1778"/>
                  <a:gd name="T8" fmla="*/ 0 w 1778"/>
                  <a:gd name="T9" fmla="*/ 888 h 1778"/>
                  <a:gd name="T10" fmla="*/ 888 w 1778"/>
                  <a:gd name="T11" fmla="*/ 1777 h 1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8" h="1778" extrusionOk="0">
                    <a:moveTo>
                      <a:pt x="888" y="1777"/>
                    </a:moveTo>
                    <a:lnTo>
                      <a:pt x="888" y="1777"/>
                    </a:lnTo>
                    <a:cubicBezTo>
                      <a:pt x="1378" y="1777"/>
                      <a:pt x="1777" y="1379"/>
                      <a:pt x="1777" y="888"/>
                    </a:cubicBezTo>
                    <a:cubicBezTo>
                      <a:pt x="1777" y="399"/>
                      <a:pt x="1378" y="0"/>
                      <a:pt x="888" y="0"/>
                    </a:cubicBezTo>
                    <a:cubicBezTo>
                      <a:pt x="398" y="0"/>
                      <a:pt x="0" y="399"/>
                      <a:pt x="0" y="888"/>
                    </a:cubicBezTo>
                    <a:cubicBezTo>
                      <a:pt x="0" y="1379"/>
                      <a:pt x="398" y="1777"/>
                      <a:pt x="888" y="1777"/>
                    </a:cubicBezTo>
                  </a:path>
                </a:pathLst>
              </a:custGeom>
              <a:solidFill>
                <a:srgbClr val="E3B76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06" name="Freeform 15"/>
              <p:cNvSpPr>
                <a:spLocks noChangeArrowheads="1"/>
              </p:cNvSpPr>
              <p:nvPr/>
            </p:nvSpPr>
            <p:spPr bwMode="auto">
              <a:xfrm>
                <a:off x="7112000" y="6157913"/>
                <a:ext cx="1587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E3B76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07" name="Freeform 16"/>
              <p:cNvSpPr>
                <a:spLocks noChangeArrowheads="1"/>
              </p:cNvSpPr>
              <p:nvPr/>
            </p:nvSpPr>
            <p:spPr bwMode="auto">
              <a:xfrm>
                <a:off x="7112000" y="6157913"/>
                <a:ext cx="1587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E3B76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08" name="Freeform 17"/>
              <p:cNvSpPr>
                <a:spLocks noChangeArrowheads="1"/>
              </p:cNvSpPr>
              <p:nvPr/>
            </p:nvSpPr>
            <p:spPr bwMode="auto">
              <a:xfrm>
                <a:off x="7062788" y="6616700"/>
                <a:ext cx="98425" cy="949325"/>
              </a:xfrm>
              <a:custGeom>
                <a:avLst/>
                <a:gdLst>
                  <a:gd name="T0" fmla="*/ 271 w 272"/>
                  <a:gd name="T1" fmla="*/ 2638 h 2639"/>
                  <a:gd name="T2" fmla="*/ 271 w 272"/>
                  <a:gd name="T3" fmla="*/ 0 h 2639"/>
                  <a:gd name="T4" fmla="*/ 0 w 272"/>
                  <a:gd name="T5" fmla="*/ 0 h 2639"/>
                  <a:gd name="T6" fmla="*/ 0 w 272"/>
                  <a:gd name="T7" fmla="*/ 2638 h 2639"/>
                  <a:gd name="T8" fmla="*/ 271 w 272"/>
                  <a:gd name="T9" fmla="*/ 2638 h 2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639" extrusionOk="0">
                    <a:moveTo>
                      <a:pt x="271" y="2638"/>
                    </a:moveTo>
                    <a:lnTo>
                      <a:pt x="271" y="0"/>
                    </a:lnTo>
                    <a:lnTo>
                      <a:pt x="0" y="0"/>
                    </a:lnTo>
                    <a:lnTo>
                      <a:pt x="0" y="2638"/>
                    </a:lnTo>
                    <a:lnTo>
                      <a:pt x="271" y="2638"/>
                    </a:lnTo>
                  </a:path>
                </a:pathLst>
              </a:custGeom>
              <a:solidFill>
                <a:srgbClr val="E3B76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09" name="Freeform 18"/>
              <p:cNvSpPr>
                <a:spLocks noChangeArrowheads="1"/>
              </p:cNvSpPr>
              <p:nvPr/>
            </p:nvSpPr>
            <p:spPr bwMode="auto">
              <a:xfrm>
                <a:off x="7112000" y="7091363"/>
                <a:ext cx="1587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E3B76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10" name="Freeform 19"/>
              <p:cNvSpPr>
                <a:spLocks noChangeArrowheads="1"/>
              </p:cNvSpPr>
              <p:nvPr/>
            </p:nvSpPr>
            <p:spPr bwMode="auto">
              <a:xfrm>
                <a:off x="7112000" y="7091363"/>
                <a:ext cx="1587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E3B76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457446">
                  <a:defRPr/>
                </a:pPr>
                <a:endParaRPr lang="de-DE" sz="1797" kern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</p:grpSp>
      </p:grpSp>
      <p:sp>
        <p:nvSpPr>
          <p:cNvPr id="31" name="Freeform 1"/>
          <p:cNvSpPr>
            <a:spLocks noChangeArrowheads="1"/>
          </p:cNvSpPr>
          <p:nvPr/>
        </p:nvSpPr>
        <p:spPr bwMode="auto">
          <a:xfrm>
            <a:off x="0" y="214281"/>
            <a:ext cx="11767930" cy="5033580"/>
          </a:xfrm>
          <a:custGeom>
            <a:avLst/>
            <a:gdLst>
              <a:gd name="T0" fmla="*/ 0 w 7460"/>
              <a:gd name="T1" fmla="*/ 3276 h 3277"/>
              <a:gd name="T2" fmla="*/ 0 w 7460"/>
              <a:gd name="T3" fmla="*/ 3276 h 3277"/>
              <a:gd name="T4" fmla="*/ 0 w 7460"/>
              <a:gd name="T5" fmla="*/ 0 h 3277"/>
              <a:gd name="T6" fmla="*/ 7459 w 7460"/>
              <a:gd name="T7" fmla="*/ 0 h 3277"/>
              <a:gd name="T8" fmla="*/ 7459 w 7460"/>
              <a:gd name="T9" fmla="*/ 541 h 3277"/>
              <a:gd name="T10" fmla="*/ 6465 w 7460"/>
              <a:gd name="T11" fmla="*/ 2577 h 3277"/>
              <a:gd name="T12" fmla="*/ 6057 w 7460"/>
              <a:gd name="T13" fmla="*/ 2853 h 3277"/>
              <a:gd name="T14" fmla="*/ 0 w 7460"/>
              <a:gd name="T15" fmla="*/ 3276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60" h="3277" extrusionOk="0">
                <a:moveTo>
                  <a:pt x="0" y="3276"/>
                </a:moveTo>
                <a:lnTo>
                  <a:pt x="0" y="3276"/>
                </a:lnTo>
                <a:cubicBezTo>
                  <a:pt x="0" y="0"/>
                  <a:pt x="0" y="0"/>
                  <a:pt x="0" y="0"/>
                </a:cubicBezTo>
                <a:cubicBezTo>
                  <a:pt x="7459" y="0"/>
                  <a:pt x="7459" y="0"/>
                  <a:pt x="7459" y="0"/>
                </a:cubicBezTo>
                <a:cubicBezTo>
                  <a:pt x="7459" y="541"/>
                  <a:pt x="7459" y="541"/>
                  <a:pt x="7459" y="541"/>
                </a:cubicBezTo>
                <a:cubicBezTo>
                  <a:pt x="6465" y="2577"/>
                  <a:pt x="6465" y="2577"/>
                  <a:pt x="6465" y="2577"/>
                </a:cubicBezTo>
                <a:cubicBezTo>
                  <a:pt x="6388" y="2736"/>
                  <a:pt x="6233" y="2840"/>
                  <a:pt x="6057" y="2853"/>
                </a:cubicBezTo>
                <a:cubicBezTo>
                  <a:pt x="5329" y="2904"/>
                  <a:pt x="0" y="3276"/>
                  <a:pt x="0" y="3276"/>
                </a:cubicBezTo>
              </a:path>
            </a:pathLst>
          </a:custGeom>
          <a:blipFill>
            <a:blip r:embed="rId2"/>
            <a:stretch/>
          </a:blipFill>
          <a:ln>
            <a:noFill/>
          </a:ln>
          <a:effectLst/>
        </p:spPr>
        <p:txBody>
          <a:bodyPr wrap="none" lIns="91488" tIns="45745" rIns="91488" bIns="45745" anchor="ctr"/>
          <a:lstStyle/>
          <a:p>
            <a:pPr defTabSz="457446">
              <a:defRPr/>
            </a:pPr>
            <a:endParaRPr lang="de-DE" sz="1797" kern="0">
              <a:noFill/>
              <a:latin typeface="Calibri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0" y="6246443"/>
            <a:ext cx="5866936" cy="93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446">
              <a:lnSpc>
                <a:spcPct val="90000"/>
              </a:lnSpc>
              <a:defRPr/>
            </a:pPr>
            <a:r>
              <a:rPr lang="de-DE" sz="2053" b="1" kern="0" dirty="0">
                <a:solidFill>
                  <a:prstClr val="black"/>
                </a:solidFill>
                <a:latin typeface="Calibri"/>
                <a:cs typeface="Arial"/>
              </a:rPr>
              <a:t>Haik Simon – GSI Darmstadt</a:t>
            </a:r>
          </a:p>
          <a:p>
            <a:pPr defTabSz="457446">
              <a:lnSpc>
                <a:spcPct val="90000"/>
              </a:lnSpc>
              <a:defRPr/>
            </a:pPr>
            <a:r>
              <a:rPr lang="de-DE" sz="2053" b="1" kern="0" dirty="0">
                <a:solidFill>
                  <a:prstClr val="black"/>
                </a:solidFill>
                <a:latin typeface="Calibri"/>
                <a:cs typeface="Arial"/>
              </a:rPr>
              <a:t>in </a:t>
            </a:r>
            <a:r>
              <a:rPr lang="de-DE" sz="2053" b="1" kern="0" dirty="0" err="1">
                <a:solidFill>
                  <a:prstClr val="black"/>
                </a:solidFill>
                <a:latin typeface="Calibri"/>
                <a:cs typeface="Arial"/>
              </a:rPr>
              <a:t>collaboration</a:t>
            </a:r>
            <a:r>
              <a:rPr lang="de-DE" sz="2053" b="1" kern="0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de-DE" sz="2053" b="1" kern="0" dirty="0" err="1">
                <a:solidFill>
                  <a:prstClr val="black"/>
                </a:solidFill>
                <a:latin typeface="Calibri"/>
                <a:cs typeface="Arial"/>
              </a:rPr>
              <a:t>with</a:t>
            </a:r>
            <a:r>
              <a:rPr lang="de-DE" sz="2053" b="1" kern="0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endParaRPr sz="1797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defTabSz="457446">
              <a:defRPr/>
            </a:pPr>
            <a:endParaRPr lang="de-DE" sz="1797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67" y="6555120"/>
            <a:ext cx="1110560" cy="302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669" y="271336"/>
            <a:ext cx="7446047" cy="787557"/>
          </a:xfrm>
        </p:spPr>
        <p:txBody>
          <a:bodyPr/>
          <a:lstStyle/>
          <a:p>
            <a:r>
              <a:rPr lang="de-DE" dirty="0"/>
              <a:t>Status: </a:t>
            </a:r>
            <a:r>
              <a:rPr lang="de-DE" dirty="0" err="1"/>
              <a:t>Current</a:t>
            </a:r>
            <a:r>
              <a:rPr lang="de-DE" dirty="0"/>
              <a:t> Field of </a:t>
            </a:r>
            <a:r>
              <a:rPr lang="de-DE" dirty="0" err="1"/>
              <a:t>intense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2024-02-01 AimDay - Lund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538914" y="2265086"/>
            <a:ext cx="1582484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Strong links</a:t>
            </a:r>
          </a:p>
          <a:p>
            <a:pPr algn="l"/>
            <a:r>
              <a:rPr lang="de-DE" dirty="0" err="1"/>
              <a:t>to</a:t>
            </a:r>
            <a:r>
              <a:rPr lang="de-DE" dirty="0"/>
              <a:t> experiment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64669" y="1214835"/>
            <a:ext cx="741100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Distributed high rate DAQ (km </a:t>
            </a:r>
            <a:r>
              <a:rPr lang="de-DE" dirty="0" err="1"/>
              <a:t>scale</a:t>
            </a:r>
            <a:r>
              <a:rPr lang="de-DE" dirty="0"/>
              <a:t>, </a:t>
            </a:r>
            <a:r>
              <a:rPr lang="de-DE" dirty="0" err="1"/>
              <a:t>few</a:t>
            </a:r>
            <a:r>
              <a:rPr lang="de-DE" dirty="0"/>
              <a:t> 10ps </a:t>
            </a:r>
            <a:r>
              <a:rPr lang="de-DE" dirty="0" err="1"/>
              <a:t>resolution</a:t>
            </a:r>
            <a:r>
              <a:rPr lang="de-DE" dirty="0"/>
              <a:t> time </a:t>
            </a:r>
            <a:r>
              <a:rPr lang="de-DE" dirty="0" err="1"/>
              <a:t>base</a:t>
            </a:r>
            <a:r>
              <a:rPr lang="de-DE" dirty="0"/>
              <a:t>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27" y="1635328"/>
            <a:ext cx="2134499" cy="28192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026" y="1635328"/>
            <a:ext cx="3754515" cy="207659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014801" y="3856779"/>
            <a:ext cx="3437159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dirty="0">
                <a:solidFill>
                  <a:schemeClr val="tx2"/>
                </a:solidFill>
              </a:rPr>
              <a:t>Collaboration CTH-AAU-GSI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55209" y="4354716"/>
            <a:ext cx="140936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produced</a:t>
            </a:r>
            <a:r>
              <a:rPr lang="de-DE" sz="1400" dirty="0"/>
              <a:t> in SE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362" y="4407720"/>
            <a:ext cx="3904182" cy="151344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09527" y="4772933"/>
            <a:ext cx="1864613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prototype: </a:t>
            </a:r>
            <a:br>
              <a:rPr lang="de-DE" dirty="0"/>
            </a:br>
            <a:r>
              <a:rPr lang="de-DE" dirty="0" err="1"/>
              <a:t>Heimdal</a:t>
            </a:r>
            <a:r>
              <a:rPr lang="de-DE" dirty="0"/>
              <a:t>/</a:t>
            </a:r>
            <a:r>
              <a:rPr lang="de-DE" dirty="0" err="1"/>
              <a:t>Bifrost</a:t>
            </a:r>
            <a:endParaRPr lang="de-DE" dirty="0"/>
          </a:p>
          <a:p>
            <a:pPr algn="l"/>
            <a:r>
              <a:rPr lang="de-DE" dirty="0" err="1"/>
              <a:t>fibre</a:t>
            </a:r>
            <a:r>
              <a:rPr lang="de-DE" dirty="0"/>
              <a:t> </a:t>
            </a:r>
            <a:r>
              <a:rPr lang="de-DE" dirty="0" err="1"/>
              <a:t>signal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points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09527" y="6174470"/>
            <a:ext cx="367280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Series production/testing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come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6639122" y="945101"/>
            <a:ext cx="5546580" cy="6083735"/>
            <a:chOff x="6639122" y="945101"/>
            <a:chExt cx="5546580" cy="608373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9122" y="2869949"/>
              <a:ext cx="2968857" cy="4158887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79571" y="945101"/>
              <a:ext cx="3206131" cy="4500000"/>
            </a:xfrm>
            <a:prstGeom prst="rect">
              <a:avLst/>
            </a:prstGeom>
            <a:effectLst>
              <a:outerShdw dist="50800" dir="5400000" algn="ctr" rotWithShape="0">
                <a:srgbClr val="000000">
                  <a:alpha val="26000"/>
                </a:srgbClr>
              </a:outerShdw>
            </a:effectLst>
          </p:spPr>
        </p:pic>
        <p:sp>
          <p:nvSpPr>
            <p:cNvPr id="17" name="Rechteck 16"/>
            <p:cNvSpPr/>
            <p:nvPr/>
          </p:nvSpPr>
          <p:spPr>
            <a:xfrm>
              <a:off x="8832715" y="5373097"/>
              <a:ext cx="3352987" cy="288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51" y="6027305"/>
            <a:ext cx="2001325" cy="54581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11844" y="5649390"/>
            <a:ext cx="2813591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de-DE" dirty="0">
                <a:solidFill>
                  <a:schemeClr val="tx2"/>
                </a:solidFill>
              </a:rPr>
              <a:t>Building </a:t>
            </a:r>
            <a:r>
              <a:rPr lang="de-DE" dirty="0" err="1">
                <a:solidFill>
                  <a:schemeClr val="tx2"/>
                </a:solidFill>
              </a:rPr>
              <a:t>blocks</a:t>
            </a:r>
            <a:r>
              <a:rPr lang="de-DE" dirty="0">
                <a:solidFill>
                  <a:schemeClr val="tx2"/>
                </a:solidFill>
              </a:rPr>
              <a:t> </a:t>
            </a:r>
          </a:p>
          <a:p>
            <a:pPr algn="r"/>
            <a:r>
              <a:rPr lang="de-DE" dirty="0" err="1">
                <a:solidFill>
                  <a:schemeClr val="tx2"/>
                </a:solidFill>
              </a:rPr>
              <a:t>exist</a:t>
            </a:r>
            <a:r>
              <a:rPr lang="de-DE" dirty="0">
                <a:solidFill>
                  <a:schemeClr val="tx2"/>
                </a:solidFill>
              </a:rPr>
              <a:t>, final system design </a:t>
            </a:r>
          </a:p>
          <a:p>
            <a:pPr algn="r"/>
            <a:r>
              <a:rPr lang="de-DE" dirty="0">
                <a:solidFill>
                  <a:schemeClr val="tx2"/>
                </a:solidFill>
              </a:rPr>
              <a:t>and production </a:t>
            </a:r>
            <a:r>
              <a:rPr lang="de-DE" dirty="0" err="1">
                <a:solidFill>
                  <a:schemeClr val="tx2"/>
                </a:solidFill>
              </a:rPr>
              <a:t>to</a:t>
            </a:r>
            <a:r>
              <a:rPr lang="de-DE" dirty="0">
                <a:solidFill>
                  <a:schemeClr val="tx2"/>
                </a:solidFill>
              </a:rPr>
              <a:t> follow</a:t>
            </a:r>
          </a:p>
        </p:txBody>
      </p:sp>
    </p:spTree>
    <p:extLst>
      <p:ext uri="{BB962C8B-B14F-4D97-AF65-F5344CB8AC3E}">
        <p14:creationId xmlns:p14="http://schemas.microsoft.com/office/powerpoint/2010/main" val="282814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2024-02-01 AimDay - Lund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7" y="9418"/>
            <a:ext cx="8591341" cy="66545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474" y="922742"/>
            <a:ext cx="2001325" cy="54581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685313" y="1617785"/>
            <a:ext cx="3501280" cy="526297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 dirty="0" err="1">
                <a:solidFill>
                  <a:srgbClr val="004D86"/>
                </a:solidFill>
              </a:rPr>
              <a:t>Idea</a:t>
            </a:r>
            <a:r>
              <a:rPr lang="de-DE" sz="2800" dirty="0">
                <a:solidFill>
                  <a:srgbClr val="004D86"/>
                </a:solidFill>
              </a:rPr>
              <a:t> </a:t>
            </a:r>
            <a:r>
              <a:rPr lang="de-DE" sz="2800" dirty="0" err="1">
                <a:solidFill>
                  <a:srgbClr val="004D86"/>
                </a:solidFill>
              </a:rPr>
              <a:t>is</a:t>
            </a:r>
            <a:r>
              <a:rPr lang="de-DE" sz="2800" dirty="0">
                <a:solidFill>
                  <a:srgbClr val="004D86"/>
                </a:solidFill>
              </a:rPr>
              <a:t> </a:t>
            </a:r>
            <a:r>
              <a:rPr lang="de-DE" sz="2800" dirty="0" err="1">
                <a:solidFill>
                  <a:srgbClr val="004D86"/>
                </a:solidFill>
              </a:rPr>
              <a:t>to</a:t>
            </a:r>
            <a:r>
              <a:rPr lang="de-DE" sz="2800" dirty="0">
                <a:solidFill>
                  <a:srgbClr val="004D86"/>
                </a:solidFill>
              </a:rPr>
              <a:t> </a:t>
            </a:r>
            <a:r>
              <a:rPr lang="de-DE" sz="2800" dirty="0" err="1">
                <a:solidFill>
                  <a:srgbClr val="004D86"/>
                </a:solidFill>
              </a:rPr>
              <a:t>replace</a:t>
            </a:r>
            <a:r>
              <a:rPr lang="de-DE" sz="2800" dirty="0">
                <a:solidFill>
                  <a:srgbClr val="004D86"/>
                </a:solidFill>
              </a:rPr>
              <a:t> </a:t>
            </a:r>
          </a:p>
          <a:p>
            <a:pPr algn="l"/>
            <a:r>
              <a:rPr lang="de-DE" sz="2800" dirty="0" err="1">
                <a:solidFill>
                  <a:srgbClr val="004D86"/>
                </a:solidFill>
              </a:rPr>
              <a:t>Heimdal</a:t>
            </a:r>
            <a:r>
              <a:rPr lang="de-DE" sz="2800" dirty="0">
                <a:solidFill>
                  <a:srgbClr val="004D86"/>
                </a:solidFill>
              </a:rPr>
              <a:t> </a:t>
            </a:r>
            <a:r>
              <a:rPr lang="de-DE" sz="2800" dirty="0" err="1">
                <a:solidFill>
                  <a:srgbClr val="004D86"/>
                </a:solidFill>
              </a:rPr>
              <a:t>by</a:t>
            </a:r>
            <a:r>
              <a:rPr lang="de-DE" sz="2800" dirty="0">
                <a:solidFill>
                  <a:srgbClr val="004D86"/>
                </a:solidFill>
              </a:rPr>
              <a:t> COTS </a:t>
            </a:r>
          </a:p>
          <a:p>
            <a:pPr algn="l"/>
            <a:r>
              <a:rPr lang="de-DE" sz="2800" dirty="0">
                <a:solidFill>
                  <a:srgbClr val="004D86"/>
                </a:solidFill>
              </a:rPr>
              <a:t>and </a:t>
            </a:r>
            <a:r>
              <a:rPr lang="de-DE" sz="2800" dirty="0" err="1">
                <a:solidFill>
                  <a:srgbClr val="004D86"/>
                </a:solidFill>
              </a:rPr>
              <a:t>adapter</a:t>
            </a:r>
            <a:r>
              <a:rPr lang="de-DE" sz="2800" dirty="0">
                <a:solidFill>
                  <a:srgbClr val="004D86"/>
                </a:solidFill>
              </a:rPr>
              <a:t> </a:t>
            </a:r>
            <a:r>
              <a:rPr lang="de-DE" sz="2800" dirty="0" err="1">
                <a:solidFill>
                  <a:srgbClr val="004D86"/>
                </a:solidFill>
              </a:rPr>
              <a:t>boards</a:t>
            </a:r>
            <a:endParaRPr lang="de-DE" sz="2800" dirty="0">
              <a:solidFill>
                <a:srgbClr val="004D86"/>
              </a:solidFill>
            </a:endParaRPr>
          </a:p>
          <a:p>
            <a:pPr algn="l"/>
            <a:endParaRPr lang="de-DE" sz="2800" dirty="0">
              <a:solidFill>
                <a:srgbClr val="004D86"/>
              </a:solidFill>
            </a:endParaRPr>
          </a:p>
          <a:p>
            <a:pPr algn="l"/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</a:t>
            </a:r>
            <a:r>
              <a:rPr lang="de-DE" sz="2800" dirty="0" err="1">
                <a:solidFill>
                  <a:srgbClr val="004D86"/>
                </a:solidFill>
                <a:sym typeface="Wingdings" panose="05000000000000000000" pitchFamily="2" charset="2"/>
              </a:rPr>
              <a:t>benefit</a:t>
            </a: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 from </a:t>
            </a:r>
            <a:b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</a:b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    </a:t>
            </a:r>
            <a:r>
              <a:rPr lang="de-DE" sz="2800" dirty="0" err="1">
                <a:solidFill>
                  <a:srgbClr val="004D86"/>
                </a:solidFill>
                <a:sym typeface="Wingdings" panose="05000000000000000000" pitchFamily="2" charset="2"/>
              </a:rPr>
              <a:t>industrial</a:t>
            </a: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 QM and </a:t>
            </a:r>
            <a:b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</a:b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    </a:t>
            </a:r>
            <a:r>
              <a:rPr lang="de-DE" sz="2800" dirty="0" err="1">
                <a:solidFill>
                  <a:srgbClr val="004D86"/>
                </a:solidFill>
                <a:sym typeface="Wingdings" panose="05000000000000000000" pitchFamily="2" charset="2"/>
              </a:rPr>
              <a:t>support</a:t>
            </a: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 </a:t>
            </a:r>
          </a:p>
          <a:p>
            <a:pPr algn="l"/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</a:t>
            </a:r>
            <a:r>
              <a:rPr lang="de-DE" sz="2800" dirty="0" err="1">
                <a:solidFill>
                  <a:srgbClr val="004D86"/>
                </a:solidFill>
                <a:sym typeface="Wingdings" panose="05000000000000000000" pitchFamily="2" charset="2"/>
              </a:rPr>
              <a:t>possible</a:t>
            </a: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>
                <a:solidFill>
                  <a:srgbClr val="004D86"/>
                </a:solidFill>
                <a:sym typeface="Wingdings" panose="05000000000000000000" pitchFamily="2" charset="2"/>
              </a:rPr>
              <a:t>split</a:t>
            </a: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 of</a:t>
            </a:r>
            <a:b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</a:b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    </a:t>
            </a:r>
            <a:r>
              <a:rPr lang="de-DE" sz="2800" dirty="0" err="1">
                <a:solidFill>
                  <a:srgbClr val="004D86"/>
                </a:solidFill>
                <a:sym typeface="Wingdings" panose="05000000000000000000" pitchFamily="2" charset="2"/>
              </a:rPr>
              <a:t>firmware</a:t>
            </a: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 </a:t>
            </a:r>
            <a:b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</a:b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    </a:t>
            </a:r>
            <a:r>
              <a:rPr lang="de-DE" sz="2800" dirty="0" err="1">
                <a:solidFill>
                  <a:srgbClr val="004D86"/>
                </a:solidFill>
                <a:sym typeface="Wingdings" panose="05000000000000000000" pitchFamily="2" charset="2"/>
              </a:rPr>
              <a:t>developments</a:t>
            </a:r>
            <a:endParaRPr lang="de-DE" sz="2800" dirty="0">
              <a:solidFill>
                <a:srgbClr val="004D86"/>
              </a:solidFill>
              <a:sym typeface="Wingdings" panose="05000000000000000000" pitchFamily="2" charset="2"/>
            </a:endParaRPr>
          </a:p>
          <a:p>
            <a:pPr algn="l"/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</a:t>
            </a:r>
            <a:r>
              <a:rPr lang="de-DE" sz="2800" dirty="0" err="1">
                <a:solidFill>
                  <a:srgbClr val="004D86"/>
                </a:solidFill>
                <a:sym typeface="Wingdings" panose="05000000000000000000" pitchFamily="2" charset="2"/>
              </a:rPr>
              <a:t>life</a:t>
            </a: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>
                <a:solidFill>
                  <a:srgbClr val="004D86"/>
                </a:solidFill>
                <a:sym typeface="Wingdings" panose="05000000000000000000" pitchFamily="2" charset="2"/>
              </a:rPr>
              <a:t>cycles</a:t>
            </a:r>
            <a:r>
              <a:rPr lang="de-DE" sz="2800" dirty="0">
                <a:solidFill>
                  <a:srgbClr val="004D86"/>
                </a:solidFill>
                <a:sym typeface="Wingdings" panose="05000000000000000000" pitchFamily="2" charset="2"/>
              </a:rPr>
              <a:t>!</a:t>
            </a:r>
          </a:p>
          <a:p>
            <a:pPr algn="l"/>
            <a:r>
              <a:rPr lang="de-DE" sz="2800" dirty="0"/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42601" y="6191280"/>
            <a:ext cx="383951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Courtesy</a:t>
            </a:r>
            <a:r>
              <a:rPr lang="de-DE" dirty="0"/>
              <a:t>: H. Johansson - </a:t>
            </a:r>
            <a:r>
              <a:rPr lang="de-DE" dirty="0" err="1"/>
              <a:t>Chalmers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11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140F1-1956-4C9C-A6DE-27109F11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47" y="271336"/>
            <a:ext cx="7446047" cy="787557"/>
          </a:xfrm>
        </p:spPr>
        <p:txBody>
          <a:bodyPr/>
          <a:lstStyle/>
          <a:p>
            <a:r>
              <a:rPr lang="de-DE" dirty="0"/>
              <a:t>Grant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successful</a:t>
            </a:r>
            <a:r>
              <a:rPr lang="de-DE" dirty="0"/>
              <a:t> 20240405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28B086-B089-4321-9EE6-7FC9909B7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2024-02-01 AimDay - Lund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670566-AA5F-4423-A746-1F23956EE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8" y="1325797"/>
            <a:ext cx="6794996" cy="411635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67C333C-B722-47BC-9AB9-70BC07DE8616}"/>
              </a:ext>
            </a:extLst>
          </p:cNvPr>
          <p:cNvSpPr txBox="1"/>
          <p:nvPr/>
        </p:nvSpPr>
        <p:spPr>
          <a:xfrm>
            <a:off x="7562973" y="1732624"/>
            <a:ext cx="403187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Industry </a:t>
            </a:r>
            <a:r>
              <a:rPr lang="de-DE" dirty="0" err="1"/>
              <a:t>partner</a:t>
            </a:r>
            <a:r>
              <a:rPr lang="de-DE" dirty="0"/>
              <a:t>: grepit.se (</a:t>
            </a:r>
            <a:r>
              <a:rPr lang="de-DE" dirty="0" err="1"/>
              <a:t>Lulea</a:t>
            </a:r>
            <a:r>
              <a:rPr lang="de-DE" dirty="0"/>
              <a:t>/SE)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84E182-1359-443E-B3B8-FB9BB24BE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610" y="4381123"/>
            <a:ext cx="2723728" cy="212206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BEAA314-4790-498D-90D9-B2BB8BF4EDA1}"/>
              </a:ext>
            </a:extLst>
          </p:cNvPr>
          <p:cNvSpPr txBox="1"/>
          <p:nvPr/>
        </p:nvSpPr>
        <p:spPr>
          <a:xfrm>
            <a:off x="2024099" y="4011791"/>
            <a:ext cx="395492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Several</a:t>
            </a:r>
            <a:r>
              <a:rPr lang="de-DE" dirty="0"/>
              <a:t> other </a:t>
            </a:r>
            <a:r>
              <a:rPr lang="de-DE" dirty="0" err="1"/>
              <a:t>applications</a:t>
            </a:r>
            <a:r>
              <a:rPr lang="de-DE" dirty="0"/>
              <a:t> (2 </a:t>
            </a:r>
            <a:r>
              <a:rPr lang="de-DE" dirty="0" err="1"/>
              <a:t>funded</a:t>
            </a:r>
            <a:r>
              <a:rPr lang="de-DE" dirty="0"/>
              <a:t>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61CC37-1E43-4D4C-A5DF-9ECB1B1F8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769" y="2270182"/>
            <a:ext cx="4314205" cy="203607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C670330-A486-43FF-9B43-1E8FA48C0FAB}"/>
              </a:ext>
            </a:extLst>
          </p:cNvPr>
          <p:cNvSpPr txBox="1"/>
          <p:nvPr/>
        </p:nvSpPr>
        <p:spPr>
          <a:xfrm>
            <a:off x="7633766" y="4395026"/>
            <a:ext cx="3518912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20240530</a:t>
            </a:r>
          </a:p>
          <a:p>
            <a:pPr algn="l"/>
            <a:r>
              <a:rPr lang="de-DE" dirty="0"/>
              <a:t>20240613</a:t>
            </a:r>
          </a:p>
          <a:p>
            <a:pPr algn="l"/>
            <a:r>
              <a:rPr lang="de-DE" dirty="0" err="1"/>
              <a:t>Identified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latency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 of</a:t>
            </a:r>
          </a:p>
          <a:p>
            <a:pPr algn="l"/>
            <a:r>
              <a:rPr lang="de-DE" dirty="0" err="1"/>
              <a:t>signals</a:t>
            </a:r>
            <a:r>
              <a:rPr lang="de-DE" dirty="0"/>
              <a:t> via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fibre</a:t>
            </a:r>
            <a:r>
              <a:rPr lang="de-DE" dirty="0"/>
              <a:t> interface.</a:t>
            </a:r>
          </a:p>
          <a:p>
            <a:pPr algn="l"/>
            <a:r>
              <a:rPr lang="de-DE" dirty="0"/>
              <a:t>COTS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identified</a:t>
            </a:r>
            <a:r>
              <a:rPr lang="de-DE" dirty="0"/>
              <a:t>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822E3FC-F89C-4DB1-AB8C-3B79D0872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751" y="378856"/>
            <a:ext cx="1804444" cy="4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9282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FAIR_Theme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AIR_Presentation_Template_20190603.potx" id="{2DF794EE-2F32-4DDB-AC3B-A6FAFE574355}" vid="{68C01DD7-796F-43D8-B57A-EE616D03F5BC}"/>
    </a:ext>
  </a:extLst>
</a:theme>
</file>

<file path=ppt/theme/theme3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-Design">
  <a:themeElements>
    <a:clrScheme name="FAIR - 2">
      <a:dk1>
        <a:sysClr val="windowText" lastClr="000000"/>
      </a:dk1>
      <a:lt1>
        <a:sysClr val="window" lastClr="FFFFFF"/>
      </a:lt1>
      <a:dk2>
        <a:srgbClr val="E78E23"/>
      </a:dk2>
      <a:lt2>
        <a:srgbClr val="DDDEDD"/>
      </a:lt2>
      <a:accent1>
        <a:srgbClr val="F0A651"/>
      </a:accent1>
      <a:accent2>
        <a:srgbClr val="66819D"/>
      </a:accent2>
      <a:accent3>
        <a:srgbClr val="6A9A94"/>
      </a:accent3>
      <a:accent4>
        <a:srgbClr val="6D6074"/>
      </a:accent4>
      <a:accent5>
        <a:srgbClr val="D12820"/>
      </a:accent5>
      <a:accent6>
        <a:srgbClr val="D6356E"/>
      </a:accent6>
      <a:hlink>
        <a:srgbClr val="E78E23"/>
      </a:hlink>
      <a:folHlink>
        <a:srgbClr val="F0A651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1">
            <a:lumMod val="95000"/>
          </a:schemeClr>
        </a:solidFill>
        <a:ln>
          <a:noFill/>
        </a:ln>
      </a:spPr>
      <a:bodyPr/>
      <a:lstStyle/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328</Words>
  <Application>Microsoft Office PowerPoint</Application>
  <PresentationFormat>Breitbild</PresentationFormat>
  <Paragraphs>54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</vt:lpstr>
      <vt:lpstr>Calibri</vt:lpstr>
      <vt:lpstr>Raleway</vt:lpstr>
      <vt:lpstr>Source Sans Pro</vt:lpstr>
      <vt:lpstr>Symbol</vt:lpstr>
      <vt:lpstr>Wingdings</vt:lpstr>
      <vt:lpstr>fair-gsi-folienmaster_2016_onering</vt:lpstr>
      <vt:lpstr>FAIR_Theme</vt:lpstr>
      <vt:lpstr>gsi-folienmaster</vt:lpstr>
      <vt:lpstr>1_Office-Design</vt:lpstr>
      <vt:lpstr>Plum</vt:lpstr>
      <vt:lpstr>Intro DAQ</vt:lpstr>
      <vt:lpstr>Future planning (last meeting)</vt:lpstr>
      <vt:lpstr>  How can Sweden help GSI to develop a cost effective system design using COTS with dedicated interface adaptations for a high performant data acquisition system? 20240130-Lund</vt:lpstr>
      <vt:lpstr>Status: Current Field of intense collaboration</vt:lpstr>
      <vt:lpstr>PowerPoint-Präsentation</vt:lpstr>
      <vt:lpstr>Grant application successful 20240405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Super-FRS  status and timeline</dc:title>
  <dc:creator>Ricciardi, Maria Valentina Dr.</dc:creator>
  <cp:lastModifiedBy>Simon, Haik Dr.</cp:lastModifiedBy>
  <cp:revision>521</cp:revision>
  <dcterms:created xsi:type="dcterms:W3CDTF">2021-09-14T14:12:23Z</dcterms:created>
  <dcterms:modified xsi:type="dcterms:W3CDTF">2024-07-08T15:19:40Z</dcterms:modified>
</cp:coreProperties>
</file>