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2" r:id="rId2"/>
    <p:sldMasterId id="2147483795" r:id="rId3"/>
    <p:sldMasterId id="2147483807" r:id="rId4"/>
    <p:sldMasterId id="2147483809" r:id="rId5"/>
    <p:sldMasterId id="2147483811" r:id="rId6"/>
    <p:sldMasterId id="2147483829" r:id="rId7"/>
    <p:sldMasterId id="2147483852" r:id="rId8"/>
    <p:sldMasterId id="2147483908" r:id="rId9"/>
    <p:sldMasterId id="2147483935" r:id="rId10"/>
    <p:sldMasterId id="2147483944" r:id="rId11"/>
    <p:sldMasterId id="2147483983" r:id="rId12"/>
    <p:sldMasterId id="2147483990" r:id="rId13"/>
    <p:sldMasterId id="2147483996" r:id="rId14"/>
  </p:sldMasterIdLst>
  <p:notesMasterIdLst>
    <p:notesMasterId r:id="rId41"/>
  </p:notesMasterIdLst>
  <p:sldIdLst>
    <p:sldId id="446" r:id="rId15"/>
    <p:sldId id="447" r:id="rId16"/>
    <p:sldId id="448" r:id="rId17"/>
    <p:sldId id="449" r:id="rId18"/>
    <p:sldId id="450" r:id="rId19"/>
    <p:sldId id="451" r:id="rId20"/>
    <p:sldId id="452" r:id="rId21"/>
    <p:sldId id="482" r:id="rId22"/>
    <p:sldId id="481" r:id="rId23"/>
    <p:sldId id="455" r:id="rId24"/>
    <p:sldId id="484" r:id="rId25"/>
    <p:sldId id="458" r:id="rId26"/>
    <p:sldId id="485" r:id="rId27"/>
    <p:sldId id="486" r:id="rId28"/>
    <p:sldId id="487" r:id="rId29"/>
    <p:sldId id="488" r:id="rId30"/>
    <p:sldId id="489" r:id="rId31"/>
    <p:sldId id="491" r:id="rId32"/>
    <p:sldId id="493" r:id="rId33"/>
    <p:sldId id="494" r:id="rId34"/>
    <p:sldId id="495" r:id="rId35"/>
    <p:sldId id="471" r:id="rId36"/>
    <p:sldId id="466" r:id="rId37"/>
    <p:sldId id="492" r:id="rId38"/>
    <p:sldId id="469" r:id="rId39"/>
    <p:sldId id="483" r:id="rId4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94660"/>
  </p:normalViewPr>
  <p:slideViewPr>
    <p:cSldViewPr>
      <p:cViewPr>
        <p:scale>
          <a:sx n="58" d="100"/>
          <a:sy n="58" d="100"/>
        </p:scale>
        <p:origin x="134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1FAB1C0-9330-4BB6-8475-5765F135EEA1}" type="datetimeFigureOut">
              <a:rPr lang="de-DE" smtClean="0"/>
              <a:t>12.05.2024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6360CF-8456-452B-A107-FCA81DDD79E0}" type="slidenum">
              <a:rPr lang="de-DE" smtClean="0"/>
              <a:t>‹Nr.›</a:t>
            </a:fld>
            <a:endParaRPr lang="de-DE"/>
          </a:p>
        </p:txBody>
      </p:sp>
    </p:spTree>
    <p:extLst>
      <p:ext uri="{BB962C8B-B14F-4D97-AF65-F5344CB8AC3E}">
        <p14:creationId xmlns:p14="http://schemas.microsoft.com/office/powerpoint/2010/main" val="275828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FA922-6CC1-44BF-AF70-B968A935A78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29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FA922-6CC1-44BF-AF70-B968A935A78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40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1.tif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1.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7788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0610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6882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574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9469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5169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3362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4432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2605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24248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1026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97641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27025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99936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7" y="0"/>
            <a:ext cx="7732107" cy="692150"/>
          </a:xfrm>
        </p:spPr>
        <p:txBody>
          <a:bodyPr/>
          <a:lstStyle>
            <a:lvl1pPr>
              <a:defRPr b="1"/>
            </a:lvl1pPr>
          </a:lstStyle>
          <a:p>
            <a:r>
              <a:rPr lang="de-DE" dirty="0"/>
              <a:t>Titelmasterformat durch Klicken bearbeiten</a:t>
            </a:r>
          </a:p>
        </p:txBody>
      </p:sp>
      <p:sp>
        <p:nvSpPr>
          <p:cNvPr id="3" name="Datumsplatzhalter 2"/>
          <p:cNvSpPr>
            <a:spLocks noGrp="1"/>
          </p:cNvSpPr>
          <p:nvPr>
            <p:ph type="dt" sz="half" idx="10"/>
          </p:nvPr>
        </p:nvSpPr>
        <p:spPr>
          <a:xfrm>
            <a:off x="34925" y="6597650"/>
            <a:ext cx="3096915" cy="260350"/>
          </a:xfrm>
        </p:spPr>
        <p:txBody>
          <a:bodyPr/>
          <a:lstStyle>
            <a:lvl1pPr>
              <a:defRPr/>
            </a:lvl1pPr>
          </a:lstStyle>
          <a:p>
            <a:r>
              <a:rPr lang="de-DE" altLang="de-DE" smtClean="0">
                <a:solidFill>
                  <a:srgbClr val="000000"/>
                </a:solidFill>
              </a:rPr>
              <a:t>N.Herrmann</a:t>
            </a:r>
            <a:endParaRPr lang="en-US" altLang="de-DE" dirty="0">
              <a:solidFill>
                <a:srgbClr val="000000"/>
              </a:solidFill>
            </a:endParaRPr>
          </a:p>
        </p:txBody>
      </p:sp>
      <p:sp>
        <p:nvSpPr>
          <p:cNvPr id="4" name="Fußzeilenplatzhalter 3"/>
          <p:cNvSpPr>
            <a:spLocks noGrp="1"/>
          </p:cNvSpPr>
          <p:nvPr>
            <p:ph type="ftr" sz="quarter" idx="11"/>
          </p:nvPr>
        </p:nvSpPr>
        <p:spPr>
          <a:xfrm>
            <a:off x="2726795" y="6596063"/>
            <a:ext cx="4275475" cy="261937"/>
          </a:xfrm>
        </p:spPr>
        <p:txBody>
          <a:bodyPr/>
          <a:lstStyle>
            <a:lvl1pPr>
              <a:defRPr/>
            </a:lvl1pPr>
          </a:lstStyle>
          <a:p>
            <a:r>
              <a:rPr lang="en-US" altLang="de-DE" smtClean="0">
                <a:solidFill>
                  <a:srgbClr val="000000"/>
                </a:solidFill>
              </a:rPr>
              <a:t>6th FAIR/GSI Joint Scientific Council, Darmstadt, Nov.8, 2018</a:t>
            </a:r>
            <a:endParaRPr lang="de-DE" altLang="de-DE" dirty="0">
              <a:solidFill>
                <a:srgbClr val="000000"/>
              </a:solidFill>
            </a:endParaRPr>
          </a:p>
        </p:txBody>
      </p:sp>
      <p:sp>
        <p:nvSpPr>
          <p:cNvPr id="5" name="Foliennummernplatzhalter 4"/>
          <p:cNvSpPr>
            <a:spLocks noGrp="1"/>
          </p:cNvSpPr>
          <p:nvPr>
            <p:ph type="sldNum" sz="quarter" idx="12"/>
          </p:nvPr>
        </p:nvSpPr>
        <p:spPr>
          <a:xfrm>
            <a:off x="8027988" y="6596063"/>
            <a:ext cx="1008062" cy="217487"/>
          </a:xfrm>
        </p:spPr>
        <p:txBody>
          <a:bodyPr/>
          <a:lstStyle>
            <a:lvl1pPr>
              <a:defRPr smtClean="0"/>
            </a:lvl1pPr>
          </a:lstStyle>
          <a:p>
            <a:pPr>
              <a:defRPr/>
            </a:pPr>
            <a:fld id="{BA3D1B2B-A9C5-490E-B396-B442927CC454}"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3061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a:t>Click to edit Master title style</a:t>
            </a:r>
          </a:p>
        </p:txBody>
      </p:sp>
      <p:sp>
        <p:nvSpPr>
          <p:cNvPr id="3" name="Symbol zastępczy zawartości 2"/>
          <p:cNvSpPr>
            <a:spLocks noGrp="1"/>
          </p:cNvSpPr>
          <p:nvPr>
            <p:ph idx="1" hasCustomPrompt="1"/>
          </p:nvPr>
        </p:nvSpPr>
        <p:spPr>
          <a:xfrm>
            <a:off x="196851" y="968376"/>
            <a:ext cx="8691563" cy="5482120"/>
          </a:xfrm>
          <a:prstGeom prst="rect">
            <a:avLst/>
          </a:prstGeom>
        </p:spPr>
        <p:txBody>
          <a:bodyPr/>
          <a:lstStyle>
            <a:lvl1pPr>
              <a:defRPr baseline="0"/>
            </a:lvl1pPr>
          </a:lstStyle>
          <a:p>
            <a:pPr lvl="0"/>
            <a:r>
              <a:rPr lang="en-US" dirty="0"/>
              <a:t>first </a:t>
            </a:r>
          </a:p>
          <a:p>
            <a:pPr lvl="1"/>
            <a:r>
              <a:rPr lang="en-US" dirty="0"/>
              <a:t>second</a:t>
            </a:r>
          </a:p>
          <a:p>
            <a:pPr lvl="2"/>
            <a:r>
              <a:rPr lang="en-US" dirty="0"/>
              <a:t>third</a:t>
            </a:r>
          </a:p>
        </p:txBody>
      </p:sp>
      <p:sp>
        <p:nvSpPr>
          <p:cNvPr id="4" name="Rectangle 7"/>
          <p:cNvSpPr>
            <a:spLocks noGrp="1" noChangeArrowheads="1"/>
          </p:cNvSpPr>
          <p:nvPr>
            <p:ph type="dt" sz="half" idx="10"/>
          </p:nvPr>
        </p:nvSpPr>
        <p:spPr>
          <a:ln/>
        </p:spPr>
        <p:txBody>
          <a:bodyPr/>
          <a:lstStyle>
            <a:lvl1pPr>
              <a:defRPr/>
            </a:lvl1pPr>
          </a:lstStyle>
          <a:p>
            <a:pPr>
              <a:defRPr/>
            </a:pPr>
            <a:r>
              <a:rPr lang="de-DE" smtClean="0">
                <a:solidFill>
                  <a:srgbClr val="000000"/>
                </a:solidFill>
              </a:rPr>
              <a:t>N.Herrmann</a:t>
            </a:r>
            <a:endParaRPr lang="de-DE">
              <a:solidFill>
                <a:srgbClr val="000000"/>
              </a:solidFill>
            </a:endParaRPr>
          </a:p>
        </p:txBody>
      </p:sp>
      <p:sp>
        <p:nvSpPr>
          <p:cNvPr id="5" name="Rectangle 8"/>
          <p:cNvSpPr>
            <a:spLocks noGrp="1" noChangeArrowheads="1"/>
          </p:cNvSpPr>
          <p:nvPr>
            <p:ph type="ftr" sz="quarter" idx="11"/>
          </p:nvPr>
        </p:nvSpPr>
        <p:spPr>
          <a:xfrm>
            <a:off x="2726795" y="6596063"/>
            <a:ext cx="3960440" cy="261937"/>
          </a:xfrm>
          <a:ln/>
        </p:spPr>
        <p:txBody>
          <a:bodyPr/>
          <a:lstStyle>
            <a:lvl1pPr>
              <a:defRPr/>
            </a:lvl1pPr>
          </a:lstStyle>
          <a:p>
            <a:pPr>
              <a:defRPr/>
            </a:pPr>
            <a:r>
              <a:rPr lang="en-US" smtClean="0">
                <a:solidFill>
                  <a:srgbClr val="000000"/>
                </a:solidFill>
              </a:rPr>
              <a:t>6th FAIR/GSI Joint Scientific Council, Darmstadt, Nov.8, 2018</a:t>
            </a:r>
            <a:endParaRPr lang="de-DE">
              <a:solidFill>
                <a:srgbClr val="000000"/>
              </a:solidFill>
            </a:endParaRPr>
          </a:p>
        </p:txBody>
      </p:sp>
      <p:sp>
        <p:nvSpPr>
          <p:cNvPr id="7" name="Foliennummernplatzhalter 4"/>
          <p:cNvSpPr txBox="1">
            <a:spLocks/>
          </p:cNvSpPr>
          <p:nvPr userDrawn="1"/>
        </p:nvSpPr>
        <p:spPr bwMode="auto">
          <a:xfrm>
            <a:off x="7992380" y="6596063"/>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1000"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3D1B2B-A9C5-490E-B396-B442927CC454}" type="slidenum">
              <a:rPr lang="de-DE">
                <a:solidFill>
                  <a:srgbClr val="000000"/>
                </a:solidFill>
              </a:rPr>
              <a:pPr>
                <a:defRPr/>
              </a:pPr>
              <a:t>‹Nr.›</a:t>
            </a:fld>
            <a:endParaRPr lang="de-DE" dirty="0">
              <a:solidFill>
                <a:srgbClr val="000000"/>
              </a:solidFill>
            </a:endParaRPr>
          </a:p>
        </p:txBody>
      </p:sp>
    </p:spTree>
    <p:extLst>
      <p:ext uri="{BB962C8B-B14F-4D97-AF65-F5344CB8AC3E}">
        <p14:creationId xmlns:p14="http://schemas.microsoft.com/office/powerpoint/2010/main" val="2687260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86210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44631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43818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82610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68587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1331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57167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4161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4047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18869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46153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56027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7" y="0"/>
            <a:ext cx="7732107" cy="692150"/>
          </a:xfrm>
        </p:spPr>
        <p:txBody>
          <a:bodyPr/>
          <a:lstStyle>
            <a:lvl1pPr>
              <a:defRPr b="1"/>
            </a:lvl1pPr>
          </a:lstStyle>
          <a:p>
            <a:r>
              <a:rPr lang="de-DE" dirty="0"/>
              <a:t>Titelmasterformat durch Klicken bearbeiten</a:t>
            </a:r>
          </a:p>
        </p:txBody>
      </p:sp>
      <p:sp>
        <p:nvSpPr>
          <p:cNvPr id="3" name="Datumsplatzhalter 2"/>
          <p:cNvSpPr>
            <a:spLocks noGrp="1"/>
          </p:cNvSpPr>
          <p:nvPr>
            <p:ph type="dt" sz="half" idx="10"/>
          </p:nvPr>
        </p:nvSpPr>
        <p:spPr>
          <a:xfrm>
            <a:off x="34925" y="6597650"/>
            <a:ext cx="3096915" cy="260350"/>
          </a:xfrm>
        </p:spPr>
        <p:txBody>
          <a:bodyPr/>
          <a:lstStyle>
            <a:lvl1pPr>
              <a:defRPr/>
            </a:lvl1pPr>
          </a:lstStyle>
          <a:p>
            <a:r>
              <a:rPr lang="de-DE" altLang="de-DE" smtClean="0">
                <a:solidFill>
                  <a:srgbClr val="000000"/>
                </a:solidFill>
              </a:rPr>
              <a:t>N.Herrmann</a:t>
            </a:r>
            <a:endParaRPr lang="en-US" altLang="de-DE" dirty="0">
              <a:solidFill>
                <a:srgbClr val="000000"/>
              </a:solidFill>
            </a:endParaRPr>
          </a:p>
        </p:txBody>
      </p:sp>
      <p:sp>
        <p:nvSpPr>
          <p:cNvPr id="4" name="Fußzeilenplatzhalter 3"/>
          <p:cNvSpPr>
            <a:spLocks noGrp="1"/>
          </p:cNvSpPr>
          <p:nvPr>
            <p:ph type="ftr" sz="quarter" idx="11"/>
          </p:nvPr>
        </p:nvSpPr>
        <p:spPr>
          <a:xfrm>
            <a:off x="2321749" y="6597650"/>
            <a:ext cx="5265585" cy="260350"/>
          </a:xfrm>
        </p:spPr>
        <p:txBody>
          <a:bodyPr/>
          <a:lstStyle>
            <a:lvl1pPr algn="ctr">
              <a:defRPr/>
            </a:lvl1pPr>
          </a:lstStyle>
          <a:p>
            <a:r>
              <a:rPr lang="en-US" altLang="de-DE" smtClean="0">
                <a:solidFill>
                  <a:srgbClr val="000000"/>
                </a:solidFill>
              </a:rPr>
              <a:t>FAIR Round Table, Bonn, Sep. 27, 2018</a:t>
            </a:r>
            <a:endParaRPr lang="de-DE" altLang="de-DE" dirty="0">
              <a:solidFill>
                <a:srgbClr val="000000"/>
              </a:solidFill>
            </a:endParaRPr>
          </a:p>
        </p:txBody>
      </p:sp>
      <p:sp>
        <p:nvSpPr>
          <p:cNvPr id="5" name="Foliennummernplatzhalter 4"/>
          <p:cNvSpPr>
            <a:spLocks noGrp="1"/>
          </p:cNvSpPr>
          <p:nvPr>
            <p:ph type="sldNum" sz="quarter" idx="12"/>
          </p:nvPr>
        </p:nvSpPr>
        <p:spPr>
          <a:xfrm>
            <a:off x="8027988" y="6640513"/>
            <a:ext cx="1008062" cy="217487"/>
          </a:xfrm>
        </p:spPr>
        <p:txBody>
          <a:bodyPr/>
          <a:lstStyle>
            <a:lvl1pPr>
              <a:defRPr smtClean="0"/>
            </a:lvl1pPr>
          </a:lstStyle>
          <a:p>
            <a:pPr>
              <a:defRPr/>
            </a:pPr>
            <a:fld id="{BA3D1B2B-A9C5-490E-B396-B442927CC454}"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334660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7" y="0"/>
            <a:ext cx="7732107" cy="692150"/>
          </a:xfrm>
        </p:spPr>
        <p:txBody>
          <a:bodyPr/>
          <a:lstStyle>
            <a:lvl1pPr>
              <a:defRPr b="1"/>
            </a:lvl1pPr>
          </a:lstStyle>
          <a:p>
            <a:r>
              <a:rPr lang="de-DE" dirty="0"/>
              <a:t>Titelmasterformat durch Klicken bearbeiten</a:t>
            </a:r>
          </a:p>
        </p:txBody>
      </p:sp>
      <p:sp>
        <p:nvSpPr>
          <p:cNvPr id="3" name="Datumsplatzhalter 2"/>
          <p:cNvSpPr>
            <a:spLocks noGrp="1"/>
          </p:cNvSpPr>
          <p:nvPr>
            <p:ph type="dt" sz="half" idx="10"/>
          </p:nvPr>
        </p:nvSpPr>
        <p:spPr>
          <a:xfrm>
            <a:off x="34925" y="6597650"/>
            <a:ext cx="3096915" cy="260350"/>
          </a:xfrm>
        </p:spPr>
        <p:txBody>
          <a:bodyPr/>
          <a:lstStyle>
            <a:lvl1pPr>
              <a:defRPr/>
            </a:lvl1pPr>
          </a:lstStyle>
          <a:p>
            <a:r>
              <a:rPr lang="de-DE" altLang="de-DE" smtClean="0">
                <a:solidFill>
                  <a:srgbClr val="000000"/>
                </a:solidFill>
              </a:rPr>
              <a:t>N.Herrmann</a:t>
            </a:r>
            <a:endParaRPr lang="en-US" altLang="de-DE" dirty="0">
              <a:solidFill>
                <a:srgbClr val="000000"/>
              </a:solidFill>
            </a:endParaRPr>
          </a:p>
        </p:txBody>
      </p:sp>
      <p:sp>
        <p:nvSpPr>
          <p:cNvPr id="4" name="Fußzeilenplatzhalter 3"/>
          <p:cNvSpPr>
            <a:spLocks noGrp="1"/>
          </p:cNvSpPr>
          <p:nvPr>
            <p:ph type="ftr" sz="quarter" idx="11"/>
          </p:nvPr>
        </p:nvSpPr>
        <p:spPr>
          <a:xfrm>
            <a:off x="2321749" y="6597650"/>
            <a:ext cx="5265585" cy="260350"/>
          </a:xfrm>
        </p:spPr>
        <p:txBody>
          <a:bodyPr/>
          <a:lstStyle>
            <a:lvl1pPr algn="ctr">
              <a:defRPr/>
            </a:lvl1pPr>
          </a:lstStyle>
          <a:p>
            <a:r>
              <a:rPr lang="en-US" altLang="de-DE" smtClean="0">
                <a:solidFill>
                  <a:srgbClr val="000000"/>
                </a:solidFill>
              </a:rPr>
              <a:t>9th RRB Meeting, GSI, Nov. 26 - 27, 2019</a:t>
            </a:r>
            <a:endParaRPr lang="de-DE" altLang="de-DE" dirty="0">
              <a:solidFill>
                <a:srgbClr val="000000"/>
              </a:solidFill>
            </a:endParaRPr>
          </a:p>
        </p:txBody>
      </p:sp>
      <p:sp>
        <p:nvSpPr>
          <p:cNvPr id="5" name="Foliennummernplatzhalter 4"/>
          <p:cNvSpPr>
            <a:spLocks noGrp="1"/>
          </p:cNvSpPr>
          <p:nvPr>
            <p:ph type="sldNum" sz="quarter" idx="12"/>
          </p:nvPr>
        </p:nvSpPr>
        <p:spPr>
          <a:xfrm>
            <a:off x="8027988" y="6640513"/>
            <a:ext cx="1008062" cy="217487"/>
          </a:xfrm>
        </p:spPr>
        <p:txBody>
          <a:bodyPr/>
          <a:lstStyle>
            <a:lvl1pPr>
              <a:defRPr smtClean="0"/>
            </a:lvl1pPr>
          </a:lstStyle>
          <a:p>
            <a:pPr>
              <a:defRPr/>
            </a:pPr>
            <a:fld id="{BA3D1B2B-A9C5-490E-B396-B442927CC454}"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886048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0" descr="image007"/>
          <p:cNvPicPr>
            <a:picLocks noChangeAspect="1" noChangeArrowheads="1"/>
          </p:cNvPicPr>
          <p:nvPr userDrawn="1"/>
        </p:nvPicPr>
        <p:blipFill>
          <a:blip r:embed="rId2">
            <a:extLst>
              <a:ext uri="{28A0092B-C50C-407E-A947-70E740481C1C}">
                <a14:useLocalDpi xmlns:a14="http://schemas.microsoft.com/office/drawing/2010/main" val="0"/>
              </a:ext>
            </a:extLst>
          </a:blip>
          <a:srcRect t="10201" b="9200"/>
          <a:stretch>
            <a:fillRect/>
          </a:stretch>
        </p:blipFill>
        <p:spPr bwMode="auto">
          <a:xfrm>
            <a:off x="6048375" y="0"/>
            <a:ext cx="316388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FCAR3________L____4___ Kopie"/>
          <p:cNvPicPr>
            <a:picLocks noChangeAspect="1" noChangeArrowheads="1"/>
          </p:cNvPicPr>
          <p:nvPr userDrawn="1"/>
        </p:nvPicPr>
        <p:blipFill>
          <a:blip r:embed="rId3">
            <a:extLst>
              <a:ext uri="{28A0092B-C50C-407E-A947-70E740481C1C}">
                <a14:useLocalDpi xmlns:a14="http://schemas.microsoft.com/office/drawing/2010/main" val="0"/>
              </a:ext>
            </a:extLst>
          </a:blip>
          <a:srcRect t="17075"/>
          <a:stretch>
            <a:fillRect/>
          </a:stretch>
        </p:blipFill>
        <p:spPr bwMode="auto">
          <a:xfrm>
            <a:off x="0" y="0"/>
            <a:ext cx="308292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1"/>
          <p:cNvPicPr>
            <a:picLocks noChangeAspect="1" noChangeArrowheads="1"/>
          </p:cNvPicPr>
          <p:nvPr userDrawn="1"/>
        </p:nvPicPr>
        <p:blipFill>
          <a:blip r:embed="rId4">
            <a:extLst>
              <a:ext uri="{28A0092B-C50C-407E-A947-70E740481C1C}">
                <a14:useLocalDpi xmlns:a14="http://schemas.microsoft.com/office/drawing/2010/main" val="0"/>
              </a:ext>
            </a:extLst>
          </a:blip>
          <a:srcRect l="33714" r="33855"/>
          <a:stretch>
            <a:fillRect/>
          </a:stretch>
        </p:blipFill>
        <p:spPr bwMode="auto">
          <a:xfrm>
            <a:off x="3082925" y="0"/>
            <a:ext cx="29654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6"/>
          <p:cNvSpPr>
            <a:spLocks noChangeShapeType="1"/>
          </p:cNvSpPr>
          <p:nvPr userDrawn="1"/>
        </p:nvSpPr>
        <p:spPr bwMode="auto">
          <a:xfrm>
            <a:off x="6048375" y="0"/>
            <a:ext cx="0" cy="1938338"/>
          </a:xfrm>
          <a:prstGeom prst="line">
            <a:avLst/>
          </a:prstGeom>
          <a:noFill/>
          <a:ln w="38100">
            <a:solidFill>
              <a:schemeClr val="bg1"/>
            </a:solidFill>
            <a:round/>
            <a:headEnd/>
            <a:tailEnd/>
          </a:ln>
          <a:effectLst/>
        </p:spPr>
        <p:txBody>
          <a:bodyPr/>
          <a:lstStyle/>
          <a:p>
            <a:pPr>
              <a:defRPr/>
            </a:pPr>
            <a:endParaRPr lang="de-DE" sz="1800" dirty="0">
              <a:solidFill>
                <a:srgbClr val="000000"/>
              </a:solidFill>
              <a:latin typeface="Arial" charset="0"/>
            </a:endParaRPr>
          </a:p>
        </p:txBody>
      </p:sp>
      <p:sp>
        <p:nvSpPr>
          <p:cNvPr id="8" name="Line 75"/>
          <p:cNvSpPr>
            <a:spLocks noChangeShapeType="1"/>
          </p:cNvSpPr>
          <p:nvPr userDrawn="1"/>
        </p:nvSpPr>
        <p:spPr bwMode="auto">
          <a:xfrm>
            <a:off x="3082925" y="0"/>
            <a:ext cx="0" cy="1931988"/>
          </a:xfrm>
          <a:prstGeom prst="line">
            <a:avLst/>
          </a:prstGeom>
          <a:noFill/>
          <a:ln w="38100">
            <a:solidFill>
              <a:schemeClr val="bg1"/>
            </a:solidFill>
            <a:round/>
            <a:headEnd/>
            <a:tailEnd/>
          </a:ln>
          <a:effectLst/>
        </p:spPr>
        <p:txBody>
          <a:bodyPr/>
          <a:lstStyle/>
          <a:p>
            <a:pPr>
              <a:defRPr/>
            </a:pPr>
            <a:endParaRPr lang="de-DE" sz="1800" dirty="0">
              <a:solidFill>
                <a:srgbClr val="000000"/>
              </a:solidFill>
              <a:latin typeface="Arial" charset="0"/>
            </a:endParaRPr>
          </a:p>
        </p:txBody>
      </p:sp>
      <p:sp>
        <p:nvSpPr>
          <p:cNvPr id="9" name="Rectangle 69"/>
          <p:cNvSpPr>
            <a:spLocks noChangeArrowheads="1"/>
          </p:cNvSpPr>
          <p:nvPr userDrawn="1"/>
        </p:nvSpPr>
        <p:spPr bwMode="auto">
          <a:xfrm>
            <a:off x="0" y="6035675"/>
            <a:ext cx="9144000" cy="84138"/>
          </a:xfrm>
          <a:prstGeom prst="rect">
            <a:avLst/>
          </a:prstGeom>
          <a:solidFill>
            <a:srgbClr val="FF9900"/>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10" name="Rectangle 78"/>
          <p:cNvSpPr>
            <a:spLocks noChangeArrowheads="1"/>
          </p:cNvSpPr>
          <p:nvPr userDrawn="1"/>
        </p:nvSpPr>
        <p:spPr bwMode="auto">
          <a:xfrm>
            <a:off x="0" y="0"/>
            <a:ext cx="9144000" cy="1958975"/>
          </a:xfrm>
          <a:prstGeom prst="rect">
            <a:avLst/>
          </a:prstGeom>
          <a:solidFill>
            <a:schemeClr val="bg1">
              <a:alpha val="35001"/>
            </a:schemeClr>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11" name="Rectangle 62"/>
          <p:cNvSpPr>
            <a:spLocks noChangeArrowheads="1"/>
          </p:cNvSpPr>
          <p:nvPr userDrawn="1"/>
        </p:nvSpPr>
        <p:spPr bwMode="auto">
          <a:xfrm>
            <a:off x="0" y="1919288"/>
            <a:ext cx="9144000" cy="4116387"/>
          </a:xfrm>
          <a:prstGeom prst="rect">
            <a:avLst/>
          </a:prstGeom>
          <a:solidFill>
            <a:srgbClr val="00599D"/>
          </a:solidFill>
          <a:ln w="9525">
            <a:noFill/>
            <a:miter lim="800000"/>
            <a:headEnd/>
            <a:tailEnd/>
          </a:ln>
          <a:effectLst/>
        </p:spPr>
        <p:txBody>
          <a:bodyPr wrap="none" anchor="ctr"/>
          <a:lstStyle/>
          <a:p>
            <a:pPr algn="ctr">
              <a:defRPr/>
            </a:pPr>
            <a:endParaRPr lang="en-GB" sz="1800" dirty="0">
              <a:solidFill>
                <a:srgbClr val="000000"/>
              </a:solidFill>
              <a:latin typeface="Arial" charset="0"/>
            </a:endParaRPr>
          </a:p>
        </p:txBody>
      </p:sp>
      <p:sp>
        <p:nvSpPr>
          <p:cNvPr id="12" name="Line 82"/>
          <p:cNvSpPr>
            <a:spLocks noChangeShapeType="1"/>
          </p:cNvSpPr>
          <p:nvPr userDrawn="1"/>
        </p:nvSpPr>
        <p:spPr bwMode="auto">
          <a:xfrm rot="16200000">
            <a:off x="4572000" y="-2633662"/>
            <a:ext cx="0" cy="9144000"/>
          </a:xfrm>
          <a:prstGeom prst="line">
            <a:avLst/>
          </a:prstGeom>
          <a:noFill/>
          <a:ln w="38100">
            <a:solidFill>
              <a:schemeClr val="bg1"/>
            </a:solidFill>
            <a:round/>
            <a:headEnd/>
            <a:tailEnd/>
          </a:ln>
          <a:effectLst/>
        </p:spPr>
        <p:txBody>
          <a:bodyPr/>
          <a:lstStyle/>
          <a:p>
            <a:pPr>
              <a:defRPr/>
            </a:pPr>
            <a:endParaRPr lang="de-DE" sz="1800" dirty="0">
              <a:solidFill>
                <a:srgbClr val="000000"/>
              </a:solidFill>
              <a:latin typeface="Arial" charset="0"/>
            </a:endParaRPr>
          </a:p>
        </p:txBody>
      </p:sp>
      <p:pic>
        <p:nvPicPr>
          <p:cNvPr id="13" name="Picture 87" descr="FAIR_farb_RGB_3cm"/>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35938" y="6142038"/>
            <a:ext cx="898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03238" y="2419350"/>
            <a:ext cx="8064500" cy="1441450"/>
          </a:xfrm>
        </p:spPr>
        <p:txBody>
          <a:bodyPr/>
          <a:lstStyle>
            <a:lvl1pPr>
              <a:defRPr sz="3600">
                <a:solidFill>
                  <a:schemeClr val="bg1"/>
                </a:solidFill>
              </a:defRPr>
            </a:lvl1pPr>
          </a:lstStyle>
          <a:p>
            <a:r>
              <a:rPr lang="en-GB"/>
              <a:t>Titelmasterformat durch Klicken bearbeiten</a:t>
            </a:r>
          </a:p>
        </p:txBody>
      </p:sp>
      <p:sp>
        <p:nvSpPr>
          <p:cNvPr id="4099" name="Rectangle 3"/>
          <p:cNvSpPr>
            <a:spLocks noGrp="1" noChangeArrowheads="1"/>
          </p:cNvSpPr>
          <p:nvPr>
            <p:ph type="subTitle" idx="1"/>
          </p:nvPr>
        </p:nvSpPr>
        <p:spPr>
          <a:xfrm>
            <a:off x="503238" y="4124325"/>
            <a:ext cx="6127750" cy="1465263"/>
          </a:xfrm>
        </p:spPr>
        <p:txBody>
          <a:bodyPr anchor="b"/>
          <a:lstStyle>
            <a:lvl1pPr marL="0" indent="0">
              <a:defRPr>
                <a:solidFill>
                  <a:schemeClr val="bg1"/>
                </a:solidFill>
                <a:latin typeface="Arial Narrow" pitchFamily="34" charset="0"/>
              </a:defRPr>
            </a:lvl1pPr>
          </a:lstStyle>
          <a:p>
            <a:r>
              <a:rPr lang="en-GB"/>
              <a:t>Formatvorlage des Untertitelmasters durch Klicken bearbeiten</a:t>
            </a:r>
          </a:p>
        </p:txBody>
      </p:sp>
    </p:spTree>
    <p:extLst>
      <p:ext uri="{BB962C8B-B14F-4D97-AF65-F5344CB8AC3E}">
        <p14:creationId xmlns:p14="http://schemas.microsoft.com/office/powerpoint/2010/main" val="3868992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pPr>
              <a:defRPr/>
            </a:pPr>
            <a:r>
              <a:rPr lang="en-US"/>
              <a:t>PPQM – 27th January 2021 – CBM</a:t>
            </a:r>
            <a:endParaRPr lang="de-DE" dirty="0"/>
          </a:p>
        </p:txBody>
      </p:sp>
      <p:sp>
        <p:nvSpPr>
          <p:cNvPr id="4" name="Foliennummernplatzhalter 3"/>
          <p:cNvSpPr>
            <a:spLocks noGrp="1"/>
          </p:cNvSpPr>
          <p:nvPr>
            <p:ph type="sldNum" sz="quarter" idx="11"/>
          </p:nvPr>
        </p:nvSpPr>
        <p:spPr/>
        <p:txBody>
          <a:bodyPr/>
          <a:lstStyle>
            <a:lvl1pPr>
              <a:defRPr/>
            </a:lvl1pPr>
          </a:lstStyle>
          <a:p>
            <a:pPr>
              <a:defRPr/>
            </a:pPr>
            <a:fld id="{39203137-464F-4AD9-9C73-465AF891D32D}" type="slidenum">
              <a:rPr lang="de-DE"/>
              <a:pPr>
                <a:defRPr/>
              </a:pPr>
              <a:t>‹Nr.›</a:t>
            </a:fld>
            <a:endParaRPr lang="de-DE" dirty="0"/>
          </a:p>
        </p:txBody>
      </p:sp>
    </p:spTree>
    <p:extLst>
      <p:ext uri="{BB962C8B-B14F-4D97-AF65-F5344CB8AC3E}">
        <p14:creationId xmlns:p14="http://schemas.microsoft.com/office/powerpoint/2010/main" val="349028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A196A7C3-8D5F-4A54-B89D-17817AB69CB1}" type="slidenum">
              <a:rPr lang="de-DE"/>
              <a:pPr>
                <a:defRPr/>
              </a:pPr>
              <a:t>‹Nr.›</a:t>
            </a:fld>
            <a:endParaRPr lang="de-DE" dirty="0"/>
          </a:p>
        </p:txBody>
      </p:sp>
    </p:spTree>
    <p:extLst>
      <p:ext uri="{BB962C8B-B14F-4D97-AF65-F5344CB8AC3E}">
        <p14:creationId xmlns:p14="http://schemas.microsoft.com/office/powerpoint/2010/main" val="355533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81916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8D4CE0E0-A5D1-4101-8052-FB53C5364020}" type="slidenum">
              <a:rPr lang="de-DE"/>
              <a:pPr>
                <a:defRPr/>
              </a:pPr>
              <a:t>‹Nr.›</a:t>
            </a:fld>
            <a:endParaRPr lang="de-DE" dirty="0"/>
          </a:p>
        </p:txBody>
      </p:sp>
    </p:spTree>
    <p:extLst>
      <p:ext uri="{BB962C8B-B14F-4D97-AF65-F5344CB8AC3E}">
        <p14:creationId xmlns:p14="http://schemas.microsoft.com/office/powerpoint/2010/main" val="4270374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87338" y="1125538"/>
            <a:ext cx="42259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65663" y="1125538"/>
            <a:ext cx="422751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317E9725-06EC-4467-969D-76630C33826D}" type="slidenum">
              <a:rPr lang="de-DE"/>
              <a:pPr>
                <a:defRPr/>
              </a:pPr>
              <a:t>‹Nr.›</a:t>
            </a:fld>
            <a:endParaRPr lang="de-DE" dirty="0"/>
          </a:p>
        </p:txBody>
      </p:sp>
    </p:spTree>
    <p:extLst>
      <p:ext uri="{BB962C8B-B14F-4D97-AF65-F5344CB8AC3E}">
        <p14:creationId xmlns:p14="http://schemas.microsoft.com/office/powerpoint/2010/main" val="1757175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8" name="Rectangle 6"/>
          <p:cNvSpPr>
            <a:spLocks noGrp="1" noChangeArrowheads="1"/>
          </p:cNvSpPr>
          <p:nvPr>
            <p:ph type="sldNum" sz="quarter" idx="11"/>
          </p:nvPr>
        </p:nvSpPr>
        <p:spPr>
          <a:ln/>
        </p:spPr>
        <p:txBody>
          <a:bodyPr/>
          <a:lstStyle>
            <a:lvl1pPr>
              <a:defRPr/>
            </a:lvl1pPr>
          </a:lstStyle>
          <a:p>
            <a:pPr>
              <a:defRPr/>
            </a:pPr>
            <a:fld id="{11F7AE9F-ABF5-42BC-883F-BEA53BF397AE}" type="slidenum">
              <a:rPr lang="de-DE"/>
              <a:pPr>
                <a:defRPr/>
              </a:pPr>
              <a:t>‹Nr.›</a:t>
            </a:fld>
            <a:endParaRPr lang="de-DE" dirty="0"/>
          </a:p>
        </p:txBody>
      </p:sp>
    </p:spTree>
    <p:extLst>
      <p:ext uri="{BB962C8B-B14F-4D97-AF65-F5344CB8AC3E}">
        <p14:creationId xmlns:p14="http://schemas.microsoft.com/office/powerpoint/2010/main" val="1999519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4" name="Rectangle 6"/>
          <p:cNvSpPr>
            <a:spLocks noGrp="1" noChangeArrowheads="1"/>
          </p:cNvSpPr>
          <p:nvPr>
            <p:ph type="sldNum" sz="quarter" idx="11"/>
          </p:nvPr>
        </p:nvSpPr>
        <p:spPr>
          <a:ln/>
        </p:spPr>
        <p:txBody>
          <a:bodyPr/>
          <a:lstStyle>
            <a:lvl1pPr>
              <a:defRPr/>
            </a:lvl1pPr>
          </a:lstStyle>
          <a:p>
            <a:pPr>
              <a:defRPr/>
            </a:pPr>
            <a:fld id="{FEEA0154-561E-4C5F-BFBC-B60DE1D36C6B}" type="slidenum">
              <a:rPr lang="de-DE"/>
              <a:pPr>
                <a:defRPr/>
              </a:pPr>
              <a:t>‹Nr.›</a:t>
            </a:fld>
            <a:endParaRPr lang="de-DE" dirty="0"/>
          </a:p>
        </p:txBody>
      </p:sp>
    </p:spTree>
    <p:extLst>
      <p:ext uri="{BB962C8B-B14F-4D97-AF65-F5344CB8AC3E}">
        <p14:creationId xmlns:p14="http://schemas.microsoft.com/office/powerpoint/2010/main" val="523668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PPQM – 27th January 2021 – CBM</a:t>
            </a:r>
            <a:endParaRPr lang="de-DE" dirty="0"/>
          </a:p>
        </p:txBody>
      </p:sp>
      <p:sp>
        <p:nvSpPr>
          <p:cNvPr id="3" name="Rectangle 6"/>
          <p:cNvSpPr>
            <a:spLocks noGrp="1" noChangeArrowheads="1"/>
          </p:cNvSpPr>
          <p:nvPr>
            <p:ph type="sldNum" sz="quarter" idx="11"/>
          </p:nvPr>
        </p:nvSpPr>
        <p:spPr/>
        <p:txBody>
          <a:bodyPr/>
          <a:lstStyle>
            <a:lvl1pPr>
              <a:defRPr/>
            </a:lvl1pPr>
          </a:lstStyle>
          <a:p>
            <a:pPr>
              <a:defRPr/>
            </a:pPr>
            <a:fld id="{0ECB536F-118C-48DF-B346-38E5E90C7A54}" type="slidenum">
              <a:rPr lang="de-DE"/>
              <a:pPr>
                <a:defRPr/>
              </a:pPr>
              <a:t>‹Nr.›</a:t>
            </a:fld>
            <a:endParaRPr lang="de-DE" dirty="0"/>
          </a:p>
        </p:txBody>
      </p:sp>
    </p:spTree>
    <p:extLst>
      <p:ext uri="{BB962C8B-B14F-4D97-AF65-F5344CB8AC3E}">
        <p14:creationId xmlns:p14="http://schemas.microsoft.com/office/powerpoint/2010/main" val="3964520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82D398EE-C449-4D3C-BF20-9BA3D3C278BF}" type="slidenum">
              <a:rPr lang="de-DE"/>
              <a:pPr>
                <a:defRPr/>
              </a:pPr>
              <a:t>‹Nr.›</a:t>
            </a:fld>
            <a:endParaRPr lang="de-DE" dirty="0"/>
          </a:p>
        </p:txBody>
      </p:sp>
    </p:spTree>
    <p:extLst>
      <p:ext uri="{BB962C8B-B14F-4D97-AF65-F5344CB8AC3E}">
        <p14:creationId xmlns:p14="http://schemas.microsoft.com/office/powerpoint/2010/main" val="4270099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A24AF158-3215-4C73-BA7D-5B60EAA942BC}" type="slidenum">
              <a:rPr lang="de-DE"/>
              <a:pPr>
                <a:defRPr/>
              </a:pPr>
              <a:t>‹Nr.›</a:t>
            </a:fld>
            <a:endParaRPr lang="de-DE" dirty="0"/>
          </a:p>
        </p:txBody>
      </p:sp>
    </p:spTree>
    <p:extLst>
      <p:ext uri="{BB962C8B-B14F-4D97-AF65-F5344CB8AC3E}">
        <p14:creationId xmlns:p14="http://schemas.microsoft.com/office/powerpoint/2010/main" val="3772395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0B72032E-F86E-4C5E-AA16-F4DCFE9C6EDB}" type="slidenum">
              <a:rPr lang="de-DE"/>
              <a:pPr>
                <a:defRPr/>
              </a:pPr>
              <a:t>‹Nr.›</a:t>
            </a:fld>
            <a:endParaRPr lang="de-DE" dirty="0"/>
          </a:p>
        </p:txBody>
      </p:sp>
    </p:spTree>
    <p:extLst>
      <p:ext uri="{BB962C8B-B14F-4D97-AF65-F5344CB8AC3E}">
        <p14:creationId xmlns:p14="http://schemas.microsoft.com/office/powerpoint/2010/main" val="931935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2113" y="225425"/>
            <a:ext cx="2151062" cy="61563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87338" y="225425"/>
            <a:ext cx="6302375" cy="61563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958EBF31-9F6A-4D9E-900D-D318B297AFD2}" type="slidenum">
              <a:rPr lang="de-DE"/>
              <a:pPr>
                <a:defRPr/>
              </a:pPr>
              <a:t>‹Nr.›</a:t>
            </a:fld>
            <a:endParaRPr lang="de-DE" dirty="0"/>
          </a:p>
        </p:txBody>
      </p:sp>
    </p:spTree>
    <p:extLst>
      <p:ext uri="{BB962C8B-B14F-4D97-AF65-F5344CB8AC3E}">
        <p14:creationId xmlns:p14="http://schemas.microsoft.com/office/powerpoint/2010/main" val="660211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7338" y="225425"/>
            <a:ext cx="8605837" cy="490538"/>
          </a:xfrm>
        </p:spPr>
        <p:txBody>
          <a:bodyPr/>
          <a:lstStyle/>
          <a:p>
            <a:r>
              <a:rPr lang="de-DE"/>
              <a:t>Titelmasterformat durch Klicken bearbeiten</a:t>
            </a:r>
          </a:p>
        </p:txBody>
      </p:sp>
      <p:sp>
        <p:nvSpPr>
          <p:cNvPr id="3" name="Textplatzhalter 2"/>
          <p:cNvSpPr>
            <a:spLocks noGrp="1"/>
          </p:cNvSpPr>
          <p:nvPr>
            <p:ph type="body" sz="half" idx="1"/>
          </p:nvPr>
        </p:nvSpPr>
        <p:spPr>
          <a:xfrm>
            <a:off x="287338" y="1125538"/>
            <a:ext cx="4225925" cy="52562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65663" y="1125538"/>
            <a:ext cx="4227512" cy="52562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A3D456ED-1A1E-4806-A2C8-4D0291D6C040}" type="slidenum">
              <a:rPr lang="de-DE"/>
              <a:pPr>
                <a:defRPr/>
              </a:pPr>
              <a:t>‹Nr.›</a:t>
            </a:fld>
            <a:endParaRPr lang="de-DE" dirty="0"/>
          </a:p>
        </p:txBody>
      </p:sp>
    </p:spTree>
    <p:extLst>
      <p:ext uri="{BB962C8B-B14F-4D97-AF65-F5344CB8AC3E}">
        <p14:creationId xmlns:p14="http://schemas.microsoft.com/office/powerpoint/2010/main" val="26027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15515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87338" y="225425"/>
            <a:ext cx="8605837" cy="490538"/>
          </a:xfrm>
        </p:spPr>
        <p:txBody>
          <a:bodyPr/>
          <a:lstStyle/>
          <a:p>
            <a:r>
              <a:rPr lang="de-DE"/>
              <a:t>Titelmasterformat durch Klicken bearbeiten</a:t>
            </a:r>
          </a:p>
        </p:txBody>
      </p:sp>
      <p:sp>
        <p:nvSpPr>
          <p:cNvPr id="3" name="Tabellenplatzhalter 2"/>
          <p:cNvSpPr>
            <a:spLocks noGrp="1"/>
          </p:cNvSpPr>
          <p:nvPr>
            <p:ph type="tbl" idx="1"/>
          </p:nvPr>
        </p:nvSpPr>
        <p:spPr>
          <a:xfrm>
            <a:off x="287338" y="1125538"/>
            <a:ext cx="8605837" cy="5256212"/>
          </a:xfrm>
        </p:spPr>
        <p:txBody>
          <a:bodyPr/>
          <a:lstStyle/>
          <a:p>
            <a:pPr lvl="0"/>
            <a:endParaRPr lang="de-DE"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EA060780-A5A7-4142-9B37-9DDEF383F355}" type="slidenum">
              <a:rPr lang="de-DE"/>
              <a:pPr>
                <a:defRPr/>
              </a:pPr>
              <a:t>‹Nr.›</a:t>
            </a:fld>
            <a:endParaRPr lang="de-DE" dirty="0"/>
          </a:p>
        </p:txBody>
      </p:sp>
    </p:spTree>
    <p:extLst>
      <p:ext uri="{BB962C8B-B14F-4D97-AF65-F5344CB8AC3E}">
        <p14:creationId xmlns:p14="http://schemas.microsoft.com/office/powerpoint/2010/main" val="979492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287338" y="225425"/>
            <a:ext cx="8605837" cy="490538"/>
          </a:xfrm>
        </p:spPr>
        <p:txBody>
          <a:bodyPr/>
          <a:lstStyle/>
          <a:p>
            <a:r>
              <a:rPr lang="de-DE"/>
              <a:t>Titelmasterformat durch Klicken bearbeiten</a:t>
            </a:r>
          </a:p>
        </p:txBody>
      </p:sp>
      <p:sp>
        <p:nvSpPr>
          <p:cNvPr id="3" name="Inhaltsplatzhalter 2"/>
          <p:cNvSpPr>
            <a:spLocks noGrp="1"/>
          </p:cNvSpPr>
          <p:nvPr>
            <p:ph sz="quarter" idx="1"/>
          </p:nvPr>
        </p:nvSpPr>
        <p:spPr>
          <a:xfrm>
            <a:off x="287338" y="1125538"/>
            <a:ext cx="4225925" cy="25511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65663" y="1125538"/>
            <a:ext cx="4227512" cy="25511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287338" y="3829050"/>
            <a:ext cx="4225925" cy="25527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65663" y="3829050"/>
            <a:ext cx="4227512" cy="25527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PPQM – 27th January 2021 – CBM</a:t>
            </a:r>
            <a:endParaRPr lang="de-DE" dirty="0"/>
          </a:p>
        </p:txBody>
      </p:sp>
      <p:sp>
        <p:nvSpPr>
          <p:cNvPr id="8" name="Rectangle 6"/>
          <p:cNvSpPr>
            <a:spLocks noGrp="1" noChangeArrowheads="1"/>
          </p:cNvSpPr>
          <p:nvPr>
            <p:ph type="sldNum" sz="quarter" idx="11"/>
          </p:nvPr>
        </p:nvSpPr>
        <p:spPr>
          <a:ln/>
        </p:spPr>
        <p:txBody>
          <a:bodyPr/>
          <a:lstStyle>
            <a:lvl1pPr>
              <a:defRPr/>
            </a:lvl1pPr>
          </a:lstStyle>
          <a:p>
            <a:pPr>
              <a:defRPr/>
            </a:pPr>
            <a:fld id="{DC6D240F-37A6-4A1B-BB69-71F0C96C7300}" type="slidenum">
              <a:rPr lang="de-DE"/>
              <a:pPr>
                <a:defRPr/>
              </a:pPr>
              <a:t>‹Nr.›</a:t>
            </a:fld>
            <a:endParaRPr lang="de-DE" dirty="0"/>
          </a:p>
        </p:txBody>
      </p:sp>
    </p:spTree>
    <p:extLst>
      <p:ext uri="{BB962C8B-B14F-4D97-AF65-F5344CB8AC3E}">
        <p14:creationId xmlns:p14="http://schemas.microsoft.com/office/powerpoint/2010/main" val="4274744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61468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a:xfrm>
            <a:off x="-36513" y="6607175"/>
            <a:ext cx="4392613" cy="250825"/>
          </a:xfrm>
        </p:spPr>
        <p:txBody>
          <a:bodyPr/>
          <a:lstStyle>
            <a:lvl1pPr>
              <a:defRPr smtClean="0"/>
            </a:lvl1pPr>
          </a:lstStyle>
          <a:p>
            <a:pPr>
              <a:defRPr/>
            </a:pPr>
            <a:r>
              <a:rPr lang="en-US"/>
              <a:t>PPQM – 27th January 2021 – CBM</a:t>
            </a:r>
            <a:endParaRPr lang="de-DE" dirty="0"/>
          </a:p>
        </p:txBody>
      </p:sp>
      <p:sp>
        <p:nvSpPr>
          <p:cNvPr id="3" name="Номер слайда 2"/>
          <p:cNvSpPr>
            <a:spLocks noGrp="1"/>
          </p:cNvSpPr>
          <p:nvPr>
            <p:ph type="sldNum" sz="quarter" idx="11"/>
          </p:nvPr>
        </p:nvSpPr>
        <p:spPr>
          <a:xfrm>
            <a:off x="8316913" y="6607175"/>
            <a:ext cx="728662" cy="250825"/>
          </a:xfrm>
        </p:spPr>
        <p:txBody>
          <a:bodyPr/>
          <a:lstStyle>
            <a:lvl1pPr>
              <a:defRPr smtClean="0"/>
            </a:lvl1pPr>
          </a:lstStyle>
          <a:p>
            <a:pPr>
              <a:defRPr/>
            </a:pPr>
            <a:fld id="{EE5C1B02-F210-4738-8EE1-B1EA961C3AC0}" type="slidenum">
              <a:rPr lang="de-DE"/>
              <a:pPr>
                <a:defRPr/>
              </a:pPr>
              <a:t>‹Nr.›</a:t>
            </a:fld>
            <a:endParaRPr lang="de-DE" dirty="0"/>
          </a:p>
        </p:txBody>
      </p:sp>
    </p:spTree>
    <p:extLst>
      <p:ext uri="{BB962C8B-B14F-4D97-AF65-F5344CB8AC3E}">
        <p14:creationId xmlns:p14="http://schemas.microsoft.com/office/powerpoint/2010/main" val="3596413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lvl1pPr>
              <a:defRPr b="1"/>
            </a:lvl1pPr>
          </a:lstStyle>
          <a:p>
            <a:r>
              <a:rPr lang="pl-PL"/>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pl-PL"/>
              <a:t>Click to edit Master subtitle style</a:t>
            </a:r>
            <a:endParaRPr lang="en-US" dirty="0"/>
          </a:p>
        </p:txBody>
      </p:sp>
      <p:sp>
        <p:nvSpPr>
          <p:cNvPr id="7" name="Date Placeholder 3">
            <a:extLst>
              <a:ext uri="{FF2B5EF4-FFF2-40B4-BE49-F238E27FC236}">
                <a16:creationId xmlns:a16="http://schemas.microsoft.com/office/drawing/2014/main" id="{6BED204B-7FAB-4C4D-BEBF-537E93441770}"/>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r>
              <a:rPr lang="de-DE"/>
              <a:t>26.10.2020</a:t>
            </a:r>
            <a:endParaRPr lang="en-US" dirty="0"/>
          </a:p>
        </p:txBody>
      </p:sp>
      <p:sp>
        <p:nvSpPr>
          <p:cNvPr id="8" name="Footer Placeholder 4">
            <a:extLst>
              <a:ext uri="{FF2B5EF4-FFF2-40B4-BE49-F238E27FC236}">
                <a16:creationId xmlns:a16="http://schemas.microsoft.com/office/drawing/2014/main" id="{B56FA8E0-8355-714B-BC53-06DE1DF1695A}"/>
              </a:ext>
            </a:extLst>
          </p:cNvPr>
          <p:cNvSpPr>
            <a:spLocks noGrp="1"/>
          </p:cNvSpPr>
          <p:nvPr>
            <p:ph type="ftr" sz="quarter" idx="3"/>
          </p:nvPr>
        </p:nvSpPr>
        <p:spPr>
          <a:xfrm>
            <a:off x="2663372"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 Gasik - ECE and ECSG meeting</a:t>
            </a:r>
            <a:endParaRPr lang="en-US" dirty="0"/>
          </a:p>
        </p:txBody>
      </p:sp>
      <p:sp>
        <p:nvSpPr>
          <p:cNvPr id="9" name="Slide Number Placeholder 5">
            <a:extLst>
              <a:ext uri="{FF2B5EF4-FFF2-40B4-BE49-F238E27FC236}">
                <a16:creationId xmlns:a16="http://schemas.microsoft.com/office/drawing/2014/main" id="{4E0FF94B-0066-F14E-8B75-B6A190F61BD1}"/>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2166801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2"/>
            <a:ext cx="8229600" cy="538161"/>
          </a:xfrm>
          <a:prstGeom prst="rect">
            <a:avLst/>
          </a:prstGeom>
        </p:spPr>
        <p:txBody>
          <a:bodyPr anchor="ctr"/>
          <a:lstStyle>
            <a:lvl1pPr algn="l">
              <a:defRPr sz="1800" b="1"/>
            </a:lvl1pPr>
          </a:lstStyle>
          <a:p>
            <a:r>
              <a:rPr lang="en-US" noProof="0" dirty="0"/>
              <a:t>Click to edit Master title style</a:t>
            </a:r>
          </a:p>
        </p:txBody>
      </p:sp>
      <p:sp>
        <p:nvSpPr>
          <p:cNvPr id="3" name="Content Placeholder 2"/>
          <p:cNvSpPr>
            <a:spLocks noGrp="1"/>
          </p:cNvSpPr>
          <p:nvPr>
            <p:ph idx="1"/>
          </p:nvPr>
        </p:nvSpPr>
        <p:spPr>
          <a:xfrm>
            <a:off x="457200" y="1180497"/>
            <a:ext cx="8229600" cy="4945669"/>
          </a:xfrm>
          <a:prstGeom prst="rect">
            <a:avLst/>
          </a:prstGeom>
        </p:spPr>
        <p:txBody>
          <a:bodyPr/>
          <a:lstStyle>
            <a:lvl1pPr>
              <a:defRPr sz="1500"/>
            </a:lvl1pPr>
            <a:lvl2pPr>
              <a:defRPr sz="1350"/>
            </a:lvl2pPr>
            <a:lvl3pPr>
              <a:defRPr sz="1200"/>
            </a:lvl3pPr>
            <a:lvl4pPr>
              <a:defRPr sz="1200"/>
            </a:lvl4pPr>
            <a:lvl5pPr>
              <a:defRPr sz="1200"/>
            </a:lvl5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7" name="Date Placeholder 3">
            <a:extLst>
              <a:ext uri="{FF2B5EF4-FFF2-40B4-BE49-F238E27FC236}">
                <a16:creationId xmlns:a16="http://schemas.microsoft.com/office/drawing/2014/main" id="{71EABF99-3965-D042-914B-BC1C1092ACF5}"/>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r>
              <a:rPr lang="de-DE"/>
              <a:t>26.10.2020</a:t>
            </a:r>
            <a:endParaRPr lang="en-US" dirty="0"/>
          </a:p>
        </p:txBody>
      </p:sp>
      <p:sp>
        <p:nvSpPr>
          <p:cNvPr id="8" name="Footer Placeholder 4">
            <a:extLst>
              <a:ext uri="{FF2B5EF4-FFF2-40B4-BE49-F238E27FC236}">
                <a16:creationId xmlns:a16="http://schemas.microsoft.com/office/drawing/2014/main" id="{A554C6EE-F557-6F4F-A950-29AAEBA1C66F}"/>
              </a:ext>
            </a:extLst>
          </p:cNvPr>
          <p:cNvSpPr>
            <a:spLocks noGrp="1"/>
          </p:cNvSpPr>
          <p:nvPr>
            <p:ph type="ftr" sz="quarter" idx="3"/>
          </p:nvPr>
        </p:nvSpPr>
        <p:spPr>
          <a:xfrm>
            <a:off x="2663372"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 Gasik - ECE and ECSG meeting</a:t>
            </a:r>
            <a:endParaRPr lang="en-US" dirty="0"/>
          </a:p>
        </p:txBody>
      </p:sp>
      <p:sp>
        <p:nvSpPr>
          <p:cNvPr id="9" name="Slide Number Placeholder 5">
            <a:extLst>
              <a:ext uri="{FF2B5EF4-FFF2-40B4-BE49-F238E27FC236}">
                <a16:creationId xmlns:a16="http://schemas.microsoft.com/office/drawing/2014/main" id="{650DECA2-7D2E-1942-8916-D5E55AE7726D}"/>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979808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pl-PL"/>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pl-PL"/>
              <a:t>Click to edit Master text styles</a:t>
            </a:r>
          </a:p>
        </p:txBody>
      </p:sp>
      <p:sp>
        <p:nvSpPr>
          <p:cNvPr id="7" name="Date Placeholder 3">
            <a:extLst>
              <a:ext uri="{FF2B5EF4-FFF2-40B4-BE49-F238E27FC236}">
                <a16:creationId xmlns:a16="http://schemas.microsoft.com/office/drawing/2014/main" id="{98AB069B-9F4D-5F4F-A2A0-DF940245914C}"/>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r>
              <a:rPr lang="de-DE"/>
              <a:t>26.10.2020</a:t>
            </a:r>
            <a:endParaRPr lang="en-US" dirty="0"/>
          </a:p>
        </p:txBody>
      </p:sp>
      <p:sp>
        <p:nvSpPr>
          <p:cNvPr id="8" name="Footer Placeholder 4">
            <a:extLst>
              <a:ext uri="{FF2B5EF4-FFF2-40B4-BE49-F238E27FC236}">
                <a16:creationId xmlns:a16="http://schemas.microsoft.com/office/drawing/2014/main" id="{E6903968-E446-3F49-99D7-348BA3125370}"/>
              </a:ext>
            </a:extLst>
          </p:cNvPr>
          <p:cNvSpPr>
            <a:spLocks noGrp="1"/>
          </p:cNvSpPr>
          <p:nvPr>
            <p:ph type="ftr" sz="quarter" idx="3"/>
          </p:nvPr>
        </p:nvSpPr>
        <p:spPr>
          <a:xfrm>
            <a:off x="2663372"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 Gasik - ECE and ECSG meeting</a:t>
            </a:r>
            <a:endParaRPr lang="en-US" dirty="0"/>
          </a:p>
        </p:txBody>
      </p:sp>
      <p:sp>
        <p:nvSpPr>
          <p:cNvPr id="9" name="Slide Number Placeholder 5">
            <a:extLst>
              <a:ext uri="{FF2B5EF4-FFF2-40B4-BE49-F238E27FC236}">
                <a16:creationId xmlns:a16="http://schemas.microsoft.com/office/drawing/2014/main" id="{9C1082BC-1A3B-8048-9943-DA71AE36D575}"/>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2854851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42"/>
            <a:ext cx="8229600" cy="538161"/>
          </a:xfrm>
          <a:prstGeom prst="rect">
            <a:avLst/>
          </a:prstGeom>
        </p:spPr>
        <p:txBody>
          <a:bodyPr anchor="ctr"/>
          <a:lstStyle>
            <a:lvl1pPr algn="l">
              <a:defRPr sz="2400"/>
            </a:lvl1pPr>
          </a:lstStyle>
          <a:p>
            <a:r>
              <a:rPr lang="pl-PL"/>
              <a:t>Click to edit Master title style</a:t>
            </a:r>
            <a:endParaRPr lang="en-US" dirty="0"/>
          </a:p>
        </p:txBody>
      </p:sp>
      <p:sp>
        <p:nvSpPr>
          <p:cNvPr id="7" name="Date Placeholder 3">
            <a:extLst>
              <a:ext uri="{FF2B5EF4-FFF2-40B4-BE49-F238E27FC236}">
                <a16:creationId xmlns:a16="http://schemas.microsoft.com/office/drawing/2014/main" id="{9EA172A1-EBE7-1244-8F48-F760E1306386}"/>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r>
              <a:rPr lang="de-DE"/>
              <a:t>26.10.2020</a:t>
            </a:r>
            <a:endParaRPr lang="en-US" dirty="0"/>
          </a:p>
        </p:txBody>
      </p:sp>
      <p:sp>
        <p:nvSpPr>
          <p:cNvPr id="8" name="Footer Placeholder 4">
            <a:extLst>
              <a:ext uri="{FF2B5EF4-FFF2-40B4-BE49-F238E27FC236}">
                <a16:creationId xmlns:a16="http://schemas.microsoft.com/office/drawing/2014/main" id="{0566B1D2-B8B7-7C47-BF67-BC482E9E7159}"/>
              </a:ext>
            </a:extLst>
          </p:cNvPr>
          <p:cNvSpPr>
            <a:spLocks noGrp="1"/>
          </p:cNvSpPr>
          <p:nvPr>
            <p:ph type="ftr" sz="quarter" idx="3"/>
          </p:nvPr>
        </p:nvSpPr>
        <p:spPr>
          <a:xfrm>
            <a:off x="2663372"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 Gasik - ECE and ECSG meeting</a:t>
            </a:r>
            <a:endParaRPr lang="en-US" dirty="0"/>
          </a:p>
        </p:txBody>
      </p:sp>
      <p:sp>
        <p:nvSpPr>
          <p:cNvPr id="9" name="Slide Number Placeholder 5">
            <a:extLst>
              <a:ext uri="{FF2B5EF4-FFF2-40B4-BE49-F238E27FC236}">
                <a16:creationId xmlns:a16="http://schemas.microsoft.com/office/drawing/2014/main" id="{2B1A96C9-E5F1-944D-BCCE-CC37A97FDFDE}"/>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2465882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42AB6BB-BB38-C44C-B2C6-E3FAC0680ED4}"/>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r>
              <a:rPr lang="de-DE"/>
              <a:t>26.10.2020</a:t>
            </a:r>
            <a:endParaRPr lang="en-US" dirty="0"/>
          </a:p>
        </p:txBody>
      </p:sp>
      <p:sp>
        <p:nvSpPr>
          <p:cNvPr id="6" name="Footer Placeholder 4">
            <a:extLst>
              <a:ext uri="{FF2B5EF4-FFF2-40B4-BE49-F238E27FC236}">
                <a16:creationId xmlns:a16="http://schemas.microsoft.com/office/drawing/2014/main" id="{2B4FAA7D-9A12-5441-9408-214B260C564B}"/>
              </a:ext>
            </a:extLst>
          </p:cNvPr>
          <p:cNvSpPr>
            <a:spLocks noGrp="1"/>
          </p:cNvSpPr>
          <p:nvPr>
            <p:ph type="ftr" sz="quarter" idx="3"/>
          </p:nvPr>
        </p:nvSpPr>
        <p:spPr>
          <a:xfrm>
            <a:off x="2663372"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 Gasik - ECE and ECSG meeting</a:t>
            </a:r>
            <a:endParaRPr lang="en-US" dirty="0"/>
          </a:p>
        </p:txBody>
      </p:sp>
      <p:sp>
        <p:nvSpPr>
          <p:cNvPr id="7" name="Slide Number Placeholder 5">
            <a:extLst>
              <a:ext uri="{FF2B5EF4-FFF2-40B4-BE49-F238E27FC236}">
                <a16:creationId xmlns:a16="http://schemas.microsoft.com/office/drawing/2014/main" id="{369E0DD9-8639-E44D-A5EA-B88E77C4915A}"/>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54470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34926" y="6597650"/>
            <a:ext cx="3681980" cy="260350"/>
          </a:xfrm>
        </p:spPr>
        <p:txBody>
          <a:bodyPr/>
          <a:lstStyle>
            <a:lvl1pPr>
              <a:defRPr/>
            </a:lvl1pPr>
          </a:lstStyle>
          <a:p>
            <a:r>
              <a:rPr lang="de-DE" altLang="de-DE">
                <a:solidFill>
                  <a:srgbClr val="000000"/>
                </a:solidFill>
              </a:rPr>
              <a:t>26.10.2020</a:t>
            </a:r>
            <a:endParaRPr lang="en-US" altLang="de-DE" dirty="0">
              <a:solidFill>
                <a:srgbClr val="000000"/>
              </a:solidFill>
            </a:endParaRPr>
          </a:p>
        </p:txBody>
      </p:sp>
      <p:sp>
        <p:nvSpPr>
          <p:cNvPr id="4" name="Fußzeilenplatzhalter 3"/>
          <p:cNvSpPr>
            <a:spLocks noGrp="1"/>
          </p:cNvSpPr>
          <p:nvPr>
            <p:ph type="ftr" sz="quarter" idx="11"/>
          </p:nvPr>
        </p:nvSpPr>
        <p:spPr>
          <a:xfrm>
            <a:off x="4067176" y="6597650"/>
            <a:ext cx="1008063" cy="260350"/>
          </a:xfrm>
        </p:spPr>
        <p:txBody>
          <a:bodyPr/>
          <a:lstStyle>
            <a:lvl1pPr>
              <a:defRPr/>
            </a:lvl1pPr>
          </a:lstStyle>
          <a:p>
            <a:r>
              <a:rPr lang="de-DE" altLang="de-DE">
                <a:solidFill>
                  <a:srgbClr val="000000"/>
                </a:solidFill>
              </a:rPr>
              <a:t>P. Gasik - ECE and ECSG meeting</a:t>
            </a:r>
            <a:endParaRPr lang="de-DE" altLang="de-DE" dirty="0">
              <a:solidFill>
                <a:srgbClr val="000000"/>
              </a:solidFill>
            </a:endParaRPr>
          </a:p>
        </p:txBody>
      </p:sp>
      <p:sp>
        <p:nvSpPr>
          <p:cNvPr id="5" name="Foliennummernplatzhalter 4"/>
          <p:cNvSpPr>
            <a:spLocks noGrp="1"/>
          </p:cNvSpPr>
          <p:nvPr>
            <p:ph type="sldNum" sz="quarter" idx="12"/>
          </p:nvPr>
        </p:nvSpPr>
        <p:spPr>
          <a:xfrm>
            <a:off x="8622450" y="6631895"/>
            <a:ext cx="540060" cy="217487"/>
          </a:xfrm>
        </p:spPr>
        <p:txBody>
          <a:bodyPr/>
          <a:lstStyle>
            <a:lvl1pPr>
              <a:defRPr smtClean="0"/>
            </a:lvl1pPr>
          </a:lstStyle>
          <a:p>
            <a:pPr>
              <a:defRPr/>
            </a:pPr>
            <a:fld id="{BA3D1B2B-A9C5-490E-B396-B442927CC454}" type="slidenum">
              <a:rPr lang="de-DE">
                <a:solidFill>
                  <a:srgbClr val="000000"/>
                </a:solidFill>
              </a:rPr>
              <a:pPr>
                <a:defRPr/>
              </a:pPr>
              <a:t>‹Nr.›</a:t>
            </a:fld>
            <a:endParaRPr lang="de-DE">
              <a:solidFill>
                <a:srgbClr val="000000"/>
              </a:solidFill>
            </a:endParaRPr>
          </a:p>
        </p:txBody>
      </p:sp>
      <p:sp>
        <p:nvSpPr>
          <p:cNvPr id="6" name="Rectangle 2"/>
          <p:cNvSpPr>
            <a:spLocks noGrp="1" noChangeArrowheads="1"/>
          </p:cNvSpPr>
          <p:nvPr>
            <p:ph type="title"/>
          </p:nvPr>
        </p:nvSpPr>
        <p:spPr bwMode="auto">
          <a:xfrm>
            <a:off x="395289" y="2"/>
            <a:ext cx="6481762" cy="59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Tree>
    <p:extLst>
      <p:ext uri="{BB962C8B-B14F-4D97-AF65-F5344CB8AC3E}">
        <p14:creationId xmlns:p14="http://schemas.microsoft.com/office/powerpoint/2010/main" val="263060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5264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13" hasCustomPrompt="1"/>
          </p:nvPr>
        </p:nvSpPr>
        <p:spPr>
          <a:xfrm>
            <a:off x="452438" y="1186481"/>
            <a:ext cx="3667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Folien-Untertitel</a:t>
            </a:r>
          </a:p>
        </p:txBody>
      </p:sp>
      <p:sp>
        <p:nvSpPr>
          <p:cNvPr id="61" name="Textebene 1…"/>
          <p:cNvSpPr txBox="1">
            <a:spLocks noGrp="1"/>
          </p:cNvSpPr>
          <p:nvPr>
            <p:ph type="body" sz="half" idx="1" hasCustomPrompt="1"/>
          </p:nvPr>
        </p:nvSpPr>
        <p:spPr>
          <a:xfrm>
            <a:off x="452438" y="2124252"/>
            <a:ext cx="3667125" cy="4128315"/>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14"/>
          </p:nvPr>
        </p:nvSpPr>
        <p:spPr>
          <a:xfrm>
            <a:off x="4572000" y="-203633"/>
            <a:ext cx="4093828" cy="7277916"/>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452438" y="539750"/>
            <a:ext cx="3667125" cy="71755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2443724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Inhaltsfolie">
    <p:spTree>
      <p:nvGrpSpPr>
        <p:cNvPr id="1" name=""/>
        <p:cNvGrpSpPr/>
        <p:nvPr/>
      </p:nvGrpSpPr>
      <p:grpSpPr>
        <a:xfrm>
          <a:off x="0" y="0"/>
          <a:ext cx="0" cy="0"/>
          <a:chOff x="0" y="0"/>
          <a:chExt cx="0" cy="0"/>
        </a:xfrm>
      </p:grpSpPr>
      <p:sp>
        <p:nvSpPr>
          <p:cNvPr id="23" name="Titeltext"/>
          <p:cNvSpPr>
            <a:spLocks noGrp="1"/>
          </p:cNvSpPr>
          <p:nvPr>
            <p:ph type="title"/>
          </p:nvPr>
        </p:nvSpPr>
        <p:spPr>
          <a:prstGeom prst="rect">
            <a:avLst/>
          </a:prstGeom>
        </p:spPr>
        <p:txBody>
          <a:bodyPr/>
          <a:lstStyle/>
          <a:p>
            <a:r>
              <a:t>Titeltext</a:t>
            </a:r>
          </a:p>
        </p:txBody>
      </p:sp>
      <p:sp>
        <p:nvSpPr>
          <p:cNvPr id="24" name="Textebene 1…"/>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5" name="Foliennummer"/>
          <p:cNvSpPr>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70466208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3" name="Content Placeholder 2"/>
          <p:cNvSpPr>
            <a:spLocks noGrp="1"/>
          </p:cNvSpPr>
          <p:nvPr>
            <p:ph sz="half" idx="1"/>
          </p:nvPr>
        </p:nvSpPr>
        <p:spPr>
          <a:xfrm>
            <a:off x="457200" y="1673352"/>
            <a:ext cx="4038600" cy="471830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4648200" y="1673352"/>
            <a:ext cx="4038600" cy="4718304"/>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4"/>
          <p:cNvSpPr>
            <a:spLocks noGrp="1"/>
          </p:cNvSpPr>
          <p:nvPr>
            <p:ph type="ftr" sz="quarter" idx="3"/>
          </p:nvPr>
        </p:nvSpPr>
        <p:spPr>
          <a:xfrm>
            <a:off x="2416804" y="247137"/>
            <a:ext cx="4334870" cy="153433"/>
          </a:xfrm>
          <a:prstGeom prst="rect">
            <a:avLst/>
          </a:prstGeom>
          <a:noFill/>
          <a:ln>
            <a:noFill/>
          </a:ln>
        </p:spPr>
        <p:txBody>
          <a:bodyPr vert="horz" lIns="91440" tIns="45720" rIns="91440" bIns="45720" rtlCol="0" anchor="ctr" anchorCtr="0"/>
          <a:lstStyle>
            <a:lvl1pPr algn="ctr">
              <a:defRPr sz="750" b="0" i="0">
                <a:solidFill>
                  <a:schemeClr val="tx1"/>
                </a:solidFill>
                <a:latin typeface="MS Reference Sans Serif" charset="0"/>
                <a:ea typeface="MS Reference Sans Serif" charset="0"/>
                <a:cs typeface="MS Reference Sans Serif" charset="0"/>
              </a:defRPr>
            </a:lvl1pPr>
          </a:lstStyle>
          <a:p>
            <a:r>
              <a:rPr lang="en-US" noProof="0"/>
              <a:t>P. Gasik - ECE and ECSG meeting</a:t>
            </a:r>
            <a:endParaRPr lang="en-US" noProof="0" dirty="0"/>
          </a:p>
        </p:txBody>
      </p:sp>
      <p:sp>
        <p:nvSpPr>
          <p:cNvPr id="9" name="Date Placeholder 3">
            <a:extLst>
              <a:ext uri="{FF2B5EF4-FFF2-40B4-BE49-F238E27FC236}">
                <a16:creationId xmlns:a16="http://schemas.microsoft.com/office/drawing/2014/main" id="{1544DD23-033E-5D40-A46F-BA236767BEF7}"/>
              </a:ext>
            </a:extLst>
          </p:cNvPr>
          <p:cNvSpPr>
            <a:spLocks noGrp="1"/>
          </p:cNvSpPr>
          <p:nvPr>
            <p:ph type="dt" sz="half" idx="10"/>
          </p:nvPr>
        </p:nvSpPr>
        <p:spPr>
          <a:xfrm>
            <a:off x="1385955" y="247137"/>
            <a:ext cx="907540" cy="153433"/>
          </a:xfrm>
          <a:prstGeom prst="rect">
            <a:avLst/>
          </a:prstGeom>
          <a:noFill/>
          <a:ln>
            <a:noFill/>
          </a:ln>
        </p:spPr>
        <p:txBody>
          <a:bodyPr anchor="ctr" anchorCtr="0"/>
          <a:lstStyle>
            <a:lvl1pPr algn="l">
              <a:defRPr sz="750" b="0" i="0">
                <a:solidFill>
                  <a:schemeClr val="tx1"/>
                </a:solidFill>
                <a:latin typeface="Avenir Roman" panose="02000503020000020003" pitchFamily="2" charset="0"/>
                <a:ea typeface="Avenir Roman" panose="02000503020000020003" pitchFamily="2" charset="0"/>
                <a:cs typeface="Avenir Roman" panose="02000503020000020003" pitchFamily="2" charset="0"/>
              </a:defRPr>
            </a:lvl1pPr>
          </a:lstStyle>
          <a:p>
            <a:r>
              <a:rPr lang="de-DE" noProof="0"/>
              <a:t>26.10.2020</a:t>
            </a:r>
            <a:endParaRPr lang="en-US" noProof="0"/>
          </a:p>
        </p:txBody>
      </p:sp>
      <p:sp>
        <p:nvSpPr>
          <p:cNvPr id="10" name="Slide Number Placeholder 6">
            <a:extLst>
              <a:ext uri="{FF2B5EF4-FFF2-40B4-BE49-F238E27FC236}">
                <a16:creationId xmlns:a16="http://schemas.microsoft.com/office/drawing/2014/main" id="{5D6E7285-D16C-9B40-8FA7-4682CA72B6C5}"/>
              </a:ext>
            </a:extLst>
          </p:cNvPr>
          <p:cNvSpPr>
            <a:spLocks noGrp="1"/>
          </p:cNvSpPr>
          <p:nvPr>
            <p:ph type="sldNum" sz="quarter" idx="4"/>
          </p:nvPr>
        </p:nvSpPr>
        <p:spPr>
          <a:xfrm>
            <a:off x="6867624" y="247137"/>
            <a:ext cx="979205" cy="153433"/>
          </a:xfrm>
          <a:prstGeom prst="rect">
            <a:avLst/>
          </a:prstGeom>
        </p:spPr>
        <p:txBody>
          <a:bodyPr vert="horz" lIns="91440" tIns="45720" rIns="91440" bIns="45720" rtlCol="0" anchor="ctr"/>
          <a:lstStyle>
            <a:lvl1pPr algn="r">
              <a:defRPr sz="750" b="0" i="0">
                <a:solidFill>
                  <a:schemeClr val="tx1"/>
                </a:solidFill>
                <a:latin typeface="Avenir Roman" panose="02000503020000020003" pitchFamily="2" charset="0"/>
              </a:defRPr>
            </a:lvl1pPr>
          </a:lstStyle>
          <a:p>
            <a:fld id="{4690ED68-62F7-8640-9279-36EC65278306}" type="slidenum">
              <a:rPr lang="en-US" smtClean="0"/>
              <a:pPr/>
              <a:t>‹Nr.›</a:t>
            </a:fld>
            <a:endParaRPr lang="en-US"/>
          </a:p>
        </p:txBody>
      </p:sp>
    </p:spTree>
    <p:extLst>
      <p:ext uri="{BB962C8B-B14F-4D97-AF65-F5344CB8AC3E}">
        <p14:creationId xmlns:p14="http://schemas.microsoft.com/office/powerpoint/2010/main" val="1712712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35268" y="2"/>
            <a:ext cx="6448927" cy="783771"/>
          </a:xfrm>
        </p:spPr>
        <p:txBody>
          <a:bodyPr/>
          <a:lstStyle/>
          <a:p>
            <a:r>
              <a:rPr lang="de-DE"/>
              <a:t>Mastertitelformat bearbeiten</a:t>
            </a:r>
            <a:endParaRPr lang="de-DE" dirty="0"/>
          </a:p>
        </p:txBody>
      </p:sp>
      <p:sp>
        <p:nvSpPr>
          <p:cNvPr id="4" name="Fußzeilenplatzhalter 3"/>
          <p:cNvSpPr>
            <a:spLocks noGrp="1"/>
          </p:cNvSpPr>
          <p:nvPr>
            <p:ph type="ftr" sz="quarter" idx="11"/>
          </p:nvPr>
        </p:nvSpPr>
        <p:spPr>
          <a:xfrm>
            <a:off x="188496" y="6356352"/>
            <a:ext cx="7588718" cy="365125"/>
          </a:xfrm>
        </p:spPr>
        <p:txBody>
          <a:bodyPr/>
          <a:lstStyle/>
          <a:p>
            <a:r>
              <a:rPr lang="en-US"/>
              <a:t>P. Gasik - ECE and ECSG meeting</a:t>
            </a:r>
          </a:p>
        </p:txBody>
      </p:sp>
      <p:sp>
        <p:nvSpPr>
          <p:cNvPr id="5" name="Foliennummernplatzhalter 4"/>
          <p:cNvSpPr>
            <a:spLocks noGrp="1"/>
          </p:cNvSpPr>
          <p:nvPr>
            <p:ph type="sldNum" sz="quarter" idx="12"/>
          </p:nvPr>
        </p:nvSpPr>
        <p:spPr>
          <a:xfrm>
            <a:off x="8046720" y="6356352"/>
            <a:ext cx="640080" cy="365125"/>
          </a:xfrm>
        </p:spPr>
        <p:txBody>
          <a:bodyPr/>
          <a:lstStyle/>
          <a:p>
            <a:fld id="{3011DA1D-7319-4A38-BECC-A2BD080A36DA}" type="slidenum">
              <a:rPr lang="en-US" smtClean="0"/>
              <a:t>‹Nr.›</a:t>
            </a:fld>
            <a:endParaRPr lang="en-US"/>
          </a:p>
        </p:txBody>
      </p:sp>
    </p:spTree>
    <p:extLst>
      <p:ext uri="{BB962C8B-B14F-4D97-AF65-F5344CB8AC3E}">
        <p14:creationId xmlns:p14="http://schemas.microsoft.com/office/powerpoint/2010/main" val="3253215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8" y="0"/>
            <a:ext cx="7732107" cy="692150"/>
          </a:xfrm>
        </p:spPr>
        <p:txBody>
          <a:bodyPr/>
          <a:lstStyle>
            <a:lvl1pPr>
              <a:defRPr b="1"/>
            </a:lvl1pPr>
          </a:lstStyle>
          <a:p>
            <a:r>
              <a:rPr lang="de-DE" dirty="0"/>
              <a:t>Titelmasterformat durch Klicken bearbeiten</a:t>
            </a:r>
          </a:p>
        </p:txBody>
      </p:sp>
      <p:sp>
        <p:nvSpPr>
          <p:cNvPr id="3" name="Datumsplatzhalter 2"/>
          <p:cNvSpPr>
            <a:spLocks noGrp="1"/>
          </p:cNvSpPr>
          <p:nvPr>
            <p:ph type="dt" sz="half" idx="10"/>
          </p:nvPr>
        </p:nvSpPr>
        <p:spPr>
          <a:xfrm>
            <a:off x="34925" y="6597650"/>
            <a:ext cx="3096915" cy="260350"/>
          </a:xfrm>
        </p:spPr>
        <p:txBody>
          <a:bodyPr/>
          <a:lstStyle>
            <a:lvl1pPr>
              <a:defRPr/>
            </a:lvl1pPr>
          </a:lstStyle>
          <a:p>
            <a:r>
              <a:rPr lang="de-DE" altLang="de-DE" smtClean="0">
                <a:solidFill>
                  <a:srgbClr val="000000"/>
                </a:solidFill>
              </a:rPr>
              <a:t>N.Herrmann</a:t>
            </a:r>
            <a:endParaRPr lang="en-US" altLang="de-DE" dirty="0">
              <a:solidFill>
                <a:srgbClr val="000000"/>
              </a:solidFill>
            </a:endParaRPr>
          </a:p>
        </p:txBody>
      </p:sp>
      <p:sp>
        <p:nvSpPr>
          <p:cNvPr id="4" name="Fußzeilenplatzhalter 3"/>
          <p:cNvSpPr>
            <a:spLocks noGrp="1"/>
          </p:cNvSpPr>
          <p:nvPr>
            <p:ph type="ftr" sz="quarter" idx="11"/>
          </p:nvPr>
        </p:nvSpPr>
        <p:spPr>
          <a:xfrm>
            <a:off x="2321750" y="6597650"/>
            <a:ext cx="5265585" cy="260350"/>
          </a:xfrm>
        </p:spPr>
        <p:txBody>
          <a:bodyPr/>
          <a:lstStyle>
            <a:lvl1pPr algn="ctr">
              <a:defRPr/>
            </a:lvl1pPr>
          </a:lstStyle>
          <a:p>
            <a:r>
              <a:rPr lang="en-US" altLang="de-DE" smtClean="0">
                <a:solidFill>
                  <a:srgbClr val="000000"/>
                </a:solidFill>
              </a:rPr>
              <a:t>FAIR Round Table, Bonn, Sep. 27, 2018</a:t>
            </a:r>
            <a:endParaRPr lang="de-DE" altLang="de-DE" dirty="0">
              <a:solidFill>
                <a:srgbClr val="000000"/>
              </a:solidFill>
            </a:endParaRPr>
          </a:p>
        </p:txBody>
      </p:sp>
      <p:sp>
        <p:nvSpPr>
          <p:cNvPr id="5" name="Foliennummernplatzhalter 4"/>
          <p:cNvSpPr>
            <a:spLocks noGrp="1"/>
          </p:cNvSpPr>
          <p:nvPr>
            <p:ph type="sldNum" sz="quarter" idx="12"/>
          </p:nvPr>
        </p:nvSpPr>
        <p:spPr>
          <a:xfrm>
            <a:off x="8027989" y="6640514"/>
            <a:ext cx="1008062" cy="217487"/>
          </a:xfrm>
        </p:spPr>
        <p:txBody>
          <a:bodyPr/>
          <a:lstStyle>
            <a:lvl1pPr>
              <a:defRPr smtClean="0"/>
            </a:lvl1pPr>
          </a:lstStyle>
          <a:p>
            <a:pPr>
              <a:defRPr/>
            </a:pPr>
            <a:fld id="{BA3D1B2B-A9C5-490E-B396-B442927CC454}"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602146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7" y="0"/>
            <a:ext cx="7732107" cy="692150"/>
          </a:xfrm>
        </p:spPr>
        <p:txBody>
          <a:bodyPr/>
          <a:lstStyle>
            <a:lvl1pPr>
              <a:defRPr b="1"/>
            </a:lvl1pPr>
          </a:lstStyle>
          <a:p>
            <a:r>
              <a:rPr lang="de-DE" dirty="0"/>
              <a:t>Titelmasterformat durch Klicken bearbeiten</a:t>
            </a:r>
          </a:p>
        </p:txBody>
      </p:sp>
      <p:sp>
        <p:nvSpPr>
          <p:cNvPr id="6" name="Rectangle 4">
            <a:extLst>
              <a:ext uri="{FF2B5EF4-FFF2-40B4-BE49-F238E27FC236}">
                <a16:creationId xmlns:a16="http://schemas.microsoft.com/office/drawing/2014/main" id="{C56DE996-16A3-2342-9313-48918C6ABB11}"/>
              </a:ext>
            </a:extLst>
          </p:cNvPr>
          <p:cNvSpPr>
            <a:spLocks noGrp="1" noChangeArrowheads="1"/>
          </p:cNvSpPr>
          <p:nvPr>
            <p:ph type="dt" sz="half" idx="2"/>
          </p:nvPr>
        </p:nvSpPr>
        <p:spPr bwMode="auto">
          <a:xfrm>
            <a:off x="34925" y="6574544"/>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de-DE" altLang="de-DE"/>
              <a:t>09.02.2020</a:t>
            </a:r>
            <a:endParaRPr lang="en-US" altLang="de-DE" dirty="0"/>
          </a:p>
        </p:txBody>
      </p:sp>
      <p:sp>
        <p:nvSpPr>
          <p:cNvPr id="7" name="Rectangle 5">
            <a:extLst>
              <a:ext uri="{FF2B5EF4-FFF2-40B4-BE49-F238E27FC236}">
                <a16:creationId xmlns:a16="http://schemas.microsoft.com/office/drawing/2014/main" id="{3AF36675-7D0A-1546-A2C8-28E350891520}"/>
              </a:ext>
            </a:extLst>
          </p:cNvPr>
          <p:cNvSpPr>
            <a:spLocks noGrp="1" noChangeArrowheads="1"/>
          </p:cNvSpPr>
          <p:nvPr>
            <p:ph type="ftr" sz="quarter" idx="3"/>
          </p:nvPr>
        </p:nvSpPr>
        <p:spPr bwMode="auto">
          <a:xfrm>
            <a:off x="2771800" y="6573751"/>
            <a:ext cx="427547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en-US" altLang="de-DE"/>
              <a:t>10th CBM RRB                                              Jürgen Eschke, CBM RC</a:t>
            </a:r>
            <a:endParaRPr lang="de-DE" altLang="de-DE" dirty="0"/>
          </a:p>
        </p:txBody>
      </p:sp>
      <p:sp>
        <p:nvSpPr>
          <p:cNvPr id="8" name="Rectangle 6">
            <a:extLst>
              <a:ext uri="{FF2B5EF4-FFF2-40B4-BE49-F238E27FC236}">
                <a16:creationId xmlns:a16="http://schemas.microsoft.com/office/drawing/2014/main" id="{101CAFD0-94A8-0746-9C67-C637D427F147}"/>
              </a:ext>
            </a:extLst>
          </p:cNvPr>
          <p:cNvSpPr>
            <a:spLocks noGrp="1" noChangeArrowheads="1"/>
          </p:cNvSpPr>
          <p:nvPr>
            <p:ph type="sldNum" sz="quarter" idx="4"/>
          </p:nvPr>
        </p:nvSpPr>
        <p:spPr bwMode="auto">
          <a:xfrm>
            <a:off x="8027988" y="6595976"/>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mn-lt"/>
              </a:defRPr>
            </a:lvl1pPr>
          </a:lstStyle>
          <a:p>
            <a:pPr fontAlgn="base">
              <a:spcBef>
                <a:spcPct val="0"/>
              </a:spcBef>
              <a:spcAft>
                <a:spcPct val="0"/>
              </a:spcAft>
              <a:defRPr/>
            </a:pPr>
            <a:fld id="{9B96A2FF-3747-482E-814E-E2B02659E543}" type="slidenum">
              <a:rPr lang="de-DE" smtClean="0"/>
              <a:pPr fontAlgn="base">
                <a:spcBef>
                  <a:spcPct val="0"/>
                </a:spcBef>
                <a:spcAft>
                  <a:spcPct val="0"/>
                </a:spcAft>
                <a:defRPr/>
              </a:pPr>
              <a:t>‹Nr.›</a:t>
            </a:fld>
            <a:endParaRPr lang="de-DE"/>
          </a:p>
        </p:txBody>
      </p:sp>
    </p:spTree>
    <p:extLst>
      <p:ext uri="{BB962C8B-B14F-4D97-AF65-F5344CB8AC3E}">
        <p14:creationId xmlns:p14="http://schemas.microsoft.com/office/powerpoint/2010/main" val="1005904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464"/>
            <a:ext cx="7848600" cy="1927225"/>
          </a:xfrm>
        </p:spPr>
        <p:txBody>
          <a:bodyPr anchor="b">
            <a:noAutofit/>
          </a:bodyPr>
          <a:lstStyle>
            <a:lvl1pPr>
              <a:defRPr sz="4050" cap="all" baseline="0"/>
            </a:lvl1pPr>
          </a:lstStyle>
          <a:p>
            <a:r>
              <a:rPr lang="en-US" dirty="0"/>
              <a:t>Click to edit Master title style</a:t>
            </a:r>
          </a:p>
        </p:txBody>
      </p:sp>
      <p:sp>
        <p:nvSpPr>
          <p:cNvPr id="3" name="Subtitle 2"/>
          <p:cNvSpPr>
            <a:spLocks noGrp="1"/>
          </p:cNvSpPr>
          <p:nvPr>
            <p:ph type="subTitle" idx="1"/>
          </p:nvPr>
        </p:nvSpPr>
        <p:spPr>
          <a:xfrm>
            <a:off x="685800" y="4461063"/>
            <a:ext cx="6004112"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685800" y="4262725"/>
            <a:ext cx="7848600" cy="1588"/>
          </a:xfrm>
          <a:prstGeom prst="line">
            <a:avLst/>
          </a:prstGeom>
          <a:ln w="19050">
            <a:solidFill>
              <a:srgbClr val="F0781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0042EF5-2B03-D51B-35BA-A2F20DB92186}"/>
              </a:ext>
            </a:extLst>
          </p:cNvPr>
          <p:cNvSpPr/>
          <p:nvPr userDrawn="1"/>
        </p:nvSpPr>
        <p:spPr>
          <a:xfrm>
            <a:off x="8110728" y="-1"/>
            <a:ext cx="1033272" cy="189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pic>
        <p:nvPicPr>
          <p:cNvPr id="9" name="Picture 8" descr="A picture containing colorful&#10;&#10;Description automatically generated">
            <a:extLst>
              <a:ext uri="{FF2B5EF4-FFF2-40B4-BE49-F238E27FC236}">
                <a16:creationId xmlns:a16="http://schemas.microsoft.com/office/drawing/2014/main" id="{7DE00C27-CE7B-FE39-580F-137E29F3720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 r="188" b="9487"/>
          <a:stretch/>
        </p:blipFill>
        <p:spPr>
          <a:xfrm flipH="1">
            <a:off x="4610100" y="4272349"/>
            <a:ext cx="4768252" cy="2756655"/>
          </a:xfrm>
          <a:prstGeom prst="rect">
            <a:avLst/>
          </a:prstGeom>
          <a:effectLst>
            <a:softEdge rad="419100"/>
          </a:effectLst>
        </p:spPr>
      </p:pic>
      <p:pic>
        <p:nvPicPr>
          <p:cNvPr id="6" name="Picture 5">
            <a:extLst>
              <a:ext uri="{FF2B5EF4-FFF2-40B4-BE49-F238E27FC236}">
                <a16:creationId xmlns:a16="http://schemas.microsoft.com/office/drawing/2014/main" id="{0DC93CD4-5A56-7B53-6FF3-EDB11EBF7A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44144" y="252623"/>
            <a:ext cx="890256" cy="1604067"/>
          </a:xfrm>
          <a:prstGeom prst="rect">
            <a:avLst/>
          </a:prstGeom>
        </p:spPr>
      </p:pic>
    </p:spTree>
    <p:extLst>
      <p:ext uri="{BB962C8B-B14F-4D97-AF65-F5344CB8AC3E}">
        <p14:creationId xmlns:p14="http://schemas.microsoft.com/office/powerpoint/2010/main" val="51546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500">
                <a:latin typeface="+mn-lt"/>
              </a:defRPr>
            </a:lvl1pPr>
            <a:lvl2pPr>
              <a:defRPr sz="1200">
                <a:latin typeface="+mn-lt"/>
              </a:defRPr>
            </a:lvl2pPr>
            <a:lvl3pPr>
              <a:defRPr sz="1100">
                <a:latin typeface="+mn-lt"/>
              </a:defRPr>
            </a:lvl3pPr>
            <a:lvl4pPr>
              <a:defRPr sz="1050">
                <a:latin typeface="+mn-lt"/>
              </a:defRPr>
            </a:lvl4pPr>
            <a:lvl5pPr>
              <a:defRPr sz="9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0186117C-BBCD-5111-FD45-582429306249}"/>
              </a:ext>
            </a:extLst>
          </p:cNvPr>
          <p:cNvSpPr>
            <a:spLocks noGrp="1"/>
          </p:cNvSpPr>
          <p:nvPr>
            <p:ph type="ftr" sz="quarter" idx="3"/>
          </p:nvPr>
        </p:nvSpPr>
        <p:spPr>
          <a:xfrm>
            <a:off x="3320929" y="250402"/>
            <a:ext cx="4025044" cy="150167"/>
          </a:xfrm>
          <a:prstGeom prst="rect">
            <a:avLst/>
          </a:prstGeom>
          <a:ln>
            <a:noFill/>
          </a:ln>
        </p:spPr>
        <p:txBody>
          <a:bodyPr vert="horz" lIns="91440" tIns="45720" rIns="91440" bIns="45720" rtlCol="0" anchor="ctr" anchorCtr="0"/>
          <a:lstStyle>
            <a:lvl1pPr algn="ctr">
              <a:defRPr sz="750" b="0" i="0">
                <a:solidFill>
                  <a:schemeClr val="tx1"/>
                </a:solidFill>
                <a:latin typeface="MS Reference Sans Serif" charset="0"/>
                <a:ea typeface="MS Reference Sans Serif" charset="0"/>
                <a:cs typeface="MS Reference Sans Serif" charset="0"/>
              </a:defRPr>
            </a:lvl1pPr>
          </a:lstStyle>
          <a:p>
            <a:pPr algn="l"/>
            <a:endParaRPr lang="en-US" dirty="0"/>
          </a:p>
        </p:txBody>
      </p:sp>
      <p:sp>
        <p:nvSpPr>
          <p:cNvPr id="10" name="Date Placeholder 3">
            <a:extLst>
              <a:ext uri="{FF2B5EF4-FFF2-40B4-BE49-F238E27FC236}">
                <a16:creationId xmlns:a16="http://schemas.microsoft.com/office/drawing/2014/main" id="{713A7AAA-C620-BCA6-2B66-BFA666171A6B}"/>
              </a:ext>
            </a:extLst>
          </p:cNvPr>
          <p:cNvSpPr>
            <a:spLocks noGrp="1"/>
          </p:cNvSpPr>
          <p:nvPr>
            <p:ph type="dt" sz="half" idx="2"/>
          </p:nvPr>
        </p:nvSpPr>
        <p:spPr>
          <a:xfrm>
            <a:off x="457200" y="6619664"/>
            <a:ext cx="1261804" cy="153433"/>
          </a:xfrm>
          <a:prstGeom prst="rect">
            <a:avLst/>
          </a:prstGeom>
          <a:ln>
            <a:noFill/>
          </a:ln>
        </p:spPr>
        <p:txBody>
          <a:bodyPr anchor="ctr" anchorCtr="0"/>
          <a:lstStyle>
            <a:lvl1pPr algn="l">
              <a:defRPr sz="750" b="0" i="0">
                <a:latin typeface="MS Reference Sans Serif" charset="0"/>
                <a:ea typeface="MS Reference Sans Serif" charset="0"/>
                <a:cs typeface="MS Reference Sans Serif" charset="0"/>
              </a:defRPr>
            </a:lvl1pPr>
          </a:lstStyle>
          <a:p>
            <a:fld id="{43F68F6D-9AF8-E540-87F7-C95C01389A35}" type="datetime1">
              <a:rPr lang="de-DE" smtClean="0"/>
              <a:t>12.05.2024</a:t>
            </a:fld>
            <a:endParaRPr lang="en-US" dirty="0"/>
          </a:p>
        </p:txBody>
      </p:sp>
    </p:spTree>
    <p:extLst>
      <p:ext uri="{BB962C8B-B14F-4D97-AF65-F5344CB8AC3E}">
        <p14:creationId xmlns:p14="http://schemas.microsoft.com/office/powerpoint/2010/main" val="2548781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40832B-4D99-D62B-C572-B28ECA87AF06}"/>
              </a:ext>
            </a:extLst>
          </p:cNvPr>
          <p:cNvSpPr/>
          <p:nvPr userDrawn="1"/>
        </p:nvSpPr>
        <p:spPr>
          <a:xfrm>
            <a:off x="8247888" y="414484"/>
            <a:ext cx="896112" cy="1293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500">
                <a:latin typeface="+mn-lt"/>
              </a:defRPr>
            </a:lvl1pPr>
            <a:lvl2pPr>
              <a:defRPr sz="1200">
                <a:latin typeface="+mn-lt"/>
              </a:defRPr>
            </a:lvl2pPr>
            <a:lvl3pPr>
              <a:defRPr sz="1100">
                <a:latin typeface="+mn-lt"/>
              </a:defRPr>
            </a:lvl3pPr>
            <a:lvl4pPr>
              <a:defRPr sz="1050">
                <a:latin typeface="+mn-lt"/>
              </a:defRPr>
            </a:lvl4pPr>
            <a:lvl5pPr>
              <a:defRPr sz="9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959098-81F4-6FCE-2C1D-F78CEB56E438}"/>
              </a:ext>
            </a:extLst>
          </p:cNvPr>
          <p:cNvSpPr txBox="1">
            <a:spLocks/>
          </p:cNvSpPr>
          <p:nvPr userDrawn="1"/>
        </p:nvSpPr>
        <p:spPr>
          <a:xfrm>
            <a:off x="457200" y="6619664"/>
            <a:ext cx="1261804" cy="153433"/>
          </a:xfrm>
          <a:prstGeom prst="rect">
            <a:avLst/>
          </a:prstGeom>
          <a:ln>
            <a:noFill/>
          </a:ln>
        </p:spPr>
        <p:txBody>
          <a:bodyPr anchor="ctr" anchorCtr="0"/>
          <a:lstStyle>
            <a:defPPr>
              <a:defRPr lang="en-US"/>
            </a:defPPr>
            <a:lvl1pPr marL="0" algn="l" defTabSz="457200" rtl="0" eaLnBrk="1" latinLnBrk="0" hangingPunct="1">
              <a:defRPr sz="750" b="0" i="0" kern="1200">
                <a:solidFill>
                  <a:schemeClr val="tx1"/>
                </a:solidFill>
                <a:latin typeface="MS Reference Sans Serif" charset="0"/>
                <a:ea typeface="MS Reference Sans Serif" charset="0"/>
                <a:cs typeface="MS Reference Sans Serif"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9D1469-D3A6-A243-9420-9B526AEB5687}" type="datetime1">
              <a:rPr lang="de-DE" sz="750" smtClean="0"/>
              <a:pPr/>
              <a:t>12.05.2024</a:t>
            </a:fld>
            <a:endParaRPr lang="en-US" sz="750" dirty="0"/>
          </a:p>
        </p:txBody>
      </p:sp>
    </p:spTree>
    <p:extLst>
      <p:ext uri="{BB962C8B-B14F-4D97-AF65-F5344CB8AC3E}">
        <p14:creationId xmlns:p14="http://schemas.microsoft.com/office/powerpoint/2010/main" val="7817625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40832B-4D99-D62B-C572-B28ECA87AF06}"/>
              </a:ext>
            </a:extLst>
          </p:cNvPr>
          <p:cNvSpPr/>
          <p:nvPr userDrawn="1"/>
        </p:nvSpPr>
        <p:spPr>
          <a:xfrm>
            <a:off x="8220456" y="0"/>
            <a:ext cx="923544" cy="149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sp>
        <p:nvSpPr>
          <p:cNvPr id="3" name="Content Placeholder 2"/>
          <p:cNvSpPr>
            <a:spLocks noGrp="1"/>
          </p:cNvSpPr>
          <p:nvPr>
            <p:ph idx="1"/>
          </p:nvPr>
        </p:nvSpPr>
        <p:spPr/>
        <p:txBody>
          <a:bodyPr>
            <a:normAutofit/>
          </a:bodyPr>
          <a:lstStyle>
            <a:lvl1pPr>
              <a:defRPr sz="1500">
                <a:latin typeface="+mn-lt"/>
              </a:defRPr>
            </a:lvl1pPr>
            <a:lvl2pPr>
              <a:defRPr sz="1200">
                <a:latin typeface="+mn-lt"/>
              </a:defRPr>
            </a:lvl2pPr>
            <a:lvl3pPr>
              <a:defRPr sz="1100">
                <a:latin typeface="+mn-lt"/>
              </a:defRPr>
            </a:lvl3pPr>
            <a:lvl4pPr>
              <a:defRPr sz="1050">
                <a:latin typeface="+mn-lt"/>
              </a:defRPr>
            </a:lvl4pPr>
            <a:lvl5pPr>
              <a:defRPr sz="9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4" name="Date Placeholder 3">
            <a:extLst>
              <a:ext uri="{FF2B5EF4-FFF2-40B4-BE49-F238E27FC236}">
                <a16:creationId xmlns:a16="http://schemas.microsoft.com/office/drawing/2014/main" id="{9A4686F5-5745-7E40-D697-4C586C52C9C6}"/>
              </a:ext>
            </a:extLst>
          </p:cNvPr>
          <p:cNvSpPr txBox="1">
            <a:spLocks/>
          </p:cNvSpPr>
          <p:nvPr userDrawn="1"/>
        </p:nvSpPr>
        <p:spPr>
          <a:xfrm>
            <a:off x="457200" y="6619664"/>
            <a:ext cx="1261804" cy="153433"/>
          </a:xfrm>
          <a:prstGeom prst="rect">
            <a:avLst/>
          </a:prstGeom>
          <a:ln>
            <a:noFill/>
          </a:ln>
        </p:spPr>
        <p:txBody>
          <a:bodyPr anchor="ctr" anchorCtr="0"/>
          <a:lstStyle>
            <a:defPPr>
              <a:defRPr lang="en-US"/>
            </a:defPPr>
            <a:lvl1pPr marL="0" algn="l" defTabSz="457200" rtl="0" eaLnBrk="1" latinLnBrk="0" hangingPunct="1">
              <a:defRPr sz="750" b="0" i="0" kern="1200">
                <a:solidFill>
                  <a:schemeClr val="tx1"/>
                </a:solidFill>
                <a:latin typeface="MS Reference Sans Serif" charset="0"/>
                <a:ea typeface="MS Reference Sans Serif" charset="0"/>
                <a:cs typeface="MS Reference Sans Serif"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D9D1469-D3A6-A243-9420-9B526AEB5687}" type="datetime1">
              <a:rPr lang="de-DE" sz="750" smtClean="0"/>
              <a:pPr/>
              <a:t>12.05.2024</a:t>
            </a:fld>
            <a:endParaRPr lang="en-US" sz="750" dirty="0"/>
          </a:p>
        </p:txBody>
      </p:sp>
    </p:spTree>
    <p:extLst>
      <p:ext uri="{BB962C8B-B14F-4D97-AF65-F5344CB8AC3E}">
        <p14:creationId xmlns:p14="http://schemas.microsoft.com/office/powerpoint/2010/main" val="125837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solidFill>
                  <a:prstClr val="black">
                    <a:tint val="75000"/>
                  </a:prstClr>
                </a:solidFill>
              </a:rPr>
              <a:t>26.11.2018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71650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40832B-4D99-D62B-C572-B28ECA87AF06}"/>
              </a:ext>
            </a:extLst>
          </p:cNvPr>
          <p:cNvSpPr/>
          <p:nvPr userDrawn="1"/>
        </p:nvSpPr>
        <p:spPr>
          <a:xfrm>
            <a:off x="7946858" y="0"/>
            <a:ext cx="1197143" cy="160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800" dirty="0"/>
          </a:p>
        </p:txBody>
      </p:sp>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500">
                <a:latin typeface="+mn-lt"/>
              </a:defRPr>
            </a:lvl1pPr>
            <a:lvl2pPr>
              <a:defRPr sz="1200">
                <a:latin typeface="+mn-lt"/>
              </a:defRPr>
            </a:lvl2pPr>
            <a:lvl3pPr>
              <a:defRPr sz="1100">
                <a:latin typeface="+mn-lt"/>
              </a:defRPr>
            </a:lvl3pPr>
            <a:lvl4pPr>
              <a:defRPr sz="1050">
                <a:latin typeface="+mn-lt"/>
              </a:defRPr>
            </a:lvl4pPr>
            <a:lvl5pPr>
              <a:defRPr sz="9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345408-37B6-C352-6B12-E711CF3BA438}"/>
              </a:ext>
            </a:extLst>
          </p:cNvPr>
          <p:cNvSpPr>
            <a:spLocks noGrp="1"/>
          </p:cNvSpPr>
          <p:nvPr>
            <p:ph type="dt" sz="half" idx="2"/>
          </p:nvPr>
        </p:nvSpPr>
        <p:spPr>
          <a:xfrm>
            <a:off x="457200" y="6619664"/>
            <a:ext cx="1261804" cy="153433"/>
          </a:xfrm>
          <a:prstGeom prst="rect">
            <a:avLst/>
          </a:prstGeom>
          <a:ln>
            <a:noFill/>
          </a:ln>
        </p:spPr>
        <p:txBody>
          <a:bodyPr anchor="ctr" anchorCtr="0"/>
          <a:lstStyle>
            <a:lvl1pPr algn="l">
              <a:defRPr sz="750" b="0" i="0">
                <a:latin typeface="MS Reference Sans Serif" charset="0"/>
                <a:ea typeface="MS Reference Sans Serif" charset="0"/>
                <a:cs typeface="MS Reference Sans Serif" charset="0"/>
              </a:defRPr>
            </a:lvl1pPr>
          </a:lstStyle>
          <a:p>
            <a:fld id="{AF0D325B-EAFB-654F-97C9-7E70DC08906B}" type="datetime1">
              <a:rPr lang="de-DE" smtClean="0"/>
              <a:t>12.05.2024</a:t>
            </a:fld>
            <a:endParaRPr lang="en-US" dirty="0"/>
          </a:p>
        </p:txBody>
      </p:sp>
    </p:spTree>
    <p:extLst>
      <p:ext uri="{BB962C8B-B14F-4D97-AF65-F5344CB8AC3E}">
        <p14:creationId xmlns:p14="http://schemas.microsoft.com/office/powerpoint/2010/main" val="656978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42AB6BB-BB38-C44C-B2C6-E3FAC0680ED4}"/>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endParaRPr lang="en-US" dirty="0"/>
          </a:p>
        </p:txBody>
      </p:sp>
      <p:sp>
        <p:nvSpPr>
          <p:cNvPr id="6" name="Footer Placeholder 4">
            <a:extLst>
              <a:ext uri="{FF2B5EF4-FFF2-40B4-BE49-F238E27FC236}">
                <a16:creationId xmlns:a16="http://schemas.microsoft.com/office/drawing/2014/main" id="{2B4FAA7D-9A12-5441-9408-214B260C564B}"/>
              </a:ext>
            </a:extLst>
          </p:cNvPr>
          <p:cNvSpPr>
            <a:spLocks noGrp="1"/>
          </p:cNvSpPr>
          <p:nvPr>
            <p:ph type="ftr" sz="quarter" idx="3"/>
          </p:nvPr>
        </p:nvSpPr>
        <p:spPr>
          <a:xfrm>
            <a:off x="2663373"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 Gasik (GSI/FAIR) </a:t>
            </a:r>
          </a:p>
        </p:txBody>
      </p:sp>
      <p:sp>
        <p:nvSpPr>
          <p:cNvPr id="7" name="Slide Number Placeholder 5">
            <a:extLst>
              <a:ext uri="{FF2B5EF4-FFF2-40B4-BE49-F238E27FC236}">
                <a16:creationId xmlns:a16="http://schemas.microsoft.com/office/drawing/2014/main" id="{369E0DD9-8639-E44D-A5EA-B88E77C4915A}"/>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1350762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42"/>
            <a:ext cx="8229600" cy="538161"/>
          </a:xfrm>
          <a:prstGeom prst="rect">
            <a:avLst/>
          </a:prstGeom>
        </p:spPr>
        <p:txBody>
          <a:bodyPr anchor="ctr"/>
          <a:lstStyle>
            <a:lvl1pPr algn="l">
              <a:defRPr sz="2400"/>
            </a:lvl1pPr>
          </a:lstStyle>
          <a:p>
            <a:r>
              <a:rPr lang="pl-PL"/>
              <a:t>Click to edit Master title style</a:t>
            </a:r>
            <a:endParaRPr lang="en-US" dirty="0"/>
          </a:p>
        </p:txBody>
      </p:sp>
      <p:sp>
        <p:nvSpPr>
          <p:cNvPr id="7" name="Date Placeholder 3">
            <a:extLst>
              <a:ext uri="{FF2B5EF4-FFF2-40B4-BE49-F238E27FC236}">
                <a16:creationId xmlns:a16="http://schemas.microsoft.com/office/drawing/2014/main" id="{9EA172A1-EBE7-1244-8F48-F760E1306386}"/>
              </a:ext>
            </a:extLst>
          </p:cNvPr>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endParaRPr lang="en-US" dirty="0"/>
          </a:p>
        </p:txBody>
      </p:sp>
      <p:sp>
        <p:nvSpPr>
          <p:cNvPr id="8" name="Footer Placeholder 4">
            <a:extLst>
              <a:ext uri="{FF2B5EF4-FFF2-40B4-BE49-F238E27FC236}">
                <a16:creationId xmlns:a16="http://schemas.microsoft.com/office/drawing/2014/main" id="{0566B1D2-B8B7-7C47-BF67-BC482E9E7159}"/>
              </a:ext>
            </a:extLst>
          </p:cNvPr>
          <p:cNvSpPr>
            <a:spLocks noGrp="1"/>
          </p:cNvSpPr>
          <p:nvPr>
            <p:ph type="ftr" sz="quarter" idx="3"/>
          </p:nvPr>
        </p:nvSpPr>
        <p:spPr>
          <a:xfrm>
            <a:off x="2663373"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 Gasik (GSI/FAIR) </a:t>
            </a:r>
          </a:p>
        </p:txBody>
      </p:sp>
      <p:sp>
        <p:nvSpPr>
          <p:cNvPr id="9" name="Slide Number Placeholder 5">
            <a:extLst>
              <a:ext uri="{FF2B5EF4-FFF2-40B4-BE49-F238E27FC236}">
                <a16:creationId xmlns:a16="http://schemas.microsoft.com/office/drawing/2014/main" id="{2B1A96C9-E5F1-944D-BCCE-CC37A97FDFDE}"/>
              </a:ext>
            </a:extLst>
          </p:cNvPr>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spTree>
    <p:extLst>
      <p:ext uri="{BB962C8B-B14F-4D97-AF65-F5344CB8AC3E}">
        <p14:creationId xmlns:p14="http://schemas.microsoft.com/office/powerpoint/2010/main" val="1437548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110" y="592085"/>
            <a:ext cx="8229330" cy="507831"/>
          </a:xfrm>
          <a:prstGeom prst="rect">
            <a:avLst/>
          </a:prstGeom>
        </p:spPr>
        <p:txBody>
          <a:bodyPr lIns="0" tIns="0" rIns="0" bIns="0" anchor="ctr">
            <a:spAutoFit/>
          </a:bodyPr>
          <a:lstStyle/>
          <a:p>
            <a:pPr algn="ctr"/>
            <a:endParaRPr lang="de-DE" sz="3300" b="0" strike="noStrike" spc="-1">
              <a:latin typeface="Arial"/>
            </a:endParaRPr>
          </a:p>
        </p:txBody>
      </p:sp>
      <p:sp>
        <p:nvSpPr>
          <p:cNvPr id="5" name="PlaceHolder 2"/>
          <p:cNvSpPr>
            <a:spLocks noGrp="1"/>
          </p:cNvSpPr>
          <p:nvPr>
            <p:ph type="subTitle"/>
          </p:nvPr>
        </p:nvSpPr>
        <p:spPr>
          <a:xfrm>
            <a:off x="457110" y="3408495"/>
            <a:ext cx="8229330" cy="369332"/>
          </a:xfrm>
          <a:prstGeom prst="rect">
            <a:avLst/>
          </a:prstGeom>
        </p:spPr>
        <p:txBody>
          <a:bodyPr lIns="0" tIns="0" rIns="0" bIns="0" anchor="ctr">
            <a:spAutoFit/>
          </a:bodyPr>
          <a:lstStyle/>
          <a:p>
            <a:pPr algn="ctr"/>
            <a:endParaRPr lang="de-DE" sz="2400" b="0" strike="noStrike" spc="-1">
              <a:latin typeface="Arial"/>
            </a:endParaRPr>
          </a:p>
        </p:txBody>
      </p:sp>
    </p:spTree>
    <p:extLst>
      <p:ext uri="{BB962C8B-B14F-4D97-AF65-F5344CB8AC3E}">
        <p14:creationId xmlns:p14="http://schemas.microsoft.com/office/powerpoint/2010/main" val="4213667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0" descr="image00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48375" y="0"/>
            <a:ext cx="3163888" cy="1919288"/>
          </a:xfrm>
          <a:prstGeom prst="rect">
            <a:avLst/>
          </a:prstGeom>
          <a:noFill/>
          <a:ln w="9525">
            <a:noFill/>
            <a:miter lim="800000"/>
            <a:headEnd/>
            <a:tailEnd/>
          </a:ln>
        </p:spPr>
      </p:pic>
      <p:pic>
        <p:nvPicPr>
          <p:cNvPr id="5" name="Picture 1" descr="FCAR3________L____4___ Kop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082925" cy="2097088"/>
          </a:xfrm>
          <a:prstGeom prst="rect">
            <a:avLst/>
          </a:prstGeom>
          <a:noFill/>
          <a:ln w="9525">
            <a:noFill/>
            <a:miter lim="800000"/>
            <a:headEnd/>
            <a:tailEnd/>
          </a:ln>
        </p:spPr>
      </p:pic>
      <p:pic>
        <p:nvPicPr>
          <p:cNvPr id="6" name="Picture 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2925" y="0"/>
            <a:ext cx="2965450" cy="1931988"/>
          </a:xfrm>
          <a:prstGeom prst="rect">
            <a:avLst/>
          </a:prstGeom>
          <a:noFill/>
          <a:ln w="9525">
            <a:noFill/>
            <a:miter lim="800000"/>
            <a:headEnd/>
            <a:tailEnd/>
          </a:ln>
        </p:spPr>
      </p:pic>
      <p:sp>
        <p:nvSpPr>
          <p:cNvPr id="7" name="Line 76"/>
          <p:cNvSpPr>
            <a:spLocks noChangeShapeType="1"/>
          </p:cNvSpPr>
          <p:nvPr/>
        </p:nvSpPr>
        <p:spPr bwMode="auto">
          <a:xfrm>
            <a:off x="6048375" y="0"/>
            <a:ext cx="0" cy="1938338"/>
          </a:xfrm>
          <a:prstGeom prst="line">
            <a:avLst/>
          </a:prstGeom>
          <a:noFill/>
          <a:ln w="38100">
            <a:solidFill>
              <a:schemeClr val="bg1"/>
            </a:solidFill>
            <a:round/>
            <a:headEnd/>
            <a:tailEnd/>
          </a:ln>
          <a:effectLst/>
        </p:spPr>
        <p:txBody>
          <a:bodyPr/>
          <a:lstStyle/>
          <a:p>
            <a:pPr fontAlgn="base">
              <a:spcBef>
                <a:spcPct val="0"/>
              </a:spcBef>
              <a:spcAft>
                <a:spcPct val="0"/>
              </a:spcAft>
              <a:defRPr/>
            </a:pPr>
            <a:endParaRPr lang="de-DE" dirty="0">
              <a:solidFill>
                <a:srgbClr val="000000"/>
              </a:solidFill>
            </a:endParaRPr>
          </a:p>
        </p:txBody>
      </p:sp>
      <p:sp>
        <p:nvSpPr>
          <p:cNvPr id="8" name="Line 75"/>
          <p:cNvSpPr>
            <a:spLocks noChangeShapeType="1"/>
          </p:cNvSpPr>
          <p:nvPr/>
        </p:nvSpPr>
        <p:spPr bwMode="auto">
          <a:xfrm>
            <a:off x="3082925" y="0"/>
            <a:ext cx="0" cy="1931988"/>
          </a:xfrm>
          <a:prstGeom prst="line">
            <a:avLst/>
          </a:prstGeom>
          <a:noFill/>
          <a:ln w="38100">
            <a:solidFill>
              <a:schemeClr val="bg1"/>
            </a:solidFill>
            <a:round/>
            <a:headEnd/>
            <a:tailEnd/>
          </a:ln>
          <a:effectLst/>
        </p:spPr>
        <p:txBody>
          <a:bodyPr/>
          <a:lstStyle/>
          <a:p>
            <a:pPr fontAlgn="base">
              <a:spcBef>
                <a:spcPct val="0"/>
              </a:spcBef>
              <a:spcAft>
                <a:spcPct val="0"/>
              </a:spcAft>
              <a:defRPr/>
            </a:pPr>
            <a:endParaRPr lang="de-DE" dirty="0">
              <a:solidFill>
                <a:srgbClr val="000000"/>
              </a:solidFill>
            </a:endParaRPr>
          </a:p>
        </p:txBody>
      </p:sp>
      <p:sp>
        <p:nvSpPr>
          <p:cNvPr id="9" name="Rectangle 69"/>
          <p:cNvSpPr>
            <a:spLocks noChangeArrowheads="1"/>
          </p:cNvSpPr>
          <p:nvPr/>
        </p:nvSpPr>
        <p:spPr bwMode="auto">
          <a:xfrm>
            <a:off x="0" y="6035675"/>
            <a:ext cx="9144000" cy="84138"/>
          </a:xfrm>
          <a:prstGeom prst="rect">
            <a:avLst/>
          </a:prstGeom>
          <a:solidFill>
            <a:srgbClr val="FF9900"/>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10" name="Rectangle 78"/>
          <p:cNvSpPr>
            <a:spLocks noChangeArrowheads="1"/>
          </p:cNvSpPr>
          <p:nvPr/>
        </p:nvSpPr>
        <p:spPr bwMode="auto">
          <a:xfrm>
            <a:off x="0" y="0"/>
            <a:ext cx="9144000" cy="1958975"/>
          </a:xfrm>
          <a:prstGeom prst="rect">
            <a:avLst/>
          </a:prstGeom>
          <a:solidFill>
            <a:schemeClr val="bg1">
              <a:alpha val="35001"/>
            </a:schemeClr>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11" name="Rectangle 62"/>
          <p:cNvSpPr>
            <a:spLocks noChangeArrowheads="1"/>
          </p:cNvSpPr>
          <p:nvPr/>
        </p:nvSpPr>
        <p:spPr bwMode="auto">
          <a:xfrm>
            <a:off x="0" y="1919288"/>
            <a:ext cx="9144000" cy="4116387"/>
          </a:xfrm>
          <a:prstGeom prst="rect">
            <a:avLst/>
          </a:prstGeom>
          <a:solidFill>
            <a:srgbClr val="00599D"/>
          </a:solidFill>
          <a:ln w="9525">
            <a:noFill/>
            <a:miter lim="800000"/>
            <a:headEnd/>
            <a:tailEnd/>
          </a:ln>
          <a:effectLst/>
        </p:spPr>
        <p:txBody>
          <a:bodyPr wrap="none" anchor="ctr"/>
          <a:lstStyle/>
          <a:p>
            <a:pPr algn="ctr" fontAlgn="base">
              <a:spcBef>
                <a:spcPct val="0"/>
              </a:spcBef>
              <a:spcAft>
                <a:spcPct val="0"/>
              </a:spcAft>
              <a:defRPr/>
            </a:pPr>
            <a:endParaRPr lang="en-GB" dirty="0">
              <a:solidFill>
                <a:srgbClr val="000000"/>
              </a:solidFill>
            </a:endParaRPr>
          </a:p>
        </p:txBody>
      </p:sp>
      <p:sp>
        <p:nvSpPr>
          <p:cNvPr id="12" name="Line 82"/>
          <p:cNvSpPr>
            <a:spLocks noChangeShapeType="1"/>
          </p:cNvSpPr>
          <p:nvPr/>
        </p:nvSpPr>
        <p:spPr bwMode="auto">
          <a:xfrm rot="16200000">
            <a:off x="4572000" y="-2633662"/>
            <a:ext cx="0" cy="9144000"/>
          </a:xfrm>
          <a:prstGeom prst="line">
            <a:avLst/>
          </a:prstGeom>
          <a:noFill/>
          <a:ln w="38100">
            <a:solidFill>
              <a:schemeClr val="bg1"/>
            </a:solidFill>
            <a:round/>
            <a:headEnd/>
            <a:tailEnd/>
          </a:ln>
          <a:effectLst/>
        </p:spPr>
        <p:txBody>
          <a:bodyPr/>
          <a:lstStyle/>
          <a:p>
            <a:pPr fontAlgn="base">
              <a:spcBef>
                <a:spcPct val="0"/>
              </a:spcBef>
              <a:spcAft>
                <a:spcPct val="0"/>
              </a:spcAft>
              <a:defRPr/>
            </a:pPr>
            <a:endParaRPr lang="de-DE" dirty="0">
              <a:solidFill>
                <a:srgbClr val="000000"/>
              </a:solidFill>
            </a:endParaRPr>
          </a:p>
        </p:txBody>
      </p:sp>
      <p:pic>
        <p:nvPicPr>
          <p:cNvPr id="13" name="Picture 87" descr="FAIR_farb_RGB_3cm"/>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35938" y="6142038"/>
            <a:ext cx="898525" cy="708025"/>
          </a:xfrm>
          <a:prstGeom prst="rect">
            <a:avLst/>
          </a:prstGeom>
          <a:noFill/>
          <a:ln w="9525">
            <a:noFill/>
            <a:miter lim="800000"/>
            <a:headEnd/>
            <a:tailEnd/>
          </a:ln>
        </p:spPr>
      </p:pic>
      <p:sp>
        <p:nvSpPr>
          <p:cNvPr id="4098" name="Rectangle 2"/>
          <p:cNvSpPr>
            <a:spLocks noGrp="1" noChangeArrowheads="1"/>
          </p:cNvSpPr>
          <p:nvPr>
            <p:ph type="ctrTitle"/>
          </p:nvPr>
        </p:nvSpPr>
        <p:spPr>
          <a:xfrm>
            <a:off x="503238" y="2419350"/>
            <a:ext cx="8064500" cy="1441450"/>
          </a:xfrm>
        </p:spPr>
        <p:txBody>
          <a:bodyPr/>
          <a:lstStyle>
            <a:lvl1pPr>
              <a:defRPr sz="3600">
                <a:solidFill>
                  <a:schemeClr val="bg1"/>
                </a:solidFill>
              </a:defRPr>
            </a:lvl1pPr>
          </a:lstStyle>
          <a:p>
            <a:r>
              <a:rPr lang="de-DE"/>
              <a:t>Titelmasterformat durch Klicken bearbeiten</a:t>
            </a:r>
            <a:endParaRPr lang="en-GB"/>
          </a:p>
        </p:txBody>
      </p:sp>
      <p:sp>
        <p:nvSpPr>
          <p:cNvPr id="4099" name="Rectangle 3"/>
          <p:cNvSpPr>
            <a:spLocks noGrp="1" noChangeArrowheads="1"/>
          </p:cNvSpPr>
          <p:nvPr>
            <p:ph type="subTitle" idx="1"/>
          </p:nvPr>
        </p:nvSpPr>
        <p:spPr>
          <a:xfrm>
            <a:off x="503238" y="4124325"/>
            <a:ext cx="6127750" cy="1465263"/>
          </a:xfrm>
        </p:spPr>
        <p:txBody>
          <a:bodyPr anchor="b"/>
          <a:lstStyle>
            <a:lvl1pPr marL="0" indent="0">
              <a:defRPr>
                <a:solidFill>
                  <a:schemeClr val="bg1"/>
                </a:solidFill>
                <a:latin typeface="Arial Narrow" pitchFamily="34" charset="0"/>
              </a:defRPr>
            </a:lvl1pPr>
          </a:lstStyle>
          <a:p>
            <a:r>
              <a:rPr lang="de-DE"/>
              <a:t>Formatvorlage des Untertitelmasters durch Klicken bearbeiten</a:t>
            </a:r>
            <a:endParaRPr lang="en-GB"/>
          </a:p>
        </p:txBody>
      </p:sp>
    </p:spTree>
    <p:extLst>
      <p:ext uri="{BB962C8B-B14F-4D97-AF65-F5344CB8AC3E}">
        <p14:creationId xmlns:p14="http://schemas.microsoft.com/office/powerpoint/2010/main" val="847846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6"/>
          <p:cNvSpPr>
            <a:spLocks noGrp="1" noChangeArrowheads="1"/>
          </p:cNvSpPr>
          <p:nvPr>
            <p:ph type="sldNum" sz="quarter" idx="11"/>
          </p:nvPr>
        </p:nvSpPr>
        <p:spPr>
          <a:ln/>
        </p:spPr>
        <p:txBody>
          <a:bodyPr/>
          <a:lstStyle>
            <a:lvl1pPr>
              <a:defRPr/>
            </a:lvl1pPr>
          </a:lstStyle>
          <a:p>
            <a:pPr>
              <a:defRPr/>
            </a:pPr>
            <a:fld id="{B13E67DB-3F5A-400D-8115-4A6680BE68C1}" type="slidenum">
              <a:rPr lang="de-DE"/>
              <a:pPr>
                <a:defRPr/>
              </a:pPr>
              <a:t>‹Nr.›</a:t>
            </a:fld>
            <a:endParaRPr lang="de-DE" dirty="0"/>
          </a:p>
        </p:txBody>
      </p:sp>
      <p:sp>
        <p:nvSpPr>
          <p:cNvPr id="7" name="Rectangle 5"/>
          <p:cNvSpPr>
            <a:spLocks noGrp="1" noChangeArrowheads="1"/>
          </p:cNvSpPr>
          <p:nvPr>
            <p:ph type="ftr" sz="quarter" idx="3"/>
          </p:nvPr>
        </p:nvSpPr>
        <p:spPr bwMode="auto">
          <a:xfrm>
            <a:off x="-36513" y="6607175"/>
            <a:ext cx="4392613"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defRPr sz="1200" smtClean="0">
                <a:solidFill>
                  <a:srgbClr val="00599D"/>
                </a:solidFill>
              </a:defRPr>
            </a:lvl1pPr>
          </a:lstStyle>
          <a:p>
            <a:pPr>
              <a:defRPr/>
            </a:pPr>
            <a:r>
              <a:rPr lang="en-GB"/>
              <a:t>IKMG, Termination experiments' CC</a:t>
            </a:r>
            <a:endParaRPr lang="de-DE" dirty="0"/>
          </a:p>
        </p:txBody>
      </p:sp>
    </p:spTree>
    <p:extLst>
      <p:ext uri="{BB962C8B-B14F-4D97-AF65-F5344CB8AC3E}">
        <p14:creationId xmlns:p14="http://schemas.microsoft.com/office/powerpoint/2010/main" val="3949390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5287" y="0"/>
            <a:ext cx="7732107" cy="692150"/>
          </a:xfrm>
        </p:spPr>
        <p:txBody>
          <a:bodyPr/>
          <a:lstStyle>
            <a:lvl1pPr>
              <a:defRPr b="1"/>
            </a:lvl1pPr>
          </a:lstStyle>
          <a:p>
            <a:r>
              <a:rPr lang="de-DE" dirty="0"/>
              <a:t>Titelmasterformat durch Klicken bearbeiten</a:t>
            </a:r>
          </a:p>
        </p:txBody>
      </p:sp>
      <p:sp>
        <p:nvSpPr>
          <p:cNvPr id="6" name="Rectangle 4">
            <a:extLst>
              <a:ext uri="{FF2B5EF4-FFF2-40B4-BE49-F238E27FC236}">
                <a16:creationId xmlns:a16="http://schemas.microsoft.com/office/drawing/2014/main" id="{C56DE996-16A3-2342-9313-48918C6ABB11}"/>
              </a:ext>
            </a:extLst>
          </p:cNvPr>
          <p:cNvSpPr>
            <a:spLocks noGrp="1" noChangeArrowheads="1"/>
          </p:cNvSpPr>
          <p:nvPr>
            <p:ph type="dt" sz="half" idx="2"/>
          </p:nvPr>
        </p:nvSpPr>
        <p:spPr bwMode="auto">
          <a:xfrm>
            <a:off x="34925" y="6574544"/>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de-DE" altLang="de-DE"/>
              <a:t>09.02.2020</a:t>
            </a:r>
            <a:endParaRPr lang="en-US" altLang="de-DE" dirty="0"/>
          </a:p>
        </p:txBody>
      </p:sp>
      <p:sp>
        <p:nvSpPr>
          <p:cNvPr id="7" name="Rectangle 5">
            <a:extLst>
              <a:ext uri="{FF2B5EF4-FFF2-40B4-BE49-F238E27FC236}">
                <a16:creationId xmlns:a16="http://schemas.microsoft.com/office/drawing/2014/main" id="{3AF36675-7D0A-1546-A2C8-28E350891520}"/>
              </a:ext>
            </a:extLst>
          </p:cNvPr>
          <p:cNvSpPr>
            <a:spLocks noGrp="1" noChangeArrowheads="1"/>
          </p:cNvSpPr>
          <p:nvPr>
            <p:ph type="ftr" sz="quarter" idx="3"/>
          </p:nvPr>
        </p:nvSpPr>
        <p:spPr bwMode="auto">
          <a:xfrm>
            <a:off x="2771800" y="6573751"/>
            <a:ext cx="427547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en-US" altLang="de-DE"/>
              <a:t>10th CBM RRB                                              Jürgen Eschke, CBM RC</a:t>
            </a:r>
            <a:endParaRPr lang="de-DE" altLang="de-DE" dirty="0"/>
          </a:p>
        </p:txBody>
      </p:sp>
      <p:sp>
        <p:nvSpPr>
          <p:cNvPr id="8" name="Rectangle 6">
            <a:extLst>
              <a:ext uri="{FF2B5EF4-FFF2-40B4-BE49-F238E27FC236}">
                <a16:creationId xmlns:a16="http://schemas.microsoft.com/office/drawing/2014/main" id="{101CAFD0-94A8-0746-9C67-C637D427F147}"/>
              </a:ext>
            </a:extLst>
          </p:cNvPr>
          <p:cNvSpPr>
            <a:spLocks noGrp="1" noChangeArrowheads="1"/>
          </p:cNvSpPr>
          <p:nvPr>
            <p:ph type="sldNum" sz="quarter" idx="4"/>
          </p:nvPr>
        </p:nvSpPr>
        <p:spPr bwMode="auto">
          <a:xfrm>
            <a:off x="8027988" y="6595976"/>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mn-lt"/>
              </a:defRPr>
            </a:lvl1pPr>
          </a:lstStyle>
          <a:p>
            <a:pPr fontAlgn="base">
              <a:spcBef>
                <a:spcPct val="0"/>
              </a:spcBef>
              <a:spcAft>
                <a:spcPct val="0"/>
              </a:spcAft>
              <a:defRPr/>
            </a:pPr>
            <a:fld id="{9B96A2FF-3747-482E-814E-E2B02659E543}" type="slidenum">
              <a:rPr lang="de-DE" smtClean="0"/>
              <a:pPr fontAlgn="base">
                <a:spcBef>
                  <a:spcPct val="0"/>
                </a:spcBef>
                <a:spcAft>
                  <a:spcPct val="0"/>
                </a:spcAft>
                <a:defRPr/>
              </a:pPr>
              <a:t>‹Nr.›</a:t>
            </a:fld>
            <a:endParaRPr lang="de-DE"/>
          </a:p>
        </p:txBody>
      </p:sp>
    </p:spTree>
    <p:extLst>
      <p:ext uri="{BB962C8B-B14F-4D97-AF65-F5344CB8AC3E}">
        <p14:creationId xmlns:p14="http://schemas.microsoft.com/office/powerpoint/2010/main" val="3273807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79"/>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916181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7012905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4786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3452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795550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628091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49498F0-A310-433C-873A-795D0F63AF8B}" type="datetimeFigureOut">
              <a:rPr lang="de-DE" smtClean="0"/>
              <a:t>12.05.2024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913601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49498F0-A310-433C-873A-795D0F63AF8B}" type="datetimeFigureOut">
              <a:rPr lang="de-DE" smtClean="0"/>
              <a:t>12.05.2024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33014050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649498F0-A310-433C-873A-795D0F63AF8B}" type="datetimeFigureOut">
              <a:rPr lang="de-DE" smtClean="0"/>
              <a:t>12.05.2024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266401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49498F0-A310-433C-873A-795D0F63AF8B}" type="datetimeFigureOut">
              <a:rPr lang="de-DE" smtClean="0"/>
              <a:t>12.05.2024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996575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49498F0-A310-433C-873A-795D0F63AF8B}" type="datetimeFigureOut">
              <a:rPr lang="de-DE" smtClean="0"/>
              <a:t>12.05.2024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3670498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49498F0-A310-433C-873A-795D0F63AF8B}" type="datetimeFigureOut">
              <a:rPr lang="de-DE" smtClean="0"/>
              <a:t>12.05.2024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13563273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9498F0-A310-433C-873A-795D0F63AF8B}" type="datetimeFigureOut">
              <a:rPr lang="de-DE" smtClean="0"/>
              <a:t>12.05.2024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2250056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49498F0-A310-433C-873A-795D0F63AF8B}" type="datetimeFigureOut">
              <a:rPr lang="de-DE" smtClean="0"/>
              <a:t>12.05.2024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397352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26.11.2018</a:t>
            </a:r>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872151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49498F0-A310-433C-873A-795D0F63AF8B}" type="datetimeFigureOut">
              <a:rPr lang="de-DE" smtClean="0"/>
              <a:t>12.05.2024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485558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49498F0-A310-433C-873A-795D0F63AF8B}" type="datetimeFigureOut">
              <a:rPr lang="de-DE" smtClean="0"/>
              <a:t>12.05.2024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8864184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49498F0-A310-433C-873A-795D0F63AF8B}" type="datetimeFigureOut">
              <a:rPr lang="de-DE" smtClean="0"/>
              <a:t>12.05.2024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C326894-1AEB-4FE5-9366-D0071AEB18E6}" type="slidenum">
              <a:rPr lang="de-DE" smtClean="0"/>
              <a:t>‹Nr.›</a:t>
            </a:fld>
            <a:endParaRPr lang="de-DE"/>
          </a:p>
        </p:txBody>
      </p:sp>
    </p:spTree>
    <p:extLst>
      <p:ext uri="{BB962C8B-B14F-4D97-AF65-F5344CB8AC3E}">
        <p14:creationId xmlns:p14="http://schemas.microsoft.com/office/powerpoint/2010/main" val="12097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9.emf"/><Relationship Id="rId5" Type="http://schemas.openxmlformats.org/officeDocument/2006/relationships/slideLayout" Target="../slideLayouts/slideLayout70.xml"/><Relationship Id="rId10" Type="http://schemas.openxmlformats.org/officeDocument/2006/relationships/image" Target="../media/image8.gif"/><Relationship Id="rId4" Type="http://schemas.openxmlformats.org/officeDocument/2006/relationships/slideLayout" Target="../slideLayouts/slideLayout6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3.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6.tif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7.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26.11.2018</a:t>
            </a:r>
            <a:endParaRPr lang="de-DE" dirty="0">
              <a:solidFill>
                <a:prstClr val="black">
                  <a:tint val="75000"/>
                </a:prstClr>
              </a:solidFill>
            </a:endParaRPr>
          </a:p>
        </p:txBody>
      </p:sp>
      <p:sp>
        <p:nvSpPr>
          <p:cNvPr id="5" name="Fußzeilenplatzhalter 4"/>
          <p:cNvSpPr>
            <a:spLocks noGrp="1"/>
          </p:cNvSpPr>
          <p:nvPr>
            <p:ph type="ftr" sz="quarter" idx="3"/>
          </p:nvPr>
        </p:nvSpPr>
        <p:spPr>
          <a:xfrm>
            <a:off x="2627784" y="6381328"/>
            <a:ext cx="41841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8th CBM RRB                                              Jürgen Eschke, CBM RC</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7956376" y="6381328"/>
            <a:ext cx="7654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C16C4-0B42-4F6B-9872-1CA29D8FAE3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60744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301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88"/>
            <a:ext cx="8229600" cy="49859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64499EA1-6155-184D-BB79-EE4B77955D34}"/>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t="4989" r="42582" b="62466"/>
          <a:stretch/>
        </p:blipFill>
        <p:spPr>
          <a:xfrm>
            <a:off x="83710" y="77973"/>
            <a:ext cx="669025" cy="269664"/>
          </a:xfrm>
          <a:prstGeom prst="rect">
            <a:avLst/>
          </a:prstGeom>
        </p:spPr>
      </p:pic>
      <p:pic>
        <p:nvPicPr>
          <p:cNvPr id="10" name="Picture 9">
            <a:extLst>
              <a:ext uri="{FF2B5EF4-FFF2-40B4-BE49-F238E27FC236}">
                <a16:creationId xmlns:a16="http://schemas.microsoft.com/office/drawing/2014/main" id="{45C58216-05E4-3F47-8590-5753DB3A0A77}"/>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772857" y="-16915"/>
            <a:ext cx="612000" cy="543360"/>
          </a:xfrm>
          <a:prstGeom prst="rect">
            <a:avLst/>
          </a:prstGeom>
        </p:spPr>
      </p:pic>
      <p:sp>
        <p:nvSpPr>
          <p:cNvPr id="13" name="Footer Placeholder 4">
            <a:extLst>
              <a:ext uri="{FF2B5EF4-FFF2-40B4-BE49-F238E27FC236}">
                <a16:creationId xmlns:a16="http://schemas.microsoft.com/office/drawing/2014/main" id="{3596F58C-4F56-EA6A-9862-F6D5B061E145}"/>
              </a:ext>
            </a:extLst>
          </p:cNvPr>
          <p:cNvSpPr>
            <a:spLocks noGrp="1"/>
          </p:cNvSpPr>
          <p:nvPr>
            <p:ph type="ftr" sz="quarter" idx="3"/>
          </p:nvPr>
        </p:nvSpPr>
        <p:spPr>
          <a:xfrm>
            <a:off x="3320929" y="250402"/>
            <a:ext cx="4025044" cy="150167"/>
          </a:xfrm>
          <a:prstGeom prst="rect">
            <a:avLst/>
          </a:prstGeom>
          <a:ln>
            <a:noFill/>
          </a:ln>
        </p:spPr>
        <p:txBody>
          <a:bodyPr vert="horz" lIns="91440" tIns="45720" rIns="91440" bIns="45720" rtlCol="0" anchor="ctr" anchorCtr="0"/>
          <a:lstStyle>
            <a:lvl1pPr algn="ctr">
              <a:defRPr sz="750" b="0" i="0">
                <a:solidFill>
                  <a:schemeClr val="tx1"/>
                </a:solidFill>
                <a:latin typeface="MS Reference Sans Serif" charset="0"/>
                <a:ea typeface="MS Reference Sans Serif" charset="0"/>
                <a:cs typeface="MS Reference Sans Serif" charset="0"/>
              </a:defRPr>
            </a:lvl1pPr>
          </a:lstStyle>
          <a:p>
            <a:pPr algn="l"/>
            <a:endParaRPr lang="en-US" dirty="0"/>
          </a:p>
        </p:txBody>
      </p:sp>
      <p:sp>
        <p:nvSpPr>
          <p:cNvPr id="15" name="Date Placeholder 3">
            <a:extLst>
              <a:ext uri="{FF2B5EF4-FFF2-40B4-BE49-F238E27FC236}">
                <a16:creationId xmlns:a16="http://schemas.microsoft.com/office/drawing/2014/main" id="{3C65AD9D-1441-7C44-6FA9-395FFBF7DBA1}"/>
              </a:ext>
            </a:extLst>
          </p:cNvPr>
          <p:cNvSpPr>
            <a:spLocks noGrp="1"/>
          </p:cNvSpPr>
          <p:nvPr>
            <p:ph type="dt" sz="half" idx="2"/>
          </p:nvPr>
        </p:nvSpPr>
        <p:spPr>
          <a:xfrm>
            <a:off x="447955" y="6664317"/>
            <a:ext cx="1261804" cy="153433"/>
          </a:xfrm>
          <a:prstGeom prst="rect">
            <a:avLst/>
          </a:prstGeom>
          <a:ln>
            <a:noFill/>
          </a:ln>
        </p:spPr>
        <p:txBody>
          <a:bodyPr anchor="ctr" anchorCtr="0"/>
          <a:lstStyle>
            <a:lvl1pPr algn="l">
              <a:defRPr sz="750" b="0" i="0">
                <a:latin typeface="MS Reference Sans Serif" charset="0"/>
                <a:ea typeface="MS Reference Sans Serif" charset="0"/>
                <a:cs typeface="MS Reference Sans Serif" charset="0"/>
              </a:defRPr>
            </a:lvl1pPr>
          </a:lstStyle>
          <a:p>
            <a:fld id="{AC97A855-245A-A94A-8808-A4843AC18536}" type="datetime1">
              <a:rPr lang="de-DE" smtClean="0"/>
              <a:t>12.05.2024</a:t>
            </a:fld>
            <a:endParaRPr lang="en-US" dirty="0"/>
          </a:p>
        </p:txBody>
      </p:sp>
      <p:sp>
        <p:nvSpPr>
          <p:cNvPr id="4" name="Slide Number Placeholder 6">
            <a:extLst>
              <a:ext uri="{FF2B5EF4-FFF2-40B4-BE49-F238E27FC236}">
                <a16:creationId xmlns:a16="http://schemas.microsoft.com/office/drawing/2014/main" id="{7BD808B9-D200-8F1D-AEE5-49E6F68C3384}"/>
              </a:ext>
            </a:extLst>
          </p:cNvPr>
          <p:cNvSpPr txBox="1">
            <a:spLocks/>
          </p:cNvSpPr>
          <p:nvPr userDrawn="1"/>
        </p:nvSpPr>
        <p:spPr>
          <a:xfrm>
            <a:off x="8686800" y="6606725"/>
            <a:ext cx="504168" cy="166371"/>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4983F-52EE-A945-8659-9BA8404B6FF6}" type="slidenum">
              <a:rPr lang="de-DE" sz="800" smtClean="0"/>
              <a:pPr/>
              <a:t>‹Nr.›</a:t>
            </a:fld>
            <a:endParaRPr lang="de-DE" sz="800" dirty="0"/>
          </a:p>
        </p:txBody>
      </p:sp>
    </p:spTree>
    <p:extLst>
      <p:ext uri="{BB962C8B-B14F-4D97-AF65-F5344CB8AC3E}">
        <p14:creationId xmlns:p14="http://schemas.microsoft.com/office/powerpoint/2010/main" val="297174204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sldNum="0" hdr="0" ftr="0" dt="0"/>
  <p:txStyles>
    <p:titleStyle>
      <a:lvl1pPr algn="l" defTabSz="685800" rtl="0" eaLnBrk="1" latinLnBrk="0" hangingPunct="1">
        <a:lnSpc>
          <a:spcPct val="100000"/>
        </a:lnSpc>
        <a:spcBef>
          <a:spcPct val="0"/>
        </a:spcBef>
        <a:buNone/>
        <a:defRPr sz="2400" b="0" i="0" kern="1200" spc="-75" baseline="0">
          <a:solidFill>
            <a:srgbClr val="005AA0"/>
          </a:solidFill>
          <a:latin typeface="Arial" panose="020B0604020202020204" pitchFamily="34" charset="0"/>
          <a:ea typeface="Arial" panose="020B0604020202020204" pitchFamily="34" charset="0"/>
          <a:cs typeface="Arial" panose="020B0604020202020204" pitchFamily="34" charset="0"/>
        </a:defRPr>
      </a:lvl1pPr>
    </p:titleStyle>
    <p:bodyStyle>
      <a:lvl1pPr marL="137160" indent="-137160" algn="l" defTabSz="685800" rtl="0" eaLnBrk="1" latinLnBrk="0" hangingPunct="1">
        <a:spcBef>
          <a:spcPct val="20000"/>
        </a:spcBef>
        <a:buClr>
          <a:srgbClr val="005AA0"/>
        </a:buClr>
        <a:buSzPct val="110000"/>
        <a:buFont typeface="Arial" panose="020B0604020202020204" pitchFamily="34"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137160" algn="l" defTabSz="685800" rtl="0" eaLnBrk="1" latinLnBrk="0" hangingPunct="1">
        <a:spcBef>
          <a:spcPct val="20000"/>
        </a:spcBef>
        <a:buClr>
          <a:srgbClr val="005AA0"/>
        </a:buClr>
        <a:buSzPct val="85000"/>
        <a:buFont typeface="Symbol" pitchFamily="2" charset="2"/>
        <a:buChar char="-"/>
        <a:defRPr sz="12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48640" indent="-137160" algn="l" defTabSz="685800" rtl="0" eaLnBrk="1" latinLnBrk="0" hangingPunct="1">
        <a:spcBef>
          <a:spcPct val="20000"/>
        </a:spcBef>
        <a:buClr>
          <a:srgbClr val="005AA0"/>
        </a:buClr>
        <a:buSzPct val="90000"/>
        <a:buFont typeface="Symbol" pitchFamily="2" charset="2"/>
        <a:buChar char="-"/>
        <a:defRPr sz="11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54380" indent="-137160" algn="l" defTabSz="685800" rtl="0" eaLnBrk="1" latinLnBrk="0" hangingPunct="1">
        <a:spcBef>
          <a:spcPct val="20000"/>
        </a:spcBef>
        <a:buClr>
          <a:srgbClr val="005AA0"/>
        </a:buClr>
        <a:buFont typeface="Symbol" pitchFamily="2" charset="2"/>
        <a:buChar char="-"/>
        <a:defRPr sz="105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91540" indent="-102870" algn="l" defTabSz="685800" rtl="0" eaLnBrk="1" latinLnBrk="0" hangingPunct="1">
        <a:spcBef>
          <a:spcPct val="20000"/>
        </a:spcBef>
        <a:buClr>
          <a:srgbClr val="005AA0"/>
        </a:buClr>
        <a:buSzPct val="100000"/>
        <a:buFont typeface="Symbol" pitchFamily="2" charset="2"/>
        <a:buChar char="-"/>
        <a:defRPr sz="9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225425"/>
            <a:ext cx="8605837" cy="490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Titelmasterformat durch Klicken bearbeiten</a:t>
            </a:r>
          </a:p>
        </p:txBody>
      </p:sp>
      <p:sp>
        <p:nvSpPr>
          <p:cNvPr id="1027" name="Rectangle 3"/>
          <p:cNvSpPr>
            <a:spLocks noGrp="1" noChangeArrowheads="1"/>
          </p:cNvSpPr>
          <p:nvPr>
            <p:ph type="body" idx="1"/>
          </p:nvPr>
        </p:nvSpPr>
        <p:spPr bwMode="auto">
          <a:xfrm>
            <a:off x="287338" y="1125538"/>
            <a:ext cx="8605837" cy="5256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3077" name="Rectangle 5"/>
          <p:cNvSpPr>
            <a:spLocks noGrp="1" noChangeArrowheads="1"/>
          </p:cNvSpPr>
          <p:nvPr>
            <p:ph type="ftr" sz="quarter" idx="3"/>
          </p:nvPr>
        </p:nvSpPr>
        <p:spPr bwMode="auto">
          <a:xfrm>
            <a:off x="-36513" y="6607175"/>
            <a:ext cx="4392613"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defRPr sz="1200" smtClean="0">
                <a:solidFill>
                  <a:srgbClr val="00599D"/>
                </a:solidFill>
              </a:defRPr>
            </a:lvl1pPr>
          </a:lstStyle>
          <a:p>
            <a:pPr fontAlgn="base">
              <a:spcBef>
                <a:spcPct val="0"/>
              </a:spcBef>
              <a:spcAft>
                <a:spcPct val="0"/>
              </a:spcAft>
              <a:defRPr/>
            </a:pPr>
            <a:r>
              <a:rPr lang="en-GB"/>
              <a:t>IKMG, Termination experiments' CC</a:t>
            </a:r>
            <a:endParaRPr lang="de-DE" dirty="0"/>
          </a:p>
        </p:txBody>
      </p:sp>
      <p:sp>
        <p:nvSpPr>
          <p:cNvPr id="3078" name="Rectangle 6"/>
          <p:cNvSpPr>
            <a:spLocks noGrp="1" noChangeArrowheads="1"/>
          </p:cNvSpPr>
          <p:nvPr>
            <p:ph type="sldNum" sz="quarter" idx="4"/>
          </p:nvPr>
        </p:nvSpPr>
        <p:spPr bwMode="auto">
          <a:xfrm>
            <a:off x="8316913" y="6607175"/>
            <a:ext cx="728662"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r">
              <a:defRPr sz="1200">
                <a:solidFill>
                  <a:srgbClr val="00599D"/>
                </a:solidFill>
              </a:defRPr>
            </a:lvl1pPr>
          </a:lstStyle>
          <a:p>
            <a:pPr fontAlgn="base">
              <a:spcBef>
                <a:spcPct val="0"/>
              </a:spcBef>
              <a:spcAft>
                <a:spcPct val="0"/>
              </a:spcAft>
              <a:defRPr/>
            </a:pPr>
            <a:fld id="{D1837C9B-6D25-44C5-9880-48640EF0EB05}" type="slidenum">
              <a:rPr lang="de-DE"/>
              <a:pPr fontAlgn="base">
                <a:spcBef>
                  <a:spcPct val="0"/>
                </a:spcBef>
                <a:spcAft>
                  <a:spcPct val="0"/>
                </a:spcAft>
                <a:defRPr/>
              </a:pPr>
              <a:t>‹Nr.›</a:t>
            </a:fld>
            <a:endParaRPr lang="de-DE" dirty="0"/>
          </a:p>
        </p:txBody>
      </p:sp>
      <p:sp>
        <p:nvSpPr>
          <p:cNvPr id="3080" name="Rectangle 8"/>
          <p:cNvSpPr>
            <a:spLocks noChangeArrowheads="1"/>
          </p:cNvSpPr>
          <p:nvPr/>
        </p:nvSpPr>
        <p:spPr bwMode="auto">
          <a:xfrm>
            <a:off x="4356100" y="6607175"/>
            <a:ext cx="1404938" cy="84138"/>
          </a:xfrm>
          <a:prstGeom prst="rect">
            <a:avLst/>
          </a:prstGeom>
          <a:solidFill>
            <a:srgbClr val="FF9900"/>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3081" name="Rectangle 9"/>
          <p:cNvSpPr>
            <a:spLocks noChangeArrowheads="1"/>
          </p:cNvSpPr>
          <p:nvPr/>
        </p:nvSpPr>
        <p:spPr bwMode="auto">
          <a:xfrm>
            <a:off x="5757863" y="6607175"/>
            <a:ext cx="1404937" cy="84138"/>
          </a:xfrm>
          <a:prstGeom prst="rect">
            <a:avLst/>
          </a:prstGeom>
          <a:solidFill>
            <a:srgbClr val="969696"/>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3082" name="Rectangle 10"/>
          <p:cNvSpPr>
            <a:spLocks noChangeArrowheads="1"/>
          </p:cNvSpPr>
          <p:nvPr/>
        </p:nvSpPr>
        <p:spPr bwMode="auto">
          <a:xfrm>
            <a:off x="7162800" y="6607175"/>
            <a:ext cx="1404938" cy="84138"/>
          </a:xfrm>
          <a:prstGeom prst="rect">
            <a:avLst/>
          </a:prstGeom>
          <a:solidFill>
            <a:srgbClr val="003366"/>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3083" name="Rectangle 11"/>
          <p:cNvSpPr>
            <a:spLocks noChangeArrowheads="1"/>
          </p:cNvSpPr>
          <p:nvPr/>
        </p:nvSpPr>
        <p:spPr bwMode="auto">
          <a:xfrm>
            <a:off x="0" y="6524625"/>
            <a:ext cx="9144000"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3084" name="Rectangle 12"/>
          <p:cNvSpPr>
            <a:spLocks noChangeArrowheads="1"/>
          </p:cNvSpPr>
          <p:nvPr/>
        </p:nvSpPr>
        <p:spPr bwMode="auto">
          <a:xfrm>
            <a:off x="5757863" y="6691313"/>
            <a:ext cx="2809875"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3085" name="Rectangle 13"/>
          <p:cNvSpPr>
            <a:spLocks noChangeArrowheads="1"/>
          </p:cNvSpPr>
          <p:nvPr/>
        </p:nvSpPr>
        <p:spPr bwMode="auto">
          <a:xfrm>
            <a:off x="4356100" y="6775450"/>
            <a:ext cx="1404938"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sp>
        <p:nvSpPr>
          <p:cNvPr id="3086" name="Rectangle 14"/>
          <p:cNvSpPr>
            <a:spLocks noChangeArrowheads="1"/>
          </p:cNvSpPr>
          <p:nvPr/>
        </p:nvSpPr>
        <p:spPr bwMode="auto">
          <a:xfrm>
            <a:off x="0" y="873125"/>
            <a:ext cx="9144000" cy="82550"/>
          </a:xfrm>
          <a:prstGeom prst="rect">
            <a:avLst/>
          </a:prstGeom>
          <a:solidFill>
            <a:srgbClr val="00599D"/>
          </a:solidFill>
          <a:ln w="9525">
            <a:noFill/>
            <a:miter lim="800000"/>
            <a:headEnd/>
            <a:tailEnd/>
          </a:ln>
          <a:effectLst/>
        </p:spPr>
        <p:txBody>
          <a:bodyPr wrap="none" anchor="ctr"/>
          <a:lstStyle/>
          <a:p>
            <a:pPr fontAlgn="base">
              <a:spcBef>
                <a:spcPct val="0"/>
              </a:spcBef>
              <a:spcAft>
                <a:spcPct val="0"/>
              </a:spcAft>
              <a:defRPr/>
            </a:pPr>
            <a:endParaRPr lang="de-DE" dirty="0">
              <a:solidFill>
                <a:srgbClr val="000000"/>
              </a:solidFill>
            </a:endParaRPr>
          </a:p>
        </p:txBody>
      </p:sp>
      <p:pic>
        <p:nvPicPr>
          <p:cNvPr id="1037" name="Picture 13" descr="FAIR_Logo_rgb_frei"/>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00988" y="38100"/>
            <a:ext cx="992187" cy="827088"/>
          </a:xfrm>
          <a:prstGeom prst="rect">
            <a:avLst/>
          </a:prstGeom>
          <a:noFill/>
          <a:ln w="9525">
            <a:noFill/>
            <a:miter lim="800000"/>
            <a:headEnd/>
            <a:tailEnd/>
          </a:ln>
        </p:spPr>
      </p:pic>
    </p:spTree>
    <p:extLst>
      <p:ext uri="{BB962C8B-B14F-4D97-AF65-F5344CB8AC3E}">
        <p14:creationId xmlns:p14="http://schemas.microsoft.com/office/powerpoint/2010/main" val="427004206"/>
      </p:ext>
    </p:extLst>
  </p:cSld>
  <p:clrMap bg1="lt1" tx1="dk1" bg2="lt2" tx2="dk2" accent1="accent1" accent2="accent2" accent3="accent3" accent4="accent4" accent5="accent5" accent6="accent6" hlink="hlink" folHlink="folHlink"/>
  <p:sldLayoutIdLst>
    <p:sldLayoutId id="2147483945" r:id="rId1"/>
    <p:sldLayoutId id="2147483946" r:id="rId2"/>
  </p:sldLayoutIdLst>
  <p:hf hdr="0" dt="0"/>
  <p:txStyles>
    <p:title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eaLnBrk="1" fontAlgn="base" hangingPunct="1">
        <a:spcBef>
          <a:spcPct val="0"/>
        </a:spcBef>
        <a:spcAft>
          <a:spcPct val="0"/>
        </a:spcAft>
        <a:defRPr sz="2800">
          <a:solidFill>
            <a:srgbClr val="00599D"/>
          </a:solidFill>
          <a:latin typeface="Arial" charset="0"/>
        </a:defRPr>
      </a:lvl6pPr>
      <a:lvl7pPr marL="914400" algn="l" rtl="0" eaLnBrk="1" fontAlgn="base" hangingPunct="1">
        <a:spcBef>
          <a:spcPct val="0"/>
        </a:spcBef>
        <a:spcAft>
          <a:spcPct val="0"/>
        </a:spcAft>
        <a:defRPr sz="2800">
          <a:solidFill>
            <a:srgbClr val="00599D"/>
          </a:solidFill>
          <a:latin typeface="Arial" charset="0"/>
        </a:defRPr>
      </a:lvl7pPr>
      <a:lvl8pPr marL="1371600" algn="l" rtl="0" eaLnBrk="1" fontAlgn="base" hangingPunct="1">
        <a:spcBef>
          <a:spcPct val="0"/>
        </a:spcBef>
        <a:spcAft>
          <a:spcPct val="0"/>
        </a:spcAft>
        <a:defRPr sz="2800">
          <a:solidFill>
            <a:srgbClr val="00599D"/>
          </a:solidFill>
          <a:latin typeface="Arial" charset="0"/>
        </a:defRPr>
      </a:lvl8pPr>
      <a:lvl9pPr marL="1828800" algn="l" rtl="0" eaLnBrk="1" fontAlgn="base" hangingPunct="1">
        <a:spcBef>
          <a:spcPct val="0"/>
        </a:spcBef>
        <a:spcAft>
          <a:spcPct val="0"/>
        </a:spcAft>
        <a:defRPr sz="2800">
          <a:solidFill>
            <a:srgbClr val="00599D"/>
          </a:solidFill>
          <a:latin typeface="Arial" charset="0"/>
        </a:defRPr>
      </a:lvl9pPr>
    </p:titleStyle>
    <p:bodyStyle>
      <a:lvl1pPr marL="85725" indent="-85725" algn="l" rtl="0" eaLnBrk="0" fontAlgn="base" hangingPunct="0">
        <a:spcBef>
          <a:spcPct val="20000"/>
        </a:spcBef>
        <a:spcAft>
          <a:spcPct val="0"/>
        </a:spcAft>
        <a:buClr>
          <a:srgbClr val="0066CC"/>
        </a:buClr>
        <a:buFont typeface="Wingdings" pitchFamily="2" charset="2"/>
        <a:defRPr sz="2400">
          <a:solidFill>
            <a:srgbClr val="00599D"/>
          </a:solidFill>
          <a:latin typeface="+mn-lt"/>
          <a:ea typeface="+mn-ea"/>
          <a:cs typeface="+mn-cs"/>
        </a:defRPr>
      </a:lvl1pPr>
      <a:lvl2pPr marL="419100" indent="-266700" algn="l" rtl="0" eaLnBrk="0" fontAlgn="base" hangingPunct="0">
        <a:spcBef>
          <a:spcPct val="20000"/>
        </a:spcBef>
        <a:spcAft>
          <a:spcPct val="0"/>
        </a:spcAft>
        <a:buClr>
          <a:srgbClr val="FF9900"/>
        </a:buClr>
        <a:buSzPct val="140000"/>
        <a:buFont typeface="Wingdings" pitchFamily="2" charset="2"/>
        <a:buChar char="§"/>
        <a:defRPr sz="2000">
          <a:solidFill>
            <a:schemeClr val="tx1"/>
          </a:solidFill>
          <a:latin typeface="+mn-lt"/>
        </a:defRPr>
      </a:lvl2pPr>
      <a:lvl3pPr marL="514350" indent="400050" algn="l" rtl="0" eaLnBrk="0" fontAlgn="base" hangingPunct="0">
        <a:spcBef>
          <a:spcPct val="20000"/>
        </a:spcBef>
        <a:spcAft>
          <a:spcPct val="0"/>
        </a:spcAft>
        <a:defRPr>
          <a:solidFill>
            <a:schemeClr val="tx1"/>
          </a:solidFill>
          <a:latin typeface="+mn-lt"/>
        </a:defRPr>
      </a:lvl3pPr>
      <a:lvl4pPr marL="714375" indent="-20638" algn="l" rtl="0" eaLnBrk="0" fontAlgn="base" hangingPunct="0">
        <a:spcBef>
          <a:spcPct val="20000"/>
        </a:spcBef>
        <a:spcAft>
          <a:spcPct val="0"/>
        </a:spcAft>
        <a:defRPr sz="1600" i="1">
          <a:solidFill>
            <a:srgbClr val="990000"/>
          </a:solidFill>
          <a:latin typeface="+mn-lt"/>
        </a:defRPr>
      </a:lvl4pPr>
      <a:lvl5pPr marL="2143125" indent="-1247775" algn="l" rtl="0" eaLnBrk="0" fontAlgn="base" hangingPunct="0">
        <a:spcBef>
          <a:spcPct val="20000"/>
        </a:spcBef>
        <a:spcAft>
          <a:spcPct val="0"/>
        </a:spcAft>
        <a:defRPr sz="1600">
          <a:solidFill>
            <a:srgbClr val="0066CC"/>
          </a:solidFill>
          <a:latin typeface="+mn-lt"/>
        </a:defRPr>
      </a:lvl5pPr>
      <a:lvl6pPr marL="2600325" indent="-1247775" algn="l" rtl="0" eaLnBrk="1" fontAlgn="base" hangingPunct="1">
        <a:spcBef>
          <a:spcPct val="20000"/>
        </a:spcBef>
        <a:spcAft>
          <a:spcPct val="0"/>
        </a:spcAft>
        <a:defRPr sz="1600">
          <a:solidFill>
            <a:srgbClr val="0066CC"/>
          </a:solidFill>
          <a:latin typeface="+mn-lt"/>
        </a:defRPr>
      </a:lvl6pPr>
      <a:lvl7pPr marL="3057525" indent="-1247775" algn="l" rtl="0" eaLnBrk="1" fontAlgn="base" hangingPunct="1">
        <a:spcBef>
          <a:spcPct val="20000"/>
        </a:spcBef>
        <a:spcAft>
          <a:spcPct val="0"/>
        </a:spcAft>
        <a:defRPr sz="1600">
          <a:solidFill>
            <a:srgbClr val="0066CC"/>
          </a:solidFill>
          <a:latin typeface="+mn-lt"/>
        </a:defRPr>
      </a:lvl7pPr>
      <a:lvl8pPr marL="3514725" indent="-1247775" algn="l" rtl="0" eaLnBrk="1" fontAlgn="base" hangingPunct="1">
        <a:spcBef>
          <a:spcPct val="20000"/>
        </a:spcBef>
        <a:spcAft>
          <a:spcPct val="0"/>
        </a:spcAft>
        <a:defRPr sz="1600">
          <a:solidFill>
            <a:srgbClr val="0066CC"/>
          </a:solidFill>
          <a:latin typeface="+mn-lt"/>
        </a:defRPr>
      </a:lvl8pPr>
      <a:lvl9pPr marL="3971925" indent="-1247775" algn="l" rtl="0" eaLnBrk="1" fontAlgn="base" hangingPunct="1">
        <a:spcBef>
          <a:spcPct val="20000"/>
        </a:spcBef>
        <a:spcAft>
          <a:spcPct val="0"/>
        </a:spcAft>
        <a:defRPr sz="1600">
          <a:solidFill>
            <a:srgbClr val="0066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26988"/>
            <a:ext cx="9144000" cy="792163"/>
          </a:xfrm>
          <a:prstGeom prst="rect">
            <a:avLst/>
          </a:prstGeom>
          <a:solidFill>
            <a:srgbClr val="0033CC"/>
          </a:solidFill>
          <a:ln>
            <a:noFill/>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de-DE">
              <a:solidFill>
                <a:srgbClr val="566ABE"/>
              </a:solidFill>
              <a:latin typeface="Arial" charset="0"/>
            </a:endParaRPr>
          </a:p>
        </p:txBody>
      </p:sp>
      <p:sp>
        <p:nvSpPr>
          <p:cNvPr id="1027" name="Rectangle 2"/>
          <p:cNvSpPr>
            <a:spLocks noGrp="1" noChangeArrowheads="1"/>
          </p:cNvSpPr>
          <p:nvPr>
            <p:ph type="title"/>
          </p:nvPr>
        </p:nvSpPr>
        <p:spPr bwMode="auto">
          <a:xfrm>
            <a:off x="395288" y="0"/>
            <a:ext cx="804714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8" name="Rectangle 4"/>
          <p:cNvSpPr>
            <a:spLocks noGrp="1" noChangeArrowheads="1"/>
          </p:cNvSpPr>
          <p:nvPr>
            <p:ph type="dt" sz="half" idx="2"/>
          </p:nvPr>
        </p:nvSpPr>
        <p:spPr bwMode="auto">
          <a:xfrm>
            <a:off x="34925" y="6574544"/>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de-DE" altLang="de-DE"/>
              <a:t>09.02.2020</a:t>
            </a:r>
            <a:endParaRPr lang="en-US" altLang="de-DE" dirty="0"/>
          </a:p>
        </p:txBody>
      </p:sp>
      <p:sp>
        <p:nvSpPr>
          <p:cNvPr id="1029" name="Rectangle 5"/>
          <p:cNvSpPr>
            <a:spLocks noGrp="1" noChangeArrowheads="1"/>
          </p:cNvSpPr>
          <p:nvPr>
            <p:ph type="ftr" sz="quarter" idx="3"/>
          </p:nvPr>
        </p:nvSpPr>
        <p:spPr bwMode="auto">
          <a:xfrm>
            <a:off x="2771800" y="6573751"/>
            <a:ext cx="427547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en-US" altLang="de-DE"/>
              <a:t>10th CBM RRB                                              Jürgen Eschke, CBM RC</a:t>
            </a:r>
            <a:endParaRPr lang="de-DE" altLang="de-DE" dirty="0"/>
          </a:p>
        </p:txBody>
      </p:sp>
      <p:sp>
        <p:nvSpPr>
          <p:cNvPr id="1030" name="Rectangle 6"/>
          <p:cNvSpPr>
            <a:spLocks noGrp="1" noChangeArrowheads="1"/>
          </p:cNvSpPr>
          <p:nvPr>
            <p:ph type="sldNum" sz="quarter" idx="4"/>
          </p:nvPr>
        </p:nvSpPr>
        <p:spPr bwMode="auto">
          <a:xfrm>
            <a:off x="8027988" y="6595976"/>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mn-lt"/>
              </a:defRPr>
            </a:lvl1pPr>
          </a:lstStyle>
          <a:p>
            <a:pPr fontAlgn="base">
              <a:spcBef>
                <a:spcPct val="0"/>
              </a:spcBef>
              <a:spcAft>
                <a:spcPct val="0"/>
              </a:spcAft>
              <a:defRPr/>
            </a:pPr>
            <a:fld id="{9B96A2FF-3747-482E-814E-E2B02659E543}" type="slidenum">
              <a:rPr lang="de-DE" smtClean="0"/>
              <a:pPr fontAlgn="base">
                <a:spcBef>
                  <a:spcPct val="0"/>
                </a:spcBef>
                <a:spcAft>
                  <a:spcPct val="0"/>
                </a:spcAft>
                <a:defRPr/>
              </a:pPr>
              <a:t>‹Nr.›</a:t>
            </a:fld>
            <a:endParaRPr lang="de-DE"/>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2813" y="-56590"/>
            <a:ext cx="611187" cy="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870656"/>
      </p:ext>
    </p:extLst>
  </p:cSld>
  <p:clrMap bg1="lt1" tx1="dk1" bg2="lt2" tx2="dk2" accent1="accent1" accent2="accent2" accent3="accent3" accent4="accent4" accent5="accent5" accent6="accent6" hlink="hlink" folHlink="folHlink"/>
  <p:sldLayoutIdLst>
    <p:sldLayoutId id="2147483984" r:id="rId1"/>
  </p:sldLayoutIdLst>
  <p:hf sldNum="0"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400">
          <a:solidFill>
            <a:srgbClr val="F8EC90"/>
          </a:solidFill>
          <a:latin typeface="Arial" charset="0"/>
        </a:defRPr>
      </a:lvl2pPr>
      <a:lvl3pPr algn="l" rtl="0" eaLnBrk="0" fontAlgn="base" hangingPunct="0">
        <a:spcBef>
          <a:spcPct val="0"/>
        </a:spcBef>
        <a:spcAft>
          <a:spcPct val="0"/>
        </a:spcAft>
        <a:defRPr sz="2400">
          <a:solidFill>
            <a:srgbClr val="F8EC90"/>
          </a:solidFill>
          <a:latin typeface="Arial" charset="0"/>
        </a:defRPr>
      </a:lvl3pPr>
      <a:lvl4pPr algn="l" rtl="0" eaLnBrk="0" fontAlgn="base" hangingPunct="0">
        <a:spcBef>
          <a:spcPct val="0"/>
        </a:spcBef>
        <a:spcAft>
          <a:spcPct val="0"/>
        </a:spcAft>
        <a:defRPr sz="2400">
          <a:solidFill>
            <a:srgbClr val="F8EC90"/>
          </a:solidFill>
          <a:latin typeface="Arial" charset="0"/>
        </a:defRPr>
      </a:lvl4pPr>
      <a:lvl5pPr algn="l" rtl="0" eaLnBrk="0" fontAlgn="base" hangingPunct="0">
        <a:spcBef>
          <a:spcPct val="0"/>
        </a:spcBef>
        <a:spcAft>
          <a:spcPct val="0"/>
        </a:spcAft>
        <a:defRPr sz="2400">
          <a:solidFill>
            <a:srgbClr val="F8EC90"/>
          </a:solidFill>
          <a:latin typeface="Arial" charset="0"/>
        </a:defRPr>
      </a:lvl5pPr>
      <a:lvl6pPr marL="457200" algn="l" rtl="0" fontAlgn="base">
        <a:spcBef>
          <a:spcPct val="0"/>
        </a:spcBef>
        <a:spcAft>
          <a:spcPct val="0"/>
        </a:spcAft>
        <a:defRPr sz="2400">
          <a:solidFill>
            <a:srgbClr val="F8EC90"/>
          </a:solidFill>
          <a:latin typeface="Arial" charset="0"/>
        </a:defRPr>
      </a:lvl6pPr>
      <a:lvl7pPr marL="914400" algn="l" rtl="0" fontAlgn="base">
        <a:spcBef>
          <a:spcPct val="0"/>
        </a:spcBef>
        <a:spcAft>
          <a:spcPct val="0"/>
        </a:spcAft>
        <a:defRPr sz="2400">
          <a:solidFill>
            <a:srgbClr val="F8EC90"/>
          </a:solidFill>
          <a:latin typeface="Arial" charset="0"/>
        </a:defRPr>
      </a:lvl7pPr>
      <a:lvl8pPr marL="1371600" algn="l" rtl="0" fontAlgn="base">
        <a:spcBef>
          <a:spcPct val="0"/>
        </a:spcBef>
        <a:spcAft>
          <a:spcPct val="0"/>
        </a:spcAft>
        <a:defRPr sz="2400">
          <a:solidFill>
            <a:srgbClr val="F8EC90"/>
          </a:solidFill>
          <a:latin typeface="Arial" charset="0"/>
        </a:defRPr>
      </a:lvl8pPr>
      <a:lvl9pPr marL="1828800" algn="l" rtl="0" fontAlgn="base">
        <a:spcBef>
          <a:spcPct val="0"/>
        </a:spcBef>
        <a:spcAft>
          <a:spcPct val="0"/>
        </a:spcAft>
        <a:defRPr sz="2400">
          <a:solidFill>
            <a:srgbClr val="F8EC9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39"/>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39"/>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5/12/2024</a:t>
            </a:fld>
            <a:endParaRPr lang="en-US"/>
          </a:p>
        </p:txBody>
      </p:sp>
      <p:sp>
        <p:nvSpPr>
          <p:cNvPr id="6" name="Holder 6"/>
          <p:cNvSpPr>
            <a:spLocks noGrp="1"/>
          </p:cNvSpPr>
          <p:nvPr>
            <p:ph type="sldNum" sz="quarter" idx="7"/>
          </p:nvPr>
        </p:nvSpPr>
        <p:spPr>
          <a:xfrm>
            <a:off x="6583680" y="6377939"/>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078281180"/>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Lst>
  <p:txStyles>
    <p:titleStyle>
      <a:lvl1pPr>
        <a:defRPr>
          <a:latin typeface="+mj-lt"/>
          <a:ea typeface="+mj-ea"/>
          <a:cs typeface="+mj-cs"/>
        </a:defRPr>
      </a:lvl1pPr>
    </p:titleStyle>
    <p:body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bodyStyle>
    <p:other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9498F0-A310-433C-873A-795D0F63AF8B}" type="datetimeFigureOut">
              <a:rPr lang="de-DE" smtClean="0"/>
              <a:t>12.05.2024</a:t>
            </a:fld>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326894-1AEB-4FE5-9366-D0071AEB18E6}" type="slidenum">
              <a:rPr lang="de-DE" smtClean="0"/>
              <a:t>‹Nr.›</a:t>
            </a:fld>
            <a:endParaRPr lang="de-DE"/>
          </a:p>
        </p:txBody>
      </p:sp>
    </p:spTree>
    <p:extLst>
      <p:ext uri="{BB962C8B-B14F-4D97-AF65-F5344CB8AC3E}">
        <p14:creationId xmlns:p14="http://schemas.microsoft.com/office/powerpoint/2010/main" val="9536402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26988"/>
            <a:ext cx="9144000" cy="792163"/>
          </a:xfrm>
          <a:prstGeom prst="rect">
            <a:avLst/>
          </a:prstGeom>
          <a:solidFill>
            <a:srgbClr val="0033CC"/>
          </a:solidFill>
          <a:ln>
            <a:noFill/>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de-DE">
              <a:solidFill>
                <a:srgbClr val="566ABE"/>
              </a:solidFill>
              <a:latin typeface="Arial" charset="0"/>
            </a:endParaRPr>
          </a:p>
        </p:txBody>
      </p:sp>
      <p:sp>
        <p:nvSpPr>
          <p:cNvPr id="1027" name="Rectangle 2"/>
          <p:cNvSpPr>
            <a:spLocks noGrp="1" noChangeArrowheads="1"/>
          </p:cNvSpPr>
          <p:nvPr>
            <p:ph type="title"/>
          </p:nvPr>
        </p:nvSpPr>
        <p:spPr bwMode="auto">
          <a:xfrm>
            <a:off x="395288" y="0"/>
            <a:ext cx="804714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8" name="Rectangle 4"/>
          <p:cNvSpPr>
            <a:spLocks noGrp="1" noChangeArrowheads="1"/>
          </p:cNvSpPr>
          <p:nvPr>
            <p:ph type="dt" sz="half" idx="2"/>
          </p:nvPr>
        </p:nvSpPr>
        <p:spPr bwMode="auto">
          <a:xfrm>
            <a:off x="34925" y="6597650"/>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pPr>
            <a:r>
              <a:rPr lang="de-DE" altLang="de-DE" smtClean="0">
                <a:solidFill>
                  <a:srgbClr val="000000"/>
                </a:solidFill>
              </a:rPr>
              <a:t>N.Herrmann</a:t>
            </a:r>
            <a:endParaRPr lang="en-US" altLang="de-DE" dirty="0">
              <a:solidFill>
                <a:srgbClr val="000000"/>
              </a:solidFill>
            </a:endParaRPr>
          </a:p>
        </p:txBody>
      </p:sp>
      <p:sp>
        <p:nvSpPr>
          <p:cNvPr id="1029" name="Rectangle 5"/>
          <p:cNvSpPr>
            <a:spLocks noGrp="1" noChangeArrowheads="1"/>
          </p:cNvSpPr>
          <p:nvPr>
            <p:ph type="ftr" sz="quarter" idx="3"/>
          </p:nvPr>
        </p:nvSpPr>
        <p:spPr bwMode="auto">
          <a:xfrm>
            <a:off x="2726795" y="6596063"/>
            <a:ext cx="427547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pPr>
            <a:r>
              <a:rPr lang="en-US" altLang="de-DE" smtClean="0">
                <a:solidFill>
                  <a:srgbClr val="000000"/>
                </a:solidFill>
              </a:rPr>
              <a:t>6th FAIR/GSI Joint Scientific Council, Darmstadt, Nov.8, 2018</a:t>
            </a:r>
            <a:endParaRPr lang="de-DE" altLang="de-DE" dirty="0">
              <a:solidFill>
                <a:srgbClr val="000000"/>
              </a:solidFill>
            </a:endParaRPr>
          </a:p>
        </p:txBody>
      </p:sp>
      <p:sp>
        <p:nvSpPr>
          <p:cNvPr id="1030" name="Rectangle 6"/>
          <p:cNvSpPr>
            <a:spLocks noGrp="1" noChangeArrowheads="1"/>
          </p:cNvSpPr>
          <p:nvPr>
            <p:ph type="sldNum" sz="quarter" idx="4"/>
          </p:nvPr>
        </p:nvSpPr>
        <p:spPr bwMode="auto">
          <a:xfrm>
            <a:off x="8027988" y="6596063"/>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mn-lt"/>
              </a:defRPr>
            </a:lvl1pPr>
          </a:lstStyle>
          <a:p>
            <a:pPr fontAlgn="base">
              <a:spcBef>
                <a:spcPct val="0"/>
              </a:spcBef>
              <a:spcAft>
                <a:spcPct val="0"/>
              </a:spcAft>
              <a:defRPr/>
            </a:pPr>
            <a:fld id="{9B96A2FF-3747-482E-814E-E2B02659E543}" type="slidenum">
              <a:rPr lang="de-DE">
                <a:solidFill>
                  <a:srgbClr val="000000"/>
                </a:solidFill>
              </a:rPr>
              <a:pPr fontAlgn="base">
                <a:spcBef>
                  <a:spcPct val="0"/>
                </a:spcBef>
                <a:spcAft>
                  <a:spcPct val="0"/>
                </a:spcAft>
                <a:defRPr/>
              </a:pPr>
              <a:t>‹Nr.›</a:t>
            </a:fld>
            <a:endParaRPr lang="de-DE">
              <a:solidFill>
                <a:srgbClr val="000000"/>
              </a:solidFill>
            </a:endParaRPr>
          </a:p>
        </p:txBody>
      </p:sp>
      <p:pic>
        <p:nvPicPr>
          <p:cNvPr id="1031"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2813" y="-56590"/>
            <a:ext cx="611187" cy="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778905"/>
      </p:ext>
    </p:extLst>
  </p:cSld>
  <p:clrMap bg1="lt1" tx1="dk1" bg2="lt2" tx2="dk2" accent1="accent1" accent2="accent2" accent3="accent3" accent4="accent4" accent5="accent5" accent6="accent6" hlink="hlink" folHlink="folHlink"/>
  <p:sldLayoutIdLst>
    <p:sldLayoutId id="2147483793" r:id="rId1"/>
    <p:sldLayoutId id="2147483794" r:id="rId2"/>
  </p:sldLayoutIdLst>
  <p:hf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400">
          <a:solidFill>
            <a:srgbClr val="F8EC90"/>
          </a:solidFill>
          <a:latin typeface="Arial" charset="0"/>
        </a:defRPr>
      </a:lvl2pPr>
      <a:lvl3pPr algn="l" rtl="0" eaLnBrk="0" fontAlgn="base" hangingPunct="0">
        <a:spcBef>
          <a:spcPct val="0"/>
        </a:spcBef>
        <a:spcAft>
          <a:spcPct val="0"/>
        </a:spcAft>
        <a:defRPr sz="2400">
          <a:solidFill>
            <a:srgbClr val="F8EC90"/>
          </a:solidFill>
          <a:latin typeface="Arial" charset="0"/>
        </a:defRPr>
      </a:lvl3pPr>
      <a:lvl4pPr algn="l" rtl="0" eaLnBrk="0" fontAlgn="base" hangingPunct="0">
        <a:spcBef>
          <a:spcPct val="0"/>
        </a:spcBef>
        <a:spcAft>
          <a:spcPct val="0"/>
        </a:spcAft>
        <a:defRPr sz="2400">
          <a:solidFill>
            <a:srgbClr val="F8EC90"/>
          </a:solidFill>
          <a:latin typeface="Arial" charset="0"/>
        </a:defRPr>
      </a:lvl4pPr>
      <a:lvl5pPr algn="l" rtl="0" eaLnBrk="0" fontAlgn="base" hangingPunct="0">
        <a:spcBef>
          <a:spcPct val="0"/>
        </a:spcBef>
        <a:spcAft>
          <a:spcPct val="0"/>
        </a:spcAft>
        <a:defRPr sz="2400">
          <a:solidFill>
            <a:srgbClr val="F8EC90"/>
          </a:solidFill>
          <a:latin typeface="Arial" charset="0"/>
        </a:defRPr>
      </a:lvl5pPr>
      <a:lvl6pPr marL="457200" algn="l" rtl="0" fontAlgn="base">
        <a:spcBef>
          <a:spcPct val="0"/>
        </a:spcBef>
        <a:spcAft>
          <a:spcPct val="0"/>
        </a:spcAft>
        <a:defRPr sz="2400">
          <a:solidFill>
            <a:srgbClr val="F8EC90"/>
          </a:solidFill>
          <a:latin typeface="Arial" charset="0"/>
        </a:defRPr>
      </a:lvl6pPr>
      <a:lvl7pPr marL="914400" algn="l" rtl="0" fontAlgn="base">
        <a:spcBef>
          <a:spcPct val="0"/>
        </a:spcBef>
        <a:spcAft>
          <a:spcPct val="0"/>
        </a:spcAft>
        <a:defRPr sz="2400">
          <a:solidFill>
            <a:srgbClr val="F8EC90"/>
          </a:solidFill>
          <a:latin typeface="Arial" charset="0"/>
        </a:defRPr>
      </a:lvl7pPr>
      <a:lvl8pPr marL="1371600" algn="l" rtl="0" fontAlgn="base">
        <a:spcBef>
          <a:spcPct val="0"/>
        </a:spcBef>
        <a:spcAft>
          <a:spcPct val="0"/>
        </a:spcAft>
        <a:defRPr sz="2400">
          <a:solidFill>
            <a:srgbClr val="F8EC90"/>
          </a:solidFill>
          <a:latin typeface="Arial" charset="0"/>
        </a:defRPr>
      </a:lvl8pPr>
      <a:lvl9pPr marL="1828800" algn="l" rtl="0" fontAlgn="base">
        <a:spcBef>
          <a:spcPct val="0"/>
        </a:spcBef>
        <a:spcAft>
          <a:spcPct val="0"/>
        </a:spcAft>
        <a:defRPr sz="2400">
          <a:solidFill>
            <a:srgbClr val="F8EC9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solidFill>
                  <a:prstClr val="black">
                    <a:tint val="75000"/>
                  </a:prstClr>
                </a:solidFill>
              </a:rPr>
              <a:t>26.11.2018</a:t>
            </a:r>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8th CBM RRB                                              Jürgen Eschke, CBM RC</a:t>
            </a: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FFEB4-717A-42C6-9C02-88F1E5F5F4C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3957917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26988"/>
            <a:ext cx="9144000" cy="792163"/>
          </a:xfrm>
          <a:prstGeom prst="rect">
            <a:avLst/>
          </a:prstGeom>
          <a:solidFill>
            <a:srgbClr val="0033CC"/>
          </a:solidFill>
          <a:ln>
            <a:noFill/>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de-DE">
              <a:solidFill>
                <a:srgbClr val="566ABE"/>
              </a:solidFill>
              <a:latin typeface="Arial" charset="0"/>
            </a:endParaRPr>
          </a:p>
        </p:txBody>
      </p:sp>
      <p:sp>
        <p:nvSpPr>
          <p:cNvPr id="1027" name="Rectangle 2"/>
          <p:cNvSpPr>
            <a:spLocks noGrp="1" noChangeArrowheads="1"/>
          </p:cNvSpPr>
          <p:nvPr>
            <p:ph type="title"/>
          </p:nvPr>
        </p:nvSpPr>
        <p:spPr bwMode="auto">
          <a:xfrm>
            <a:off x="395288" y="0"/>
            <a:ext cx="804714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8" name="Rectangle 4"/>
          <p:cNvSpPr>
            <a:spLocks noGrp="1" noChangeArrowheads="1"/>
          </p:cNvSpPr>
          <p:nvPr>
            <p:ph type="dt" sz="half" idx="2"/>
          </p:nvPr>
        </p:nvSpPr>
        <p:spPr bwMode="auto">
          <a:xfrm>
            <a:off x="34925" y="6597650"/>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pPr>
            <a:r>
              <a:rPr lang="de-DE" altLang="de-DE" smtClean="0">
                <a:solidFill>
                  <a:srgbClr val="000000"/>
                </a:solidFill>
              </a:rPr>
              <a:t>N.Herrmann</a:t>
            </a:r>
            <a:endParaRPr lang="en-US" altLang="de-DE" dirty="0">
              <a:solidFill>
                <a:srgbClr val="000000"/>
              </a:solidFill>
            </a:endParaRPr>
          </a:p>
        </p:txBody>
      </p:sp>
      <p:sp>
        <p:nvSpPr>
          <p:cNvPr id="1029" name="Rectangle 5"/>
          <p:cNvSpPr>
            <a:spLocks noGrp="1" noChangeArrowheads="1"/>
          </p:cNvSpPr>
          <p:nvPr>
            <p:ph type="ftr" sz="quarter" idx="3"/>
          </p:nvPr>
        </p:nvSpPr>
        <p:spPr bwMode="auto">
          <a:xfrm>
            <a:off x="3509497" y="6596063"/>
            <a:ext cx="212500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pPr>
            <a:r>
              <a:rPr lang="en-US" altLang="de-DE" smtClean="0">
                <a:solidFill>
                  <a:srgbClr val="000000"/>
                </a:solidFill>
              </a:rPr>
              <a:t>FAIR Round Table, Bonn, Sep. 27, 2018</a:t>
            </a:r>
            <a:endParaRPr lang="de-DE" altLang="de-DE" dirty="0">
              <a:solidFill>
                <a:srgbClr val="000000"/>
              </a:solidFill>
            </a:endParaRPr>
          </a:p>
        </p:txBody>
      </p:sp>
      <p:sp>
        <p:nvSpPr>
          <p:cNvPr id="1030" name="Rectangle 6"/>
          <p:cNvSpPr>
            <a:spLocks noGrp="1" noChangeArrowheads="1"/>
          </p:cNvSpPr>
          <p:nvPr>
            <p:ph type="sldNum" sz="quarter" idx="4"/>
          </p:nvPr>
        </p:nvSpPr>
        <p:spPr bwMode="auto">
          <a:xfrm>
            <a:off x="8027988" y="6596063"/>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mn-lt"/>
              </a:defRPr>
            </a:lvl1pPr>
          </a:lstStyle>
          <a:p>
            <a:pPr fontAlgn="base">
              <a:spcBef>
                <a:spcPct val="0"/>
              </a:spcBef>
              <a:spcAft>
                <a:spcPct val="0"/>
              </a:spcAft>
              <a:defRPr/>
            </a:pPr>
            <a:fld id="{9B96A2FF-3747-482E-814E-E2B02659E543}" type="slidenum">
              <a:rPr lang="de-DE">
                <a:solidFill>
                  <a:srgbClr val="000000"/>
                </a:solidFill>
              </a:rPr>
              <a:pPr fontAlgn="base">
                <a:spcBef>
                  <a:spcPct val="0"/>
                </a:spcBef>
                <a:spcAft>
                  <a:spcPct val="0"/>
                </a:spcAft>
                <a:defRPr/>
              </a:pPr>
              <a:t>‹Nr.›</a:t>
            </a:fld>
            <a:endParaRPr lang="de-DE">
              <a:solidFill>
                <a:srgbClr val="000000"/>
              </a:solidFill>
            </a:endParaRPr>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2813" y="-56590"/>
            <a:ext cx="611187" cy="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096387"/>
      </p:ext>
    </p:extLst>
  </p:cSld>
  <p:clrMap bg1="lt1" tx1="dk1" bg2="lt2" tx2="dk2" accent1="accent1" accent2="accent2" accent3="accent3" accent4="accent4" accent5="accent5" accent6="accent6" hlink="hlink" folHlink="folHlink"/>
  <p:sldLayoutIdLst>
    <p:sldLayoutId id="2147483808" r:id="rId1"/>
  </p:sldLayoutIdLst>
  <p:hf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400">
          <a:solidFill>
            <a:srgbClr val="F8EC90"/>
          </a:solidFill>
          <a:latin typeface="Arial" charset="0"/>
        </a:defRPr>
      </a:lvl2pPr>
      <a:lvl3pPr algn="l" rtl="0" eaLnBrk="0" fontAlgn="base" hangingPunct="0">
        <a:spcBef>
          <a:spcPct val="0"/>
        </a:spcBef>
        <a:spcAft>
          <a:spcPct val="0"/>
        </a:spcAft>
        <a:defRPr sz="2400">
          <a:solidFill>
            <a:srgbClr val="F8EC90"/>
          </a:solidFill>
          <a:latin typeface="Arial" charset="0"/>
        </a:defRPr>
      </a:lvl3pPr>
      <a:lvl4pPr algn="l" rtl="0" eaLnBrk="0" fontAlgn="base" hangingPunct="0">
        <a:spcBef>
          <a:spcPct val="0"/>
        </a:spcBef>
        <a:spcAft>
          <a:spcPct val="0"/>
        </a:spcAft>
        <a:defRPr sz="2400">
          <a:solidFill>
            <a:srgbClr val="F8EC90"/>
          </a:solidFill>
          <a:latin typeface="Arial" charset="0"/>
        </a:defRPr>
      </a:lvl4pPr>
      <a:lvl5pPr algn="l" rtl="0" eaLnBrk="0" fontAlgn="base" hangingPunct="0">
        <a:spcBef>
          <a:spcPct val="0"/>
        </a:spcBef>
        <a:spcAft>
          <a:spcPct val="0"/>
        </a:spcAft>
        <a:defRPr sz="2400">
          <a:solidFill>
            <a:srgbClr val="F8EC90"/>
          </a:solidFill>
          <a:latin typeface="Arial" charset="0"/>
        </a:defRPr>
      </a:lvl5pPr>
      <a:lvl6pPr marL="457200" algn="l" rtl="0" fontAlgn="base">
        <a:spcBef>
          <a:spcPct val="0"/>
        </a:spcBef>
        <a:spcAft>
          <a:spcPct val="0"/>
        </a:spcAft>
        <a:defRPr sz="2400">
          <a:solidFill>
            <a:srgbClr val="F8EC90"/>
          </a:solidFill>
          <a:latin typeface="Arial" charset="0"/>
        </a:defRPr>
      </a:lvl6pPr>
      <a:lvl7pPr marL="914400" algn="l" rtl="0" fontAlgn="base">
        <a:spcBef>
          <a:spcPct val="0"/>
        </a:spcBef>
        <a:spcAft>
          <a:spcPct val="0"/>
        </a:spcAft>
        <a:defRPr sz="2400">
          <a:solidFill>
            <a:srgbClr val="F8EC90"/>
          </a:solidFill>
          <a:latin typeface="Arial" charset="0"/>
        </a:defRPr>
      </a:lvl7pPr>
      <a:lvl8pPr marL="1371600" algn="l" rtl="0" fontAlgn="base">
        <a:spcBef>
          <a:spcPct val="0"/>
        </a:spcBef>
        <a:spcAft>
          <a:spcPct val="0"/>
        </a:spcAft>
        <a:defRPr sz="2400">
          <a:solidFill>
            <a:srgbClr val="F8EC90"/>
          </a:solidFill>
          <a:latin typeface="Arial" charset="0"/>
        </a:defRPr>
      </a:lvl8pPr>
      <a:lvl9pPr marL="1828800" algn="l" rtl="0" fontAlgn="base">
        <a:spcBef>
          <a:spcPct val="0"/>
        </a:spcBef>
        <a:spcAft>
          <a:spcPct val="0"/>
        </a:spcAft>
        <a:defRPr sz="2400">
          <a:solidFill>
            <a:srgbClr val="F8EC9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26988"/>
            <a:ext cx="9144000" cy="792163"/>
          </a:xfrm>
          <a:prstGeom prst="rect">
            <a:avLst/>
          </a:prstGeom>
          <a:solidFill>
            <a:srgbClr val="0033CC"/>
          </a:solidFill>
          <a:ln>
            <a:noFill/>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de-DE">
              <a:solidFill>
                <a:srgbClr val="566ABE"/>
              </a:solidFill>
              <a:latin typeface="Arial" charset="0"/>
            </a:endParaRPr>
          </a:p>
        </p:txBody>
      </p:sp>
      <p:sp>
        <p:nvSpPr>
          <p:cNvPr id="1027" name="Rectangle 2"/>
          <p:cNvSpPr>
            <a:spLocks noGrp="1" noChangeArrowheads="1"/>
          </p:cNvSpPr>
          <p:nvPr>
            <p:ph type="title"/>
          </p:nvPr>
        </p:nvSpPr>
        <p:spPr bwMode="auto">
          <a:xfrm>
            <a:off x="395288" y="0"/>
            <a:ext cx="804714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8" name="Rectangle 4"/>
          <p:cNvSpPr>
            <a:spLocks noGrp="1" noChangeArrowheads="1"/>
          </p:cNvSpPr>
          <p:nvPr>
            <p:ph type="dt" sz="half" idx="2"/>
          </p:nvPr>
        </p:nvSpPr>
        <p:spPr bwMode="auto">
          <a:xfrm>
            <a:off x="34925" y="6597650"/>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pPr>
            <a:r>
              <a:rPr lang="de-DE" altLang="de-DE" smtClean="0">
                <a:solidFill>
                  <a:srgbClr val="000000"/>
                </a:solidFill>
              </a:rPr>
              <a:t>N.Herrmann</a:t>
            </a:r>
            <a:endParaRPr lang="en-US" altLang="de-DE" dirty="0">
              <a:solidFill>
                <a:srgbClr val="000000"/>
              </a:solidFill>
            </a:endParaRPr>
          </a:p>
        </p:txBody>
      </p:sp>
      <p:sp>
        <p:nvSpPr>
          <p:cNvPr id="1029" name="Rectangle 5"/>
          <p:cNvSpPr>
            <a:spLocks noGrp="1" noChangeArrowheads="1"/>
          </p:cNvSpPr>
          <p:nvPr>
            <p:ph type="ftr" sz="quarter" idx="3"/>
          </p:nvPr>
        </p:nvSpPr>
        <p:spPr bwMode="auto">
          <a:xfrm>
            <a:off x="3509497" y="6596063"/>
            <a:ext cx="212500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fontAlgn="base">
              <a:spcBef>
                <a:spcPct val="0"/>
              </a:spcBef>
              <a:spcAft>
                <a:spcPct val="0"/>
              </a:spcAft>
            </a:pPr>
            <a:r>
              <a:rPr lang="en-US" altLang="de-DE" smtClean="0">
                <a:solidFill>
                  <a:srgbClr val="000000"/>
                </a:solidFill>
              </a:rPr>
              <a:t>9th RRB Meeting, GSI, Nov. 26 - 27, 2019</a:t>
            </a:r>
            <a:endParaRPr lang="de-DE" altLang="de-DE" dirty="0">
              <a:solidFill>
                <a:srgbClr val="000000"/>
              </a:solidFill>
            </a:endParaRPr>
          </a:p>
        </p:txBody>
      </p:sp>
      <p:sp>
        <p:nvSpPr>
          <p:cNvPr id="1030" name="Rectangle 6"/>
          <p:cNvSpPr>
            <a:spLocks noGrp="1" noChangeArrowheads="1"/>
          </p:cNvSpPr>
          <p:nvPr>
            <p:ph type="sldNum" sz="quarter" idx="4"/>
          </p:nvPr>
        </p:nvSpPr>
        <p:spPr bwMode="auto">
          <a:xfrm>
            <a:off x="8027988" y="6596063"/>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mn-lt"/>
              </a:defRPr>
            </a:lvl1pPr>
          </a:lstStyle>
          <a:p>
            <a:pPr fontAlgn="base">
              <a:spcBef>
                <a:spcPct val="0"/>
              </a:spcBef>
              <a:spcAft>
                <a:spcPct val="0"/>
              </a:spcAft>
              <a:defRPr/>
            </a:pPr>
            <a:fld id="{9B96A2FF-3747-482E-814E-E2B02659E543}" type="slidenum">
              <a:rPr lang="de-DE">
                <a:solidFill>
                  <a:srgbClr val="000000"/>
                </a:solidFill>
              </a:rPr>
              <a:pPr fontAlgn="base">
                <a:spcBef>
                  <a:spcPct val="0"/>
                </a:spcBef>
                <a:spcAft>
                  <a:spcPct val="0"/>
                </a:spcAft>
                <a:defRPr/>
              </a:pPr>
              <a:t>‹Nr.›</a:t>
            </a:fld>
            <a:endParaRPr lang="de-DE">
              <a:solidFill>
                <a:srgbClr val="000000"/>
              </a:solidFill>
            </a:endParaRPr>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2813" y="-56590"/>
            <a:ext cx="611187" cy="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23390"/>
      </p:ext>
    </p:extLst>
  </p:cSld>
  <p:clrMap bg1="lt1" tx1="dk1" bg2="lt2" tx2="dk2" accent1="accent1" accent2="accent2" accent3="accent3" accent4="accent4" accent5="accent5" accent6="accent6" hlink="hlink" folHlink="folHlink"/>
  <p:sldLayoutIdLst>
    <p:sldLayoutId id="2147483810" r:id="rId1"/>
  </p:sldLayoutIdLst>
  <p:hf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400">
          <a:solidFill>
            <a:srgbClr val="F8EC90"/>
          </a:solidFill>
          <a:latin typeface="Arial" charset="0"/>
        </a:defRPr>
      </a:lvl2pPr>
      <a:lvl3pPr algn="l" rtl="0" eaLnBrk="0" fontAlgn="base" hangingPunct="0">
        <a:spcBef>
          <a:spcPct val="0"/>
        </a:spcBef>
        <a:spcAft>
          <a:spcPct val="0"/>
        </a:spcAft>
        <a:defRPr sz="2400">
          <a:solidFill>
            <a:srgbClr val="F8EC90"/>
          </a:solidFill>
          <a:latin typeface="Arial" charset="0"/>
        </a:defRPr>
      </a:lvl3pPr>
      <a:lvl4pPr algn="l" rtl="0" eaLnBrk="0" fontAlgn="base" hangingPunct="0">
        <a:spcBef>
          <a:spcPct val="0"/>
        </a:spcBef>
        <a:spcAft>
          <a:spcPct val="0"/>
        </a:spcAft>
        <a:defRPr sz="2400">
          <a:solidFill>
            <a:srgbClr val="F8EC90"/>
          </a:solidFill>
          <a:latin typeface="Arial" charset="0"/>
        </a:defRPr>
      </a:lvl4pPr>
      <a:lvl5pPr algn="l" rtl="0" eaLnBrk="0" fontAlgn="base" hangingPunct="0">
        <a:spcBef>
          <a:spcPct val="0"/>
        </a:spcBef>
        <a:spcAft>
          <a:spcPct val="0"/>
        </a:spcAft>
        <a:defRPr sz="2400">
          <a:solidFill>
            <a:srgbClr val="F8EC90"/>
          </a:solidFill>
          <a:latin typeface="Arial" charset="0"/>
        </a:defRPr>
      </a:lvl5pPr>
      <a:lvl6pPr marL="457200" algn="l" rtl="0" fontAlgn="base">
        <a:spcBef>
          <a:spcPct val="0"/>
        </a:spcBef>
        <a:spcAft>
          <a:spcPct val="0"/>
        </a:spcAft>
        <a:defRPr sz="2400">
          <a:solidFill>
            <a:srgbClr val="F8EC90"/>
          </a:solidFill>
          <a:latin typeface="Arial" charset="0"/>
        </a:defRPr>
      </a:lvl6pPr>
      <a:lvl7pPr marL="914400" algn="l" rtl="0" fontAlgn="base">
        <a:spcBef>
          <a:spcPct val="0"/>
        </a:spcBef>
        <a:spcAft>
          <a:spcPct val="0"/>
        </a:spcAft>
        <a:defRPr sz="2400">
          <a:solidFill>
            <a:srgbClr val="F8EC90"/>
          </a:solidFill>
          <a:latin typeface="Arial" charset="0"/>
        </a:defRPr>
      </a:lvl7pPr>
      <a:lvl8pPr marL="1371600" algn="l" rtl="0" fontAlgn="base">
        <a:spcBef>
          <a:spcPct val="0"/>
        </a:spcBef>
        <a:spcAft>
          <a:spcPct val="0"/>
        </a:spcAft>
        <a:defRPr sz="2400">
          <a:solidFill>
            <a:srgbClr val="F8EC90"/>
          </a:solidFill>
          <a:latin typeface="Arial" charset="0"/>
        </a:defRPr>
      </a:lvl8pPr>
      <a:lvl9pPr marL="1828800" algn="l" rtl="0" fontAlgn="base">
        <a:spcBef>
          <a:spcPct val="0"/>
        </a:spcBef>
        <a:spcAft>
          <a:spcPct val="0"/>
        </a:spcAft>
        <a:defRPr sz="2400">
          <a:solidFill>
            <a:srgbClr val="F8EC9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87338" y="225425"/>
            <a:ext cx="8605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ru-RU"/>
              <a:t>Titelmasterformat durch Klicken bearbeiten</a:t>
            </a:r>
          </a:p>
        </p:txBody>
      </p:sp>
      <p:sp>
        <p:nvSpPr>
          <p:cNvPr id="6147" name="Rectangle 3"/>
          <p:cNvSpPr>
            <a:spLocks noGrp="1" noChangeArrowheads="1"/>
          </p:cNvSpPr>
          <p:nvPr>
            <p:ph type="body" idx="1"/>
          </p:nvPr>
        </p:nvSpPr>
        <p:spPr bwMode="auto">
          <a:xfrm>
            <a:off x="287338" y="1125538"/>
            <a:ext cx="860583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ru-RU"/>
              <a:t>Textmasterformate durch Klicken bearbeiten</a:t>
            </a:r>
          </a:p>
          <a:p>
            <a:pPr lvl="1"/>
            <a:r>
              <a:rPr lang="en-GB" altLang="ru-RU"/>
              <a:t>Zweite Ebene</a:t>
            </a:r>
          </a:p>
          <a:p>
            <a:pPr lvl="2"/>
            <a:r>
              <a:rPr lang="en-GB" altLang="ru-RU"/>
              <a:t>Dritte Ebene</a:t>
            </a:r>
          </a:p>
          <a:p>
            <a:pPr lvl="3"/>
            <a:r>
              <a:rPr lang="en-GB" altLang="ru-RU"/>
              <a:t>Vierte Ebene</a:t>
            </a:r>
          </a:p>
          <a:p>
            <a:pPr lvl="4"/>
            <a:r>
              <a:rPr lang="en-GB" altLang="ru-RU"/>
              <a:t>Fünfte Ebene</a:t>
            </a:r>
          </a:p>
        </p:txBody>
      </p:sp>
      <p:sp>
        <p:nvSpPr>
          <p:cNvPr id="3077" name="Rectangle 5"/>
          <p:cNvSpPr>
            <a:spLocks noGrp="1" noChangeArrowheads="1"/>
          </p:cNvSpPr>
          <p:nvPr>
            <p:ph type="ftr" sz="quarter" idx="3"/>
          </p:nvPr>
        </p:nvSpPr>
        <p:spPr bwMode="auto">
          <a:xfrm>
            <a:off x="-36513" y="6607175"/>
            <a:ext cx="4392613"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defRPr sz="1200">
                <a:solidFill>
                  <a:srgbClr val="00599D"/>
                </a:solidFill>
                <a:latin typeface="Arial" charset="0"/>
              </a:defRPr>
            </a:lvl1pPr>
          </a:lstStyle>
          <a:p>
            <a:pPr>
              <a:defRPr/>
            </a:pPr>
            <a:r>
              <a:rPr lang="en-US"/>
              <a:t>PPQM – 27th January 2021 – CBM</a:t>
            </a:r>
            <a:endParaRPr lang="de-DE" dirty="0"/>
          </a:p>
        </p:txBody>
      </p:sp>
      <p:sp>
        <p:nvSpPr>
          <p:cNvPr id="3078" name="Rectangle 6"/>
          <p:cNvSpPr>
            <a:spLocks noGrp="1" noChangeArrowheads="1"/>
          </p:cNvSpPr>
          <p:nvPr>
            <p:ph type="sldNum" sz="quarter" idx="4"/>
          </p:nvPr>
        </p:nvSpPr>
        <p:spPr bwMode="auto">
          <a:xfrm>
            <a:off x="8316913" y="6607175"/>
            <a:ext cx="728662" cy="25082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r">
              <a:defRPr sz="1200">
                <a:solidFill>
                  <a:srgbClr val="00599D"/>
                </a:solidFill>
                <a:latin typeface="Arial" charset="0"/>
              </a:defRPr>
            </a:lvl1pPr>
          </a:lstStyle>
          <a:p>
            <a:pPr>
              <a:defRPr/>
            </a:pPr>
            <a:fld id="{3A7F9B92-8915-4E0F-A168-73306231B84B}" type="slidenum">
              <a:rPr lang="de-DE"/>
              <a:pPr>
                <a:defRPr/>
              </a:pPr>
              <a:t>‹Nr.›</a:t>
            </a:fld>
            <a:endParaRPr lang="de-DE" dirty="0"/>
          </a:p>
        </p:txBody>
      </p:sp>
      <p:sp>
        <p:nvSpPr>
          <p:cNvPr id="3080" name="Rectangle 8"/>
          <p:cNvSpPr>
            <a:spLocks noChangeArrowheads="1"/>
          </p:cNvSpPr>
          <p:nvPr userDrawn="1"/>
        </p:nvSpPr>
        <p:spPr bwMode="auto">
          <a:xfrm>
            <a:off x="4356100" y="6607175"/>
            <a:ext cx="1404938" cy="84138"/>
          </a:xfrm>
          <a:prstGeom prst="rect">
            <a:avLst/>
          </a:prstGeom>
          <a:solidFill>
            <a:srgbClr val="FF9900"/>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3081" name="Rectangle 9"/>
          <p:cNvSpPr>
            <a:spLocks noChangeArrowheads="1"/>
          </p:cNvSpPr>
          <p:nvPr userDrawn="1"/>
        </p:nvSpPr>
        <p:spPr bwMode="auto">
          <a:xfrm>
            <a:off x="5757863" y="6607175"/>
            <a:ext cx="1404937" cy="84138"/>
          </a:xfrm>
          <a:prstGeom prst="rect">
            <a:avLst/>
          </a:prstGeom>
          <a:solidFill>
            <a:srgbClr val="969696"/>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3082" name="Rectangle 10"/>
          <p:cNvSpPr>
            <a:spLocks noChangeArrowheads="1"/>
          </p:cNvSpPr>
          <p:nvPr userDrawn="1"/>
        </p:nvSpPr>
        <p:spPr bwMode="auto">
          <a:xfrm>
            <a:off x="7162800" y="6607175"/>
            <a:ext cx="1404938" cy="84138"/>
          </a:xfrm>
          <a:prstGeom prst="rect">
            <a:avLst/>
          </a:prstGeom>
          <a:solidFill>
            <a:srgbClr val="003366"/>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3083" name="Rectangle 11"/>
          <p:cNvSpPr>
            <a:spLocks noChangeArrowheads="1"/>
          </p:cNvSpPr>
          <p:nvPr userDrawn="1"/>
        </p:nvSpPr>
        <p:spPr bwMode="auto">
          <a:xfrm>
            <a:off x="0" y="6524625"/>
            <a:ext cx="9144000" cy="82550"/>
          </a:xfrm>
          <a:prstGeom prst="rect">
            <a:avLst/>
          </a:prstGeom>
          <a:solidFill>
            <a:srgbClr val="00599D"/>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3084" name="Rectangle 12"/>
          <p:cNvSpPr>
            <a:spLocks noChangeArrowheads="1"/>
          </p:cNvSpPr>
          <p:nvPr userDrawn="1"/>
        </p:nvSpPr>
        <p:spPr bwMode="auto">
          <a:xfrm>
            <a:off x="5757863" y="6691313"/>
            <a:ext cx="2809875" cy="82550"/>
          </a:xfrm>
          <a:prstGeom prst="rect">
            <a:avLst/>
          </a:prstGeom>
          <a:solidFill>
            <a:srgbClr val="00599D"/>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3085" name="Rectangle 13"/>
          <p:cNvSpPr>
            <a:spLocks noChangeArrowheads="1"/>
          </p:cNvSpPr>
          <p:nvPr userDrawn="1"/>
        </p:nvSpPr>
        <p:spPr bwMode="auto">
          <a:xfrm>
            <a:off x="4356100" y="6775450"/>
            <a:ext cx="1404938" cy="82550"/>
          </a:xfrm>
          <a:prstGeom prst="rect">
            <a:avLst/>
          </a:prstGeom>
          <a:solidFill>
            <a:srgbClr val="00599D"/>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
        <p:nvSpPr>
          <p:cNvPr id="3086" name="Rectangle 14"/>
          <p:cNvSpPr>
            <a:spLocks noChangeArrowheads="1"/>
          </p:cNvSpPr>
          <p:nvPr userDrawn="1"/>
        </p:nvSpPr>
        <p:spPr bwMode="auto">
          <a:xfrm>
            <a:off x="0" y="873125"/>
            <a:ext cx="9144000" cy="82550"/>
          </a:xfrm>
          <a:prstGeom prst="rect">
            <a:avLst/>
          </a:prstGeom>
          <a:solidFill>
            <a:srgbClr val="00599D"/>
          </a:solidFill>
          <a:ln w="9525">
            <a:noFill/>
            <a:miter lim="800000"/>
            <a:headEnd/>
            <a:tailEnd/>
          </a:ln>
          <a:effectLst/>
        </p:spPr>
        <p:txBody>
          <a:bodyPr wrap="none" anchor="ctr"/>
          <a:lstStyle/>
          <a:p>
            <a:pPr>
              <a:defRPr/>
            </a:pPr>
            <a:endParaRPr lang="de-DE" sz="1800" dirty="0">
              <a:solidFill>
                <a:srgbClr val="000000"/>
              </a:solidFill>
              <a:latin typeface="Arial" charset="0"/>
            </a:endParaRPr>
          </a:p>
        </p:txBody>
      </p:sp>
    </p:spTree>
    <p:extLst>
      <p:ext uri="{BB962C8B-B14F-4D97-AF65-F5344CB8AC3E}">
        <p14:creationId xmlns:p14="http://schemas.microsoft.com/office/powerpoint/2010/main" val="414876565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sldNum="0" hdr="0" dt="0"/>
  <p:txStyles>
    <p:titleStyle>
      <a:lvl1pPr algn="l" rtl="0" eaLnBrk="0" fontAlgn="base" hangingPunct="0">
        <a:spcBef>
          <a:spcPct val="0"/>
        </a:spcBef>
        <a:spcAft>
          <a:spcPct val="0"/>
        </a:spcAft>
        <a:defRPr sz="2800">
          <a:solidFill>
            <a:srgbClr val="00599D"/>
          </a:solidFill>
          <a:latin typeface="+mj-lt"/>
          <a:ea typeface="+mj-ea"/>
          <a:cs typeface="+mj-cs"/>
        </a:defRPr>
      </a:lvl1pPr>
      <a:lvl2pPr algn="l" rtl="0" eaLnBrk="0" fontAlgn="base" hangingPunct="0">
        <a:spcBef>
          <a:spcPct val="0"/>
        </a:spcBef>
        <a:spcAft>
          <a:spcPct val="0"/>
        </a:spcAft>
        <a:defRPr sz="2800">
          <a:solidFill>
            <a:srgbClr val="00599D"/>
          </a:solidFill>
          <a:latin typeface="Arial" charset="0"/>
        </a:defRPr>
      </a:lvl2pPr>
      <a:lvl3pPr algn="l" rtl="0" eaLnBrk="0" fontAlgn="base" hangingPunct="0">
        <a:spcBef>
          <a:spcPct val="0"/>
        </a:spcBef>
        <a:spcAft>
          <a:spcPct val="0"/>
        </a:spcAft>
        <a:defRPr sz="2800">
          <a:solidFill>
            <a:srgbClr val="00599D"/>
          </a:solidFill>
          <a:latin typeface="Arial" charset="0"/>
        </a:defRPr>
      </a:lvl3pPr>
      <a:lvl4pPr algn="l" rtl="0" eaLnBrk="0" fontAlgn="base" hangingPunct="0">
        <a:spcBef>
          <a:spcPct val="0"/>
        </a:spcBef>
        <a:spcAft>
          <a:spcPct val="0"/>
        </a:spcAft>
        <a:defRPr sz="2800">
          <a:solidFill>
            <a:srgbClr val="00599D"/>
          </a:solidFill>
          <a:latin typeface="Arial" charset="0"/>
        </a:defRPr>
      </a:lvl4pPr>
      <a:lvl5pPr algn="l" rtl="0" eaLnBrk="0" fontAlgn="base" hangingPunct="0">
        <a:spcBef>
          <a:spcPct val="0"/>
        </a:spcBef>
        <a:spcAft>
          <a:spcPct val="0"/>
        </a:spcAft>
        <a:defRPr sz="2800">
          <a:solidFill>
            <a:srgbClr val="00599D"/>
          </a:solidFill>
          <a:latin typeface="Arial" charset="0"/>
        </a:defRPr>
      </a:lvl5pPr>
      <a:lvl6pPr marL="457200" algn="l" rtl="0" fontAlgn="base">
        <a:spcBef>
          <a:spcPct val="0"/>
        </a:spcBef>
        <a:spcAft>
          <a:spcPct val="0"/>
        </a:spcAft>
        <a:defRPr sz="2800">
          <a:solidFill>
            <a:srgbClr val="00599D"/>
          </a:solidFill>
          <a:latin typeface="Arial" charset="0"/>
        </a:defRPr>
      </a:lvl6pPr>
      <a:lvl7pPr marL="914400" algn="l" rtl="0" fontAlgn="base">
        <a:spcBef>
          <a:spcPct val="0"/>
        </a:spcBef>
        <a:spcAft>
          <a:spcPct val="0"/>
        </a:spcAft>
        <a:defRPr sz="2800">
          <a:solidFill>
            <a:srgbClr val="00599D"/>
          </a:solidFill>
          <a:latin typeface="Arial" charset="0"/>
        </a:defRPr>
      </a:lvl7pPr>
      <a:lvl8pPr marL="1371600" algn="l" rtl="0" fontAlgn="base">
        <a:spcBef>
          <a:spcPct val="0"/>
        </a:spcBef>
        <a:spcAft>
          <a:spcPct val="0"/>
        </a:spcAft>
        <a:defRPr sz="2800">
          <a:solidFill>
            <a:srgbClr val="00599D"/>
          </a:solidFill>
          <a:latin typeface="Arial" charset="0"/>
        </a:defRPr>
      </a:lvl8pPr>
      <a:lvl9pPr marL="1828800" algn="l" rtl="0" fontAlgn="base">
        <a:spcBef>
          <a:spcPct val="0"/>
        </a:spcBef>
        <a:spcAft>
          <a:spcPct val="0"/>
        </a:spcAft>
        <a:defRPr sz="2800">
          <a:solidFill>
            <a:srgbClr val="00599D"/>
          </a:solidFill>
          <a:latin typeface="Arial" charset="0"/>
        </a:defRPr>
      </a:lvl9pPr>
    </p:titleStyle>
    <p:bodyStyle>
      <a:lvl1pPr marL="85725" indent="-85725" algn="l" rtl="0" eaLnBrk="0" fontAlgn="base" hangingPunct="0">
        <a:spcBef>
          <a:spcPct val="20000"/>
        </a:spcBef>
        <a:spcAft>
          <a:spcPct val="0"/>
        </a:spcAft>
        <a:buClr>
          <a:srgbClr val="0066CC"/>
        </a:buClr>
        <a:buFont typeface="Wingdings" pitchFamily="2" charset="2"/>
        <a:buChar char="•"/>
        <a:defRPr sz="2400">
          <a:solidFill>
            <a:srgbClr val="00599D"/>
          </a:solidFill>
          <a:latin typeface="+mn-lt"/>
          <a:ea typeface="+mn-ea"/>
          <a:cs typeface="+mn-cs"/>
        </a:defRPr>
      </a:lvl1pPr>
      <a:lvl2pPr marL="419100" indent="-266700" algn="l" rtl="0" eaLnBrk="0" fontAlgn="base" hangingPunct="0">
        <a:spcBef>
          <a:spcPct val="20000"/>
        </a:spcBef>
        <a:spcAft>
          <a:spcPct val="0"/>
        </a:spcAft>
        <a:buClr>
          <a:srgbClr val="FF9900"/>
        </a:buClr>
        <a:buSzPct val="140000"/>
        <a:buFont typeface="Wingdings" pitchFamily="2" charset="2"/>
        <a:buChar char="§"/>
        <a:defRPr sz="2000">
          <a:solidFill>
            <a:schemeClr val="tx1"/>
          </a:solidFill>
          <a:latin typeface="+mn-lt"/>
        </a:defRPr>
      </a:lvl2pPr>
      <a:lvl3pPr marL="514350" indent="400050" algn="l" rtl="0" eaLnBrk="0" fontAlgn="base" hangingPunct="0">
        <a:spcBef>
          <a:spcPct val="20000"/>
        </a:spcBef>
        <a:spcAft>
          <a:spcPct val="0"/>
        </a:spcAft>
        <a:buChar char="•"/>
        <a:defRPr sz="2400">
          <a:solidFill>
            <a:schemeClr val="tx1"/>
          </a:solidFill>
          <a:latin typeface="+mn-lt"/>
        </a:defRPr>
      </a:lvl3pPr>
      <a:lvl4pPr marL="714375" indent="-20638" algn="l" rtl="0" eaLnBrk="0" fontAlgn="base" hangingPunct="0">
        <a:spcBef>
          <a:spcPct val="20000"/>
        </a:spcBef>
        <a:spcAft>
          <a:spcPct val="0"/>
        </a:spcAft>
        <a:buChar char="–"/>
        <a:defRPr sz="1600" i="1">
          <a:solidFill>
            <a:srgbClr val="990000"/>
          </a:solidFill>
          <a:latin typeface="+mn-lt"/>
        </a:defRPr>
      </a:lvl4pPr>
      <a:lvl5pPr marL="2143125" indent="-1247775" algn="l" rtl="0" eaLnBrk="0" fontAlgn="base" hangingPunct="0">
        <a:spcBef>
          <a:spcPct val="20000"/>
        </a:spcBef>
        <a:spcAft>
          <a:spcPct val="0"/>
        </a:spcAft>
        <a:buChar char="»"/>
        <a:defRPr sz="1600">
          <a:solidFill>
            <a:srgbClr val="0066CC"/>
          </a:solidFill>
          <a:latin typeface="+mn-lt"/>
        </a:defRPr>
      </a:lvl5pPr>
      <a:lvl6pPr marL="2600325" indent="-1247775" algn="l" rtl="0" fontAlgn="base">
        <a:spcBef>
          <a:spcPct val="20000"/>
        </a:spcBef>
        <a:spcAft>
          <a:spcPct val="0"/>
        </a:spcAft>
        <a:defRPr sz="1600">
          <a:solidFill>
            <a:srgbClr val="0066CC"/>
          </a:solidFill>
          <a:latin typeface="+mn-lt"/>
        </a:defRPr>
      </a:lvl6pPr>
      <a:lvl7pPr marL="3057525" indent="-1247775" algn="l" rtl="0" fontAlgn="base">
        <a:spcBef>
          <a:spcPct val="20000"/>
        </a:spcBef>
        <a:spcAft>
          <a:spcPct val="0"/>
        </a:spcAft>
        <a:defRPr sz="1600">
          <a:solidFill>
            <a:srgbClr val="0066CC"/>
          </a:solidFill>
          <a:latin typeface="+mn-lt"/>
        </a:defRPr>
      </a:lvl7pPr>
      <a:lvl8pPr marL="3514725" indent="-1247775" algn="l" rtl="0" fontAlgn="base">
        <a:spcBef>
          <a:spcPct val="20000"/>
        </a:spcBef>
        <a:spcAft>
          <a:spcPct val="0"/>
        </a:spcAft>
        <a:defRPr sz="1600">
          <a:solidFill>
            <a:srgbClr val="0066CC"/>
          </a:solidFill>
          <a:latin typeface="+mn-lt"/>
        </a:defRPr>
      </a:lvl8pPr>
      <a:lvl9pPr marL="3971925" indent="-1247775" algn="l" rtl="0" fontAlgn="base">
        <a:spcBef>
          <a:spcPct val="20000"/>
        </a:spcBef>
        <a:spcAft>
          <a:spcPct val="0"/>
        </a:spcAft>
        <a:defRPr sz="1600">
          <a:solidFill>
            <a:srgbClr val="0066C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086" y="6566681"/>
            <a:ext cx="2133600" cy="291321"/>
          </a:xfrm>
          <a:prstGeom prst="rect">
            <a:avLst/>
          </a:prstGeom>
        </p:spPr>
        <p:txBody>
          <a:bodyPr vert="horz" lIns="91440" tIns="45720" rIns="91440" bIns="45720" rtlCol="0" anchor="ctr"/>
          <a:lstStyle>
            <a:lvl1pPr algn="l">
              <a:defRPr sz="900">
                <a:solidFill>
                  <a:schemeClr val="tx1">
                    <a:tint val="75000"/>
                  </a:schemeClr>
                </a:solidFill>
                <a:latin typeface="Calibri"/>
                <a:cs typeface="Calibri"/>
              </a:defRPr>
            </a:lvl1pPr>
          </a:lstStyle>
          <a:p>
            <a:r>
              <a:rPr lang="de-DE"/>
              <a:t>26.10.2020</a:t>
            </a:r>
            <a:endParaRPr lang="en-US" dirty="0"/>
          </a:p>
        </p:txBody>
      </p:sp>
      <p:sp>
        <p:nvSpPr>
          <p:cNvPr id="5" name="Footer Placeholder 4"/>
          <p:cNvSpPr>
            <a:spLocks noGrp="1"/>
          </p:cNvSpPr>
          <p:nvPr>
            <p:ph type="ftr" sz="quarter" idx="3"/>
          </p:nvPr>
        </p:nvSpPr>
        <p:spPr>
          <a:xfrm>
            <a:off x="2663372" y="6566681"/>
            <a:ext cx="3955143" cy="291321"/>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 Gasik - ECE and ECSG meeting</a:t>
            </a:r>
            <a:endParaRPr lang="en-US" dirty="0"/>
          </a:p>
        </p:txBody>
      </p:sp>
      <p:sp>
        <p:nvSpPr>
          <p:cNvPr id="6" name="Slide Number Placeholder 5"/>
          <p:cNvSpPr>
            <a:spLocks noGrp="1"/>
          </p:cNvSpPr>
          <p:nvPr>
            <p:ph type="sldNum" sz="quarter" idx="4"/>
          </p:nvPr>
        </p:nvSpPr>
        <p:spPr>
          <a:xfrm>
            <a:off x="6908801" y="6566681"/>
            <a:ext cx="2133600" cy="291321"/>
          </a:xfrm>
          <a:prstGeom prst="rect">
            <a:avLst/>
          </a:prstGeom>
        </p:spPr>
        <p:txBody>
          <a:bodyPr vert="horz" lIns="91440" tIns="45720" rIns="91440" bIns="45720" rtlCol="0" anchor="ctr"/>
          <a:lstStyle>
            <a:lvl1pPr algn="r">
              <a:defRPr sz="900">
                <a:solidFill>
                  <a:schemeClr val="tx1">
                    <a:tint val="75000"/>
                  </a:schemeClr>
                </a:solidFill>
              </a:defRPr>
            </a:lvl1pPr>
          </a:lstStyle>
          <a:p>
            <a:fld id="{CCECD4D6-CEBA-244B-964B-18F77BCC6F7C}" type="slidenum">
              <a:rPr lang="en-US" smtClean="0"/>
              <a:pPr/>
              <a:t>‹Nr.›</a:t>
            </a:fld>
            <a:endParaRPr lang="en-US"/>
          </a:p>
        </p:txBody>
      </p:sp>
      <p:cxnSp>
        <p:nvCxnSpPr>
          <p:cNvPr id="8" name="Straight Connector 7"/>
          <p:cNvCxnSpPr/>
          <p:nvPr/>
        </p:nvCxnSpPr>
        <p:spPr>
          <a:xfrm>
            <a:off x="457203" y="822475"/>
            <a:ext cx="78449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7C97F66-220F-6347-AFFE-FA6FE26FAE49}"/>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8564663" y="110309"/>
            <a:ext cx="508260" cy="915785"/>
          </a:xfrm>
          <a:prstGeom prst="rect">
            <a:avLst/>
          </a:prstGeom>
        </p:spPr>
      </p:pic>
    </p:spTree>
    <p:extLst>
      <p:ext uri="{BB962C8B-B14F-4D97-AF65-F5344CB8AC3E}">
        <p14:creationId xmlns:p14="http://schemas.microsoft.com/office/powerpoint/2010/main" val="203133195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26987"/>
            <a:ext cx="9144000" cy="792163"/>
          </a:xfrm>
          <a:prstGeom prst="rect">
            <a:avLst/>
          </a:prstGeom>
          <a:solidFill>
            <a:srgbClr val="0033CC"/>
          </a:solidFill>
          <a:ln>
            <a:noFill/>
          </a:ln>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de-DE" sz="1697">
              <a:solidFill>
                <a:srgbClr val="566ABE"/>
              </a:solidFill>
              <a:latin typeface="Arial" charset="0"/>
            </a:endParaRPr>
          </a:p>
        </p:txBody>
      </p:sp>
      <p:sp>
        <p:nvSpPr>
          <p:cNvPr id="1027" name="Rectangle 2"/>
          <p:cNvSpPr>
            <a:spLocks noGrp="1" noChangeArrowheads="1"/>
          </p:cNvSpPr>
          <p:nvPr>
            <p:ph type="title"/>
          </p:nvPr>
        </p:nvSpPr>
        <p:spPr bwMode="auto">
          <a:xfrm>
            <a:off x="395288" y="0"/>
            <a:ext cx="804714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8" name="Rectangle 4"/>
          <p:cNvSpPr>
            <a:spLocks noGrp="1" noChangeArrowheads="1"/>
          </p:cNvSpPr>
          <p:nvPr>
            <p:ph type="dt" sz="half" idx="2"/>
          </p:nvPr>
        </p:nvSpPr>
        <p:spPr bwMode="auto">
          <a:xfrm>
            <a:off x="34925" y="6597650"/>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43">
                <a:latin typeface="Arial" charset="0"/>
              </a:defRPr>
            </a:lvl1pPr>
          </a:lstStyle>
          <a:p>
            <a:pPr fontAlgn="base">
              <a:spcBef>
                <a:spcPct val="0"/>
              </a:spcBef>
              <a:spcAft>
                <a:spcPct val="0"/>
              </a:spcAft>
            </a:pPr>
            <a:r>
              <a:rPr lang="de-DE" altLang="de-DE" smtClean="0">
                <a:solidFill>
                  <a:srgbClr val="000000"/>
                </a:solidFill>
              </a:rPr>
              <a:t>N.Herrmann</a:t>
            </a:r>
            <a:endParaRPr lang="en-US" altLang="de-DE" dirty="0">
              <a:solidFill>
                <a:srgbClr val="000000"/>
              </a:solidFill>
            </a:endParaRPr>
          </a:p>
        </p:txBody>
      </p:sp>
      <p:sp>
        <p:nvSpPr>
          <p:cNvPr id="1029" name="Rectangle 5"/>
          <p:cNvSpPr>
            <a:spLocks noGrp="1" noChangeArrowheads="1"/>
          </p:cNvSpPr>
          <p:nvPr>
            <p:ph type="ftr" sz="quarter" idx="3"/>
          </p:nvPr>
        </p:nvSpPr>
        <p:spPr bwMode="auto">
          <a:xfrm>
            <a:off x="3509498" y="6596063"/>
            <a:ext cx="212500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43">
                <a:latin typeface="Arial" charset="0"/>
              </a:defRPr>
            </a:lvl1pPr>
          </a:lstStyle>
          <a:p>
            <a:pPr fontAlgn="base">
              <a:spcBef>
                <a:spcPct val="0"/>
              </a:spcBef>
              <a:spcAft>
                <a:spcPct val="0"/>
              </a:spcAft>
            </a:pPr>
            <a:r>
              <a:rPr lang="en-US" altLang="de-DE" smtClean="0">
                <a:solidFill>
                  <a:srgbClr val="000000"/>
                </a:solidFill>
              </a:rPr>
              <a:t>FAIR Round Table, Bonn, Sep. 27, 2018</a:t>
            </a:r>
            <a:endParaRPr lang="de-DE" altLang="de-DE" dirty="0">
              <a:solidFill>
                <a:srgbClr val="000000"/>
              </a:solidFill>
            </a:endParaRPr>
          </a:p>
        </p:txBody>
      </p:sp>
      <p:sp>
        <p:nvSpPr>
          <p:cNvPr id="1030" name="Rectangle 6"/>
          <p:cNvSpPr>
            <a:spLocks noGrp="1" noChangeArrowheads="1"/>
          </p:cNvSpPr>
          <p:nvPr>
            <p:ph type="sldNum" sz="quarter" idx="4"/>
          </p:nvPr>
        </p:nvSpPr>
        <p:spPr bwMode="auto">
          <a:xfrm>
            <a:off x="8027989" y="6596063"/>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43" b="0">
                <a:latin typeface="+mn-lt"/>
              </a:defRPr>
            </a:lvl1pPr>
          </a:lstStyle>
          <a:p>
            <a:pPr fontAlgn="base">
              <a:spcBef>
                <a:spcPct val="0"/>
              </a:spcBef>
              <a:spcAft>
                <a:spcPct val="0"/>
              </a:spcAft>
              <a:defRPr/>
            </a:pPr>
            <a:fld id="{9B96A2FF-3747-482E-814E-E2B02659E543}" type="slidenum">
              <a:rPr lang="de-DE">
                <a:solidFill>
                  <a:srgbClr val="000000"/>
                </a:solidFill>
              </a:rPr>
              <a:pPr fontAlgn="base">
                <a:spcBef>
                  <a:spcPct val="0"/>
                </a:spcBef>
                <a:spcAft>
                  <a:spcPct val="0"/>
                </a:spcAft>
                <a:defRPr/>
              </a:pPr>
              <a:t>‹Nr.›</a:t>
            </a:fld>
            <a:endParaRPr lang="de-DE">
              <a:solidFill>
                <a:srgbClr val="000000"/>
              </a:solidFill>
            </a:endParaRPr>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2814" y="-56590"/>
            <a:ext cx="611187" cy="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333030"/>
      </p:ext>
    </p:extLst>
  </p:cSld>
  <p:clrMap bg1="lt1" tx1="dk1" bg2="lt2" tx2="dk2" accent1="accent1" accent2="accent2" accent3="accent3" accent4="accent4" accent5="accent5" accent6="accent6" hlink="hlink" folHlink="folHlink"/>
  <p:sldLayoutIdLst>
    <p:sldLayoutId id="2147483853" r:id="rId1"/>
  </p:sldLayoutIdLst>
  <p:hf hdr="0"/>
  <p:txStyles>
    <p:titleStyle>
      <a:lvl1pPr algn="l" rtl="0" eaLnBrk="0" fontAlgn="base" hangingPunct="0">
        <a:spcBef>
          <a:spcPct val="0"/>
        </a:spcBef>
        <a:spcAft>
          <a:spcPct val="0"/>
        </a:spcAft>
        <a:defRPr sz="2641">
          <a:solidFill>
            <a:schemeClr val="bg1"/>
          </a:solidFill>
          <a:latin typeface="+mj-lt"/>
          <a:ea typeface="+mj-ea"/>
          <a:cs typeface="+mj-cs"/>
        </a:defRPr>
      </a:lvl1pPr>
      <a:lvl2pPr algn="l" rtl="0" eaLnBrk="0" fontAlgn="base" hangingPunct="0">
        <a:spcBef>
          <a:spcPct val="0"/>
        </a:spcBef>
        <a:spcAft>
          <a:spcPct val="0"/>
        </a:spcAft>
        <a:defRPr sz="2263">
          <a:solidFill>
            <a:srgbClr val="F8EC90"/>
          </a:solidFill>
          <a:latin typeface="Arial" charset="0"/>
        </a:defRPr>
      </a:lvl2pPr>
      <a:lvl3pPr algn="l" rtl="0" eaLnBrk="0" fontAlgn="base" hangingPunct="0">
        <a:spcBef>
          <a:spcPct val="0"/>
        </a:spcBef>
        <a:spcAft>
          <a:spcPct val="0"/>
        </a:spcAft>
        <a:defRPr sz="2263">
          <a:solidFill>
            <a:srgbClr val="F8EC90"/>
          </a:solidFill>
          <a:latin typeface="Arial" charset="0"/>
        </a:defRPr>
      </a:lvl3pPr>
      <a:lvl4pPr algn="l" rtl="0" eaLnBrk="0" fontAlgn="base" hangingPunct="0">
        <a:spcBef>
          <a:spcPct val="0"/>
        </a:spcBef>
        <a:spcAft>
          <a:spcPct val="0"/>
        </a:spcAft>
        <a:defRPr sz="2263">
          <a:solidFill>
            <a:srgbClr val="F8EC90"/>
          </a:solidFill>
          <a:latin typeface="Arial" charset="0"/>
        </a:defRPr>
      </a:lvl4pPr>
      <a:lvl5pPr algn="l" rtl="0" eaLnBrk="0" fontAlgn="base" hangingPunct="0">
        <a:spcBef>
          <a:spcPct val="0"/>
        </a:spcBef>
        <a:spcAft>
          <a:spcPct val="0"/>
        </a:spcAft>
        <a:defRPr sz="2263">
          <a:solidFill>
            <a:srgbClr val="F8EC90"/>
          </a:solidFill>
          <a:latin typeface="Arial" charset="0"/>
        </a:defRPr>
      </a:lvl5pPr>
      <a:lvl6pPr marL="431141" algn="l" rtl="0" fontAlgn="base">
        <a:spcBef>
          <a:spcPct val="0"/>
        </a:spcBef>
        <a:spcAft>
          <a:spcPct val="0"/>
        </a:spcAft>
        <a:defRPr sz="2263">
          <a:solidFill>
            <a:srgbClr val="F8EC90"/>
          </a:solidFill>
          <a:latin typeface="Arial" charset="0"/>
        </a:defRPr>
      </a:lvl6pPr>
      <a:lvl7pPr marL="862283" algn="l" rtl="0" fontAlgn="base">
        <a:spcBef>
          <a:spcPct val="0"/>
        </a:spcBef>
        <a:spcAft>
          <a:spcPct val="0"/>
        </a:spcAft>
        <a:defRPr sz="2263">
          <a:solidFill>
            <a:srgbClr val="F8EC90"/>
          </a:solidFill>
          <a:latin typeface="Arial" charset="0"/>
        </a:defRPr>
      </a:lvl7pPr>
      <a:lvl8pPr marL="1293424" algn="l" rtl="0" fontAlgn="base">
        <a:spcBef>
          <a:spcPct val="0"/>
        </a:spcBef>
        <a:spcAft>
          <a:spcPct val="0"/>
        </a:spcAft>
        <a:defRPr sz="2263">
          <a:solidFill>
            <a:srgbClr val="F8EC90"/>
          </a:solidFill>
          <a:latin typeface="Arial" charset="0"/>
        </a:defRPr>
      </a:lvl8pPr>
      <a:lvl9pPr marL="1724567" algn="l" rtl="0" fontAlgn="base">
        <a:spcBef>
          <a:spcPct val="0"/>
        </a:spcBef>
        <a:spcAft>
          <a:spcPct val="0"/>
        </a:spcAft>
        <a:defRPr sz="2263">
          <a:solidFill>
            <a:srgbClr val="F8EC90"/>
          </a:solidFill>
          <a:latin typeface="Arial" charset="0"/>
        </a:defRPr>
      </a:lvl9pPr>
    </p:titleStyle>
    <p:bodyStyle>
      <a:lvl1pPr marL="323356" indent="-323356" algn="l" rtl="0" eaLnBrk="0" fontAlgn="base" hangingPunct="0">
        <a:spcBef>
          <a:spcPct val="20000"/>
        </a:spcBef>
        <a:spcAft>
          <a:spcPct val="0"/>
        </a:spcAft>
        <a:buChar char="•"/>
        <a:defRPr sz="2263">
          <a:solidFill>
            <a:schemeClr val="tx1"/>
          </a:solidFill>
          <a:latin typeface="+mn-lt"/>
          <a:ea typeface="+mn-ea"/>
          <a:cs typeface="+mn-cs"/>
        </a:defRPr>
      </a:lvl1pPr>
      <a:lvl2pPr marL="700605" indent="-269463" algn="l" rtl="0" eaLnBrk="0" fontAlgn="base" hangingPunct="0">
        <a:spcBef>
          <a:spcPct val="20000"/>
        </a:spcBef>
        <a:spcAft>
          <a:spcPct val="0"/>
        </a:spcAft>
        <a:buChar char="–"/>
        <a:defRPr sz="1886">
          <a:solidFill>
            <a:schemeClr val="tx1"/>
          </a:solidFill>
          <a:latin typeface="+mn-lt"/>
        </a:defRPr>
      </a:lvl2pPr>
      <a:lvl3pPr marL="1077854" indent="-215571" algn="l" rtl="0" eaLnBrk="0" fontAlgn="base" hangingPunct="0">
        <a:spcBef>
          <a:spcPct val="20000"/>
        </a:spcBef>
        <a:spcAft>
          <a:spcPct val="0"/>
        </a:spcAft>
        <a:buChar char="•"/>
        <a:defRPr>
          <a:solidFill>
            <a:schemeClr val="tx1"/>
          </a:solidFill>
          <a:latin typeface="+mn-lt"/>
        </a:defRPr>
      </a:lvl3pPr>
      <a:lvl4pPr marL="1508996" indent="-215571" algn="l" rtl="0" eaLnBrk="0" fontAlgn="base" hangingPunct="0">
        <a:spcBef>
          <a:spcPct val="20000"/>
        </a:spcBef>
        <a:spcAft>
          <a:spcPct val="0"/>
        </a:spcAft>
        <a:buChar char="–"/>
        <a:defRPr sz="1508">
          <a:solidFill>
            <a:schemeClr val="tx1"/>
          </a:solidFill>
          <a:latin typeface="+mn-lt"/>
        </a:defRPr>
      </a:lvl4pPr>
      <a:lvl5pPr marL="1940137" indent="-215571" algn="l" rtl="0" eaLnBrk="0" fontAlgn="base" hangingPunct="0">
        <a:spcBef>
          <a:spcPct val="20000"/>
        </a:spcBef>
        <a:spcAft>
          <a:spcPct val="0"/>
        </a:spcAft>
        <a:buChar char="»"/>
        <a:defRPr sz="1508">
          <a:solidFill>
            <a:schemeClr val="tx1"/>
          </a:solidFill>
          <a:latin typeface="+mn-lt"/>
        </a:defRPr>
      </a:lvl5pPr>
      <a:lvl6pPr marL="2371279" indent="-215571" algn="l" rtl="0" fontAlgn="base">
        <a:spcBef>
          <a:spcPct val="20000"/>
        </a:spcBef>
        <a:spcAft>
          <a:spcPct val="0"/>
        </a:spcAft>
        <a:buChar char="»"/>
        <a:defRPr sz="1508">
          <a:solidFill>
            <a:schemeClr val="tx1"/>
          </a:solidFill>
          <a:latin typeface="+mn-lt"/>
        </a:defRPr>
      </a:lvl6pPr>
      <a:lvl7pPr marL="2802420" indent="-215571" algn="l" rtl="0" fontAlgn="base">
        <a:spcBef>
          <a:spcPct val="20000"/>
        </a:spcBef>
        <a:spcAft>
          <a:spcPct val="0"/>
        </a:spcAft>
        <a:buChar char="»"/>
        <a:defRPr sz="1508">
          <a:solidFill>
            <a:schemeClr val="tx1"/>
          </a:solidFill>
          <a:latin typeface="+mn-lt"/>
        </a:defRPr>
      </a:lvl7pPr>
      <a:lvl8pPr marL="3233562" indent="-215571" algn="l" rtl="0" fontAlgn="base">
        <a:spcBef>
          <a:spcPct val="20000"/>
        </a:spcBef>
        <a:spcAft>
          <a:spcPct val="0"/>
        </a:spcAft>
        <a:buChar char="»"/>
        <a:defRPr sz="1508">
          <a:solidFill>
            <a:schemeClr val="tx1"/>
          </a:solidFill>
          <a:latin typeface="+mn-lt"/>
        </a:defRPr>
      </a:lvl8pPr>
      <a:lvl9pPr marL="3664703" indent="-215571" algn="l" rtl="0" fontAlgn="base">
        <a:spcBef>
          <a:spcPct val="20000"/>
        </a:spcBef>
        <a:spcAft>
          <a:spcPct val="0"/>
        </a:spcAft>
        <a:buChar char="»"/>
        <a:defRPr sz="1508">
          <a:solidFill>
            <a:schemeClr val="tx1"/>
          </a:solidFill>
          <a:latin typeface="+mn-lt"/>
        </a:defRPr>
      </a:lvl9pPr>
    </p:bodyStyle>
    <p:otherStyle>
      <a:defPPr>
        <a:defRPr lang="de-DE"/>
      </a:defPPr>
      <a:lvl1pPr marL="0" algn="l" defTabSz="862283" rtl="0" eaLnBrk="1" latinLnBrk="0" hangingPunct="1">
        <a:defRPr sz="1697" kern="1200">
          <a:solidFill>
            <a:schemeClr val="tx1"/>
          </a:solidFill>
          <a:latin typeface="+mn-lt"/>
          <a:ea typeface="+mn-ea"/>
          <a:cs typeface="+mn-cs"/>
        </a:defRPr>
      </a:lvl1pPr>
      <a:lvl2pPr marL="431141" algn="l" defTabSz="862283" rtl="0" eaLnBrk="1" latinLnBrk="0" hangingPunct="1">
        <a:defRPr sz="1697" kern="1200">
          <a:solidFill>
            <a:schemeClr val="tx1"/>
          </a:solidFill>
          <a:latin typeface="+mn-lt"/>
          <a:ea typeface="+mn-ea"/>
          <a:cs typeface="+mn-cs"/>
        </a:defRPr>
      </a:lvl2pPr>
      <a:lvl3pPr marL="862283" algn="l" defTabSz="862283" rtl="0" eaLnBrk="1" latinLnBrk="0" hangingPunct="1">
        <a:defRPr sz="1697" kern="1200">
          <a:solidFill>
            <a:schemeClr val="tx1"/>
          </a:solidFill>
          <a:latin typeface="+mn-lt"/>
          <a:ea typeface="+mn-ea"/>
          <a:cs typeface="+mn-cs"/>
        </a:defRPr>
      </a:lvl3pPr>
      <a:lvl4pPr marL="1293424" algn="l" defTabSz="862283" rtl="0" eaLnBrk="1" latinLnBrk="0" hangingPunct="1">
        <a:defRPr sz="1697" kern="1200">
          <a:solidFill>
            <a:schemeClr val="tx1"/>
          </a:solidFill>
          <a:latin typeface="+mn-lt"/>
          <a:ea typeface="+mn-ea"/>
          <a:cs typeface="+mn-cs"/>
        </a:defRPr>
      </a:lvl4pPr>
      <a:lvl5pPr marL="1724567" algn="l" defTabSz="862283" rtl="0" eaLnBrk="1" latinLnBrk="0" hangingPunct="1">
        <a:defRPr sz="1697" kern="1200">
          <a:solidFill>
            <a:schemeClr val="tx1"/>
          </a:solidFill>
          <a:latin typeface="+mn-lt"/>
          <a:ea typeface="+mn-ea"/>
          <a:cs typeface="+mn-cs"/>
        </a:defRPr>
      </a:lvl5pPr>
      <a:lvl6pPr marL="2155708" algn="l" defTabSz="862283" rtl="0" eaLnBrk="1" latinLnBrk="0" hangingPunct="1">
        <a:defRPr sz="1697" kern="1200">
          <a:solidFill>
            <a:schemeClr val="tx1"/>
          </a:solidFill>
          <a:latin typeface="+mn-lt"/>
          <a:ea typeface="+mn-ea"/>
          <a:cs typeface="+mn-cs"/>
        </a:defRPr>
      </a:lvl6pPr>
      <a:lvl7pPr marL="2586849" algn="l" defTabSz="862283" rtl="0" eaLnBrk="1" latinLnBrk="0" hangingPunct="1">
        <a:defRPr sz="1697" kern="1200">
          <a:solidFill>
            <a:schemeClr val="tx1"/>
          </a:solidFill>
          <a:latin typeface="+mn-lt"/>
          <a:ea typeface="+mn-ea"/>
          <a:cs typeface="+mn-cs"/>
        </a:defRPr>
      </a:lvl7pPr>
      <a:lvl8pPr marL="3017991" algn="l" defTabSz="862283" rtl="0" eaLnBrk="1" latinLnBrk="0" hangingPunct="1">
        <a:defRPr sz="1697" kern="1200">
          <a:solidFill>
            <a:schemeClr val="tx1"/>
          </a:solidFill>
          <a:latin typeface="+mn-lt"/>
          <a:ea typeface="+mn-ea"/>
          <a:cs typeface="+mn-cs"/>
        </a:defRPr>
      </a:lvl8pPr>
      <a:lvl9pPr marL="3449132" algn="l" defTabSz="862283" rtl="0" eaLnBrk="1" latinLnBrk="0" hangingPunct="1">
        <a:defRPr sz="169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26988"/>
            <a:ext cx="9144000" cy="792163"/>
          </a:xfrm>
          <a:prstGeom prst="rect">
            <a:avLst/>
          </a:prstGeom>
          <a:solidFill>
            <a:srgbClr val="0033CC"/>
          </a:solidFill>
          <a:ln>
            <a:noFill/>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de-DE">
              <a:solidFill>
                <a:srgbClr val="566ABE"/>
              </a:solidFill>
              <a:latin typeface="Arial" charset="0"/>
            </a:endParaRPr>
          </a:p>
        </p:txBody>
      </p:sp>
      <p:sp>
        <p:nvSpPr>
          <p:cNvPr id="1027" name="Rectangle 2"/>
          <p:cNvSpPr>
            <a:spLocks noGrp="1" noChangeArrowheads="1"/>
          </p:cNvSpPr>
          <p:nvPr>
            <p:ph type="title"/>
          </p:nvPr>
        </p:nvSpPr>
        <p:spPr bwMode="auto">
          <a:xfrm>
            <a:off x="395288" y="0"/>
            <a:ext cx="804714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8" name="Rectangle 4"/>
          <p:cNvSpPr>
            <a:spLocks noGrp="1" noChangeArrowheads="1"/>
          </p:cNvSpPr>
          <p:nvPr>
            <p:ph type="dt" sz="half" idx="2"/>
          </p:nvPr>
        </p:nvSpPr>
        <p:spPr bwMode="auto">
          <a:xfrm>
            <a:off x="34925" y="6574544"/>
            <a:ext cx="30067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de-DE" altLang="de-DE"/>
              <a:t>09.02.2020</a:t>
            </a:r>
            <a:endParaRPr lang="en-US" altLang="de-DE" dirty="0"/>
          </a:p>
        </p:txBody>
      </p:sp>
      <p:sp>
        <p:nvSpPr>
          <p:cNvPr id="1029" name="Rectangle 5"/>
          <p:cNvSpPr>
            <a:spLocks noGrp="1" noChangeArrowheads="1"/>
          </p:cNvSpPr>
          <p:nvPr>
            <p:ph type="ftr" sz="quarter" idx="3"/>
          </p:nvPr>
        </p:nvSpPr>
        <p:spPr bwMode="auto">
          <a:xfrm>
            <a:off x="2771800" y="6573751"/>
            <a:ext cx="4275475"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charset="0"/>
              </a:defRPr>
            </a:lvl1pPr>
          </a:lstStyle>
          <a:p>
            <a:pPr fontAlgn="base">
              <a:spcBef>
                <a:spcPct val="0"/>
              </a:spcBef>
              <a:spcAft>
                <a:spcPct val="0"/>
              </a:spcAft>
            </a:pPr>
            <a:r>
              <a:rPr lang="en-US" altLang="de-DE"/>
              <a:t>10th CBM RRB                                              Jürgen Eschke, CBM RC</a:t>
            </a:r>
            <a:endParaRPr lang="de-DE" altLang="de-DE" dirty="0"/>
          </a:p>
        </p:txBody>
      </p:sp>
      <p:sp>
        <p:nvSpPr>
          <p:cNvPr id="1030" name="Rectangle 6"/>
          <p:cNvSpPr>
            <a:spLocks noGrp="1" noChangeArrowheads="1"/>
          </p:cNvSpPr>
          <p:nvPr>
            <p:ph type="sldNum" sz="quarter" idx="4"/>
          </p:nvPr>
        </p:nvSpPr>
        <p:spPr bwMode="auto">
          <a:xfrm>
            <a:off x="8027988" y="6595976"/>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1">
                    <a:lumMod val="50000"/>
                  </a:schemeClr>
                </a:solidFill>
                <a:latin typeface="+mn-lt"/>
              </a:defRPr>
            </a:lvl1pPr>
          </a:lstStyle>
          <a:p>
            <a:pPr fontAlgn="base">
              <a:spcBef>
                <a:spcPct val="0"/>
              </a:spcBef>
              <a:spcAft>
                <a:spcPct val="0"/>
              </a:spcAft>
              <a:defRPr/>
            </a:pPr>
            <a:fld id="{9B96A2FF-3747-482E-814E-E2B02659E543}" type="slidenum">
              <a:rPr lang="de-DE" smtClean="0"/>
              <a:pPr fontAlgn="base">
                <a:spcBef>
                  <a:spcPct val="0"/>
                </a:spcBef>
                <a:spcAft>
                  <a:spcPct val="0"/>
                </a:spcAft>
                <a:defRPr/>
              </a:pPr>
              <a:t>‹Nr.›</a:t>
            </a:fld>
            <a:endParaRPr lang="de-DE"/>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2813" y="-56590"/>
            <a:ext cx="611187" cy="82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149161"/>
      </p:ext>
    </p:extLst>
  </p:cSld>
  <p:clrMap bg1="lt1" tx1="dk1" bg2="lt2" tx2="dk2" accent1="accent1" accent2="accent2" accent3="accent3" accent4="accent4" accent5="accent5" accent6="accent6" hlink="hlink" folHlink="folHlink"/>
  <p:sldLayoutIdLst>
    <p:sldLayoutId id="2147483909" r:id="rId1"/>
  </p:sldLayoutIdLst>
  <p:hf sldNum="0" hdr="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400">
          <a:solidFill>
            <a:srgbClr val="F8EC90"/>
          </a:solidFill>
          <a:latin typeface="Arial" charset="0"/>
        </a:defRPr>
      </a:lvl2pPr>
      <a:lvl3pPr algn="l" rtl="0" eaLnBrk="0" fontAlgn="base" hangingPunct="0">
        <a:spcBef>
          <a:spcPct val="0"/>
        </a:spcBef>
        <a:spcAft>
          <a:spcPct val="0"/>
        </a:spcAft>
        <a:defRPr sz="2400">
          <a:solidFill>
            <a:srgbClr val="F8EC90"/>
          </a:solidFill>
          <a:latin typeface="Arial" charset="0"/>
        </a:defRPr>
      </a:lvl3pPr>
      <a:lvl4pPr algn="l" rtl="0" eaLnBrk="0" fontAlgn="base" hangingPunct="0">
        <a:spcBef>
          <a:spcPct val="0"/>
        </a:spcBef>
        <a:spcAft>
          <a:spcPct val="0"/>
        </a:spcAft>
        <a:defRPr sz="2400">
          <a:solidFill>
            <a:srgbClr val="F8EC90"/>
          </a:solidFill>
          <a:latin typeface="Arial" charset="0"/>
        </a:defRPr>
      </a:lvl4pPr>
      <a:lvl5pPr algn="l" rtl="0" eaLnBrk="0" fontAlgn="base" hangingPunct="0">
        <a:spcBef>
          <a:spcPct val="0"/>
        </a:spcBef>
        <a:spcAft>
          <a:spcPct val="0"/>
        </a:spcAft>
        <a:defRPr sz="2400">
          <a:solidFill>
            <a:srgbClr val="F8EC90"/>
          </a:solidFill>
          <a:latin typeface="Arial" charset="0"/>
        </a:defRPr>
      </a:lvl5pPr>
      <a:lvl6pPr marL="457200" algn="l" rtl="0" fontAlgn="base">
        <a:spcBef>
          <a:spcPct val="0"/>
        </a:spcBef>
        <a:spcAft>
          <a:spcPct val="0"/>
        </a:spcAft>
        <a:defRPr sz="2400">
          <a:solidFill>
            <a:srgbClr val="F8EC90"/>
          </a:solidFill>
          <a:latin typeface="Arial" charset="0"/>
        </a:defRPr>
      </a:lvl6pPr>
      <a:lvl7pPr marL="914400" algn="l" rtl="0" fontAlgn="base">
        <a:spcBef>
          <a:spcPct val="0"/>
        </a:spcBef>
        <a:spcAft>
          <a:spcPct val="0"/>
        </a:spcAft>
        <a:defRPr sz="2400">
          <a:solidFill>
            <a:srgbClr val="F8EC90"/>
          </a:solidFill>
          <a:latin typeface="Arial" charset="0"/>
        </a:defRPr>
      </a:lvl7pPr>
      <a:lvl8pPr marL="1371600" algn="l" rtl="0" fontAlgn="base">
        <a:spcBef>
          <a:spcPct val="0"/>
        </a:spcBef>
        <a:spcAft>
          <a:spcPct val="0"/>
        </a:spcAft>
        <a:defRPr sz="2400">
          <a:solidFill>
            <a:srgbClr val="F8EC90"/>
          </a:solidFill>
          <a:latin typeface="Arial" charset="0"/>
        </a:defRPr>
      </a:lvl8pPr>
      <a:lvl9pPr marL="1828800" algn="l" rtl="0" fontAlgn="base">
        <a:spcBef>
          <a:spcPct val="0"/>
        </a:spcBef>
        <a:spcAft>
          <a:spcPct val="0"/>
        </a:spcAft>
        <a:defRPr sz="2400">
          <a:solidFill>
            <a:srgbClr val="F8EC9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5.xml"/><Relationship Id="rId5" Type="http://schemas.openxmlformats.org/officeDocument/2006/relationships/image" Target="../media/image20.emf"/><Relationship Id="rId4" Type="http://schemas.openxmlformats.org/officeDocument/2006/relationships/image" Target="../media/image1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5.xml"/><Relationship Id="rId5" Type="http://schemas.openxmlformats.org/officeDocument/2006/relationships/image" Target="../media/image37.png"/><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5.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8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2915816" y="6453336"/>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Jürgen Eschke, CBM RC</a:t>
            </a:r>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p:nvSpPr>
        <p:spPr>
          <a:xfrm>
            <a:off x="0" y="0"/>
            <a:ext cx="9143999" cy="2286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de-DE" sz="2400" b="0" i="0" u="none" strike="noStrike" kern="1200" cap="none" spc="0" normalizeH="0" baseline="0" noProof="0" dirty="0" smtClean="0">
              <a:ln>
                <a:noFill/>
              </a:ln>
              <a:solidFill>
                <a:prstClr val="black"/>
              </a:solidFill>
              <a:effectLst/>
              <a:uLnTx/>
              <a:uFillTx/>
              <a:latin typeface="Calibri"/>
              <a:ea typeface="+mj-ea"/>
              <a:cs typeface="+mj-cs"/>
            </a:endParaRPr>
          </a:p>
        </p:txBody>
      </p:sp>
      <p:pic>
        <p:nvPicPr>
          <p:cNvPr id="9" name="Picture 13" descr="FAIR_Logo_rgb_fre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690" y="1167647"/>
            <a:ext cx="1381452" cy="11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763216" y="768506"/>
            <a:ext cx="7200800" cy="194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3" tIns="45588" rIns="91173" bIns="45588" numCol="1" anchor="t" anchorCtr="0" compatLnSpc="1">
            <a:prstTxWarp prst="textNoShape">
              <a:avLst/>
            </a:prstTxWarp>
          </a:bodyPr>
          <a:lstStyle>
            <a:lvl1pPr marL="0" indent="0" algn="l" rtl="0" eaLnBrk="0" fontAlgn="base" hangingPunct="0">
              <a:spcBef>
                <a:spcPct val="20000"/>
              </a:spcBef>
              <a:spcAft>
                <a:spcPct val="0"/>
              </a:spcAft>
              <a:buClr>
                <a:schemeClr val="tx2"/>
              </a:buClr>
              <a:buFontTx/>
              <a:buNone/>
              <a:defRPr sz="2000" baseline="0">
                <a:solidFill>
                  <a:srgbClr val="0000B2"/>
                </a:solidFill>
                <a:latin typeface="+mn-lt"/>
                <a:ea typeface="+mn-ea"/>
                <a:cs typeface="+mn-cs"/>
              </a:defRPr>
            </a:lvl1pPr>
            <a:lvl2pPr marL="740234" indent="-283732" algn="l" rtl="0" eaLnBrk="0" fontAlgn="base" hangingPunct="0">
              <a:spcBef>
                <a:spcPct val="20000"/>
              </a:spcBef>
              <a:spcAft>
                <a:spcPct val="0"/>
              </a:spcAft>
              <a:buClr>
                <a:schemeClr val="tx2"/>
              </a:buClr>
              <a:buFont typeface="Wingdings" pitchFamily="2" charset="2"/>
              <a:buChar char="§"/>
              <a:defRPr sz="2000">
                <a:solidFill>
                  <a:srgbClr val="0000B2"/>
                </a:solidFill>
                <a:latin typeface="+mn-lt"/>
                <a:ea typeface="+mn-ea"/>
                <a:cs typeface="ＭＳ Ｐゴシック"/>
              </a:defRPr>
            </a:lvl2pPr>
            <a:lvl3pPr marL="1139680" indent="-226672" algn="l" rtl="0" eaLnBrk="0" fontAlgn="base" hangingPunct="0">
              <a:spcBef>
                <a:spcPct val="20000"/>
              </a:spcBef>
              <a:spcAft>
                <a:spcPct val="0"/>
              </a:spcAft>
              <a:buClr>
                <a:schemeClr val="tx2"/>
              </a:buClr>
              <a:buChar char="•"/>
              <a:defRPr>
                <a:solidFill>
                  <a:schemeClr val="tx1"/>
                </a:solidFill>
                <a:latin typeface="+mn-lt"/>
                <a:ea typeface="+mn-ea"/>
                <a:cs typeface="ＭＳ Ｐゴシック"/>
              </a:defRPr>
            </a:lvl3pPr>
            <a:lvl4pPr marL="1594598" indent="-226672" algn="l" rtl="0" eaLnBrk="0" fontAlgn="base" hangingPunct="0">
              <a:spcBef>
                <a:spcPct val="20000"/>
              </a:spcBef>
              <a:spcAft>
                <a:spcPct val="0"/>
              </a:spcAft>
              <a:buClr>
                <a:schemeClr val="tx2"/>
              </a:buClr>
              <a:buFont typeface="Wingdings" pitchFamily="2" charset="2"/>
              <a:buChar char="§"/>
              <a:defRPr>
                <a:solidFill>
                  <a:srgbClr val="0000B2"/>
                </a:solidFill>
                <a:latin typeface="+mn-lt"/>
                <a:ea typeface="+mn-ea"/>
                <a:cs typeface="ＭＳ Ｐゴシック"/>
              </a:defRPr>
            </a:lvl4pPr>
            <a:lvl5pPr marL="2051104" indent="-226672" algn="l" rtl="0" eaLnBrk="0" fontAlgn="base" hangingPunct="0">
              <a:spcBef>
                <a:spcPct val="20000"/>
              </a:spcBef>
              <a:spcAft>
                <a:spcPct val="0"/>
              </a:spcAft>
              <a:buClr>
                <a:schemeClr val="tx2"/>
              </a:buClr>
              <a:buFont typeface="Times" pitchFamily="18" charset="0"/>
              <a:buChar char="•"/>
              <a:defRPr sz="1600">
                <a:solidFill>
                  <a:schemeClr val="tx1"/>
                </a:solidFill>
                <a:latin typeface="+mn-lt"/>
                <a:ea typeface="+mn-ea"/>
                <a:cs typeface="ＭＳ Ｐゴシック"/>
              </a:defRPr>
            </a:lvl5pPr>
            <a:lvl6pPr marL="2507319" indent="-227940" algn="l" rtl="0" eaLnBrk="1" fontAlgn="base" hangingPunct="1">
              <a:spcBef>
                <a:spcPct val="20000"/>
              </a:spcBef>
              <a:spcAft>
                <a:spcPct val="0"/>
              </a:spcAft>
              <a:buClr>
                <a:schemeClr val="tx2"/>
              </a:buClr>
              <a:buFont typeface="Times" charset="0"/>
              <a:buChar char="•"/>
              <a:defRPr>
                <a:solidFill>
                  <a:schemeClr val="tx1"/>
                </a:solidFill>
                <a:latin typeface="+mn-lt"/>
                <a:ea typeface="+mn-ea"/>
              </a:defRPr>
            </a:lvl6pPr>
            <a:lvl7pPr marL="2963186" indent="-227940" algn="l" rtl="0" eaLnBrk="1" fontAlgn="base" hangingPunct="1">
              <a:spcBef>
                <a:spcPct val="20000"/>
              </a:spcBef>
              <a:spcAft>
                <a:spcPct val="0"/>
              </a:spcAft>
              <a:buClr>
                <a:schemeClr val="tx2"/>
              </a:buClr>
              <a:buFont typeface="Times" charset="0"/>
              <a:buChar char="•"/>
              <a:defRPr>
                <a:solidFill>
                  <a:schemeClr val="tx1"/>
                </a:solidFill>
                <a:latin typeface="+mn-lt"/>
                <a:ea typeface="+mn-ea"/>
              </a:defRPr>
            </a:lvl7pPr>
            <a:lvl8pPr marL="3419068" indent="-227940" algn="l" rtl="0" eaLnBrk="1" fontAlgn="base" hangingPunct="1">
              <a:spcBef>
                <a:spcPct val="20000"/>
              </a:spcBef>
              <a:spcAft>
                <a:spcPct val="0"/>
              </a:spcAft>
              <a:buClr>
                <a:schemeClr val="tx2"/>
              </a:buClr>
              <a:buFont typeface="Times" charset="0"/>
              <a:buChar char="•"/>
              <a:defRPr>
                <a:solidFill>
                  <a:schemeClr val="tx1"/>
                </a:solidFill>
                <a:latin typeface="+mn-lt"/>
                <a:ea typeface="+mn-ea"/>
              </a:defRPr>
            </a:lvl8pPr>
            <a:lvl9pPr marL="3874935" indent="-227940" algn="l" rtl="0" eaLnBrk="1" fontAlgn="base" hangingPunct="1">
              <a:spcBef>
                <a:spcPct val="20000"/>
              </a:spcBef>
              <a:spcAft>
                <a:spcPct val="0"/>
              </a:spcAft>
              <a:buClr>
                <a:schemeClr val="tx2"/>
              </a:buClr>
              <a:buFont typeface="Times" charset="0"/>
              <a:buChar char="•"/>
              <a:defRPr>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00"/>
              </a:buClr>
              <a:buSzTx/>
              <a:buFontTx/>
              <a:buNone/>
              <a:tabLst/>
              <a:defRPr/>
            </a:pPr>
            <a:r>
              <a:rPr kumimoji="0" lang="en-US" altLang="de-DE" sz="2000" b="0" i="0" u="none" strike="noStrike" kern="0" cap="none" spc="0" normalizeH="0" baseline="0" noProof="0" dirty="0" smtClean="0">
                <a:ln>
                  <a:noFill/>
                </a:ln>
                <a:solidFill>
                  <a:srgbClr val="0000B2"/>
                </a:solidFill>
                <a:effectLst/>
                <a:uLnTx/>
                <a:uFillTx/>
                <a:latin typeface="Arial Rounded MT Bold"/>
                <a:ea typeface="ＭＳ Ｐゴシック"/>
                <a:cs typeface="+mn-cs"/>
              </a:rPr>
              <a:t>13th </a:t>
            </a:r>
            <a:r>
              <a:rPr kumimoji="0" lang="en-US" altLang="de-DE" sz="2000" b="0" i="0" u="none" strike="noStrike" kern="0" cap="none" spc="0" normalizeH="0" baseline="0" noProof="0" dirty="0">
                <a:ln>
                  <a:noFill/>
                </a:ln>
                <a:solidFill>
                  <a:srgbClr val="0000B2"/>
                </a:solidFill>
                <a:effectLst/>
                <a:uLnTx/>
                <a:uFillTx/>
                <a:latin typeface="Arial Rounded MT Bold"/>
                <a:ea typeface="ＭＳ Ｐゴシック"/>
                <a:cs typeface="+mn-cs"/>
              </a:rPr>
              <a:t>CBM Resource Review Board meeting</a:t>
            </a:r>
          </a:p>
          <a:p>
            <a:pPr marL="0" marR="0" lvl="0" indent="0" algn="ctr" defTabSz="914400" rtl="0" eaLnBrk="1" fontAlgn="base" latinLnBrk="0" hangingPunct="1">
              <a:lnSpc>
                <a:spcPct val="100000"/>
              </a:lnSpc>
              <a:spcBef>
                <a:spcPct val="20000"/>
              </a:spcBef>
              <a:spcAft>
                <a:spcPct val="0"/>
              </a:spcAft>
              <a:buClr>
                <a:srgbClr val="000000"/>
              </a:buClr>
              <a:buSzTx/>
              <a:buFontTx/>
              <a:buNone/>
              <a:tabLst/>
              <a:defRPr/>
            </a:pPr>
            <a:r>
              <a:rPr kumimoji="0" lang="en-US" altLang="de-DE" sz="2000" b="0" i="0" u="none" strike="noStrike" kern="0" cap="none" spc="0" normalizeH="0" baseline="0" noProof="0" dirty="0" smtClean="0">
                <a:ln>
                  <a:noFill/>
                </a:ln>
                <a:solidFill>
                  <a:srgbClr val="0000B2"/>
                </a:solidFill>
                <a:effectLst/>
                <a:uLnTx/>
                <a:uFillTx/>
                <a:latin typeface="Arial Rounded MT Bold"/>
                <a:ea typeface="ＭＳ Ｐゴシック"/>
                <a:cs typeface="+mn-cs"/>
              </a:rPr>
              <a:t>16</a:t>
            </a:r>
            <a:r>
              <a:rPr kumimoji="0" lang="en-US" altLang="de-DE" sz="2000" b="0" i="0" u="none" strike="noStrike" kern="0" cap="none" spc="0" normalizeH="0" baseline="30000" noProof="0" dirty="0" smtClean="0">
                <a:ln>
                  <a:noFill/>
                </a:ln>
                <a:solidFill>
                  <a:srgbClr val="0000B2"/>
                </a:solidFill>
                <a:effectLst/>
                <a:uLnTx/>
                <a:uFillTx/>
                <a:latin typeface="Arial Rounded MT Bold"/>
                <a:ea typeface="ＭＳ Ｐゴシック"/>
                <a:cs typeface="+mn-cs"/>
              </a:rPr>
              <a:t>th</a:t>
            </a:r>
            <a:r>
              <a:rPr kumimoji="0" lang="en-US" altLang="de-DE" sz="2000" b="0" i="0" u="none" strike="noStrike" kern="0" cap="none" spc="0" normalizeH="0" baseline="0" noProof="0" dirty="0" smtClean="0">
                <a:ln>
                  <a:noFill/>
                </a:ln>
                <a:solidFill>
                  <a:srgbClr val="0000B2"/>
                </a:solidFill>
                <a:effectLst/>
                <a:uLnTx/>
                <a:uFillTx/>
                <a:latin typeface="Arial Rounded MT Bold"/>
                <a:ea typeface="ＭＳ Ｐゴシック"/>
                <a:cs typeface="+mn-cs"/>
              </a:rPr>
              <a:t> May 2024</a:t>
            </a:r>
            <a:endParaRPr kumimoji="0" lang="en-US" altLang="de-DE" sz="2000" b="0" i="0" u="none" strike="noStrike" kern="0" cap="none" spc="0" normalizeH="0" baseline="0" noProof="0" dirty="0">
              <a:ln>
                <a:noFill/>
              </a:ln>
              <a:solidFill>
                <a:srgbClr val="0000B2"/>
              </a:solidFill>
              <a:effectLst/>
              <a:uLnTx/>
              <a:uFillTx/>
              <a:latin typeface="Arial Rounded MT Bold"/>
              <a:ea typeface="ＭＳ Ｐゴシック"/>
              <a:cs typeface="+mn-cs"/>
            </a:endParaRPr>
          </a:p>
          <a:p>
            <a:pPr marL="0" marR="0" lvl="0" indent="0" algn="ctr" defTabSz="914400" rtl="0" eaLnBrk="1" fontAlgn="base" latinLnBrk="0" hangingPunct="1">
              <a:lnSpc>
                <a:spcPct val="100000"/>
              </a:lnSpc>
              <a:spcBef>
                <a:spcPct val="20000"/>
              </a:spcBef>
              <a:spcAft>
                <a:spcPct val="0"/>
              </a:spcAft>
              <a:buClr>
                <a:srgbClr val="000000"/>
              </a:buClr>
              <a:buSzTx/>
              <a:buFontTx/>
              <a:buNone/>
              <a:tabLst/>
              <a:defRPr/>
            </a:pPr>
            <a:r>
              <a:rPr kumimoji="0" lang="en-US" altLang="de-DE" sz="2000" b="0" i="0" u="none" strike="noStrike" kern="0" cap="none" spc="0" normalizeH="0" baseline="0" noProof="0" dirty="0">
                <a:ln>
                  <a:noFill/>
                </a:ln>
                <a:solidFill>
                  <a:srgbClr val="0000B2"/>
                </a:solidFill>
                <a:effectLst/>
                <a:uLnTx/>
                <a:uFillTx/>
                <a:latin typeface="Arial Rounded MT Bold"/>
                <a:ea typeface="ＭＳ Ｐゴシック"/>
                <a:cs typeface="+mn-cs"/>
              </a:rPr>
              <a:t>Report </a:t>
            </a:r>
            <a:r>
              <a:rPr kumimoji="0" lang="en-US" altLang="de-DE" sz="2000" b="0" i="0" u="none" strike="noStrike" kern="0" cap="none" spc="0" normalizeH="0" baseline="0" noProof="0" dirty="0" smtClean="0">
                <a:ln>
                  <a:noFill/>
                </a:ln>
                <a:solidFill>
                  <a:srgbClr val="0000B2"/>
                </a:solidFill>
                <a:effectLst/>
                <a:uLnTx/>
                <a:uFillTx/>
                <a:latin typeface="Arial Rounded MT Bold"/>
                <a:ea typeface="ＭＳ Ｐゴシック"/>
                <a:cs typeface="+mn-cs"/>
              </a:rPr>
              <a:t>CBM </a:t>
            </a:r>
            <a:r>
              <a:rPr kumimoji="0" lang="en-US" altLang="de-DE" sz="2000" b="0" i="0" u="none" strike="noStrike" kern="0" cap="none" spc="0" normalizeH="0" baseline="0" noProof="0" dirty="0" smtClean="0">
                <a:ln>
                  <a:noFill/>
                </a:ln>
                <a:solidFill>
                  <a:srgbClr val="0000B2"/>
                </a:solidFill>
                <a:effectLst/>
                <a:uLnTx/>
                <a:uFillTx/>
                <a:latin typeface="Arial Rounded MT Bold"/>
                <a:ea typeface="ＭＳ Ｐゴシック"/>
                <a:cs typeface="+mn-cs"/>
              </a:rPr>
              <a:t>Resource </a:t>
            </a:r>
            <a:r>
              <a:rPr kumimoji="0" lang="en-US" altLang="de-DE" sz="2000" b="0" i="0" u="none" strike="noStrike" kern="0" cap="none" spc="0" normalizeH="0" baseline="0" noProof="0" dirty="0">
                <a:ln>
                  <a:noFill/>
                </a:ln>
                <a:solidFill>
                  <a:srgbClr val="0000B2"/>
                </a:solidFill>
                <a:effectLst/>
                <a:uLnTx/>
                <a:uFillTx/>
                <a:latin typeface="Arial Rounded MT Bold"/>
                <a:ea typeface="ＭＳ Ｐゴシック"/>
                <a:cs typeface="+mn-cs"/>
              </a:rPr>
              <a:t>Coordinator</a:t>
            </a:r>
          </a:p>
          <a:p>
            <a:pPr marL="0" marR="0" lvl="0" indent="0" algn="ctr" defTabSz="914400" rtl="0" eaLnBrk="1" fontAlgn="base" latinLnBrk="0" hangingPunct="1">
              <a:lnSpc>
                <a:spcPct val="100000"/>
              </a:lnSpc>
              <a:spcBef>
                <a:spcPct val="20000"/>
              </a:spcBef>
              <a:spcAft>
                <a:spcPct val="0"/>
              </a:spcAft>
              <a:buClr>
                <a:srgbClr val="000000"/>
              </a:buClr>
              <a:buSzTx/>
              <a:buFontTx/>
              <a:buNone/>
              <a:tabLst/>
              <a:defRPr/>
            </a:pPr>
            <a:r>
              <a:rPr kumimoji="0" lang="en-US" altLang="de-DE" sz="2000" b="0" i="0" u="none" strike="noStrike" kern="0" cap="none" spc="0" normalizeH="0" baseline="0" noProof="0" dirty="0">
                <a:ln>
                  <a:noFill/>
                </a:ln>
                <a:solidFill>
                  <a:srgbClr val="0000B2"/>
                </a:solidFill>
                <a:effectLst/>
                <a:uLnTx/>
                <a:uFillTx/>
                <a:latin typeface="Arial Rounded MT Bold"/>
                <a:ea typeface="ＭＳ Ｐゴシック"/>
                <a:cs typeface="+mn-cs"/>
              </a:rPr>
              <a:t>Jürgen Eschke</a:t>
            </a:r>
          </a:p>
        </p:txBody>
      </p:sp>
      <p:sp>
        <p:nvSpPr>
          <p:cNvPr id="2" name="Rechteck 1"/>
          <p:cNvSpPr/>
          <p:nvPr/>
        </p:nvSpPr>
        <p:spPr>
          <a:xfrm>
            <a:off x="7793" y="-50714"/>
            <a:ext cx="91440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a:ea typeface="+mn-ea"/>
                <a:cs typeface="+mn-cs"/>
              </a:rPr>
              <a:t>Amendment </a:t>
            </a:r>
            <a:r>
              <a:rPr kumimoji="0" lang="en-US" sz="2800" b="1" i="0" u="none" strike="noStrike" kern="1200" cap="none" spc="0" normalizeH="0" baseline="0" noProof="0" dirty="0">
                <a:ln>
                  <a:noFill/>
                </a:ln>
                <a:solidFill>
                  <a:prstClr val="black"/>
                </a:solidFill>
                <a:effectLst/>
                <a:uLnTx/>
                <a:uFillTx/>
                <a:latin typeface="Calibri"/>
                <a:ea typeface="+mn-ea"/>
                <a:cs typeface="+mn-cs"/>
              </a:rPr>
              <a:t>Construction </a:t>
            </a:r>
            <a:r>
              <a:rPr kumimoji="0" lang="en-US" sz="2800" b="1" i="0" u="none" strike="noStrike" kern="1200" cap="none" spc="0" normalizeH="0" baseline="0" noProof="0" dirty="0" err="1" smtClean="0">
                <a:ln>
                  <a:noFill/>
                </a:ln>
                <a:solidFill>
                  <a:prstClr val="black"/>
                </a:solidFill>
                <a:effectLst/>
                <a:uLnTx/>
                <a:uFillTx/>
                <a:latin typeface="Calibri"/>
                <a:ea typeface="+mn-ea"/>
                <a:cs typeface="+mn-cs"/>
              </a:rPr>
              <a:t>MoU</a:t>
            </a:r>
            <a:r>
              <a:rPr kumimoji="0" lang="en-US" sz="2800" b="1" i="0" u="none" strike="noStrike" kern="1200" cap="none" spc="0" normalizeH="0" baseline="0" noProof="0" dirty="0" smtClean="0">
                <a:ln>
                  <a:noFill/>
                </a:ln>
                <a:solidFill>
                  <a:prstClr val="black"/>
                </a:solidFill>
                <a:effectLst/>
                <a:uLnTx/>
                <a:uFillTx/>
                <a:latin typeface="Calibri"/>
                <a:ea typeface="+mn-ea"/>
                <a:cs typeface="+mn-cs"/>
              </a:rPr>
              <a:t> and update Construction Common Fund for </a:t>
            </a:r>
            <a:r>
              <a:rPr kumimoji="0" lang="en-US" sz="2800" b="1" i="0" u="none" strike="noStrike" kern="1200" cap="none" spc="0" normalizeH="0" baseline="0" noProof="0" dirty="0">
                <a:ln>
                  <a:noFill/>
                </a:ln>
                <a:solidFill>
                  <a:prstClr val="black"/>
                </a:solidFill>
                <a:effectLst/>
                <a:uLnTx/>
                <a:uFillTx/>
                <a:latin typeface="Calibri"/>
                <a:ea typeface="+mn-ea"/>
                <a:cs typeface="+mn-cs"/>
              </a:rPr>
              <a:t>the CBM experiment</a:t>
            </a:r>
            <a:endParaRPr kumimoji="0" lang="de-DE"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hteck 11"/>
          <p:cNvSpPr/>
          <p:nvPr/>
        </p:nvSpPr>
        <p:spPr>
          <a:xfrm>
            <a:off x="6117085" y="5486720"/>
            <a:ext cx="3026913" cy="13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oliennummernplatzhalter 5"/>
          <p:cNvSpPr>
            <a:spLocks noGrp="1"/>
          </p:cNvSpPr>
          <p:nvPr>
            <p:ph type="sldNum" sz="quarter" idx="12"/>
          </p:nvPr>
        </p:nvSpPr>
        <p:spPr>
          <a:xfrm>
            <a:off x="6897216" y="638132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23EE-1D6D-41F4-9F8B-3D933DA2594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feld 2"/>
          <p:cNvSpPr txBox="1"/>
          <p:nvPr/>
        </p:nvSpPr>
        <p:spPr>
          <a:xfrm>
            <a:off x="6550351" y="2338834"/>
            <a:ext cx="282450"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dirty="0" smtClean="0">
                <a:ln>
                  <a:noFill/>
                </a:ln>
                <a:solidFill>
                  <a:prstClr val="black"/>
                </a:solidFill>
                <a:effectLst/>
                <a:uLnTx/>
                <a:uFillTx/>
                <a:latin typeface="Calibri"/>
                <a:ea typeface="+mn-ea"/>
                <a:cs typeface="+mn-cs"/>
              </a:rPr>
              <a:t>FSD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de-DE"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Grafik 12"/>
          <p:cNvPicPr>
            <a:picLocks noChangeAspect="1"/>
          </p:cNvPicPr>
          <p:nvPr/>
        </p:nvPicPr>
        <p:blipFill>
          <a:blip r:embed="rId3"/>
          <a:stretch>
            <a:fillRect/>
          </a:stretch>
        </p:blipFill>
        <p:spPr>
          <a:xfrm>
            <a:off x="7793" y="2249865"/>
            <a:ext cx="6105778" cy="4608134"/>
          </a:xfrm>
          <a:prstGeom prst="rect">
            <a:avLst/>
          </a:prstGeom>
        </p:spPr>
      </p:pic>
      <p:pic>
        <p:nvPicPr>
          <p:cNvPr id="14" name="Grafik 13"/>
          <p:cNvPicPr>
            <a:picLocks noChangeAspect="1"/>
          </p:cNvPicPr>
          <p:nvPr/>
        </p:nvPicPr>
        <p:blipFill>
          <a:blip r:embed="rId4"/>
          <a:stretch>
            <a:fillRect/>
          </a:stretch>
        </p:blipFill>
        <p:spPr>
          <a:xfrm>
            <a:off x="5868766" y="4406747"/>
            <a:ext cx="3283027" cy="2451253"/>
          </a:xfrm>
          <a:prstGeom prst="rect">
            <a:avLst/>
          </a:prstGeom>
        </p:spPr>
      </p:pic>
      <p:pic>
        <p:nvPicPr>
          <p:cNvPr id="15" name="Grafik 14"/>
          <p:cNvPicPr>
            <a:picLocks noChangeAspect="1"/>
          </p:cNvPicPr>
          <p:nvPr/>
        </p:nvPicPr>
        <p:blipFill>
          <a:blip r:embed="rId5"/>
          <a:stretch>
            <a:fillRect/>
          </a:stretch>
        </p:blipFill>
        <p:spPr>
          <a:xfrm>
            <a:off x="4466475" y="2286000"/>
            <a:ext cx="4732651" cy="2250992"/>
          </a:xfrm>
          <a:prstGeom prst="rect">
            <a:avLst/>
          </a:prstGeom>
        </p:spPr>
      </p:pic>
    </p:spTree>
    <p:extLst>
      <p:ext uri="{BB962C8B-B14F-4D97-AF65-F5344CB8AC3E}">
        <p14:creationId xmlns:p14="http://schemas.microsoft.com/office/powerpoint/2010/main" val="318012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a:solidFill>
            <a:srgbClr val="92D050"/>
          </a:solidFill>
        </p:spPr>
        <p:txBody>
          <a:bodyPr>
            <a:normAutofit/>
          </a:bodyPr>
          <a:lstStyle/>
          <a:p>
            <a:r>
              <a:rPr lang="de-DE" dirty="0" err="1" smtClean="0"/>
              <a:t>Amendment</a:t>
            </a:r>
            <a:r>
              <a:rPr lang="de-DE" dirty="0" smtClean="0"/>
              <a:t> </a:t>
            </a:r>
            <a:r>
              <a:rPr lang="de-DE" dirty="0" err="1" smtClean="0"/>
              <a:t>to</a:t>
            </a:r>
            <a:r>
              <a:rPr lang="de-DE" dirty="0" smtClean="0"/>
              <a:t> CBM C-</a:t>
            </a:r>
            <a:r>
              <a:rPr lang="de-DE" dirty="0" err="1" smtClean="0"/>
              <a:t>MoU</a:t>
            </a:r>
            <a:r>
              <a:rPr lang="de-DE" dirty="0" smtClean="0"/>
              <a:t> </a:t>
            </a:r>
            <a:r>
              <a:rPr lang="de-DE" dirty="0" err="1" smtClean="0"/>
              <a:t>required</a:t>
            </a:r>
            <a:endParaRPr lang="de-DE" dirty="0"/>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C16C4-0B42-4F6B-9872-1CA29D8FAE3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hteck 3"/>
          <p:cNvSpPr/>
          <p:nvPr/>
        </p:nvSpPr>
        <p:spPr>
          <a:xfrm>
            <a:off x="107504" y="1484784"/>
            <a:ext cx="8928992" cy="4708981"/>
          </a:xfrm>
          <a:prstGeom prst="rect">
            <a:avLst/>
          </a:prstGeom>
        </p:spPr>
        <p:txBody>
          <a:bodyPr wrap="square">
            <a:spAutoFit/>
          </a:bodyPr>
          <a:lstStyle/>
          <a:p>
            <a:r>
              <a:rPr lang="en-US" sz="2000" dirty="0"/>
              <a:t>There are three reasons, why an amendment to the CBM Construction </a:t>
            </a:r>
            <a:r>
              <a:rPr lang="en-US" sz="2000" dirty="0" err="1"/>
              <a:t>MoU</a:t>
            </a:r>
            <a:r>
              <a:rPr lang="en-US" sz="2000" dirty="0"/>
              <a:t> is necessary. All of them are </a:t>
            </a:r>
            <a:r>
              <a:rPr lang="en-US" sz="2000" dirty="0" smtClean="0"/>
              <a:t>a </a:t>
            </a:r>
            <a:r>
              <a:rPr lang="en-US" sz="2000" dirty="0"/>
              <a:t>consequence of Russia‘s war against Ukraine</a:t>
            </a:r>
            <a:r>
              <a:rPr lang="en-US" sz="2000" dirty="0" smtClean="0"/>
              <a:t>.</a:t>
            </a:r>
          </a:p>
          <a:p>
            <a:endParaRPr lang="en-US" sz="2000" dirty="0"/>
          </a:p>
          <a:p>
            <a:r>
              <a:rPr lang="en-US" sz="2000" dirty="0"/>
              <a:t>1. The termination of the CBM collaboration contracts with Russian In-kind providers (cancellation </a:t>
            </a:r>
            <a:r>
              <a:rPr lang="en-US" sz="2000" dirty="0" smtClean="0"/>
              <a:t>of </a:t>
            </a:r>
            <a:r>
              <a:rPr lang="en-US" sz="2000" dirty="0"/>
              <a:t>Russian In-kind contributions to CBM experiment) by the FAIR council, requires a </a:t>
            </a:r>
            <a:r>
              <a:rPr lang="en-US" sz="2000" dirty="0">
                <a:solidFill>
                  <a:srgbClr val="0070C0"/>
                </a:solidFill>
              </a:rPr>
              <a:t>substantial </a:t>
            </a:r>
            <a:r>
              <a:rPr lang="en-US" sz="2000" dirty="0" smtClean="0">
                <a:solidFill>
                  <a:srgbClr val="0070C0"/>
                </a:solidFill>
              </a:rPr>
              <a:t>update </a:t>
            </a:r>
            <a:r>
              <a:rPr lang="en-US" sz="2000" dirty="0">
                <a:solidFill>
                  <a:srgbClr val="0070C0"/>
                </a:solidFill>
              </a:rPr>
              <a:t>of the CBM cost and funding matrix</a:t>
            </a:r>
            <a:r>
              <a:rPr lang="en-US" sz="2000" dirty="0"/>
              <a:t>, which </a:t>
            </a:r>
            <a:r>
              <a:rPr lang="en-US" sz="2000" dirty="0">
                <a:solidFill>
                  <a:srgbClr val="0070C0"/>
                </a:solidFill>
              </a:rPr>
              <a:t>defines who takes over the responsibility and </a:t>
            </a:r>
            <a:r>
              <a:rPr lang="en-US" sz="2000" dirty="0" smtClean="0">
                <a:solidFill>
                  <a:srgbClr val="0070C0"/>
                </a:solidFill>
              </a:rPr>
              <a:t>funding </a:t>
            </a:r>
            <a:r>
              <a:rPr lang="en-US" sz="2000" dirty="0">
                <a:solidFill>
                  <a:srgbClr val="0070C0"/>
                </a:solidFill>
              </a:rPr>
              <a:t>of these items</a:t>
            </a:r>
            <a:r>
              <a:rPr lang="en-US" sz="2000" dirty="0"/>
              <a:t>.</a:t>
            </a:r>
          </a:p>
          <a:p>
            <a:endParaRPr lang="en-US" sz="2000" dirty="0"/>
          </a:p>
          <a:p>
            <a:r>
              <a:rPr lang="en-US" sz="2000" dirty="0"/>
              <a:t>2. The re-procurement of missing (Russian) In-Kind contributions causes a </a:t>
            </a:r>
            <a:r>
              <a:rPr lang="en-US" sz="2000" dirty="0">
                <a:solidFill>
                  <a:srgbClr val="0070C0"/>
                </a:solidFill>
              </a:rPr>
              <a:t>delay of the construction </a:t>
            </a:r>
            <a:r>
              <a:rPr lang="en-US" sz="2000" dirty="0" smtClean="0">
                <a:solidFill>
                  <a:srgbClr val="0070C0"/>
                </a:solidFill>
              </a:rPr>
              <a:t>timeline </a:t>
            </a:r>
            <a:r>
              <a:rPr lang="en-US" sz="2000" dirty="0">
                <a:solidFill>
                  <a:srgbClr val="0070C0"/>
                </a:solidFill>
              </a:rPr>
              <a:t>of the FAIR project and of the CBM experiment</a:t>
            </a:r>
            <a:r>
              <a:rPr lang="en-US" sz="2000" dirty="0" smtClean="0"/>
              <a:t>.</a:t>
            </a:r>
          </a:p>
          <a:p>
            <a:r>
              <a:rPr lang="en-US" sz="2000" dirty="0" smtClean="0">
                <a:solidFill>
                  <a:srgbClr val="FF0000"/>
                </a:solidFill>
                <a:sym typeface="Wingdings" panose="05000000000000000000" pitchFamily="2" charset="2"/>
              </a:rPr>
              <a:t> duration of the C </a:t>
            </a:r>
            <a:r>
              <a:rPr lang="en-US" sz="2000" dirty="0" err="1" smtClean="0">
                <a:solidFill>
                  <a:srgbClr val="FF0000"/>
                </a:solidFill>
                <a:sym typeface="Wingdings" panose="05000000000000000000" pitchFamily="2" charset="2"/>
              </a:rPr>
              <a:t>MoU</a:t>
            </a:r>
            <a:r>
              <a:rPr lang="en-US" sz="2000" dirty="0" smtClean="0">
                <a:solidFill>
                  <a:srgbClr val="FF0000"/>
                </a:solidFill>
                <a:sym typeface="Wingdings" panose="05000000000000000000" pitchFamily="2" charset="2"/>
              </a:rPr>
              <a:t> has to be extended</a:t>
            </a:r>
            <a:endParaRPr lang="en-US" sz="2000" dirty="0">
              <a:solidFill>
                <a:srgbClr val="FF0000"/>
              </a:solidFill>
            </a:endParaRPr>
          </a:p>
          <a:p>
            <a:endParaRPr lang="en-US" sz="2000" dirty="0"/>
          </a:p>
          <a:p>
            <a:r>
              <a:rPr lang="en-US" sz="2000" dirty="0"/>
              <a:t>3. </a:t>
            </a:r>
            <a:r>
              <a:rPr lang="en-US" sz="2000" dirty="0">
                <a:solidFill>
                  <a:srgbClr val="0070C0"/>
                </a:solidFill>
              </a:rPr>
              <a:t>A compensation for the missing financial contributions from Russian institutes to CBM Common </a:t>
            </a:r>
            <a:r>
              <a:rPr lang="en-US" sz="2000" dirty="0" smtClean="0">
                <a:solidFill>
                  <a:srgbClr val="0070C0"/>
                </a:solidFill>
              </a:rPr>
              <a:t>Fund </a:t>
            </a:r>
            <a:r>
              <a:rPr lang="en-US" sz="2000" dirty="0">
                <a:solidFill>
                  <a:srgbClr val="0070C0"/>
                </a:solidFill>
              </a:rPr>
              <a:t>has to be regulated. The additional costs for the procurement   of </a:t>
            </a:r>
            <a:r>
              <a:rPr lang="en-US" sz="2000" dirty="0" smtClean="0">
                <a:solidFill>
                  <a:srgbClr val="0070C0"/>
                </a:solidFill>
              </a:rPr>
              <a:t>the CBM infrastructure caused by inflation have </a:t>
            </a:r>
            <a:r>
              <a:rPr lang="en-US" sz="2000" dirty="0">
                <a:solidFill>
                  <a:srgbClr val="0070C0"/>
                </a:solidFill>
              </a:rPr>
              <a:t>to </a:t>
            </a:r>
            <a:r>
              <a:rPr lang="en-US" sz="2000" dirty="0" smtClean="0">
                <a:solidFill>
                  <a:srgbClr val="0070C0"/>
                </a:solidFill>
              </a:rPr>
              <a:t>be compensated </a:t>
            </a:r>
            <a:r>
              <a:rPr lang="en-US" sz="2000" dirty="0">
                <a:solidFill>
                  <a:srgbClr val="0070C0"/>
                </a:solidFill>
              </a:rPr>
              <a:t>as well</a:t>
            </a:r>
            <a:r>
              <a:rPr lang="en-US" sz="2000" dirty="0"/>
              <a:t>.</a:t>
            </a:r>
          </a:p>
        </p:txBody>
      </p:sp>
    </p:spTree>
    <p:extLst>
      <p:ext uri="{BB962C8B-B14F-4D97-AF65-F5344CB8AC3E}">
        <p14:creationId xmlns:p14="http://schemas.microsoft.com/office/powerpoint/2010/main" val="9308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34034"/>
            <a:ext cx="8568952" cy="538161"/>
          </a:xfrm>
          <a:solidFill>
            <a:srgbClr val="0070C0"/>
          </a:solidFill>
        </p:spPr>
        <p:txBody>
          <a:bodyPr/>
          <a:lstStyle/>
          <a:p>
            <a:pPr algn="ctr"/>
            <a:r>
              <a:rPr lang="en-GB" dirty="0" smtClean="0"/>
              <a:t>updated </a:t>
            </a:r>
            <a:r>
              <a:rPr lang="en-GB" dirty="0" smtClean="0"/>
              <a:t>spending </a:t>
            </a:r>
            <a:r>
              <a:rPr lang="en-GB" dirty="0" smtClean="0"/>
              <a:t>profile for CBM Common (cave) Infrastructure</a:t>
            </a:r>
            <a:endParaRPr lang="en-GB" dirty="0"/>
          </a:p>
        </p:txBody>
      </p:sp>
      <p:sp>
        <p:nvSpPr>
          <p:cNvPr id="4" name="Foliennummernplatzhalt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D4D6-CEBA-244B-964B-18F77BCC6F7C}"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Grafik 5"/>
          <p:cNvPicPr>
            <a:picLocks noChangeAspect="1"/>
          </p:cNvPicPr>
          <p:nvPr/>
        </p:nvPicPr>
        <p:blipFill>
          <a:blip r:embed="rId2"/>
          <a:stretch>
            <a:fillRect/>
          </a:stretch>
        </p:blipFill>
        <p:spPr>
          <a:xfrm>
            <a:off x="6876972" y="4380048"/>
            <a:ext cx="2133600" cy="2162200"/>
          </a:xfrm>
          <a:prstGeom prst="rect">
            <a:avLst/>
          </a:prstGeom>
        </p:spPr>
      </p:pic>
      <p:sp>
        <p:nvSpPr>
          <p:cNvPr id="11" name="Rechteck 10"/>
          <p:cNvSpPr/>
          <p:nvPr/>
        </p:nvSpPr>
        <p:spPr>
          <a:xfrm>
            <a:off x="4785682" y="980728"/>
            <a:ext cx="4572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CBM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installation</a:t>
            </a:r>
            <a:r>
              <a:rPr kumimoji="0" lang="de-DE" sz="1600" b="0" i="0" u="none" strike="noStrike" kern="1200" cap="none" spc="0" normalizeH="0" baseline="0" noProof="0" dirty="0">
                <a:ln>
                  <a:noFill/>
                </a:ln>
                <a:solidFill>
                  <a:prstClr val="black"/>
                </a:solidFill>
                <a:effectLst/>
                <a:uLnTx/>
                <a:uFillTx/>
                <a:latin typeface="Calibri"/>
                <a:ea typeface="+mn-ea"/>
                <a:cs typeface="+mn-cs"/>
              </a:rPr>
              <a:t> –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timeline</a:t>
            </a:r>
            <a:r>
              <a:rPr kumimoji="0" lang="de-DE" sz="1600" b="0" i="0" u="none" strike="noStrike" kern="1200" cap="none" spc="0" normalizeH="0" baseline="0" noProof="0" dirty="0">
                <a:ln>
                  <a:noFill/>
                </a:ln>
                <a:solidFill>
                  <a:prstClr val="black"/>
                </a:solidFill>
                <a:effectLst/>
                <a:uLnTx/>
                <a:uFillTx/>
                <a:latin typeface="Calibri"/>
                <a:ea typeface="+mn-ea"/>
                <a:cs typeface="+mn-cs"/>
              </a:rPr>
              <a:t> </a:t>
            </a:r>
            <a:r>
              <a:rPr kumimoji="0" lang="de-DE" sz="1600" b="0" i="0" u="none" strike="noStrike" kern="1200" cap="none" spc="0" normalizeH="0" baseline="0" noProof="0" dirty="0" err="1">
                <a:ln>
                  <a:noFill/>
                </a:ln>
                <a:solidFill>
                  <a:prstClr val="black"/>
                </a:solidFill>
                <a:effectLst/>
                <a:uLnTx/>
                <a:uFillTx/>
                <a:latin typeface="Calibri"/>
                <a:ea typeface="+mn-ea"/>
                <a:cs typeface="+mn-cs"/>
              </a:rPr>
              <a:t>re-baselining</a:t>
            </a:r>
            <a:r>
              <a:rPr kumimoji="0" lang="de-DE" sz="1600" b="0" i="0" u="none" strike="noStrike" kern="1200" cap="none" spc="0" normalizeH="0" baseline="0" noProof="0" dirty="0">
                <a:ln>
                  <a:noFill/>
                </a:ln>
                <a:solidFill>
                  <a:prstClr val="black"/>
                </a:solidFill>
                <a:effectLst/>
                <a:uLnTx/>
                <a:uFillTx/>
                <a:latin typeface="Calibri"/>
                <a:ea typeface="+mn-ea"/>
                <a:cs typeface="+mn-cs"/>
              </a:rPr>
              <a:t> (2023)</a:t>
            </a:r>
          </a:p>
        </p:txBody>
      </p:sp>
      <p:pic>
        <p:nvPicPr>
          <p:cNvPr id="5" name="Grafik 4"/>
          <p:cNvPicPr>
            <a:picLocks noChangeAspect="1"/>
          </p:cNvPicPr>
          <p:nvPr/>
        </p:nvPicPr>
        <p:blipFill>
          <a:blip r:embed="rId3"/>
          <a:stretch>
            <a:fillRect/>
          </a:stretch>
        </p:blipFill>
        <p:spPr>
          <a:xfrm>
            <a:off x="251520" y="980728"/>
            <a:ext cx="4217804" cy="2997536"/>
          </a:xfrm>
          <a:prstGeom prst="rect">
            <a:avLst/>
          </a:prstGeom>
        </p:spPr>
      </p:pic>
      <p:pic>
        <p:nvPicPr>
          <p:cNvPr id="7" name="Grafik 6"/>
          <p:cNvPicPr>
            <a:picLocks noChangeAspect="1"/>
          </p:cNvPicPr>
          <p:nvPr/>
        </p:nvPicPr>
        <p:blipFill>
          <a:blip r:embed="rId4"/>
          <a:stretch>
            <a:fillRect/>
          </a:stretch>
        </p:blipFill>
        <p:spPr>
          <a:xfrm>
            <a:off x="395536" y="4742567"/>
            <a:ext cx="5809654" cy="1437161"/>
          </a:xfrm>
          <a:prstGeom prst="rect">
            <a:avLst/>
          </a:prstGeom>
        </p:spPr>
      </p:pic>
      <p:sp>
        <p:nvSpPr>
          <p:cNvPr id="12" name="Textfeld 11"/>
          <p:cNvSpPr txBox="1"/>
          <p:nvPr/>
        </p:nvSpPr>
        <p:spPr>
          <a:xfrm>
            <a:off x="107504" y="4053112"/>
            <a:ext cx="76020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*(C-</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MoU</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3,23 M€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(2019 prices) - escalated amount (2024 prices) 3,68 </a:t>
            </a:r>
            <a:r>
              <a:rPr kumimoji="0" lang="en-GB" sz="1800" b="0" i="0" u="none" strike="noStrike" kern="1200" cap="none" spc="0" normalizeH="0" baseline="0" noProof="0" dirty="0">
                <a:ln>
                  <a:noFill/>
                </a:ln>
                <a:solidFill>
                  <a:prstClr val="black"/>
                </a:solidFill>
                <a:effectLst/>
                <a:uLnTx/>
                <a:uFillTx/>
                <a:latin typeface="Calibri"/>
                <a:ea typeface="+mn-ea"/>
                <a:cs typeface="+mn-cs"/>
              </a:rPr>
              <a:t>M</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EURO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Grafik 2"/>
          <p:cNvPicPr>
            <a:picLocks noChangeAspect="1"/>
          </p:cNvPicPr>
          <p:nvPr/>
        </p:nvPicPr>
        <p:blipFill>
          <a:blip r:embed="rId5"/>
          <a:stretch>
            <a:fillRect/>
          </a:stretch>
        </p:blipFill>
        <p:spPr>
          <a:xfrm>
            <a:off x="4644008" y="1507663"/>
            <a:ext cx="4366564" cy="2138839"/>
          </a:xfrm>
          <a:prstGeom prst="rect">
            <a:avLst/>
          </a:prstGeom>
        </p:spPr>
      </p:pic>
      <p:sp>
        <p:nvSpPr>
          <p:cNvPr id="8" name="Textfeld 7"/>
          <p:cNvSpPr txBox="1"/>
          <p:nvPr/>
        </p:nvSpPr>
        <p:spPr>
          <a:xfrm>
            <a:off x="1835696" y="6120130"/>
            <a:ext cx="720069" cy="230832"/>
          </a:xfrm>
          <a:prstGeom prst="rect">
            <a:avLst/>
          </a:prstGeom>
          <a:noFill/>
        </p:spPr>
        <p:txBody>
          <a:bodyPr wrap="none" rtlCol="0">
            <a:spAutoFit/>
          </a:bodyPr>
          <a:lstStyle/>
          <a:p>
            <a:r>
              <a:rPr lang="de-DE" sz="900" dirty="0" smtClean="0"/>
              <a:t>2023 </a:t>
            </a:r>
            <a:r>
              <a:rPr lang="de-DE" sz="900" dirty="0" err="1" smtClean="0"/>
              <a:t>prices</a:t>
            </a:r>
            <a:endParaRPr lang="de-DE" sz="900" dirty="0"/>
          </a:p>
        </p:txBody>
      </p:sp>
    </p:spTree>
    <p:extLst>
      <p:ext uri="{BB962C8B-B14F-4D97-AF65-F5344CB8AC3E}">
        <p14:creationId xmlns:p14="http://schemas.microsoft.com/office/powerpoint/2010/main" val="4137790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34034"/>
            <a:ext cx="8568952" cy="538161"/>
          </a:xfrm>
          <a:solidFill>
            <a:srgbClr val="0070C0"/>
          </a:solidFill>
        </p:spPr>
        <p:txBody>
          <a:bodyPr/>
          <a:lstStyle/>
          <a:p>
            <a:pPr algn="ctr"/>
            <a:r>
              <a:rPr lang="de-DE" dirty="0" err="1" smtClean="0"/>
              <a:t>updated</a:t>
            </a:r>
            <a:r>
              <a:rPr lang="de-DE" dirty="0" smtClean="0"/>
              <a:t> </a:t>
            </a:r>
            <a:r>
              <a:rPr lang="de-DE" dirty="0" err="1" smtClean="0"/>
              <a:t>spending</a:t>
            </a:r>
            <a:r>
              <a:rPr lang="de-DE" dirty="0" smtClean="0"/>
              <a:t> </a:t>
            </a:r>
            <a:r>
              <a:rPr lang="de-DE" dirty="0" err="1" smtClean="0"/>
              <a:t>profile</a:t>
            </a:r>
            <a:r>
              <a:rPr lang="de-DE" dirty="0" smtClean="0"/>
              <a:t> </a:t>
            </a:r>
            <a:r>
              <a:rPr lang="de-DE" dirty="0" err="1" smtClean="0"/>
              <a:t>for</a:t>
            </a:r>
            <a:r>
              <a:rPr lang="de-DE" dirty="0" smtClean="0"/>
              <a:t> CBM Common (cave) Infrastructure</a:t>
            </a:r>
            <a:endParaRPr lang="de-DE" dirty="0"/>
          </a:p>
        </p:txBody>
      </p:sp>
      <p:sp>
        <p:nvSpPr>
          <p:cNvPr id="4" name="Foliennummernplatzhalt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D4D6-CEBA-244B-964B-18F77BCC6F7C}"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feld 4"/>
          <p:cNvSpPr txBox="1"/>
          <p:nvPr/>
        </p:nvSpPr>
        <p:spPr>
          <a:xfrm>
            <a:off x="2195736" y="968107"/>
            <a:ext cx="5565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*[k€]</a:t>
            </a:r>
            <a:endParaRPr kumimoji="0" lang="de-D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feld 6"/>
          <p:cNvSpPr txBox="1"/>
          <p:nvPr/>
        </p:nvSpPr>
        <p:spPr>
          <a:xfrm>
            <a:off x="827584" y="467312"/>
            <a:ext cx="76020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*(C-</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MoU</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3,23 M€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(2019 prices) - escalated amount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2024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prices) </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3,68 </a:t>
            </a:r>
            <a:r>
              <a:rPr kumimoji="0" lang="en-GB" sz="1800" b="0" i="0" u="none" strike="noStrike" kern="1200" cap="none" spc="0" normalizeH="0" baseline="0" noProof="0" dirty="0">
                <a:ln>
                  <a:noFill/>
                </a:ln>
                <a:solidFill>
                  <a:prstClr val="black"/>
                </a:solidFill>
                <a:effectLst/>
                <a:uLnTx/>
                <a:uFillTx/>
                <a:latin typeface="Calibri"/>
                <a:ea typeface="+mn-ea"/>
                <a:cs typeface="+mn-cs"/>
              </a:rPr>
              <a:t>M</a:t>
            </a: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EURO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Grafik 5"/>
          <p:cNvPicPr>
            <a:picLocks noChangeAspect="1"/>
          </p:cNvPicPr>
          <p:nvPr/>
        </p:nvPicPr>
        <p:blipFill>
          <a:blip r:embed="rId2"/>
          <a:stretch>
            <a:fillRect/>
          </a:stretch>
        </p:blipFill>
        <p:spPr>
          <a:xfrm>
            <a:off x="303837" y="948848"/>
            <a:ext cx="8604571" cy="5380842"/>
          </a:xfrm>
          <a:prstGeom prst="rect">
            <a:avLst/>
          </a:prstGeom>
        </p:spPr>
      </p:pic>
      <p:sp>
        <p:nvSpPr>
          <p:cNvPr id="3" name="Rechteck 2"/>
          <p:cNvSpPr/>
          <p:nvPr/>
        </p:nvSpPr>
        <p:spPr>
          <a:xfrm>
            <a:off x="176384" y="6373856"/>
            <a:ext cx="4429739" cy="369332"/>
          </a:xfrm>
          <a:prstGeom prst="rect">
            <a:avLst/>
          </a:prstGeom>
        </p:spPr>
        <p:txBody>
          <a:bodyPr wrap="none">
            <a:spAutoFit/>
          </a:bodyPr>
          <a:lstStyle/>
          <a:p>
            <a:r>
              <a:rPr lang="en-US" dirty="0"/>
              <a:t>escalated amount (2024 prices) 3,68 MEURO </a:t>
            </a:r>
          </a:p>
        </p:txBody>
      </p:sp>
      <p:sp>
        <p:nvSpPr>
          <p:cNvPr id="8" name="Textfeld 7"/>
          <p:cNvSpPr txBox="1"/>
          <p:nvPr/>
        </p:nvSpPr>
        <p:spPr>
          <a:xfrm>
            <a:off x="1475667" y="6098858"/>
            <a:ext cx="720069" cy="230832"/>
          </a:xfrm>
          <a:prstGeom prst="rect">
            <a:avLst/>
          </a:prstGeom>
          <a:noFill/>
        </p:spPr>
        <p:txBody>
          <a:bodyPr wrap="none" rtlCol="0">
            <a:spAutoFit/>
          </a:bodyPr>
          <a:lstStyle/>
          <a:p>
            <a:r>
              <a:rPr lang="de-DE" sz="900" dirty="0" smtClean="0"/>
              <a:t>2023 </a:t>
            </a:r>
            <a:r>
              <a:rPr lang="de-DE" sz="900" dirty="0" err="1" smtClean="0"/>
              <a:t>prices</a:t>
            </a:r>
            <a:endParaRPr lang="de-DE" sz="900" dirty="0"/>
          </a:p>
        </p:txBody>
      </p:sp>
      <p:sp>
        <p:nvSpPr>
          <p:cNvPr id="9" name="Textfeld 8"/>
          <p:cNvSpPr txBox="1"/>
          <p:nvPr/>
        </p:nvSpPr>
        <p:spPr>
          <a:xfrm rot="-720000">
            <a:off x="205451" y="2484884"/>
            <a:ext cx="8633902" cy="954107"/>
          </a:xfrm>
          <a:prstGeom prst="rect">
            <a:avLst/>
          </a:prstGeom>
          <a:solidFill>
            <a:srgbClr val="92D050"/>
          </a:solidFill>
          <a:ln>
            <a:noFill/>
          </a:ln>
        </p:spPr>
        <p:txBody>
          <a:bodyPr wrap="none" rtlCol="0">
            <a:spAutoFit/>
          </a:bodyPr>
          <a:lstStyle/>
          <a:p>
            <a:r>
              <a:rPr lang="en-GB" sz="2800" dirty="0" smtClean="0"/>
              <a:t>updated spending profile for CBM common infrastructure</a:t>
            </a:r>
          </a:p>
          <a:p>
            <a:r>
              <a:rPr lang="en-GB" sz="2800" dirty="0" smtClean="0"/>
              <a:t>presented to ECE/ECSG in November 2023 and April 2024 </a:t>
            </a:r>
            <a:endParaRPr lang="en-GB" sz="2800" dirty="0"/>
          </a:p>
        </p:txBody>
      </p:sp>
    </p:spTree>
    <p:extLst>
      <p:ext uri="{BB962C8B-B14F-4D97-AF65-F5344CB8AC3E}">
        <p14:creationId xmlns:p14="http://schemas.microsoft.com/office/powerpoint/2010/main" val="345038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6F16-738C-688F-C6F0-61554FA508B6}"/>
              </a:ext>
            </a:extLst>
          </p:cNvPr>
          <p:cNvSpPr>
            <a:spLocks noGrp="1"/>
          </p:cNvSpPr>
          <p:nvPr>
            <p:ph type="title"/>
          </p:nvPr>
        </p:nvSpPr>
        <p:spPr>
          <a:xfrm>
            <a:off x="33380" y="516793"/>
            <a:ext cx="8229600" cy="830179"/>
          </a:xfrm>
        </p:spPr>
        <p:txBody>
          <a:bodyPr/>
          <a:lstStyle/>
          <a:p>
            <a:r>
              <a:rPr lang="en-DE" dirty="0" smtClean="0"/>
              <a:t>C</a:t>
            </a:r>
            <a:r>
              <a:rPr lang="de-DE" dirty="0" err="1" smtClean="0"/>
              <a:t>ommon</a:t>
            </a:r>
            <a:r>
              <a:rPr lang="de-DE" dirty="0" smtClean="0"/>
              <a:t> </a:t>
            </a:r>
            <a:r>
              <a:rPr lang="en-DE" dirty="0" smtClean="0"/>
              <a:t>F</a:t>
            </a:r>
            <a:r>
              <a:rPr lang="de-DE" dirty="0" smtClean="0"/>
              <a:t>und </a:t>
            </a:r>
            <a:r>
              <a:rPr lang="en-DE" dirty="0" smtClean="0"/>
              <a:t> </a:t>
            </a:r>
            <a:r>
              <a:rPr lang="en-DE" dirty="0"/>
              <a:t>procurements </a:t>
            </a:r>
          </a:p>
        </p:txBody>
      </p:sp>
      <p:sp>
        <p:nvSpPr>
          <p:cNvPr id="3" name="Content Placeholder 2">
            <a:extLst>
              <a:ext uri="{FF2B5EF4-FFF2-40B4-BE49-F238E27FC236}">
                <a16:creationId xmlns:a16="http://schemas.microsoft.com/office/drawing/2014/main" id="{66D0DA50-598B-B7D6-1473-07E00F812F5B}"/>
              </a:ext>
            </a:extLst>
          </p:cNvPr>
          <p:cNvSpPr>
            <a:spLocks noGrp="1"/>
          </p:cNvSpPr>
          <p:nvPr>
            <p:ph idx="1"/>
          </p:nvPr>
        </p:nvSpPr>
        <p:spPr>
          <a:xfrm>
            <a:off x="33381" y="1423864"/>
            <a:ext cx="9103876" cy="5245496"/>
          </a:xfrm>
        </p:spPr>
        <p:txBody>
          <a:bodyPr>
            <a:normAutofit lnSpcReduction="10000"/>
          </a:bodyPr>
          <a:lstStyle/>
          <a:p>
            <a:pPr>
              <a:lnSpc>
                <a:spcPct val="150000"/>
              </a:lnSpc>
            </a:pPr>
            <a:r>
              <a:rPr lang="en-US" sz="1800" dirty="0" smtClean="0"/>
              <a:t>CBM Common Fund (CF) was established for </a:t>
            </a:r>
            <a:endParaRPr lang="en-US" sz="1800" dirty="0" smtClean="0"/>
          </a:p>
          <a:p>
            <a:pPr marL="0" indent="0">
              <a:lnSpc>
                <a:spcPct val="150000"/>
              </a:lnSpc>
              <a:buNone/>
            </a:pPr>
            <a:r>
              <a:rPr lang="en-US" sz="1800" dirty="0"/>
              <a:t> </a:t>
            </a:r>
            <a:r>
              <a:rPr lang="en-US" sz="1800" dirty="0" smtClean="0"/>
              <a:t>  </a:t>
            </a:r>
            <a:r>
              <a:rPr lang="en-US" sz="1800" dirty="0" smtClean="0"/>
              <a:t>the </a:t>
            </a:r>
            <a:r>
              <a:rPr lang="en-US" sz="1800" dirty="0" smtClean="0"/>
              <a:t>financing </a:t>
            </a:r>
            <a:r>
              <a:rPr lang="en-US" sz="1800" dirty="0" smtClean="0"/>
              <a:t>of the</a:t>
            </a:r>
          </a:p>
          <a:p>
            <a:pPr marL="0" indent="0">
              <a:lnSpc>
                <a:spcPct val="150000"/>
              </a:lnSpc>
              <a:buNone/>
            </a:pPr>
            <a:r>
              <a:rPr lang="en-US" sz="1800" dirty="0"/>
              <a:t> </a:t>
            </a:r>
            <a:r>
              <a:rPr lang="en-US" sz="1800" dirty="0" smtClean="0"/>
              <a:t> </a:t>
            </a:r>
            <a:r>
              <a:rPr lang="en-US" sz="1800" dirty="0" smtClean="0"/>
              <a:t> </a:t>
            </a:r>
            <a:r>
              <a:rPr lang="en-US" sz="1800" dirty="0" smtClean="0"/>
              <a:t>CBM common infrastructure </a:t>
            </a:r>
            <a:endParaRPr lang="en-US" sz="1800" dirty="0" smtClean="0"/>
          </a:p>
          <a:p>
            <a:pPr marL="0" indent="0">
              <a:lnSpc>
                <a:spcPct val="150000"/>
              </a:lnSpc>
              <a:buNone/>
            </a:pPr>
            <a:r>
              <a:rPr lang="en-US" sz="1800" dirty="0"/>
              <a:t> </a:t>
            </a:r>
            <a:r>
              <a:rPr lang="en-US" sz="1800" dirty="0" smtClean="0"/>
              <a:t>  </a:t>
            </a:r>
            <a:r>
              <a:rPr lang="en-US" sz="1800" dirty="0" smtClean="0"/>
              <a:t>(</a:t>
            </a:r>
            <a:r>
              <a:rPr lang="en-US" sz="1800" dirty="0" smtClean="0"/>
              <a:t>evaluated by ECSG and ECE)</a:t>
            </a:r>
          </a:p>
          <a:p>
            <a:pPr marL="0" indent="0">
              <a:lnSpc>
                <a:spcPct val="150000"/>
              </a:lnSpc>
              <a:buNone/>
            </a:pPr>
            <a:endParaRPr lang="en-US" sz="1800" dirty="0" smtClean="0"/>
          </a:p>
          <a:p>
            <a:pPr>
              <a:lnSpc>
                <a:spcPct val="150000"/>
              </a:lnSpc>
            </a:pPr>
            <a:r>
              <a:rPr lang="en-US" sz="1800" b="1" dirty="0" smtClean="0"/>
              <a:t>1.53 </a:t>
            </a:r>
            <a:r>
              <a:rPr lang="en-US" sz="1800" b="1" dirty="0" smtClean="0"/>
              <a:t>M€ collected to date  </a:t>
            </a:r>
            <a:r>
              <a:rPr lang="en-US" sz="1600" dirty="0" smtClean="0"/>
              <a:t>(Critical for success: sufficient budget for </a:t>
            </a:r>
            <a:r>
              <a:rPr lang="en-US" sz="1600" dirty="0" smtClean="0"/>
              <a:t>CF procurements)</a:t>
            </a:r>
          </a:p>
          <a:p>
            <a:pPr>
              <a:lnSpc>
                <a:spcPct val="150000"/>
              </a:lnSpc>
            </a:pPr>
            <a:endParaRPr lang="en-US" sz="1600" dirty="0" smtClean="0"/>
          </a:p>
          <a:p>
            <a:pPr>
              <a:lnSpc>
                <a:spcPct val="150000"/>
              </a:lnSpc>
            </a:pPr>
            <a:r>
              <a:rPr lang="en-US" sz="2300" dirty="0" smtClean="0">
                <a:latin typeface="Arial" panose="020B0604020202020204" pitchFamily="34" charset="0"/>
              </a:rPr>
              <a:t>~22% Russian contribution to </a:t>
            </a:r>
            <a:r>
              <a:rPr lang="en-US" sz="2300" dirty="0" smtClean="0">
                <a:latin typeface="Arial" panose="020B0604020202020204" pitchFamily="34" charset="0"/>
              </a:rPr>
              <a:t>Common Fund (0,711 </a:t>
            </a:r>
            <a:r>
              <a:rPr lang="en-US" sz="2300" dirty="0" smtClean="0">
                <a:latin typeface="Arial" panose="020B0604020202020204" pitchFamily="34" charset="0"/>
              </a:rPr>
              <a:t>M€) to be accommodated by other institution </a:t>
            </a:r>
            <a:endParaRPr lang="en-US" sz="2300" dirty="0" smtClean="0">
              <a:latin typeface="Arial" panose="020B0604020202020204" pitchFamily="34" charset="0"/>
            </a:endParaRPr>
          </a:p>
          <a:p>
            <a:pPr>
              <a:lnSpc>
                <a:spcPct val="150000"/>
              </a:lnSpc>
            </a:pPr>
            <a:r>
              <a:rPr lang="en-US" sz="2300" dirty="0" smtClean="0">
                <a:latin typeface="Arial" panose="020B0604020202020204" pitchFamily="34" charset="0"/>
              </a:rPr>
              <a:t>Compensation for </a:t>
            </a:r>
            <a:r>
              <a:rPr lang="en-US" sz="2300" dirty="0">
                <a:latin typeface="Arial" panose="020B0604020202020204" pitchFamily="34" charset="0"/>
              </a:rPr>
              <a:t>cost increase </a:t>
            </a:r>
            <a:r>
              <a:rPr lang="en-US" sz="2300" dirty="0" smtClean="0">
                <a:latin typeface="Arial" panose="020B0604020202020204" pitchFamily="34" charset="0"/>
              </a:rPr>
              <a:t>due to inflation </a:t>
            </a:r>
            <a:r>
              <a:rPr lang="en-US" sz="2300" dirty="0">
                <a:latin typeface="Arial" panose="020B0604020202020204" pitchFamily="34" charset="0"/>
              </a:rPr>
              <a:t>(~</a:t>
            </a:r>
            <a:r>
              <a:rPr lang="en-US" sz="2300" dirty="0" smtClean="0">
                <a:latin typeface="Arial" panose="020B0604020202020204" pitchFamily="34" charset="0"/>
              </a:rPr>
              <a:t>0,349 </a:t>
            </a:r>
            <a:r>
              <a:rPr lang="en-US" sz="2300" dirty="0">
                <a:latin typeface="Arial" panose="020B0604020202020204" pitchFamily="34" charset="0"/>
              </a:rPr>
              <a:t>M€</a:t>
            </a:r>
            <a:r>
              <a:rPr lang="en-US" sz="2300" dirty="0" smtClean="0">
                <a:latin typeface="Arial" panose="020B0604020202020204" pitchFamily="34" charset="0"/>
              </a:rPr>
              <a:t>)</a:t>
            </a:r>
          </a:p>
          <a:p>
            <a:pPr marL="0" indent="0">
              <a:lnSpc>
                <a:spcPct val="150000"/>
              </a:lnSpc>
              <a:buNone/>
            </a:pPr>
            <a:r>
              <a:rPr lang="en-US" sz="2300" dirty="0">
                <a:solidFill>
                  <a:srgbClr val="0070C0"/>
                </a:solidFill>
                <a:latin typeface="Arial" panose="020B0604020202020204" pitchFamily="34" charset="0"/>
                <a:sym typeface="Wingdings" panose="05000000000000000000" pitchFamily="2" charset="2"/>
              </a:rPr>
              <a:t> </a:t>
            </a:r>
            <a:r>
              <a:rPr lang="en-US" sz="2300" dirty="0" smtClean="0">
                <a:solidFill>
                  <a:srgbClr val="0070C0"/>
                </a:solidFill>
                <a:latin typeface="Arial" panose="020B0604020202020204" pitchFamily="34" charset="0"/>
                <a:sym typeface="Wingdings" panose="05000000000000000000" pitchFamily="2" charset="2"/>
              </a:rPr>
              <a:t>1,06 </a:t>
            </a:r>
            <a:r>
              <a:rPr lang="en-US" sz="2300" dirty="0">
                <a:solidFill>
                  <a:srgbClr val="0070C0"/>
                </a:solidFill>
                <a:latin typeface="Arial" panose="020B0604020202020204" pitchFamily="34" charset="0"/>
                <a:sym typeface="Wingdings" panose="05000000000000000000" pitchFamily="2" charset="2"/>
              </a:rPr>
              <a:t>M€ in addition </a:t>
            </a:r>
            <a:r>
              <a:rPr lang="en-US" sz="2300" dirty="0" smtClean="0">
                <a:solidFill>
                  <a:srgbClr val="0070C0"/>
                </a:solidFill>
                <a:latin typeface="Arial" panose="020B0604020202020204" pitchFamily="34" charset="0"/>
                <a:sym typeface="Wingdings" panose="05000000000000000000" pitchFamily="2" charset="2"/>
              </a:rPr>
              <a:t>needed !</a:t>
            </a:r>
            <a:endParaRPr lang="en-US" sz="2300" dirty="0">
              <a:solidFill>
                <a:srgbClr val="0070C0"/>
              </a:solidFill>
              <a:latin typeface="Arial" panose="020B0604020202020204" pitchFamily="34" charset="0"/>
              <a:sym typeface="Wingdings" panose="05000000000000000000" pitchFamily="2" charset="2"/>
            </a:endParaRPr>
          </a:p>
          <a:p>
            <a:pPr marL="0" indent="0">
              <a:lnSpc>
                <a:spcPct val="150000"/>
              </a:lnSpc>
              <a:buNone/>
            </a:pPr>
            <a:endParaRPr lang="en-US" sz="2300" dirty="0">
              <a:latin typeface="Arial" panose="020B0604020202020204" pitchFamily="34" charset="0"/>
            </a:endParaRPr>
          </a:p>
          <a:p>
            <a:pPr>
              <a:lnSpc>
                <a:spcPct val="150000"/>
              </a:lnSpc>
            </a:pPr>
            <a:endParaRPr lang="en-US" sz="1800" dirty="0" smtClean="0">
              <a:latin typeface="Arial" panose="020B0604020202020204" pitchFamily="34" charset="0"/>
            </a:endParaRPr>
          </a:p>
        </p:txBody>
      </p:sp>
      <p:pic>
        <p:nvPicPr>
          <p:cNvPr id="5" name="Picture 4">
            <a:extLst>
              <a:ext uri="{FF2B5EF4-FFF2-40B4-BE49-F238E27FC236}">
                <a16:creationId xmlns:a16="http://schemas.microsoft.com/office/drawing/2014/main" id="{298338ED-71C2-45C1-9D88-192B5A10EF5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6584"/>
          <a:stretch/>
        </p:blipFill>
        <p:spPr>
          <a:xfrm>
            <a:off x="3707904" y="1924719"/>
            <a:ext cx="1129688" cy="1458969"/>
          </a:xfrm>
          <a:prstGeom prst="rect">
            <a:avLst/>
          </a:prstGeom>
        </p:spPr>
      </p:pic>
      <p:pic>
        <p:nvPicPr>
          <p:cNvPr id="6" name="Grafik 5"/>
          <p:cNvPicPr>
            <a:picLocks noChangeAspect="1"/>
          </p:cNvPicPr>
          <p:nvPr/>
        </p:nvPicPr>
        <p:blipFill>
          <a:blip r:embed="rId3"/>
          <a:stretch>
            <a:fillRect/>
          </a:stretch>
        </p:blipFill>
        <p:spPr>
          <a:xfrm>
            <a:off x="5148064" y="764704"/>
            <a:ext cx="3848623" cy="2736304"/>
          </a:xfrm>
          <a:prstGeom prst="rect">
            <a:avLst/>
          </a:prstGeom>
        </p:spPr>
      </p:pic>
    </p:spTree>
    <p:extLst>
      <p:ext uri="{BB962C8B-B14F-4D97-AF65-F5344CB8AC3E}">
        <p14:creationId xmlns:p14="http://schemas.microsoft.com/office/powerpoint/2010/main" val="3964652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75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750" b="0" i="0" u="none" strike="noStrike" kern="1200" cap="none" spc="0" normalizeH="0" baseline="0" noProof="0">
              <a:ln>
                <a:noFill/>
              </a:ln>
              <a:solidFill>
                <a:srgbClr val="000000"/>
              </a:solidFill>
              <a:effectLst/>
              <a:uLnTx/>
              <a:uFillTx/>
              <a:latin typeface="Arial"/>
              <a:ea typeface="+mn-ea"/>
              <a:cs typeface="+mn-cs"/>
            </a:endParaRPr>
          </a:p>
        </p:txBody>
      </p:sp>
      <p:sp>
        <p:nvSpPr>
          <p:cNvPr id="4" name="Rechteck 3"/>
          <p:cNvSpPr/>
          <p:nvPr/>
        </p:nvSpPr>
        <p:spPr>
          <a:xfrm>
            <a:off x="1654002" y="4494455"/>
            <a:ext cx="5832648" cy="685800"/>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Arial"/>
              <a:ea typeface="+mn-ea"/>
              <a:cs typeface="+mn-cs"/>
            </a:endParaRPr>
          </a:p>
        </p:txBody>
      </p:sp>
      <p:cxnSp>
        <p:nvCxnSpPr>
          <p:cNvPr id="7" name="Gerader Verbinder 6"/>
          <p:cNvCxnSpPr/>
          <p:nvPr/>
        </p:nvCxnSpPr>
        <p:spPr>
          <a:xfrm>
            <a:off x="4738122" y="4494455"/>
            <a:ext cx="1188132"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2839750" y="4556367"/>
            <a:ext cx="163698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srgbClr val="0070C0"/>
                </a:solidFill>
                <a:effectLst/>
                <a:uLnTx/>
                <a:uFillTx/>
                <a:latin typeface="Arial"/>
                <a:ea typeface="+mn-ea"/>
                <a:cs typeface="+mn-cs"/>
              </a:rPr>
              <a:t>construction</a:t>
            </a:r>
            <a:r>
              <a:rPr kumimoji="0" lang="de-DE" sz="1350" b="0" i="0" u="none" strike="noStrike" kern="1200" cap="none" spc="0" normalizeH="0" baseline="0" noProof="0" dirty="0">
                <a:ln>
                  <a:noFill/>
                </a:ln>
                <a:solidFill>
                  <a:srgbClr val="0070C0"/>
                </a:solidFill>
                <a:effectLst/>
                <a:uLnTx/>
                <a:uFillTx/>
                <a:latin typeface="Arial"/>
                <a:ea typeface="+mn-ea"/>
                <a:cs typeface="+mn-cs"/>
              </a:rPr>
              <a:t> </a:t>
            </a:r>
            <a:r>
              <a:rPr kumimoji="0" lang="de-DE" sz="1350" b="0" i="0" u="none" strike="noStrike" kern="1200" cap="none" spc="0" normalizeH="0" baseline="0" noProof="0" dirty="0" err="1">
                <a:ln>
                  <a:noFill/>
                </a:ln>
                <a:solidFill>
                  <a:srgbClr val="0070C0"/>
                </a:solidFill>
                <a:effectLst/>
                <a:uLnTx/>
                <a:uFillTx/>
                <a:latin typeface="Arial"/>
                <a:ea typeface="+mn-ea"/>
                <a:cs typeface="+mn-cs"/>
              </a:rPr>
              <a:t>phase</a:t>
            </a:r>
            <a:endParaRPr kumimoji="0" lang="de-DE" sz="135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srgbClr val="0070C0"/>
                </a:solidFill>
                <a:effectLst/>
                <a:uLnTx/>
                <a:uFillTx/>
                <a:latin typeface="Arial"/>
                <a:ea typeface="+mn-ea"/>
                <a:cs typeface="+mn-cs"/>
              </a:rPr>
              <a:t>Construction</a:t>
            </a:r>
            <a:r>
              <a:rPr kumimoji="0" lang="de-DE" sz="1350" b="0" i="0" u="none" strike="noStrike" kern="1200" cap="none" spc="0" normalizeH="0" baseline="0" noProof="0" dirty="0">
                <a:ln>
                  <a:noFill/>
                </a:ln>
                <a:solidFill>
                  <a:srgbClr val="0070C0"/>
                </a:solidFill>
                <a:effectLst/>
                <a:uLnTx/>
                <a:uFillTx/>
                <a:latin typeface="Arial"/>
                <a:ea typeface="+mn-ea"/>
                <a:cs typeface="+mn-cs"/>
              </a:rPr>
              <a:t> </a:t>
            </a:r>
            <a:r>
              <a:rPr kumimoji="0" lang="de-DE" sz="1350" b="0" i="0" u="none" strike="noStrike" kern="1200" cap="none" spc="0" normalizeH="0" baseline="0" noProof="0" dirty="0" err="1">
                <a:ln>
                  <a:noFill/>
                </a:ln>
                <a:solidFill>
                  <a:srgbClr val="0070C0"/>
                </a:solidFill>
                <a:effectLst/>
                <a:uLnTx/>
                <a:uFillTx/>
                <a:latin typeface="Arial"/>
                <a:ea typeface="+mn-ea"/>
                <a:cs typeface="+mn-cs"/>
              </a:rPr>
              <a:t>MoU</a:t>
            </a:r>
            <a:endParaRPr kumimoji="0" lang="de-DE" sz="1350" b="0" i="0" u="none" strike="noStrike" kern="1200" cap="none" spc="0" normalizeH="0" baseline="0" noProof="0" dirty="0">
              <a:ln>
                <a:noFill/>
              </a:ln>
              <a:solidFill>
                <a:srgbClr val="0070C0"/>
              </a:solidFill>
              <a:effectLst/>
              <a:uLnTx/>
              <a:uFillTx/>
              <a:latin typeface="Arial"/>
              <a:ea typeface="+mn-ea"/>
              <a:cs typeface="+mn-cs"/>
            </a:endParaRPr>
          </a:p>
        </p:txBody>
      </p:sp>
      <p:sp>
        <p:nvSpPr>
          <p:cNvPr id="11" name="Textfeld 10"/>
          <p:cNvSpPr txBox="1"/>
          <p:nvPr/>
        </p:nvSpPr>
        <p:spPr>
          <a:xfrm>
            <a:off x="5893028" y="4594981"/>
            <a:ext cx="1425390"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srgbClr val="000000"/>
                </a:solidFill>
                <a:effectLst/>
                <a:uLnTx/>
                <a:uFillTx/>
                <a:latin typeface="Arial"/>
                <a:ea typeface="+mn-ea"/>
                <a:cs typeface="+mn-cs"/>
              </a:rPr>
              <a:t>operation</a:t>
            </a:r>
            <a:r>
              <a:rPr kumimoji="0" lang="de-DE" sz="1350" b="0" i="0" u="none" strike="noStrike" kern="1200" cap="none" spc="0" normalizeH="0" baseline="0" noProof="0" dirty="0">
                <a:ln>
                  <a:noFill/>
                </a:ln>
                <a:solidFill>
                  <a:srgbClr val="000000"/>
                </a:solidFill>
                <a:effectLst/>
                <a:uLnTx/>
                <a:uFillTx/>
                <a:latin typeface="Arial"/>
                <a:ea typeface="+mn-ea"/>
                <a:cs typeface="+mn-cs"/>
              </a:rPr>
              <a:t> </a:t>
            </a:r>
            <a:r>
              <a:rPr kumimoji="0" lang="de-DE" sz="1350" b="0" i="0" u="none" strike="noStrike" kern="1200" cap="none" spc="0" normalizeH="0" baseline="0" noProof="0" dirty="0" err="1">
                <a:ln>
                  <a:noFill/>
                </a:ln>
                <a:solidFill>
                  <a:srgbClr val="000000"/>
                </a:solidFill>
                <a:effectLst/>
                <a:uLnTx/>
                <a:uFillTx/>
                <a:latin typeface="Arial"/>
                <a:ea typeface="+mn-ea"/>
                <a:cs typeface="+mn-cs"/>
              </a:rPr>
              <a:t>phase</a:t>
            </a:r>
            <a:endParaRPr kumimoji="0" lang="de-DE" sz="13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000000"/>
                </a:solidFill>
                <a:effectLst/>
                <a:uLnTx/>
                <a:uFillTx/>
                <a:latin typeface="Arial"/>
                <a:ea typeface="+mn-ea"/>
                <a:cs typeface="+mn-cs"/>
              </a:rPr>
              <a:t>M&amp;O </a:t>
            </a:r>
            <a:r>
              <a:rPr kumimoji="0" lang="de-DE" sz="1350" b="0" i="0" u="none" strike="noStrike" kern="1200" cap="none" spc="0" normalizeH="0" baseline="0" noProof="0" dirty="0" err="1">
                <a:ln>
                  <a:noFill/>
                </a:ln>
                <a:solidFill>
                  <a:srgbClr val="000000"/>
                </a:solidFill>
                <a:effectLst/>
                <a:uLnTx/>
                <a:uFillTx/>
                <a:latin typeface="Arial"/>
                <a:ea typeface="+mn-ea"/>
                <a:cs typeface="+mn-cs"/>
              </a:rPr>
              <a:t>MoU</a:t>
            </a:r>
            <a:endParaRPr kumimoji="0" lang="de-DE"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feld 5"/>
          <p:cNvSpPr txBox="1"/>
          <p:nvPr/>
        </p:nvSpPr>
        <p:spPr>
          <a:xfrm>
            <a:off x="1317495" y="3865013"/>
            <a:ext cx="664600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0070C0"/>
                </a:solidFill>
                <a:effectLst/>
                <a:uLnTx/>
                <a:uFillTx/>
                <a:latin typeface="Arial"/>
                <a:ea typeface="+mn-ea"/>
                <a:cs typeface="+mn-cs"/>
              </a:rPr>
              <a:t> 2020                                      2025                         </a:t>
            </a:r>
            <a:r>
              <a:rPr kumimoji="0" lang="de-DE" sz="1350" b="0" i="0" u="none" strike="noStrike" kern="1200" cap="none" spc="0" normalizeH="0" baseline="0" noProof="0" dirty="0" smtClean="0">
                <a:ln>
                  <a:noFill/>
                </a:ln>
                <a:solidFill>
                  <a:srgbClr val="0070C0"/>
                </a:solidFill>
                <a:effectLst/>
                <a:uLnTx/>
                <a:uFillTx/>
                <a:latin typeface="Arial"/>
                <a:ea typeface="+mn-ea"/>
                <a:cs typeface="+mn-cs"/>
              </a:rPr>
              <a:t>2028                 </a:t>
            </a:r>
            <a:r>
              <a:rPr kumimoji="0" lang="de-DE" sz="1350" b="0" i="0" u="none" strike="noStrike" kern="1200" cap="none" spc="0" normalizeH="0" baseline="0" noProof="0" dirty="0">
                <a:ln>
                  <a:noFill/>
                </a:ln>
                <a:solidFill>
                  <a:srgbClr val="0070C0"/>
                </a:solidFill>
                <a:effectLst/>
                <a:uLnTx/>
                <a:uFillTx/>
                <a:latin typeface="Arial"/>
                <a:ea typeface="+mn-ea"/>
                <a:cs typeface="+mn-cs"/>
              </a:rPr>
              <a:t>2030</a:t>
            </a:r>
          </a:p>
        </p:txBody>
      </p:sp>
      <p:sp>
        <p:nvSpPr>
          <p:cNvPr id="12" name="Rechteck 11"/>
          <p:cNvSpPr/>
          <p:nvPr/>
        </p:nvSpPr>
        <p:spPr>
          <a:xfrm>
            <a:off x="1654002" y="2865384"/>
            <a:ext cx="5832648" cy="685800"/>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feld 13"/>
          <p:cNvSpPr txBox="1"/>
          <p:nvPr/>
        </p:nvSpPr>
        <p:spPr>
          <a:xfrm>
            <a:off x="1870263" y="2966602"/>
            <a:ext cx="163698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srgbClr val="0070C0"/>
                </a:solidFill>
                <a:effectLst/>
                <a:uLnTx/>
                <a:uFillTx/>
                <a:latin typeface="Arial"/>
                <a:ea typeface="+mn-ea"/>
                <a:cs typeface="+mn-cs"/>
              </a:rPr>
              <a:t>construction</a:t>
            </a:r>
            <a:r>
              <a:rPr kumimoji="0" lang="de-DE" sz="1350" b="0" i="0" u="none" strike="noStrike" kern="1200" cap="none" spc="0" normalizeH="0" baseline="0" noProof="0" dirty="0">
                <a:ln>
                  <a:noFill/>
                </a:ln>
                <a:solidFill>
                  <a:srgbClr val="0070C0"/>
                </a:solidFill>
                <a:effectLst/>
                <a:uLnTx/>
                <a:uFillTx/>
                <a:latin typeface="Arial"/>
                <a:ea typeface="+mn-ea"/>
                <a:cs typeface="+mn-cs"/>
              </a:rPr>
              <a:t> </a:t>
            </a:r>
            <a:r>
              <a:rPr kumimoji="0" lang="de-DE" sz="1350" b="0" i="0" u="none" strike="noStrike" kern="1200" cap="none" spc="0" normalizeH="0" baseline="0" noProof="0" dirty="0" err="1">
                <a:ln>
                  <a:noFill/>
                </a:ln>
                <a:solidFill>
                  <a:srgbClr val="0070C0"/>
                </a:solidFill>
                <a:effectLst/>
                <a:uLnTx/>
                <a:uFillTx/>
                <a:latin typeface="Arial"/>
                <a:ea typeface="+mn-ea"/>
                <a:cs typeface="+mn-cs"/>
              </a:rPr>
              <a:t>phase</a:t>
            </a:r>
            <a:endParaRPr kumimoji="0" lang="de-DE" sz="135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srgbClr val="0070C0"/>
                </a:solidFill>
                <a:effectLst/>
                <a:uLnTx/>
                <a:uFillTx/>
                <a:latin typeface="Arial"/>
                <a:ea typeface="+mn-ea"/>
                <a:cs typeface="+mn-cs"/>
              </a:rPr>
              <a:t>Construction</a:t>
            </a:r>
            <a:r>
              <a:rPr kumimoji="0" lang="de-DE" sz="1350" b="0" i="0" u="none" strike="noStrike" kern="1200" cap="none" spc="0" normalizeH="0" baseline="0" noProof="0" dirty="0">
                <a:ln>
                  <a:noFill/>
                </a:ln>
                <a:solidFill>
                  <a:srgbClr val="0070C0"/>
                </a:solidFill>
                <a:effectLst/>
                <a:uLnTx/>
                <a:uFillTx/>
                <a:latin typeface="Arial"/>
                <a:ea typeface="+mn-ea"/>
                <a:cs typeface="+mn-cs"/>
              </a:rPr>
              <a:t> </a:t>
            </a:r>
            <a:r>
              <a:rPr kumimoji="0" lang="de-DE" sz="1350" b="0" i="0" u="none" strike="noStrike" kern="1200" cap="none" spc="0" normalizeH="0" baseline="0" noProof="0" dirty="0" err="1">
                <a:ln>
                  <a:noFill/>
                </a:ln>
                <a:solidFill>
                  <a:srgbClr val="0070C0"/>
                </a:solidFill>
                <a:effectLst/>
                <a:uLnTx/>
                <a:uFillTx/>
                <a:latin typeface="Arial"/>
                <a:ea typeface="+mn-ea"/>
                <a:cs typeface="+mn-cs"/>
              </a:rPr>
              <a:t>MoU</a:t>
            </a:r>
            <a:endParaRPr kumimoji="0" lang="de-DE" sz="1350" b="0" i="0" u="none" strike="noStrike" kern="1200" cap="none" spc="0" normalizeH="0" baseline="0" noProof="0" dirty="0">
              <a:ln>
                <a:noFill/>
              </a:ln>
              <a:solidFill>
                <a:srgbClr val="0070C0"/>
              </a:solidFill>
              <a:effectLst/>
              <a:uLnTx/>
              <a:uFillTx/>
              <a:latin typeface="Arial"/>
              <a:ea typeface="+mn-ea"/>
              <a:cs typeface="+mn-cs"/>
            </a:endParaRPr>
          </a:p>
        </p:txBody>
      </p:sp>
      <p:cxnSp>
        <p:nvCxnSpPr>
          <p:cNvPr id="15" name="Gerader Verbinder 14"/>
          <p:cNvCxnSpPr/>
          <p:nvPr/>
        </p:nvCxnSpPr>
        <p:spPr>
          <a:xfrm>
            <a:off x="3221099" y="2873514"/>
            <a:ext cx="1188132"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4978897" y="2966602"/>
            <a:ext cx="1425390"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srgbClr val="000000"/>
                </a:solidFill>
                <a:effectLst/>
                <a:uLnTx/>
                <a:uFillTx/>
                <a:latin typeface="Arial"/>
                <a:ea typeface="+mn-ea"/>
                <a:cs typeface="+mn-cs"/>
              </a:rPr>
              <a:t>operation</a:t>
            </a:r>
            <a:r>
              <a:rPr kumimoji="0" lang="de-DE" sz="1350" b="0" i="0" u="none" strike="noStrike" kern="1200" cap="none" spc="0" normalizeH="0" baseline="0" noProof="0" dirty="0">
                <a:ln>
                  <a:noFill/>
                </a:ln>
                <a:solidFill>
                  <a:srgbClr val="000000"/>
                </a:solidFill>
                <a:effectLst/>
                <a:uLnTx/>
                <a:uFillTx/>
                <a:latin typeface="Arial"/>
                <a:ea typeface="+mn-ea"/>
                <a:cs typeface="+mn-cs"/>
              </a:rPr>
              <a:t> </a:t>
            </a:r>
            <a:r>
              <a:rPr kumimoji="0" lang="de-DE" sz="1350" b="0" i="0" u="none" strike="noStrike" kern="1200" cap="none" spc="0" normalizeH="0" baseline="0" noProof="0" dirty="0" err="1">
                <a:ln>
                  <a:noFill/>
                </a:ln>
                <a:solidFill>
                  <a:srgbClr val="000000"/>
                </a:solidFill>
                <a:effectLst/>
                <a:uLnTx/>
                <a:uFillTx/>
                <a:latin typeface="Arial"/>
                <a:ea typeface="+mn-ea"/>
                <a:cs typeface="+mn-cs"/>
              </a:rPr>
              <a:t>phase</a:t>
            </a:r>
            <a:endParaRPr kumimoji="0" lang="de-DE" sz="13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srgbClr val="000000"/>
                </a:solidFill>
                <a:effectLst/>
                <a:uLnTx/>
                <a:uFillTx/>
                <a:latin typeface="Arial"/>
                <a:ea typeface="+mn-ea"/>
                <a:cs typeface="+mn-cs"/>
              </a:rPr>
              <a:t>M&amp;O </a:t>
            </a:r>
            <a:r>
              <a:rPr kumimoji="0" lang="de-DE" sz="1350" b="0" i="0" u="none" strike="noStrike" kern="1200" cap="none" spc="0" normalizeH="0" baseline="0" noProof="0" dirty="0" err="1">
                <a:ln>
                  <a:noFill/>
                </a:ln>
                <a:solidFill>
                  <a:srgbClr val="000000"/>
                </a:solidFill>
                <a:effectLst/>
                <a:uLnTx/>
                <a:uFillTx/>
                <a:latin typeface="Arial"/>
                <a:ea typeface="+mn-ea"/>
                <a:cs typeface="+mn-cs"/>
              </a:rPr>
              <a:t>MoU</a:t>
            </a:r>
            <a:endParaRPr kumimoji="0" lang="de-DE" sz="13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Gerade Verbindung mit Pfeil 17"/>
          <p:cNvCxnSpPr>
            <a:stCxn id="12" idx="3"/>
          </p:cNvCxnSpPr>
          <p:nvPr/>
        </p:nvCxnSpPr>
        <p:spPr>
          <a:xfrm>
            <a:off x="7486650" y="3208284"/>
            <a:ext cx="555427" cy="0"/>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20" name="Gerade Verbindung mit Pfeil 19"/>
          <p:cNvCxnSpPr/>
          <p:nvPr/>
        </p:nvCxnSpPr>
        <p:spPr>
          <a:xfrm>
            <a:off x="7486650" y="4831630"/>
            <a:ext cx="614363" cy="5724"/>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sp>
        <p:nvSpPr>
          <p:cNvPr id="23" name="Textfeld 22"/>
          <p:cNvSpPr txBox="1"/>
          <p:nvPr/>
        </p:nvSpPr>
        <p:spPr>
          <a:xfrm>
            <a:off x="598900" y="3036896"/>
            <a:ext cx="102624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prstClr val="black"/>
                </a:solidFill>
                <a:effectLst/>
                <a:uLnTx/>
                <a:uFillTx/>
                <a:latin typeface="Calibri" panose="020F0502020204030204"/>
                <a:ea typeface="+mn-ea"/>
                <a:cs typeface="+mn-cs"/>
              </a:rPr>
              <a:t>old</a:t>
            </a:r>
            <a:r>
              <a:rPr kumimoji="0" lang="de-DE"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350" b="0" i="0" u="none" strike="noStrike" kern="1200" cap="none" spc="0" normalizeH="0" baseline="0" noProof="0" dirty="0" err="1">
                <a:ln>
                  <a:noFill/>
                </a:ln>
                <a:solidFill>
                  <a:prstClr val="black"/>
                </a:solidFill>
                <a:effectLst/>
                <a:uLnTx/>
                <a:uFillTx/>
                <a:latin typeface="Calibri" panose="020F0502020204030204"/>
                <a:ea typeface="+mn-ea"/>
                <a:cs typeface="+mn-cs"/>
              </a:rPr>
              <a:t>timeline</a:t>
            </a:r>
            <a:endParaRPr kumimoji="0" lang="de-D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feld 23"/>
          <p:cNvSpPr txBox="1"/>
          <p:nvPr/>
        </p:nvSpPr>
        <p:spPr>
          <a:xfrm>
            <a:off x="606492" y="4598840"/>
            <a:ext cx="110395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err="1">
                <a:ln>
                  <a:noFill/>
                </a:ln>
                <a:solidFill>
                  <a:prstClr val="black"/>
                </a:solidFill>
                <a:effectLst/>
                <a:uLnTx/>
                <a:uFillTx/>
                <a:latin typeface="Calibri" panose="020F0502020204030204"/>
                <a:ea typeface="+mn-ea"/>
                <a:cs typeface="+mn-cs"/>
              </a:rPr>
              <a:t>new</a:t>
            </a:r>
            <a:r>
              <a:rPr kumimoji="0" lang="de-DE"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350" b="0" i="0" u="none" strike="noStrike" kern="1200" cap="none" spc="0" normalizeH="0" baseline="0" noProof="0" dirty="0" err="1" smtClean="0">
                <a:ln>
                  <a:noFill/>
                </a:ln>
                <a:solidFill>
                  <a:prstClr val="black"/>
                </a:solidFill>
                <a:effectLst/>
                <a:uLnTx/>
                <a:uFillTx/>
                <a:latin typeface="Calibri" panose="020F0502020204030204"/>
                <a:ea typeface="+mn-ea"/>
                <a:cs typeface="+mn-cs"/>
              </a:rPr>
              <a:t>timeline</a:t>
            </a:r>
            <a:endParaRPr kumimoji="0" lang="de-DE" sz="135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smtClean="0">
                <a:ln>
                  <a:noFill/>
                </a:ln>
                <a:solidFill>
                  <a:prstClr val="black"/>
                </a:solidFill>
                <a:effectLst/>
                <a:uLnTx/>
                <a:uFillTx/>
                <a:latin typeface="Calibri" panose="020F0502020204030204"/>
                <a:ea typeface="+mn-ea"/>
                <a:cs typeface="+mn-cs"/>
              </a:rPr>
              <a:t>(2023)</a:t>
            </a:r>
            <a:endParaRPr kumimoji="0" lang="de-D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feld 24"/>
          <p:cNvSpPr txBox="1"/>
          <p:nvPr/>
        </p:nvSpPr>
        <p:spPr>
          <a:xfrm>
            <a:off x="527838" y="5397014"/>
            <a:ext cx="7437357" cy="120032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update Common Fund regulated in Amendment: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Annual </a:t>
            </a: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due amount per PhD </a:t>
            </a: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holder in </a:t>
            </a: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construction </a:t>
            </a: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phase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dirty="0" smtClean="0">
                <a:solidFill>
                  <a:srgbClr val="0070C0"/>
                </a:solidFill>
                <a:latin typeface="Calibri" panose="020F0502020204030204"/>
              </a:rPr>
              <a:t>of</a:t>
            </a: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 2810 </a:t>
            </a: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EURO </a:t>
            </a: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also to be collected in 2025 and 2026!</a:t>
            </a:r>
            <a:endPar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 name="Rechteck 1"/>
          <p:cNvSpPr/>
          <p:nvPr/>
        </p:nvSpPr>
        <p:spPr>
          <a:xfrm>
            <a:off x="0" y="542918"/>
            <a:ext cx="9144000" cy="19620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Due to the termination of the membership of the institutions in Russia contributions to the Common Fund of </a:t>
            </a:r>
            <a:r>
              <a:rPr kumimoji="0" lang="en-US" sz="1350" b="0" i="0" u="none" strike="noStrike" kern="1200" cap="none" spc="0" normalizeH="0" baseline="0" noProof="0" dirty="0" smtClean="0">
                <a:ln>
                  <a:noFill/>
                </a:ln>
                <a:solidFill>
                  <a:prstClr val="black"/>
                </a:solidFill>
                <a:effectLst/>
                <a:uLnTx/>
                <a:uFillTx/>
                <a:latin typeface="Calibri" panose="020F0502020204030204"/>
                <a:ea typeface="+mn-ea"/>
                <a:cs typeface="+mn-cs"/>
              </a:rPr>
              <a:t>0,711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M€ (~</a:t>
            </a:r>
            <a:r>
              <a:rPr kumimoji="0" lang="en-US" sz="1350" b="0" i="0" u="none" strike="noStrike" kern="1200" cap="none" spc="0" normalizeH="0" baseline="0" noProof="0" dirty="0" smtClean="0">
                <a:ln>
                  <a:noFill/>
                </a:ln>
                <a:solidFill>
                  <a:prstClr val="black"/>
                </a:solidFill>
                <a:effectLst/>
                <a:uLnTx/>
                <a:uFillTx/>
                <a:latin typeface="Calibri" panose="020F0502020204030204"/>
                <a:ea typeface="+mn-ea"/>
                <a:cs typeface="+mn-cs"/>
              </a:rPr>
              <a:t>22%)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are not covered at present. The </a:t>
            </a:r>
            <a:r>
              <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rPr>
              <a:t>CBM Collaboration Board has endorsed at its meeting in March 2023 the strategy to collect the annual due amounts per institute as defined in the CBM Construction </a:t>
            </a:r>
            <a:r>
              <a:rPr kumimoji="0" lang="en-US" sz="1350" b="1" i="0" u="none" strike="noStrike" kern="1200" cap="none" spc="0" normalizeH="0" baseline="0" noProof="0" dirty="0" err="1">
                <a:ln>
                  <a:noFill/>
                </a:ln>
                <a:solidFill>
                  <a:srgbClr val="FF0000"/>
                </a:solidFill>
                <a:effectLst/>
                <a:uLnTx/>
                <a:uFillTx/>
                <a:latin typeface="Calibri" panose="020F0502020204030204"/>
                <a:ea typeface="+mn-ea"/>
                <a:cs typeface="+mn-cs"/>
              </a:rPr>
              <a:t>MoU</a:t>
            </a:r>
            <a:r>
              <a:rPr kumimoji="0" lang="en-US" sz="1350" b="1" i="0" u="none" strike="noStrike" kern="1200" cap="none" spc="0" normalizeH="0" baseline="0" noProof="0" dirty="0">
                <a:ln>
                  <a:noFill/>
                </a:ln>
                <a:solidFill>
                  <a:srgbClr val="FF0000"/>
                </a:solidFill>
                <a:effectLst/>
                <a:uLnTx/>
                <a:uFillTx/>
                <a:latin typeface="Calibri" panose="020F0502020204030204"/>
                <a:ea typeface="+mn-ea"/>
                <a:cs typeface="+mn-cs"/>
              </a:rPr>
              <a:t> for 2 additional years</a:t>
            </a:r>
            <a:r>
              <a:rPr kumimoji="0" lang="en-US" sz="135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since the construction period will be about 2 years longer, as anticipated in the signed C-</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MoU</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This procedure would assure that the annual contributions per CBM member institute remain unchanged. Only the transition of the construction phase to the operation phase of the CBM experiment will be shifted by about 2 years.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The annual due amount per PhD holder to the Common Fund in the CBM construction phase will </a:t>
            </a:r>
            <a:r>
              <a:rPr kumimoji="0" lang="en-US" sz="1350" b="0" i="0" u="none" strike="noStrike" kern="1200" cap="none" spc="0" normalizeH="0" baseline="0" noProof="0" dirty="0" smtClean="0">
                <a:ln>
                  <a:noFill/>
                </a:ln>
                <a:solidFill>
                  <a:prstClr val="black"/>
                </a:solidFill>
                <a:effectLst/>
                <a:uLnTx/>
                <a:uFillTx/>
                <a:latin typeface="Calibri" panose="020F0502020204030204"/>
                <a:ea typeface="+mn-ea"/>
                <a:cs typeface="+mn-cs"/>
              </a:rPr>
              <a:t>be 2810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EURO. The annual due amount per PhD holder in the operation phase of CBM has to be determined. The M&amp;O costs will be subject of the CBM Maintenance and Operations (M&amp;O) </a:t>
            </a:r>
            <a:r>
              <a:rPr kumimoji="0" lang="en-US" sz="1350" b="0" i="0" u="none" strike="noStrike" kern="1200" cap="none" spc="0" normalizeH="0" baseline="0" noProof="0" dirty="0" err="1">
                <a:ln>
                  <a:noFill/>
                </a:ln>
                <a:solidFill>
                  <a:prstClr val="black"/>
                </a:solidFill>
                <a:effectLst/>
                <a:uLnTx/>
                <a:uFillTx/>
                <a:latin typeface="Calibri" panose="020F0502020204030204"/>
                <a:ea typeface="+mn-ea"/>
                <a:cs typeface="+mn-cs"/>
              </a:rPr>
              <a:t>MoU</a:t>
            </a:r>
            <a:r>
              <a:rPr kumimoji="0" lang="en-US" sz="1350" b="0" i="0" u="none" strike="noStrike" kern="1200" cap="none" spc="0" normalizeH="0" baseline="0" noProof="0" dirty="0" smtClean="0">
                <a:ln>
                  <a:noFill/>
                </a:ln>
                <a:solidFill>
                  <a:prstClr val="black"/>
                </a:solidFill>
                <a:effectLst/>
                <a:uLnTx/>
                <a:uFillTx/>
                <a:latin typeface="Calibri" panose="020F0502020204030204"/>
                <a:ea typeface="+mn-ea"/>
                <a:cs typeface="+mn-cs"/>
              </a:rPr>
              <a:t>. Moreover,  0,349M€ compensation for inflation have to be collected.</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itel 1"/>
          <p:cNvSpPr txBox="1">
            <a:spLocks/>
          </p:cNvSpPr>
          <p:nvPr/>
        </p:nvSpPr>
        <p:spPr>
          <a:xfrm>
            <a:off x="0" y="1"/>
            <a:ext cx="9144000" cy="534788"/>
          </a:xfrm>
          <a:prstGeom prst="rect">
            <a:avLst/>
          </a:prstGeom>
          <a:solidFill>
            <a:srgbClr val="0070C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update CBM Common Fund (</a:t>
            </a:r>
            <a:r>
              <a:rPr kumimoji="0" lang="de-DE" sz="2800" b="0" i="0" u="none" strike="noStrike" kern="1200" cap="none" spc="0" normalizeH="0" baseline="0" noProof="0" dirty="0" err="1" smtClean="0">
                <a:ln>
                  <a:noFill/>
                </a:ln>
                <a:solidFill>
                  <a:sysClr val="windowText" lastClr="000000"/>
                </a:solidFill>
                <a:effectLst/>
                <a:uLnTx/>
                <a:uFillTx/>
                <a:latin typeface="Calibri"/>
                <a:ea typeface="+mj-ea"/>
                <a:cs typeface="+mj-cs"/>
              </a:rPr>
              <a:t>Amendment</a:t>
            </a: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 C-</a:t>
            </a:r>
            <a:r>
              <a:rPr kumimoji="0" lang="de-DE" sz="2800" b="0" i="0" u="none" strike="noStrike" kern="1200" cap="none" spc="0" normalizeH="0" baseline="0" noProof="0" dirty="0" err="1" smtClean="0">
                <a:ln>
                  <a:noFill/>
                </a:ln>
                <a:solidFill>
                  <a:sysClr val="windowText" lastClr="000000"/>
                </a:solidFill>
                <a:effectLst/>
                <a:uLnTx/>
                <a:uFillTx/>
                <a:latin typeface="Calibri"/>
                <a:ea typeface="+mj-ea"/>
                <a:cs typeface="+mj-cs"/>
              </a:rPr>
              <a:t>MoU</a:t>
            </a: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a:t>
            </a:r>
            <a:endParaRPr kumimoji="0" lang="de-DE"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146494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CD4D6-CEBA-244B-964B-18F77BCC6F7C}"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el 1"/>
          <p:cNvSpPr txBox="1">
            <a:spLocks/>
          </p:cNvSpPr>
          <p:nvPr/>
        </p:nvSpPr>
        <p:spPr>
          <a:xfrm>
            <a:off x="19294" y="0"/>
            <a:ext cx="8441138" cy="691355"/>
          </a:xfrm>
          <a:prstGeom prst="rect">
            <a:avLst/>
          </a:prstGeom>
          <a:solidFill>
            <a:srgbClr val="0070C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update CBM </a:t>
            </a:r>
            <a:r>
              <a:rPr kumimoji="0" lang="de-DE" sz="2800" b="0" i="0" u="none" strike="noStrike" kern="1200" cap="none" spc="0" normalizeH="0" baseline="0" noProof="0" dirty="0" err="1" smtClean="0">
                <a:ln>
                  <a:noFill/>
                </a:ln>
                <a:solidFill>
                  <a:sysClr val="windowText" lastClr="000000"/>
                </a:solidFill>
                <a:effectLst/>
                <a:uLnTx/>
                <a:uFillTx/>
                <a:latin typeface="Calibri"/>
                <a:ea typeface="+mj-ea"/>
                <a:cs typeface="+mj-cs"/>
              </a:rPr>
              <a:t>Construction</a:t>
            </a: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 Common Fund (</a:t>
            </a:r>
            <a:r>
              <a:rPr kumimoji="0" lang="de-DE" sz="2800" b="0" i="0" u="none" strike="noStrike" kern="1200" cap="none" spc="0" normalizeH="0" baseline="0" noProof="0" dirty="0" err="1" smtClean="0">
                <a:ln>
                  <a:noFill/>
                </a:ln>
                <a:solidFill>
                  <a:sysClr val="windowText" lastClr="000000"/>
                </a:solidFill>
                <a:effectLst/>
                <a:uLnTx/>
                <a:uFillTx/>
                <a:latin typeface="Calibri"/>
                <a:ea typeface="+mj-ea"/>
                <a:cs typeface="+mj-cs"/>
              </a:rPr>
              <a:t>Amendment</a:t>
            </a: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 C-</a:t>
            </a:r>
            <a:r>
              <a:rPr kumimoji="0" lang="de-DE" sz="2800" b="0" i="0" u="none" strike="noStrike" kern="1200" cap="none" spc="0" normalizeH="0" baseline="0" noProof="0" dirty="0" err="1" smtClean="0">
                <a:ln>
                  <a:noFill/>
                </a:ln>
                <a:solidFill>
                  <a:sysClr val="windowText" lastClr="000000"/>
                </a:solidFill>
                <a:effectLst/>
                <a:uLnTx/>
                <a:uFillTx/>
                <a:latin typeface="Calibri"/>
                <a:ea typeface="+mj-ea"/>
                <a:cs typeface="+mj-cs"/>
              </a:rPr>
              <a:t>MoU</a:t>
            </a:r>
            <a:r>
              <a:rPr kumimoji="0" lang="de-DE" sz="2800" b="0" i="0" u="none" strike="noStrike" kern="1200" cap="none" spc="0" normalizeH="0" baseline="0" noProof="0" dirty="0" smtClean="0">
                <a:ln>
                  <a:noFill/>
                </a:ln>
                <a:solidFill>
                  <a:sysClr val="windowText" lastClr="000000"/>
                </a:solidFill>
                <a:effectLst/>
                <a:uLnTx/>
                <a:uFillTx/>
                <a:latin typeface="Calibri"/>
                <a:ea typeface="+mj-ea"/>
                <a:cs typeface="+mj-cs"/>
              </a:rPr>
              <a:t>)</a:t>
            </a:r>
            <a:endParaRPr kumimoji="0" lang="de-DE" sz="28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Textfeld 1"/>
          <p:cNvSpPr txBox="1"/>
          <p:nvPr/>
        </p:nvSpPr>
        <p:spPr>
          <a:xfrm>
            <a:off x="721089" y="754635"/>
            <a:ext cx="77485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due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amounts</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per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institute</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in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years</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2025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and</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2026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for</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closing</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of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funding</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alibri"/>
                <a:ea typeface="+mn-ea"/>
                <a:cs typeface="+mn-cs"/>
              </a:rPr>
              <a:t>gap</a:t>
            </a:r>
            <a:r>
              <a:rPr kumimoji="0" lang="de-DE"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Grafik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9"/>
            <a:ext cx="8848142" cy="5097458"/>
          </a:xfrm>
          <a:prstGeom prst="rect">
            <a:avLst/>
          </a:prstGeom>
          <a:noFill/>
          <a:ln>
            <a:noFill/>
          </a:ln>
        </p:spPr>
      </p:pic>
    </p:spTree>
    <p:extLst>
      <p:ext uri="{BB962C8B-B14F-4D97-AF65-F5344CB8AC3E}">
        <p14:creationId xmlns:p14="http://schemas.microsoft.com/office/powerpoint/2010/main" val="291971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458494" cy="692150"/>
          </a:xfrm>
        </p:spPr>
        <p:txBody>
          <a:bodyPr/>
          <a:lstStyle/>
          <a:p>
            <a:r>
              <a:rPr lang="de-DE" sz="2600" dirty="0" smtClean="0"/>
              <a:t>Content </a:t>
            </a:r>
            <a:r>
              <a:rPr lang="de-DE" sz="2600" dirty="0" err="1" smtClean="0"/>
              <a:t>of</a:t>
            </a:r>
            <a:r>
              <a:rPr lang="de-DE" sz="2600" dirty="0" smtClean="0"/>
              <a:t> </a:t>
            </a:r>
            <a:r>
              <a:rPr lang="de-DE" sz="2600" dirty="0" err="1" smtClean="0"/>
              <a:t>Amendment</a:t>
            </a:r>
            <a:r>
              <a:rPr lang="de-DE" sz="2600" dirty="0" smtClean="0"/>
              <a:t> </a:t>
            </a:r>
            <a:r>
              <a:rPr lang="de-DE" sz="2600" dirty="0" err="1" smtClean="0"/>
              <a:t>to</a:t>
            </a:r>
            <a:r>
              <a:rPr lang="de-DE" sz="2600" dirty="0" smtClean="0"/>
              <a:t> </a:t>
            </a:r>
            <a:r>
              <a:rPr lang="en-GB" sz="2600" dirty="0" smtClean="0"/>
              <a:t>CBM Construction </a:t>
            </a:r>
            <a:r>
              <a:rPr lang="en-GB" sz="2600" dirty="0" err="1" smtClean="0"/>
              <a:t>MoU</a:t>
            </a:r>
            <a:endParaRPr lang="en-GB" sz="26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pic>
        <p:nvPicPr>
          <p:cNvPr id="13" name="Grafik 12"/>
          <p:cNvPicPr>
            <a:picLocks noChangeAspect="1"/>
          </p:cNvPicPr>
          <p:nvPr/>
        </p:nvPicPr>
        <p:blipFill>
          <a:blip r:embed="rId2"/>
          <a:stretch>
            <a:fillRect/>
          </a:stretch>
        </p:blipFill>
        <p:spPr>
          <a:xfrm>
            <a:off x="399898" y="1601643"/>
            <a:ext cx="8058597" cy="5038870"/>
          </a:xfrm>
          <a:prstGeom prst="rect">
            <a:avLst/>
          </a:prstGeom>
        </p:spPr>
      </p:pic>
      <p:sp>
        <p:nvSpPr>
          <p:cNvPr id="14" name="Textfeld 13"/>
          <p:cNvSpPr txBox="1"/>
          <p:nvPr/>
        </p:nvSpPr>
        <p:spPr>
          <a:xfrm>
            <a:off x="399898" y="963254"/>
            <a:ext cx="5514651" cy="461665"/>
          </a:xfrm>
          <a:prstGeom prst="rect">
            <a:avLst/>
          </a:prstGeom>
          <a:noFill/>
        </p:spPr>
        <p:txBody>
          <a:bodyPr wrap="none" rtlCol="0">
            <a:spAutoFit/>
          </a:bodyPr>
          <a:lstStyle/>
          <a:p>
            <a:r>
              <a:rPr lang="de-DE" sz="2400" b="1" dirty="0" err="1" smtClean="0"/>
              <a:t>Extention</a:t>
            </a:r>
            <a:r>
              <a:rPr lang="de-DE" sz="2400" b="1" dirty="0" smtClean="0"/>
              <a:t> </a:t>
            </a:r>
            <a:r>
              <a:rPr lang="de-DE" sz="2400" b="1" dirty="0" err="1" smtClean="0"/>
              <a:t>of</a:t>
            </a:r>
            <a:r>
              <a:rPr lang="de-DE" sz="2400" b="1" dirty="0" smtClean="0"/>
              <a:t> </a:t>
            </a:r>
            <a:r>
              <a:rPr lang="de-DE" sz="2400" b="1" dirty="0" err="1" smtClean="0"/>
              <a:t>duration</a:t>
            </a:r>
            <a:r>
              <a:rPr lang="de-DE" sz="2400" b="1" dirty="0" smtClean="0"/>
              <a:t> </a:t>
            </a:r>
            <a:r>
              <a:rPr lang="de-DE" sz="2400" b="1" dirty="0" err="1" smtClean="0"/>
              <a:t>of</a:t>
            </a:r>
            <a:r>
              <a:rPr lang="de-DE" sz="2400" b="1" dirty="0" smtClean="0"/>
              <a:t> CBM C-</a:t>
            </a:r>
            <a:r>
              <a:rPr lang="de-DE" sz="2400" b="1" dirty="0" err="1" smtClean="0"/>
              <a:t>MoU</a:t>
            </a:r>
            <a:endParaRPr lang="de-DE" sz="2400" b="1" dirty="0"/>
          </a:p>
        </p:txBody>
      </p:sp>
    </p:spTree>
    <p:extLst>
      <p:ext uri="{BB962C8B-B14F-4D97-AF65-F5344CB8AC3E}">
        <p14:creationId xmlns:p14="http://schemas.microsoft.com/office/powerpoint/2010/main" val="3821920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458494" cy="692150"/>
          </a:xfrm>
        </p:spPr>
        <p:txBody>
          <a:bodyPr/>
          <a:lstStyle/>
          <a:p>
            <a:r>
              <a:rPr lang="en-GB" sz="2600" dirty="0" smtClean="0"/>
              <a:t>Content of Amendment </a:t>
            </a:r>
            <a:r>
              <a:rPr lang="de-DE" sz="2600" dirty="0" err="1" smtClean="0"/>
              <a:t>to</a:t>
            </a:r>
            <a:r>
              <a:rPr lang="de-DE" sz="2600" dirty="0" smtClean="0"/>
              <a:t> </a:t>
            </a:r>
            <a:r>
              <a:rPr lang="en-GB" sz="2600" dirty="0" smtClean="0"/>
              <a:t>CBM Construction </a:t>
            </a:r>
            <a:r>
              <a:rPr lang="en-GB" sz="2600" dirty="0" err="1" smtClean="0"/>
              <a:t>MoU</a:t>
            </a:r>
            <a:endParaRPr lang="en-GB" sz="26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feld 3"/>
          <p:cNvSpPr txBox="1"/>
          <p:nvPr/>
        </p:nvSpPr>
        <p:spPr>
          <a:xfrm>
            <a:off x="323528" y="908720"/>
            <a:ext cx="3735318" cy="830997"/>
          </a:xfrm>
          <a:prstGeom prst="rect">
            <a:avLst/>
          </a:prstGeom>
          <a:noFill/>
        </p:spPr>
        <p:txBody>
          <a:bodyPr wrap="none" rtlCol="0">
            <a:spAutoFit/>
          </a:bodyPr>
          <a:lstStyle/>
          <a:p>
            <a:r>
              <a:rPr lang="en-GB" sz="2400" b="1" dirty="0" smtClean="0"/>
              <a:t>Additional contributions</a:t>
            </a:r>
          </a:p>
          <a:p>
            <a:r>
              <a:rPr lang="en-GB" sz="2400" b="1" dirty="0" smtClean="0"/>
              <a:t>to CBM Common Fund</a:t>
            </a:r>
            <a:endParaRPr lang="en-GB" sz="2400" b="1" dirty="0"/>
          </a:p>
        </p:txBody>
      </p:sp>
      <p:pic>
        <p:nvPicPr>
          <p:cNvPr id="3" name="Grafik 2"/>
          <p:cNvPicPr>
            <a:picLocks noChangeAspect="1"/>
          </p:cNvPicPr>
          <p:nvPr/>
        </p:nvPicPr>
        <p:blipFill>
          <a:blip r:embed="rId2"/>
          <a:stretch>
            <a:fillRect/>
          </a:stretch>
        </p:blipFill>
        <p:spPr>
          <a:xfrm>
            <a:off x="192968" y="1871776"/>
            <a:ext cx="8265527" cy="4769263"/>
          </a:xfrm>
          <a:prstGeom prst="rect">
            <a:avLst/>
          </a:prstGeom>
        </p:spPr>
      </p:pic>
    </p:spTree>
    <p:extLst>
      <p:ext uri="{BB962C8B-B14F-4D97-AF65-F5344CB8AC3E}">
        <p14:creationId xmlns:p14="http://schemas.microsoft.com/office/powerpoint/2010/main" val="2198755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458494" cy="692150"/>
          </a:xfrm>
        </p:spPr>
        <p:txBody>
          <a:bodyPr/>
          <a:lstStyle/>
          <a:p>
            <a:r>
              <a:rPr lang="de-DE" sz="2600" dirty="0" smtClean="0"/>
              <a:t>Content </a:t>
            </a:r>
            <a:r>
              <a:rPr lang="de-DE" sz="2600" dirty="0" err="1" smtClean="0"/>
              <a:t>of</a:t>
            </a:r>
            <a:r>
              <a:rPr lang="de-DE" sz="2600" dirty="0" smtClean="0"/>
              <a:t> </a:t>
            </a:r>
            <a:r>
              <a:rPr lang="de-DE" sz="2600" dirty="0" err="1" smtClean="0"/>
              <a:t>Amendment</a:t>
            </a:r>
            <a:r>
              <a:rPr lang="de-DE" sz="2600" dirty="0" smtClean="0"/>
              <a:t> </a:t>
            </a:r>
            <a:r>
              <a:rPr lang="de-DE" sz="2600" dirty="0" err="1" smtClean="0"/>
              <a:t>to</a:t>
            </a:r>
            <a:r>
              <a:rPr lang="de-DE" sz="2600" dirty="0" smtClean="0"/>
              <a:t> </a:t>
            </a:r>
            <a:r>
              <a:rPr lang="en-GB" sz="2600" dirty="0" smtClean="0"/>
              <a:t>CBM Construction </a:t>
            </a:r>
            <a:r>
              <a:rPr lang="en-GB" sz="2600" dirty="0" err="1" smtClean="0"/>
              <a:t>MoU</a:t>
            </a:r>
            <a:endParaRPr lang="en-GB" sz="26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feld 3"/>
          <p:cNvSpPr txBox="1"/>
          <p:nvPr/>
        </p:nvSpPr>
        <p:spPr>
          <a:xfrm>
            <a:off x="1763688" y="661732"/>
            <a:ext cx="5932843" cy="461665"/>
          </a:xfrm>
          <a:prstGeom prst="rect">
            <a:avLst/>
          </a:prstGeom>
          <a:noFill/>
        </p:spPr>
        <p:txBody>
          <a:bodyPr wrap="none" rtlCol="0">
            <a:spAutoFit/>
          </a:bodyPr>
          <a:lstStyle/>
          <a:p>
            <a:r>
              <a:rPr lang="en-GB" sz="2400" b="1" dirty="0" smtClean="0"/>
              <a:t>Changes in the Annexes of the C-</a:t>
            </a:r>
            <a:r>
              <a:rPr lang="en-GB" sz="2400" b="1" dirty="0" err="1" smtClean="0"/>
              <a:t>MoU</a:t>
            </a:r>
            <a:endParaRPr lang="en-GB" sz="2400" b="1" dirty="0"/>
          </a:p>
        </p:txBody>
      </p:sp>
      <p:pic>
        <p:nvPicPr>
          <p:cNvPr id="6" name="Grafik 5"/>
          <p:cNvPicPr>
            <a:picLocks noChangeAspect="1"/>
          </p:cNvPicPr>
          <p:nvPr/>
        </p:nvPicPr>
        <p:blipFill>
          <a:blip r:embed="rId2"/>
          <a:stretch>
            <a:fillRect/>
          </a:stretch>
        </p:blipFill>
        <p:spPr>
          <a:xfrm>
            <a:off x="279772" y="2205867"/>
            <a:ext cx="3644155" cy="4424653"/>
          </a:xfrm>
          <a:prstGeom prst="rect">
            <a:avLst/>
          </a:prstGeom>
        </p:spPr>
      </p:pic>
      <p:pic>
        <p:nvPicPr>
          <p:cNvPr id="7" name="Grafik 6"/>
          <p:cNvPicPr>
            <a:picLocks noChangeAspect="1"/>
          </p:cNvPicPr>
          <p:nvPr/>
        </p:nvPicPr>
        <p:blipFill>
          <a:blip r:embed="rId3"/>
          <a:stretch>
            <a:fillRect/>
          </a:stretch>
        </p:blipFill>
        <p:spPr>
          <a:xfrm>
            <a:off x="4067944" y="1268760"/>
            <a:ext cx="4782225" cy="5253535"/>
          </a:xfrm>
          <a:prstGeom prst="rect">
            <a:avLst/>
          </a:prstGeom>
        </p:spPr>
      </p:pic>
      <p:sp>
        <p:nvSpPr>
          <p:cNvPr id="8" name="Rechteck 7"/>
          <p:cNvSpPr/>
          <p:nvPr/>
        </p:nvSpPr>
        <p:spPr>
          <a:xfrm>
            <a:off x="107504" y="1052736"/>
            <a:ext cx="3816423" cy="1169551"/>
          </a:xfrm>
          <a:prstGeom prst="rect">
            <a:avLst/>
          </a:prstGeom>
        </p:spPr>
        <p:txBody>
          <a:bodyPr wrap="square">
            <a:spAutoFit/>
          </a:bodyPr>
          <a:lstStyle/>
          <a:p>
            <a:r>
              <a:rPr lang="en-US" sz="1000" dirty="0" smtClean="0"/>
              <a:t>The </a:t>
            </a:r>
            <a:r>
              <a:rPr lang="en-US" sz="1000" dirty="0"/>
              <a:t>CBM Collaboration Board has decided on April 4th, 2023 to terminate the membership of </a:t>
            </a:r>
            <a:r>
              <a:rPr lang="en-US" sz="1000" dirty="0" smtClean="0"/>
              <a:t>institutions </a:t>
            </a:r>
            <a:r>
              <a:rPr lang="en-US" sz="1000" dirty="0"/>
              <a:t>in Russia (this includes JINR) in the CBM collaboration. The CBM Collaboration Data </a:t>
            </a:r>
            <a:r>
              <a:rPr lang="en-US" sz="1000" dirty="0" smtClean="0"/>
              <a:t>Base </a:t>
            </a:r>
            <a:r>
              <a:rPr lang="en-US" sz="1000" dirty="0"/>
              <a:t>was updated accordingly. The list of member institutes and of the funding agencies is updated </a:t>
            </a:r>
            <a:r>
              <a:rPr lang="en-US" sz="1000" dirty="0" smtClean="0"/>
              <a:t>in </a:t>
            </a:r>
            <a:r>
              <a:rPr lang="en-US" sz="1000" dirty="0"/>
              <a:t>this </a:t>
            </a:r>
            <a:r>
              <a:rPr lang="en-US" sz="1000" dirty="0" smtClean="0"/>
              <a:t>amendment. </a:t>
            </a:r>
            <a:r>
              <a:rPr lang="en-US" sz="1000" dirty="0"/>
              <a:t>of the C-</a:t>
            </a:r>
            <a:r>
              <a:rPr lang="en-US" sz="1000" dirty="0" err="1"/>
              <a:t>MoU</a:t>
            </a:r>
            <a:r>
              <a:rPr lang="en-US" sz="1000" dirty="0"/>
              <a:t> with list of the member institutes of the CBM collaboration is   </a:t>
            </a:r>
            <a:r>
              <a:rPr lang="en-US" sz="1000" dirty="0" smtClean="0"/>
              <a:t>updated s </a:t>
            </a:r>
            <a:r>
              <a:rPr lang="en-US" sz="1000" dirty="0"/>
              <a:t>follows:</a:t>
            </a:r>
          </a:p>
        </p:txBody>
      </p:sp>
    </p:spTree>
    <p:extLst>
      <p:ext uri="{BB962C8B-B14F-4D97-AF65-F5344CB8AC3E}">
        <p14:creationId xmlns:p14="http://schemas.microsoft.com/office/powerpoint/2010/main" val="3884809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458494" cy="692150"/>
          </a:xfrm>
        </p:spPr>
        <p:txBody>
          <a:bodyPr/>
          <a:lstStyle/>
          <a:p>
            <a:r>
              <a:rPr lang="de-DE" sz="2600" dirty="0" smtClean="0"/>
              <a:t>Content </a:t>
            </a:r>
            <a:r>
              <a:rPr lang="de-DE" sz="2600" dirty="0" err="1" smtClean="0"/>
              <a:t>of</a:t>
            </a:r>
            <a:r>
              <a:rPr lang="de-DE" sz="2600" dirty="0" smtClean="0"/>
              <a:t> </a:t>
            </a:r>
            <a:r>
              <a:rPr lang="de-DE" sz="2600" dirty="0" err="1" smtClean="0"/>
              <a:t>Amendment</a:t>
            </a:r>
            <a:r>
              <a:rPr lang="de-DE" sz="2600" dirty="0" smtClean="0"/>
              <a:t> </a:t>
            </a:r>
            <a:r>
              <a:rPr lang="de-DE" sz="2600" dirty="0" err="1" smtClean="0"/>
              <a:t>to</a:t>
            </a:r>
            <a:r>
              <a:rPr lang="de-DE" sz="2600" dirty="0" smtClean="0"/>
              <a:t> </a:t>
            </a:r>
            <a:r>
              <a:rPr lang="en-GB" sz="2600" dirty="0" smtClean="0"/>
              <a:t>CBM Construction </a:t>
            </a:r>
            <a:r>
              <a:rPr lang="en-GB" sz="2600" dirty="0" err="1" smtClean="0"/>
              <a:t>MoU</a:t>
            </a:r>
            <a:endParaRPr lang="en-GB" sz="26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feld 3"/>
          <p:cNvSpPr txBox="1"/>
          <p:nvPr/>
        </p:nvSpPr>
        <p:spPr>
          <a:xfrm>
            <a:off x="323528" y="908720"/>
            <a:ext cx="59328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0000"/>
                </a:solidFill>
                <a:effectLst/>
                <a:uLnTx/>
                <a:uFillTx/>
                <a:latin typeface="Arial"/>
                <a:ea typeface="+mn-ea"/>
                <a:cs typeface="+mn-cs"/>
              </a:rPr>
              <a:t>Changes in the Annexes of the C-</a:t>
            </a:r>
            <a:r>
              <a:rPr kumimoji="0" lang="en-GB" sz="2400" b="1" i="0" u="none" strike="noStrike" kern="1200" cap="none" spc="0" normalizeH="0" baseline="0" noProof="0" dirty="0" err="1" smtClean="0">
                <a:ln>
                  <a:noFill/>
                </a:ln>
                <a:solidFill>
                  <a:srgbClr val="000000"/>
                </a:solidFill>
                <a:effectLst/>
                <a:uLnTx/>
                <a:uFillTx/>
                <a:latin typeface="Arial"/>
                <a:ea typeface="+mn-ea"/>
                <a:cs typeface="+mn-cs"/>
              </a:rPr>
              <a:t>MoU</a:t>
            </a: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p:cNvPicPr>
            <a:picLocks noChangeAspect="1"/>
          </p:cNvPicPr>
          <p:nvPr/>
        </p:nvPicPr>
        <p:blipFill>
          <a:blip r:embed="rId2"/>
          <a:stretch>
            <a:fillRect/>
          </a:stretch>
        </p:blipFill>
        <p:spPr>
          <a:xfrm>
            <a:off x="50726" y="1559846"/>
            <a:ext cx="9093274" cy="1214625"/>
          </a:xfrm>
          <a:prstGeom prst="rect">
            <a:avLst/>
          </a:prstGeom>
        </p:spPr>
      </p:pic>
      <p:pic>
        <p:nvPicPr>
          <p:cNvPr id="6" name="Grafik 5"/>
          <p:cNvPicPr>
            <a:picLocks noChangeAspect="1"/>
          </p:cNvPicPr>
          <p:nvPr/>
        </p:nvPicPr>
        <p:blipFill>
          <a:blip r:embed="rId3"/>
          <a:stretch>
            <a:fillRect/>
          </a:stretch>
        </p:blipFill>
        <p:spPr>
          <a:xfrm>
            <a:off x="75947" y="2804836"/>
            <a:ext cx="4031313" cy="2929120"/>
          </a:xfrm>
          <a:prstGeom prst="rect">
            <a:avLst/>
          </a:prstGeom>
        </p:spPr>
      </p:pic>
      <p:pic>
        <p:nvPicPr>
          <p:cNvPr id="7" name="Grafik 6"/>
          <p:cNvPicPr>
            <a:picLocks noChangeAspect="1"/>
          </p:cNvPicPr>
          <p:nvPr/>
        </p:nvPicPr>
        <p:blipFill>
          <a:blip r:embed="rId4"/>
          <a:stretch>
            <a:fillRect/>
          </a:stretch>
        </p:blipFill>
        <p:spPr>
          <a:xfrm>
            <a:off x="2915816" y="4735605"/>
            <a:ext cx="3927748" cy="1734284"/>
          </a:xfrm>
          <a:prstGeom prst="rect">
            <a:avLst/>
          </a:prstGeom>
        </p:spPr>
      </p:pic>
      <p:pic>
        <p:nvPicPr>
          <p:cNvPr id="8" name="Grafik 7"/>
          <p:cNvPicPr>
            <a:picLocks noChangeAspect="1"/>
          </p:cNvPicPr>
          <p:nvPr/>
        </p:nvPicPr>
        <p:blipFill>
          <a:blip r:embed="rId5"/>
          <a:stretch>
            <a:fillRect/>
          </a:stretch>
        </p:blipFill>
        <p:spPr>
          <a:xfrm>
            <a:off x="6444208" y="2963932"/>
            <a:ext cx="2451885" cy="3032239"/>
          </a:xfrm>
          <a:prstGeom prst="rect">
            <a:avLst/>
          </a:prstGeom>
        </p:spPr>
      </p:pic>
    </p:spTree>
    <p:extLst>
      <p:ext uri="{BB962C8B-B14F-4D97-AF65-F5344CB8AC3E}">
        <p14:creationId xmlns:p14="http://schemas.microsoft.com/office/powerpoint/2010/main" val="100292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C16C4-0B42-4F6B-9872-1CA29D8FAE3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feld 5"/>
          <p:cNvSpPr txBox="1"/>
          <p:nvPr/>
        </p:nvSpPr>
        <p:spPr>
          <a:xfrm>
            <a:off x="1366664" y="2790120"/>
            <a:ext cx="6552728" cy="362406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700" b="0" i="0" u="sng"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Content presentation</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Status Signing C-</a:t>
            </a:r>
            <a:r>
              <a:rPr kumimoji="0" lang="en-GB" sz="17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MoU</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updated Construction </a:t>
            </a:r>
            <a:r>
              <a:rPr kumimoji="0" lang="en-GB"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timeline </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CBM </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Construction Common Fund / Status payments</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new Spending </a:t>
            </a:r>
            <a:r>
              <a:rPr kumimoji="0" lang="en-GB"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profile Common </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Infrastructure/Procurements for Common Infrastructure</a:t>
            </a: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CBM proposal for </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Amendment </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to C-</a:t>
            </a:r>
            <a:r>
              <a:rPr kumimoji="0" lang="en-GB" sz="17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MoU</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on Common </a:t>
            </a: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Fund</a:t>
            </a:r>
          </a:p>
          <a:p>
            <a:pPr marL="285750" lvl="0" indent="-285750">
              <a:lnSpc>
                <a:spcPct val="150000"/>
              </a:lnSpc>
              <a:buFont typeface="Arial" pitchFamily="34" charset="0"/>
              <a:buChar char="•"/>
              <a:defRPr/>
            </a:pPr>
            <a:r>
              <a:rPr lang="en-GB" sz="1700" dirty="0" smtClean="0">
                <a:solidFill>
                  <a:prstClr val="black"/>
                </a:solidFill>
                <a:latin typeface="Arial" pitchFamily="34" charset="0"/>
                <a:cs typeface="Arial" pitchFamily="34" charset="0"/>
              </a:rPr>
              <a:t>ECE/ECSG evaluation </a:t>
            </a:r>
            <a:r>
              <a:rPr lang="en-GB" sz="1700" dirty="0">
                <a:solidFill>
                  <a:prstClr val="black"/>
                </a:solidFill>
                <a:latin typeface="Arial" pitchFamily="34" charset="0"/>
                <a:cs typeface="Arial" pitchFamily="34" charset="0"/>
              </a:rPr>
              <a:t>of Amendment </a:t>
            </a:r>
            <a:endPar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Outlook CBM Maintenance &amp; Operation </a:t>
            </a:r>
            <a:r>
              <a:rPr kumimoji="0" lang="en-GB" sz="17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MoU</a:t>
            </a:r>
            <a:endParaRPr kumimoji="0" lang="en-GB"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7" name="Titel 1"/>
          <p:cNvSpPr txBox="1">
            <a:spLocks/>
          </p:cNvSpPr>
          <p:nvPr/>
        </p:nvSpPr>
        <p:spPr>
          <a:xfrm>
            <a:off x="-30209" y="-13031"/>
            <a:ext cx="9174207" cy="1137775"/>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RRB process </a:t>
            </a:r>
            <a:r>
              <a:rPr kumimoji="0" lang="en-US" sz="3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sym typeface="Wingdings" panose="05000000000000000000" pitchFamily="2" charset="2"/>
              </a:rPr>
              <a:t> Construction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j-ea"/>
                <a:cs typeface="Arial" pitchFamily="34" charset="0"/>
                <a:sym typeface="Wingdings" panose="05000000000000000000" pitchFamily="2" charset="2"/>
              </a:rPr>
              <a:t>MoU</a:t>
            </a:r>
            <a:r>
              <a:rPr kumimoji="0" lang="en-US" sz="3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sym typeface="Wingdings" panose="05000000000000000000" pitchFamily="2" charset="2"/>
              </a:rPr>
              <a:t>  M&amp;O </a:t>
            </a:r>
            <a:r>
              <a:rPr kumimoji="0" lang="en-US" sz="3200" b="0" i="0" u="none" strike="noStrike" kern="1200" cap="none" spc="0" normalizeH="0" baseline="0" noProof="0" dirty="0" err="1" smtClean="0">
                <a:ln>
                  <a:noFill/>
                </a:ln>
                <a:solidFill>
                  <a:prstClr val="black"/>
                </a:solidFill>
                <a:effectLst/>
                <a:uLnTx/>
                <a:uFillTx/>
                <a:latin typeface="Arial" pitchFamily="34" charset="0"/>
                <a:ea typeface="+mj-ea"/>
                <a:cs typeface="Arial" pitchFamily="34" charset="0"/>
                <a:sym typeface="Wingdings" panose="05000000000000000000" pitchFamily="2" charset="2"/>
              </a:rPr>
              <a:t>MoU</a:t>
            </a:r>
            <a:endParaRPr kumimoji="0" lang="en-US" sz="3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2" name="Datumsplatzhalt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tint val="75000"/>
                  </a:prstClr>
                </a:solidFill>
                <a:latin typeface="Calibri"/>
              </a:rPr>
              <a:t>1</a:t>
            </a:r>
            <a:r>
              <a:rPr kumimoji="0" lang="de-DE" sz="1200" b="0" i="0" u="none" strike="noStrike" kern="1200" cap="none" spc="0" normalizeH="0" baseline="0" noProof="0" dirty="0" smtClean="0">
                <a:ln>
                  <a:noFill/>
                </a:ln>
                <a:solidFill>
                  <a:prstClr val="black">
                    <a:tint val="75000"/>
                  </a:prstClr>
                </a:solidFill>
                <a:effectLst/>
                <a:uLnTx/>
                <a:uFillTx/>
                <a:latin typeface="Calibri"/>
                <a:ea typeface="+mn-ea"/>
                <a:cs typeface="+mn-cs"/>
              </a:rPr>
              <a:t>6.05.2024</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ußzeilenplatzhalter 2"/>
          <p:cNvSpPr>
            <a:spLocks noGrp="1"/>
          </p:cNvSpPr>
          <p:nvPr>
            <p:ph type="ftr" sz="quarter" idx="11"/>
          </p:nvPr>
        </p:nvSpPr>
        <p:spPr>
          <a:xfrm>
            <a:off x="2627784" y="6381328"/>
            <a:ext cx="576064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a:rPr>
              <a:t> </a:t>
            </a:r>
            <a:r>
              <a:rPr lang="en-US" dirty="0" smtClean="0">
                <a:solidFill>
                  <a:prstClr val="black">
                    <a:tint val="75000"/>
                  </a:prstClr>
                </a:solidFill>
                <a:latin typeface="Calibri"/>
              </a:rPr>
              <a:t>                                                  </a:t>
            </a: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Jürgen Eschke, CBM RC</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hteck 4"/>
          <p:cNvSpPr/>
          <p:nvPr/>
        </p:nvSpPr>
        <p:spPr>
          <a:xfrm>
            <a:off x="179512" y="2020784"/>
            <a:ext cx="8964486" cy="72008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2012    2013   ------------------------------------------------------------------2020     </a:t>
            </a:r>
            <a:r>
              <a:rPr lang="de-DE" sz="1400" dirty="0">
                <a:solidFill>
                  <a:prstClr val="black"/>
                </a:solidFill>
                <a:latin typeface="Calibri"/>
              </a:rPr>
              <a:t> </a:t>
            </a:r>
            <a:r>
              <a:rPr lang="de-DE" sz="1400" dirty="0" smtClean="0">
                <a:solidFill>
                  <a:prstClr val="black"/>
                </a:solidFill>
                <a:latin typeface="Calibri"/>
              </a:rPr>
              <a:t>             </a:t>
            </a:r>
            <a:r>
              <a:rPr kumimoji="0" lang="de-DE" sz="1400" b="0" i="0" u="none" strike="noStrike" kern="1200" cap="none" spc="0" normalizeH="0" baseline="0" noProof="0" dirty="0" smtClean="0">
                <a:ln>
                  <a:noFill/>
                </a:ln>
                <a:solidFill>
                  <a:prstClr val="black"/>
                </a:solidFill>
                <a:effectLst/>
                <a:uLnTx/>
                <a:uFillTx/>
                <a:latin typeface="Calibri"/>
                <a:ea typeface="+mn-ea"/>
                <a:cs typeface="+mn-cs"/>
              </a:rPr>
              <a:t>                           2024                    2027 </a:t>
            </a:r>
            <a:endParaRPr kumimoji="0" lang="de-DE"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smtClean="0">
                <a:ln>
                  <a:noFill/>
                </a:ln>
                <a:solidFill>
                  <a:prstClr val="black"/>
                </a:solidFill>
                <a:effectLst/>
                <a:uLnTx/>
                <a:uFillTx/>
                <a:latin typeface="Calibri"/>
                <a:ea typeface="+mn-ea"/>
                <a:cs typeface="+mn-cs"/>
              </a:rPr>
              <a:t>RRB </a:t>
            </a:r>
            <a:r>
              <a:rPr kumimoji="0" lang="de-DE" sz="2800" b="0" i="0" u="none" strike="noStrike" kern="1200" cap="none" spc="0" normalizeH="0" baseline="0" noProof="0" dirty="0" err="1">
                <a:ln>
                  <a:noFill/>
                </a:ln>
                <a:solidFill>
                  <a:prstClr val="black"/>
                </a:solidFill>
                <a:effectLst/>
                <a:uLnTx/>
                <a:uFillTx/>
                <a:latin typeface="Calibri"/>
                <a:ea typeface="+mn-ea"/>
                <a:cs typeface="+mn-cs"/>
              </a:rPr>
              <a:t>process</a:t>
            </a:r>
            <a:r>
              <a:rPr kumimoji="0" lang="de-DE" sz="2800" b="0" i="0" u="none" strike="noStrike" kern="1200" cap="none" spc="0" normalizeH="0" baseline="0" noProof="0" dirty="0">
                <a:ln>
                  <a:noFill/>
                </a:ln>
                <a:solidFill>
                  <a:prstClr val="black"/>
                </a:solidFill>
                <a:effectLst/>
                <a:uLnTx/>
                <a:uFillTx/>
                <a:latin typeface="Calibri"/>
                <a:ea typeface="+mn-ea"/>
                <a:cs typeface="+mn-cs"/>
              </a:rPr>
              <a:t> </a:t>
            </a:r>
            <a:r>
              <a:rPr kumimoji="0" lang="de-DE" sz="28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                          </a:t>
            </a:r>
            <a:r>
              <a:rPr kumimoji="0" lang="de-DE" sz="2000" b="1" i="0" u="none" strike="noStrike" kern="1200" cap="none" spc="0" normalizeH="0" baseline="0" noProof="0" dirty="0" err="1" smtClean="0">
                <a:ln>
                  <a:noFill/>
                </a:ln>
                <a:solidFill>
                  <a:srgbClr val="0070C0"/>
                </a:solidFill>
                <a:effectLst/>
                <a:uLnTx/>
                <a:uFillTx/>
                <a:latin typeface="Calibri"/>
                <a:ea typeface="+mn-ea"/>
                <a:cs typeface="+mn-cs"/>
                <a:sym typeface="Wingdings" panose="05000000000000000000" pitchFamily="2" charset="2"/>
              </a:rPr>
              <a:t>signing</a:t>
            </a:r>
            <a:r>
              <a:rPr kumimoji="0" lang="de-DE" sz="2000" b="1" i="0" u="none" strike="noStrike" kern="1200" cap="none" spc="0" normalizeH="0" baseline="0" noProof="0" dirty="0" smtClean="0">
                <a:ln>
                  <a:noFill/>
                </a:ln>
                <a:solidFill>
                  <a:srgbClr val="0070C0"/>
                </a:solidFill>
                <a:effectLst/>
                <a:uLnTx/>
                <a:uFillTx/>
                <a:latin typeface="Calibri"/>
                <a:ea typeface="+mn-ea"/>
                <a:cs typeface="+mn-cs"/>
                <a:sym typeface="Wingdings" panose="05000000000000000000" pitchFamily="2" charset="2"/>
              </a:rPr>
              <a:t> CBM C-</a:t>
            </a:r>
            <a:r>
              <a:rPr kumimoji="0" lang="de-DE" sz="2000" b="1" i="0" u="none" strike="noStrike" kern="1200" cap="none" spc="0" normalizeH="0" baseline="0" noProof="0" dirty="0" err="1" smtClean="0">
                <a:ln>
                  <a:noFill/>
                </a:ln>
                <a:solidFill>
                  <a:srgbClr val="0070C0"/>
                </a:solidFill>
                <a:effectLst/>
                <a:uLnTx/>
                <a:uFillTx/>
                <a:latin typeface="Calibri"/>
                <a:ea typeface="+mn-ea"/>
                <a:cs typeface="+mn-cs"/>
                <a:sym typeface="Wingdings" panose="05000000000000000000" pitchFamily="2" charset="2"/>
              </a:rPr>
              <a:t>MoU</a:t>
            </a:r>
            <a:r>
              <a:rPr kumimoji="0" lang="de-DE" sz="2000" b="1" i="0" u="none" strike="noStrike" kern="1200" cap="none" spc="0" normalizeH="0" baseline="0" noProof="0" dirty="0" smtClean="0">
                <a:ln>
                  <a:noFill/>
                </a:ln>
                <a:solidFill>
                  <a:srgbClr val="0070C0"/>
                </a:solidFill>
                <a:effectLst/>
                <a:uLnTx/>
                <a:uFillTx/>
                <a:latin typeface="Calibri"/>
                <a:ea typeface="+mn-ea"/>
                <a:cs typeface="+mn-cs"/>
                <a:sym typeface="Wingdings" panose="05000000000000000000" pitchFamily="2" charset="2"/>
              </a:rPr>
              <a:t> </a:t>
            </a:r>
            <a:r>
              <a:rPr kumimoji="0" lang="de-DE" sz="2000" b="1" i="0" u="none" strike="noStrike" kern="1200" cap="none" spc="0" normalizeH="0" baseline="0" noProof="0" dirty="0" smtClean="0">
                <a:ln>
                  <a:noFill/>
                </a:ln>
                <a:solidFill>
                  <a:srgbClr val="0070C0"/>
                </a:solidFill>
                <a:effectLst/>
                <a:uLnTx/>
                <a:uFillTx/>
                <a:latin typeface="Calibri"/>
                <a:ea typeface="+mn-ea"/>
                <a:cs typeface="+mn-cs"/>
                <a:sym typeface="Wingdings" panose="05000000000000000000" pitchFamily="2" charset="2"/>
              </a:rPr>
              <a:t> </a:t>
            </a:r>
            <a:r>
              <a:rPr kumimoji="0" lang="de-DE" sz="1600" b="1" i="0" u="none" strike="noStrike" kern="1200" cap="none" spc="0" normalizeH="0" baseline="0" noProof="0" dirty="0" err="1" smtClean="0">
                <a:ln>
                  <a:noFill/>
                </a:ln>
                <a:solidFill>
                  <a:srgbClr val="0070C0"/>
                </a:solidFill>
                <a:effectLst/>
                <a:uLnTx/>
                <a:uFillTx/>
                <a:latin typeface="Calibri"/>
                <a:ea typeface="+mn-ea"/>
                <a:cs typeface="+mn-cs"/>
                <a:sym typeface="Wingdings" panose="05000000000000000000" pitchFamily="2" charset="2"/>
              </a:rPr>
              <a:t>Amendment</a:t>
            </a:r>
            <a:r>
              <a:rPr kumimoji="0" lang="de-DE" sz="2000" b="1" i="0" u="none" strike="noStrike" kern="1200" cap="none" spc="0" normalizeH="0" baseline="0" noProof="0" dirty="0" smtClean="0">
                <a:ln>
                  <a:noFill/>
                </a:ln>
                <a:solidFill>
                  <a:srgbClr val="0070C0"/>
                </a:solidFill>
                <a:effectLst/>
                <a:uLnTx/>
                <a:uFillTx/>
                <a:latin typeface="Calibri"/>
                <a:ea typeface="+mn-ea"/>
                <a:cs typeface="+mn-cs"/>
                <a:sym typeface="Wingdings" panose="05000000000000000000" pitchFamily="2" charset="2"/>
              </a:rPr>
              <a:t> M&amp;O </a:t>
            </a:r>
            <a:r>
              <a:rPr kumimoji="0" lang="de-DE" sz="2000" b="1" i="0" u="none" strike="noStrike" kern="1200" cap="none" spc="0" normalizeH="0" baseline="0" noProof="0" dirty="0" err="1" smtClean="0">
                <a:ln>
                  <a:noFill/>
                </a:ln>
                <a:solidFill>
                  <a:srgbClr val="0070C0"/>
                </a:solidFill>
                <a:effectLst/>
                <a:uLnTx/>
                <a:uFillTx/>
                <a:latin typeface="Calibri"/>
                <a:ea typeface="+mn-ea"/>
                <a:cs typeface="+mn-cs"/>
                <a:sym typeface="Wingdings" panose="05000000000000000000" pitchFamily="2" charset="2"/>
              </a:rPr>
              <a:t>MoU</a:t>
            </a:r>
            <a:endParaRPr kumimoji="0" lang="de-DE" sz="2000" b="1" i="0" u="none" strike="noStrike" kern="1200" cap="none" spc="0" normalizeH="0" baseline="0" noProof="0" dirty="0">
              <a:ln>
                <a:noFill/>
              </a:ln>
              <a:solidFill>
                <a:srgbClr val="0070C0"/>
              </a:solidFill>
              <a:effectLst/>
              <a:uLnTx/>
              <a:uFillTx/>
              <a:latin typeface="Calibri"/>
              <a:ea typeface="+mn-ea"/>
              <a:cs typeface="+mn-cs"/>
            </a:endParaRPr>
          </a:p>
        </p:txBody>
      </p:sp>
      <p:sp>
        <p:nvSpPr>
          <p:cNvPr id="9" name="Rechteck 8"/>
          <p:cNvSpPr/>
          <p:nvPr/>
        </p:nvSpPr>
        <p:spPr>
          <a:xfrm>
            <a:off x="457200" y="1158438"/>
            <a:ext cx="245861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1</a:t>
            </a:r>
            <a:r>
              <a:rPr kumimoji="0" lang="en-US" sz="1800" b="0" i="0" u="none" strike="noStrike" kern="1200" cap="none" spc="0" normalizeH="0" baseline="30000" noProof="0" dirty="0" smtClean="0">
                <a:ln>
                  <a:noFill/>
                </a:ln>
                <a:solidFill>
                  <a:prstClr val="black"/>
                </a:solidFill>
                <a:effectLst/>
                <a:uLnTx/>
                <a:uFillTx/>
                <a:latin typeface="Calibri"/>
                <a:ea typeface="+mn-ea"/>
                <a:cs typeface="+mn-cs"/>
              </a:rPr>
              <a:t>st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meeting of FAIR </a:t>
            </a:r>
            <a:r>
              <a:rPr kumimoji="0" lang="en-US" sz="1800" b="0" i="0" u="none" strike="noStrike" kern="1200" cap="none" spc="0" normalizeH="0" baseline="0" noProof="0" dirty="0">
                <a:ln>
                  <a:noFill/>
                </a:ln>
                <a:solidFill>
                  <a:prstClr val="black"/>
                </a:solidFill>
                <a:effectLst/>
                <a:uLnTx/>
                <a:uFillTx/>
                <a:latin typeface="Calibri"/>
                <a:ea typeface="+mn-ea"/>
                <a:cs typeface="+mn-cs"/>
              </a:rPr>
              <a:t>RRBs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04 – 05 July 2013</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 name="Gerade Verbindung mit Pfeil 10"/>
          <p:cNvCxnSpPr/>
          <p:nvPr/>
        </p:nvCxnSpPr>
        <p:spPr>
          <a:xfrm>
            <a:off x="1043608" y="1825558"/>
            <a:ext cx="0" cy="1536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Grafik 11"/>
          <p:cNvPicPr>
            <a:picLocks noChangeAspect="1"/>
          </p:cNvPicPr>
          <p:nvPr/>
        </p:nvPicPr>
        <p:blipFill>
          <a:blip r:embed="rId3"/>
          <a:stretch>
            <a:fillRect/>
          </a:stretch>
        </p:blipFill>
        <p:spPr>
          <a:xfrm>
            <a:off x="5384364" y="1023447"/>
            <a:ext cx="1542107" cy="873319"/>
          </a:xfrm>
          <a:prstGeom prst="rect">
            <a:avLst/>
          </a:prstGeom>
        </p:spPr>
      </p:pic>
      <p:sp>
        <p:nvSpPr>
          <p:cNvPr id="13" name="Textfeld 12"/>
          <p:cNvSpPr txBox="1"/>
          <p:nvPr/>
        </p:nvSpPr>
        <p:spPr>
          <a:xfrm>
            <a:off x="5384364" y="1619508"/>
            <a:ext cx="176555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239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458494" cy="692150"/>
          </a:xfrm>
        </p:spPr>
        <p:txBody>
          <a:bodyPr/>
          <a:lstStyle/>
          <a:p>
            <a:r>
              <a:rPr lang="de-DE" sz="2600" dirty="0" smtClean="0"/>
              <a:t>Content </a:t>
            </a:r>
            <a:r>
              <a:rPr lang="de-DE" sz="2600" dirty="0" err="1" smtClean="0"/>
              <a:t>of</a:t>
            </a:r>
            <a:r>
              <a:rPr lang="de-DE" sz="2600" dirty="0" smtClean="0"/>
              <a:t> </a:t>
            </a:r>
            <a:r>
              <a:rPr lang="de-DE" sz="2600" dirty="0" err="1" smtClean="0"/>
              <a:t>Amendment</a:t>
            </a:r>
            <a:r>
              <a:rPr lang="de-DE" sz="2600" dirty="0" smtClean="0"/>
              <a:t> </a:t>
            </a:r>
            <a:r>
              <a:rPr lang="de-DE" sz="2600" dirty="0" err="1" smtClean="0"/>
              <a:t>to</a:t>
            </a:r>
            <a:r>
              <a:rPr lang="de-DE" sz="2600" dirty="0" smtClean="0"/>
              <a:t> </a:t>
            </a:r>
            <a:r>
              <a:rPr lang="en-GB" sz="2600" dirty="0" smtClean="0"/>
              <a:t>CBM Construction </a:t>
            </a:r>
            <a:r>
              <a:rPr lang="en-GB" sz="2600" dirty="0" err="1" smtClean="0"/>
              <a:t>MoU</a:t>
            </a:r>
            <a:endParaRPr lang="en-GB" sz="26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feld 3"/>
          <p:cNvSpPr txBox="1"/>
          <p:nvPr/>
        </p:nvSpPr>
        <p:spPr>
          <a:xfrm>
            <a:off x="323528" y="908720"/>
            <a:ext cx="59328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0000"/>
                </a:solidFill>
                <a:effectLst/>
                <a:uLnTx/>
                <a:uFillTx/>
                <a:latin typeface="Arial"/>
                <a:ea typeface="+mn-ea"/>
                <a:cs typeface="+mn-cs"/>
              </a:rPr>
              <a:t>Changes in the Annexes of the C-</a:t>
            </a:r>
            <a:r>
              <a:rPr kumimoji="0" lang="en-GB" sz="2400" b="1" i="0" u="none" strike="noStrike" kern="1200" cap="none" spc="0" normalizeH="0" baseline="0" noProof="0" dirty="0" err="1" smtClean="0">
                <a:ln>
                  <a:noFill/>
                </a:ln>
                <a:solidFill>
                  <a:srgbClr val="000000"/>
                </a:solidFill>
                <a:effectLst/>
                <a:uLnTx/>
                <a:uFillTx/>
                <a:latin typeface="Arial"/>
                <a:ea typeface="+mn-ea"/>
                <a:cs typeface="+mn-cs"/>
              </a:rPr>
              <a:t>MoU</a:t>
            </a: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Grafik 2"/>
          <p:cNvPicPr>
            <a:picLocks noChangeAspect="1"/>
          </p:cNvPicPr>
          <p:nvPr/>
        </p:nvPicPr>
        <p:blipFill>
          <a:blip r:embed="rId2"/>
          <a:stretch>
            <a:fillRect/>
          </a:stretch>
        </p:blipFill>
        <p:spPr>
          <a:xfrm>
            <a:off x="251519" y="1370384"/>
            <a:ext cx="8206975" cy="5435789"/>
          </a:xfrm>
          <a:prstGeom prst="rect">
            <a:avLst/>
          </a:prstGeom>
        </p:spPr>
      </p:pic>
      <p:pic>
        <p:nvPicPr>
          <p:cNvPr id="6" name="Grafik 5"/>
          <p:cNvPicPr>
            <a:picLocks noChangeAspect="1"/>
          </p:cNvPicPr>
          <p:nvPr/>
        </p:nvPicPr>
        <p:blipFill>
          <a:blip r:embed="rId3"/>
          <a:stretch>
            <a:fillRect/>
          </a:stretch>
        </p:blipFill>
        <p:spPr>
          <a:xfrm>
            <a:off x="3010284" y="2708921"/>
            <a:ext cx="6032608" cy="3879766"/>
          </a:xfrm>
          <a:prstGeom prst="rect">
            <a:avLst/>
          </a:prstGeom>
        </p:spPr>
      </p:pic>
    </p:spTree>
    <p:extLst>
      <p:ext uri="{BB962C8B-B14F-4D97-AF65-F5344CB8AC3E}">
        <p14:creationId xmlns:p14="http://schemas.microsoft.com/office/powerpoint/2010/main" val="1451849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8458494" cy="692150"/>
          </a:xfrm>
        </p:spPr>
        <p:txBody>
          <a:bodyPr/>
          <a:lstStyle/>
          <a:p>
            <a:r>
              <a:rPr lang="de-DE" sz="2600" dirty="0" smtClean="0"/>
              <a:t>Content </a:t>
            </a:r>
            <a:r>
              <a:rPr lang="de-DE" sz="2600" dirty="0" err="1" smtClean="0"/>
              <a:t>of</a:t>
            </a:r>
            <a:r>
              <a:rPr lang="de-DE" sz="2600" dirty="0" smtClean="0"/>
              <a:t> </a:t>
            </a:r>
            <a:r>
              <a:rPr lang="de-DE" sz="2600" dirty="0" err="1" smtClean="0"/>
              <a:t>Amendment</a:t>
            </a:r>
            <a:r>
              <a:rPr lang="de-DE" sz="2600" dirty="0" smtClean="0"/>
              <a:t> </a:t>
            </a:r>
            <a:r>
              <a:rPr lang="de-DE" sz="2600" dirty="0" err="1" smtClean="0"/>
              <a:t>to</a:t>
            </a:r>
            <a:r>
              <a:rPr lang="de-DE" sz="2600" dirty="0" smtClean="0"/>
              <a:t> </a:t>
            </a:r>
            <a:r>
              <a:rPr lang="en-GB" sz="2600" dirty="0" smtClean="0"/>
              <a:t>CBM Construction </a:t>
            </a:r>
            <a:r>
              <a:rPr lang="en-GB" sz="2600" dirty="0" err="1" smtClean="0"/>
              <a:t>MoU</a:t>
            </a:r>
            <a:endParaRPr lang="en-GB" sz="26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D1B2B-A9C5-490E-B396-B442927CC454}" type="slidenum">
              <a:rPr kumimoji="0" lang="de-DE"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feld 3"/>
          <p:cNvSpPr txBox="1"/>
          <p:nvPr/>
        </p:nvSpPr>
        <p:spPr>
          <a:xfrm>
            <a:off x="323528" y="692150"/>
            <a:ext cx="59328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0000"/>
                </a:solidFill>
                <a:effectLst/>
                <a:uLnTx/>
                <a:uFillTx/>
                <a:latin typeface="Arial"/>
                <a:ea typeface="+mn-ea"/>
                <a:cs typeface="+mn-cs"/>
              </a:rPr>
              <a:t>Changes in the Annexes of the C-</a:t>
            </a:r>
            <a:r>
              <a:rPr kumimoji="0" lang="en-GB" sz="2400" b="1" i="0" u="none" strike="noStrike" kern="1200" cap="none" spc="0" normalizeH="0" baseline="0" noProof="0" dirty="0" err="1" smtClean="0">
                <a:ln>
                  <a:noFill/>
                </a:ln>
                <a:solidFill>
                  <a:srgbClr val="000000"/>
                </a:solidFill>
                <a:effectLst/>
                <a:uLnTx/>
                <a:uFillTx/>
                <a:latin typeface="Arial"/>
                <a:ea typeface="+mn-ea"/>
                <a:cs typeface="+mn-cs"/>
              </a:rPr>
              <a:t>MoU</a:t>
            </a: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Grafik 7"/>
          <p:cNvPicPr>
            <a:picLocks noChangeAspect="1"/>
          </p:cNvPicPr>
          <p:nvPr/>
        </p:nvPicPr>
        <p:blipFill>
          <a:blip r:embed="rId2"/>
          <a:stretch>
            <a:fillRect/>
          </a:stretch>
        </p:blipFill>
        <p:spPr>
          <a:xfrm>
            <a:off x="42566" y="1052736"/>
            <a:ext cx="8993484" cy="1276495"/>
          </a:xfrm>
          <a:prstGeom prst="rect">
            <a:avLst/>
          </a:prstGeom>
        </p:spPr>
      </p:pic>
      <p:pic>
        <p:nvPicPr>
          <p:cNvPr id="9" name="Grafik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62" y="2510950"/>
            <a:ext cx="8202092" cy="4129563"/>
          </a:xfrm>
          <a:prstGeom prst="rect">
            <a:avLst/>
          </a:prstGeom>
          <a:noFill/>
          <a:ln>
            <a:noFill/>
          </a:ln>
        </p:spPr>
      </p:pic>
    </p:spTree>
    <p:extLst>
      <p:ext uri="{BB962C8B-B14F-4D97-AF65-F5344CB8AC3E}">
        <p14:creationId xmlns:p14="http://schemas.microsoft.com/office/powerpoint/2010/main" val="475083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ECE/ECSG recommendations regarding Amendment to CBM C-</a:t>
            </a:r>
            <a:r>
              <a:rPr lang="en-GB" dirty="0" err="1" smtClean="0"/>
              <a:t>Mou</a:t>
            </a:r>
            <a:endParaRPr lang="en-GB" dirty="0"/>
          </a:p>
        </p:txBody>
      </p:sp>
      <p:sp>
        <p:nvSpPr>
          <p:cNvPr id="4" name="Foliennummernplatzhalter 3"/>
          <p:cNvSpPr>
            <a:spLocks noGrp="1"/>
          </p:cNvSpPr>
          <p:nvPr>
            <p:ph type="sldNum" sz="quarter" idx="4"/>
          </p:nvPr>
        </p:nvSpPr>
        <p:spPr/>
        <p:txBody>
          <a:bodyPr/>
          <a:lstStyle/>
          <a:p>
            <a:fld id="{CCECD4D6-CEBA-244B-964B-18F77BCC6F7C}" type="slidenum">
              <a:rPr lang="en-US" smtClean="0"/>
              <a:pPr/>
              <a:t>22</a:t>
            </a:fld>
            <a:endParaRPr lang="en-US"/>
          </a:p>
        </p:txBody>
      </p:sp>
      <p:pic>
        <p:nvPicPr>
          <p:cNvPr id="5" name="Grafik 4"/>
          <p:cNvPicPr>
            <a:picLocks noChangeAspect="1"/>
          </p:cNvPicPr>
          <p:nvPr/>
        </p:nvPicPr>
        <p:blipFill>
          <a:blip r:embed="rId2"/>
          <a:stretch>
            <a:fillRect/>
          </a:stretch>
        </p:blipFill>
        <p:spPr>
          <a:xfrm>
            <a:off x="395536" y="1556792"/>
            <a:ext cx="7530258" cy="1676967"/>
          </a:xfrm>
          <a:prstGeom prst="rect">
            <a:avLst/>
          </a:prstGeom>
        </p:spPr>
      </p:pic>
      <p:sp>
        <p:nvSpPr>
          <p:cNvPr id="6" name="Textfeld 5"/>
          <p:cNvSpPr txBox="1"/>
          <p:nvPr/>
        </p:nvSpPr>
        <p:spPr>
          <a:xfrm>
            <a:off x="395536" y="1124744"/>
            <a:ext cx="2729593" cy="369332"/>
          </a:xfrm>
          <a:prstGeom prst="rect">
            <a:avLst/>
          </a:prstGeom>
          <a:noFill/>
        </p:spPr>
        <p:txBody>
          <a:bodyPr wrap="none" rtlCol="0">
            <a:spAutoFit/>
          </a:bodyPr>
          <a:lstStyle/>
          <a:p>
            <a:r>
              <a:rPr lang="de-DE" u="sng" dirty="0" smtClean="0"/>
              <a:t>ECE/ECSG November 2023:</a:t>
            </a:r>
            <a:endParaRPr lang="de-DE" u="sng" dirty="0"/>
          </a:p>
        </p:txBody>
      </p:sp>
      <p:sp>
        <p:nvSpPr>
          <p:cNvPr id="7" name="Textfeld 6"/>
          <p:cNvSpPr txBox="1"/>
          <p:nvPr/>
        </p:nvSpPr>
        <p:spPr>
          <a:xfrm>
            <a:off x="423757" y="3429000"/>
            <a:ext cx="2181431" cy="369332"/>
          </a:xfrm>
          <a:prstGeom prst="rect">
            <a:avLst/>
          </a:prstGeom>
          <a:noFill/>
        </p:spPr>
        <p:txBody>
          <a:bodyPr wrap="none" rtlCol="0">
            <a:spAutoFit/>
          </a:bodyPr>
          <a:lstStyle/>
          <a:p>
            <a:r>
              <a:rPr lang="de-DE" u="sng" dirty="0" smtClean="0"/>
              <a:t>ECE/ECSG April 2024:</a:t>
            </a:r>
            <a:endParaRPr lang="de-DE" u="sng" dirty="0"/>
          </a:p>
        </p:txBody>
      </p:sp>
      <p:pic>
        <p:nvPicPr>
          <p:cNvPr id="3" name="Grafik 2"/>
          <p:cNvPicPr>
            <a:picLocks noChangeAspect="1"/>
          </p:cNvPicPr>
          <p:nvPr/>
        </p:nvPicPr>
        <p:blipFill>
          <a:blip r:embed="rId3"/>
          <a:stretch>
            <a:fillRect/>
          </a:stretch>
        </p:blipFill>
        <p:spPr>
          <a:xfrm>
            <a:off x="268078" y="3933056"/>
            <a:ext cx="8799196" cy="2175670"/>
          </a:xfrm>
          <a:prstGeom prst="rect">
            <a:avLst/>
          </a:prstGeom>
        </p:spPr>
      </p:pic>
    </p:spTree>
    <p:extLst>
      <p:ext uri="{BB962C8B-B14F-4D97-AF65-F5344CB8AC3E}">
        <p14:creationId xmlns:p14="http://schemas.microsoft.com/office/powerpoint/2010/main" val="619272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293806"/>
          </a:xfrm>
          <a:solidFill>
            <a:schemeClr val="accent1"/>
          </a:solidFill>
        </p:spPr>
        <p:txBody>
          <a:bodyPr>
            <a:normAutofit fontScale="90000"/>
          </a:bodyPr>
          <a:lstStyle/>
          <a:p>
            <a:pPr algn="l"/>
            <a:r>
              <a:rPr lang="en-US" sz="1800" dirty="0" smtClean="0"/>
              <a:t>examples CERN: </a:t>
            </a:r>
            <a:r>
              <a:rPr lang="en-US" sz="1800" dirty="0"/>
              <a:t>ATLAS and ALICE COLLABORATIONs - </a:t>
            </a:r>
            <a:r>
              <a:rPr lang="en-US" sz="1800" dirty="0" err="1"/>
              <a:t>MoUs</a:t>
            </a:r>
            <a:r>
              <a:rPr lang="en-US" sz="1800" dirty="0"/>
              <a:t> for M&amp;O 				        </a:t>
            </a:r>
            <a:endParaRPr lang="de-DE" sz="1800" dirty="0"/>
          </a:p>
        </p:txBody>
      </p:sp>
      <p:sp>
        <p:nvSpPr>
          <p:cNvPr id="4" name="Rechteck 3"/>
          <p:cNvSpPr/>
          <p:nvPr/>
        </p:nvSpPr>
        <p:spPr>
          <a:xfrm>
            <a:off x="4283968" y="620688"/>
            <a:ext cx="4860032" cy="447814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Article</a:t>
            </a:r>
            <a:r>
              <a:rPr kumimoji="0" lang="de-DE"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7 : Maintenance </a:t>
            </a:r>
            <a:r>
              <a:rPr kumimoji="0" lang="de-DE" sz="10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and</a:t>
            </a:r>
            <a:r>
              <a:rPr kumimoji="0" lang="de-DE"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e-DE" sz="105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OperationCategories</a:t>
            </a:r>
            <a:endParaRPr kumimoji="0" lang="de-DE"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7.1 The M&amp;O expenses can be divided into the following three categories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7.1.1 </a:t>
            </a:r>
            <a:r>
              <a:rPr kumimoji="0" lang="en-US" sz="9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Category A</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M&amp;O expenses that are </a:t>
            </a:r>
            <a:r>
              <a:rPr kumimoji="0" lang="en-US" sz="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shared by the entire Collaboration </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(cf. Article 6.3.1 above). </a:t>
            </a:r>
            <a:r>
              <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Annex 9 </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lists the headings under which Category 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costs</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are</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categorised</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7.1.2 </a:t>
            </a:r>
            <a:r>
              <a:rPr kumimoji="0" lang="en-US" sz="9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Category B</a:t>
            </a:r>
            <a:r>
              <a:rPr kumimoji="0" lang="en-US" sz="9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M&amp;O expenses that are </a:t>
            </a:r>
            <a:r>
              <a:rPr kumimoji="0" lang="en-US" sz="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borne by part of the Collaboration</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i.e. </a:t>
            </a:r>
            <a:r>
              <a:rPr kumimoji="0" lang="en-US" sz="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by single Institutes or groups of Institutes</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and their Funding Agencies      (cf. Article 6.3.2 above). The headings in this category are defined with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reference to the distribution of responsibilities amongst the various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Institutes for the construction of the ATLAS Detector as given in Annex 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Annex 10 </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lists the headings under which Category B costs are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categorised</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and the Institutes concerned.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It is agreed that an Institute having responsibility under a Category B</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heading will contribute to providing the necessary financial, scientific and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technical support, as well as replacement or spare parts, for normal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operation of that equipment and for the routine maintenance needed to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keep it in good working order. If problems arise that require major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modifications, responsibility will lie with the Collaboration as a whole.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Collaboration will propose on a case-by-case basis the events to which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this provision will apply. The proposal will be submitted for approval to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next RRB meeting, which will also be asked to approve the provision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of</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the</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necessary</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e-DE" sz="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resources</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7.1.3 </a:t>
            </a:r>
            <a:r>
              <a:rPr kumimoji="0" lang="en-US" sz="9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Category C</a:t>
            </a:r>
            <a:r>
              <a:rPr kumimoji="0" lang="en-US" sz="9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General maintenance and operation expenses </a:t>
            </a: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that are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provided to the Collaboration by CERN, acting in its role as Host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Laboratory. Subject to the General Conditions for Experiments Performed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CERN (Annex 3), these are more precisely described in the list given in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Annex 11</a:t>
            </a:r>
            <a:r>
              <a:rPr kumimoji="0" lang="de-DE"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fik 2"/>
          <p:cNvPicPr>
            <a:picLocks noChangeAspect="1"/>
          </p:cNvPicPr>
          <p:nvPr/>
        </p:nvPicPr>
        <p:blipFill>
          <a:blip r:embed="rId2"/>
          <a:stretch>
            <a:fillRect/>
          </a:stretch>
        </p:blipFill>
        <p:spPr>
          <a:xfrm>
            <a:off x="334348" y="2425026"/>
            <a:ext cx="2520280" cy="1640530"/>
          </a:xfrm>
          <a:prstGeom prst="rect">
            <a:avLst/>
          </a:prstGeom>
        </p:spPr>
      </p:pic>
      <p:pic>
        <p:nvPicPr>
          <p:cNvPr id="5" name="Grafik 4"/>
          <p:cNvPicPr>
            <a:picLocks noChangeAspect="1"/>
          </p:cNvPicPr>
          <p:nvPr/>
        </p:nvPicPr>
        <p:blipFill>
          <a:blip r:embed="rId3"/>
          <a:stretch>
            <a:fillRect/>
          </a:stretch>
        </p:blipFill>
        <p:spPr>
          <a:xfrm>
            <a:off x="129145" y="513919"/>
            <a:ext cx="2930687" cy="1827583"/>
          </a:xfrm>
          <a:prstGeom prst="rect">
            <a:avLst/>
          </a:prstGeom>
        </p:spPr>
      </p:pic>
      <p:sp>
        <p:nvSpPr>
          <p:cNvPr id="6" name="Rechteck 5"/>
          <p:cNvSpPr/>
          <p:nvPr/>
        </p:nvSpPr>
        <p:spPr>
          <a:xfrm>
            <a:off x="129145" y="4253032"/>
            <a:ext cx="4045543" cy="212365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Article 6 : Responsibilities of the Institutes for the Maintenance and Operation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the ALICE Detector, and of CERN as Host Laboratory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6.1 Responsibility for the M&amp;O of the ALICE detector rests  jointly  with  the  Collaboration as a whole and with CERN as Host Laboratory,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within the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General Conditions for Experiments Performed at CERN</a:t>
            </a: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a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fundamental principle </a:t>
            </a: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each Institute</a:t>
            </a: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within the Collaboration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shall participate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both maintenance and operation and contribute a fair and equitable share of </a:t>
            </a:r>
            <a:r>
              <a:rPr kumimoji="0" lang="en-US" sz="825"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common costs.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6.2 It is also a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fundamental principle </a:t>
            </a: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 an Institute, which has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contributed  a  component </a:t>
            </a: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equipment, will also </a:t>
            </a: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contribute to the necessary scientific and technical manpower support to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operate that component and maintain</a:t>
            </a:r>
            <a:r>
              <a:rPr kumimoji="0" lang="en-US" sz="8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it in good working order.</a:t>
            </a:r>
          </a:p>
        </p:txBody>
      </p:sp>
      <p:sp>
        <p:nvSpPr>
          <p:cNvPr id="7" name="Textfeld 6"/>
          <p:cNvSpPr txBox="1"/>
          <p:nvPr/>
        </p:nvSpPr>
        <p:spPr>
          <a:xfrm>
            <a:off x="4313273" y="5097419"/>
            <a:ext cx="4371389"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CBM has started to discuss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M&amp;O </a:t>
            </a:r>
            <a:r>
              <a:rPr kumimoji="0" lang="en-GB" sz="24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MoU</a:t>
            </a:r>
            <a:endPar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and will present a first draft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Calibri" panose="020F0502020204030204"/>
                <a:ea typeface="+mn-ea"/>
                <a:cs typeface="+mn-cs"/>
              </a:rPr>
              <a:t>at one of next CBM RRB meetings</a:t>
            </a:r>
            <a:endPar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Foliennummernplatzhalter 4"/>
          <p:cNvSpPr txBox="1">
            <a:spLocks/>
          </p:cNvSpPr>
          <p:nvPr/>
        </p:nvSpPr>
        <p:spPr bwMode="auto">
          <a:xfrm>
            <a:off x="8027989" y="6640514"/>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943"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2283">
              <a:defRPr/>
            </a:pPr>
            <a:fld id="{BA3D1B2B-A9C5-490E-B396-B442927CC454}" type="slidenum">
              <a:rPr lang="de-DE" smtClean="0">
                <a:solidFill>
                  <a:srgbClr val="000000"/>
                </a:solidFill>
                <a:latin typeface="Arial"/>
              </a:rPr>
              <a:pPr defTabSz="862283">
                <a:defRPr/>
              </a:pPr>
              <a:t>23</a:t>
            </a:fld>
            <a:endParaRPr lang="de-DE" dirty="0">
              <a:solidFill>
                <a:srgbClr val="000000"/>
              </a:solidFill>
              <a:latin typeface="Arial"/>
            </a:endParaRPr>
          </a:p>
        </p:txBody>
      </p:sp>
    </p:spTree>
    <p:extLst>
      <p:ext uri="{BB962C8B-B14F-4D97-AF65-F5344CB8AC3E}">
        <p14:creationId xmlns:p14="http://schemas.microsoft.com/office/powerpoint/2010/main" val="1996130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325563"/>
          </a:xfrm>
          <a:solidFill>
            <a:srgbClr val="00B0F0"/>
          </a:solidFill>
        </p:spPr>
        <p:txBody>
          <a:bodyPr/>
          <a:lstStyle/>
          <a:p>
            <a:pPr algn="ctr"/>
            <a:r>
              <a:rPr lang="de-DE" b="1" dirty="0" smtClean="0"/>
              <a:t>CBM RRB </a:t>
            </a:r>
            <a:r>
              <a:rPr lang="de-DE" b="1" dirty="0" err="1" smtClean="0"/>
              <a:t>action</a:t>
            </a:r>
            <a:r>
              <a:rPr lang="de-DE" b="1" dirty="0" smtClean="0"/>
              <a:t> </a:t>
            </a:r>
            <a:r>
              <a:rPr lang="de-DE" b="1" dirty="0" smtClean="0"/>
              <a:t>item</a:t>
            </a:r>
            <a:endParaRPr lang="de-DE" b="1" dirty="0"/>
          </a:p>
        </p:txBody>
      </p:sp>
      <p:sp>
        <p:nvSpPr>
          <p:cNvPr id="3" name="Inhaltsplatzhalter 2"/>
          <p:cNvSpPr>
            <a:spLocks noGrp="1"/>
          </p:cNvSpPr>
          <p:nvPr>
            <p:ph idx="1"/>
          </p:nvPr>
        </p:nvSpPr>
        <p:spPr/>
        <p:txBody>
          <a:bodyPr/>
          <a:lstStyle/>
          <a:p>
            <a:pPr marL="0" indent="0">
              <a:buNone/>
            </a:pPr>
            <a:endParaRPr lang="en-US" dirty="0" smtClean="0"/>
          </a:p>
          <a:p>
            <a:pPr marL="0" indent="0">
              <a:buNone/>
            </a:pPr>
            <a:r>
              <a:rPr lang="en-US" u="sng" dirty="0" smtClean="0"/>
              <a:t>draft resolution:</a:t>
            </a:r>
          </a:p>
          <a:p>
            <a:pPr marL="0" indent="0">
              <a:buNone/>
            </a:pPr>
            <a:endParaRPr lang="en-US" dirty="0" smtClean="0"/>
          </a:p>
          <a:p>
            <a:pPr marL="0" indent="0">
              <a:buNone/>
            </a:pPr>
            <a:r>
              <a:rPr lang="en-US" dirty="0" smtClean="0"/>
              <a:t>“The </a:t>
            </a:r>
            <a:r>
              <a:rPr lang="en-US" dirty="0"/>
              <a:t>CBM RRB has no objections to proceed with the signing of the </a:t>
            </a:r>
            <a:r>
              <a:rPr lang="en-US" dirty="0" smtClean="0"/>
              <a:t>presented draft </a:t>
            </a:r>
            <a:r>
              <a:rPr lang="en-US" dirty="0"/>
              <a:t>of the Amendment to the CBM Construction </a:t>
            </a:r>
            <a:r>
              <a:rPr lang="en-US" dirty="0" err="1"/>
              <a:t>MoU</a:t>
            </a:r>
            <a:r>
              <a:rPr lang="en-US" dirty="0"/>
              <a:t> by the funding </a:t>
            </a:r>
            <a:r>
              <a:rPr lang="en-US" dirty="0" smtClean="0"/>
              <a:t>agencies and </a:t>
            </a:r>
            <a:r>
              <a:rPr lang="en-US" dirty="0"/>
              <a:t>the CBM member institutes.”</a:t>
            </a:r>
            <a:endParaRPr lang="de-DE" dirty="0"/>
          </a:p>
        </p:txBody>
      </p:sp>
      <p:sp>
        <p:nvSpPr>
          <p:cNvPr id="4" name="Foliennummernplatzhalter 4"/>
          <p:cNvSpPr txBox="1">
            <a:spLocks/>
          </p:cNvSpPr>
          <p:nvPr/>
        </p:nvSpPr>
        <p:spPr bwMode="auto">
          <a:xfrm>
            <a:off x="8027989" y="6640514"/>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943"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862283" rtl="0" eaLnBrk="1" fontAlgn="auto" latinLnBrk="0" hangingPunct="1">
              <a:lnSpc>
                <a:spcPct val="100000"/>
              </a:lnSpc>
              <a:spcBef>
                <a:spcPts val="0"/>
              </a:spcBef>
              <a:spcAft>
                <a:spcPts val="0"/>
              </a:spcAft>
              <a:buClrTx/>
              <a:buSzTx/>
              <a:buFontTx/>
              <a:buNone/>
              <a:tabLst/>
              <a:defRPr/>
            </a:pPr>
            <a:fld id="{BA3D1B2B-A9C5-490E-B396-B442927CC454}" type="slidenum">
              <a:rPr kumimoji="0" lang="de-DE" sz="94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862283" rtl="0" eaLnBrk="1" fontAlgn="auto" latinLnBrk="0" hangingPunct="1">
                <a:lnSpc>
                  <a:spcPct val="100000"/>
                </a:lnSpc>
                <a:spcBef>
                  <a:spcPts val="0"/>
                </a:spcBef>
                <a:spcAft>
                  <a:spcPts val="0"/>
                </a:spcAft>
                <a:buClrTx/>
                <a:buSzTx/>
                <a:buFontTx/>
                <a:buNone/>
                <a:tabLst/>
                <a:defRPr/>
              </a:pPr>
              <a:t>24</a:t>
            </a:fld>
            <a:endParaRPr kumimoji="0" lang="de-DE" sz="943"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3712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4" name="Grafik 3"/>
          <p:cNvPicPr>
            <a:picLocks noChangeAspect="1"/>
          </p:cNvPicPr>
          <p:nvPr/>
        </p:nvPicPr>
        <p:blipFill>
          <a:blip r:embed="rId2"/>
          <a:stretch>
            <a:fillRect/>
          </a:stretch>
        </p:blipFill>
        <p:spPr>
          <a:xfrm>
            <a:off x="-54327" y="-45730"/>
            <a:ext cx="9252653" cy="7995728"/>
          </a:xfrm>
          <a:prstGeom prst="rect">
            <a:avLst/>
          </a:prstGeom>
        </p:spPr>
      </p:pic>
      <p:sp>
        <p:nvSpPr>
          <p:cNvPr id="5" name="Rechteck 4"/>
          <p:cNvSpPr/>
          <p:nvPr/>
        </p:nvSpPr>
        <p:spPr>
          <a:xfrm rot="-480000">
            <a:off x="4795882" y="758152"/>
            <a:ext cx="4145574" cy="1437607"/>
          </a:xfrm>
          <a:prstGeom prst="rect">
            <a:avLst/>
          </a:prstGeom>
          <a:solidFill>
            <a:srgbClr val="FFFF00">
              <a:alpha val="49000"/>
            </a:srgbClr>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err="1" smtClean="0">
                <a:ln>
                  <a:noFill/>
                </a:ln>
                <a:solidFill>
                  <a:prstClr val="black"/>
                </a:solidFill>
                <a:effectLst/>
                <a:uLnTx/>
                <a:uFillTx/>
                <a:latin typeface="Calibri" panose="020F0502020204030204"/>
                <a:ea typeface="+mn-ea"/>
                <a:cs typeface="+mn-cs"/>
              </a:rPr>
              <a:t>Thank</a:t>
            </a:r>
            <a:r>
              <a:rPr kumimoji="0" lang="de-DE" sz="28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de-DE" sz="2800" b="1" i="0" u="none" strike="noStrike" kern="0" cap="none" spc="0" normalizeH="0" baseline="0" noProof="0" dirty="0" err="1" smtClean="0">
                <a:ln>
                  <a:noFill/>
                </a:ln>
                <a:solidFill>
                  <a:prstClr val="black"/>
                </a:solidFill>
                <a:effectLst/>
                <a:uLnTx/>
                <a:uFillTx/>
                <a:latin typeface="Calibri" panose="020F0502020204030204"/>
                <a:ea typeface="+mn-ea"/>
                <a:cs typeface="+mn-cs"/>
              </a:rPr>
              <a:t>you</a:t>
            </a:r>
            <a:r>
              <a:rPr kumimoji="0" lang="de-DE" sz="28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de-DE" sz="2800" b="1" i="0" u="none" strike="noStrike" kern="0" cap="none" spc="0" normalizeH="0" baseline="0" noProof="0" dirty="0" err="1" smtClean="0">
                <a:ln>
                  <a:noFill/>
                </a:ln>
                <a:solidFill>
                  <a:prstClr val="black"/>
                </a:solidFill>
                <a:effectLst/>
                <a:uLnTx/>
                <a:uFillTx/>
                <a:latin typeface="Calibri" panose="020F0502020204030204"/>
                <a:ea typeface="+mn-ea"/>
                <a:cs typeface="+mn-cs"/>
              </a:rPr>
              <a:t>for</a:t>
            </a:r>
            <a:r>
              <a:rPr kumimoji="0" lang="de-DE" sz="28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de-DE" sz="2800" b="1" i="0" u="none" strike="noStrike" kern="0" cap="none" spc="0" normalizeH="0" baseline="0" noProof="0" dirty="0" err="1" smtClean="0">
                <a:ln>
                  <a:noFill/>
                </a:ln>
                <a:solidFill>
                  <a:prstClr val="black"/>
                </a:solidFill>
                <a:effectLst/>
                <a:uLnTx/>
                <a:uFillTx/>
                <a:latin typeface="Calibri" panose="020F0502020204030204"/>
                <a:ea typeface="+mn-ea"/>
                <a:cs typeface="+mn-cs"/>
              </a:rPr>
              <a:t>your</a:t>
            </a:r>
            <a:r>
              <a:rPr kumimoji="0" lang="de-DE" sz="2800" b="1"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de-DE" sz="2800" b="1" i="0" u="none" strike="noStrike" kern="0" cap="none" spc="0" normalizeH="0" baseline="0" noProof="0" dirty="0" err="1" smtClean="0">
                <a:ln>
                  <a:noFill/>
                </a:ln>
                <a:solidFill>
                  <a:prstClr val="black"/>
                </a:solidFill>
                <a:effectLst/>
                <a:uLnTx/>
                <a:uFillTx/>
                <a:latin typeface="Calibri" panose="020F0502020204030204"/>
                <a:ea typeface="+mn-ea"/>
                <a:cs typeface="+mn-cs"/>
              </a:rPr>
              <a:t>attention</a:t>
            </a:r>
            <a:r>
              <a:rPr kumimoji="0" lang="de-DE" sz="2800" b="1" i="0" u="none" strike="noStrike" kern="0" cap="none" spc="0" normalizeH="0" baseline="0" noProof="0" dirty="0" smtClean="0">
                <a:ln>
                  <a:noFill/>
                </a:ln>
                <a:solidFill>
                  <a:prstClr val="black"/>
                </a:solidFill>
                <a:effectLst/>
                <a:uLnTx/>
                <a:uFillTx/>
                <a:latin typeface="Calibri" panose="020F0502020204030204"/>
                <a:ea typeface="+mn-ea"/>
                <a:cs typeface="+mn-cs"/>
              </a:rPr>
              <a:t>!</a:t>
            </a:r>
            <a:endParaRPr kumimoji="0" lang="de-DE" sz="2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979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189" y="20939"/>
            <a:ext cx="9144000" cy="461665"/>
          </a:xfrm>
          <a:prstGeom prst="rect">
            <a:avLst/>
          </a:prstGeom>
          <a:solidFill>
            <a:srgbClr val="0070C0"/>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CBM Construction Team Accounts</a:t>
            </a:r>
          </a:p>
        </p:txBody>
      </p:sp>
      <p:sp>
        <p:nvSpPr>
          <p:cNvPr id="3" name="Rechteck 2"/>
          <p:cNvSpPr/>
          <p:nvPr/>
        </p:nvSpPr>
        <p:spPr>
          <a:xfrm>
            <a:off x="49187" y="482604"/>
            <a:ext cx="9063671" cy="3761799"/>
          </a:xfrm>
          <a:prstGeom prst="rect">
            <a:avLst/>
          </a:prstGeom>
        </p:spPr>
        <p:txBody>
          <a:bodyPr wrap="square">
            <a:spAutoFit/>
          </a:bodyPr>
          <a:lstStyle/>
          <a:p>
            <a:pPr marL="0" marR="0" lvl="0" indent="0" algn="l" defTabSz="685800" rtl="0" eaLnBrk="0" fontAlgn="base" latinLnBrk="0" hangingPunct="0">
              <a:lnSpc>
                <a:spcPct val="150000"/>
              </a:lnSpc>
              <a:spcBef>
                <a:spcPct val="20000"/>
              </a:spcBef>
              <a:spcAft>
                <a:spcPct val="0"/>
              </a:spcAft>
              <a:buClr>
                <a:srgbClr val="0066CC"/>
              </a:buClr>
              <a:buSzTx/>
              <a:buFontTx/>
              <a:buNone/>
              <a:tabLst/>
              <a:defRPr/>
            </a:pPr>
            <a:endParaRPr kumimoji="0" lang="en-US" sz="750" b="0" i="0" u="none" strike="noStrike" kern="0" cap="none" spc="0" normalizeH="0" baseline="0" noProof="0" dirty="0">
              <a:ln>
                <a:noFill/>
              </a:ln>
              <a:solidFill>
                <a:srgbClr val="00599D"/>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CBM Construction Team Accounts are set up at FAIR GmbH with the same principle as the CBM Common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Fund</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r>
              <a:rPr kumimoji="0" lang="en-US" sz="1400" b="1" i="0" u="sng" strike="noStrike" kern="0" cap="none" spc="0" normalizeH="0" baseline="0" noProof="0" dirty="0">
                <a:ln>
                  <a:noFill/>
                </a:ln>
                <a:solidFill>
                  <a:srgbClr val="000000"/>
                </a:solidFill>
                <a:effectLst/>
                <a:uLnTx/>
                <a:uFillTx/>
                <a:latin typeface="Arial"/>
                <a:ea typeface="+mn-ea"/>
                <a:cs typeface="+mn-cs"/>
              </a:rPr>
              <a:t>Purpose:</a:t>
            </a:r>
          </a:p>
          <a:p>
            <a:pPr marL="285750" marR="0" lvl="0" indent="-285750" algn="l" defTabSz="685800" rtl="0" eaLnBrk="0" fontAlgn="base" latinLnBrk="0" hangingPunct="0">
              <a:lnSpc>
                <a:spcPct val="100000"/>
              </a:lnSpc>
              <a:spcBef>
                <a:spcPct val="20000"/>
              </a:spcBef>
              <a:spcAft>
                <a:spcPct val="0"/>
              </a:spcAft>
              <a:buClr>
                <a:srgbClr val="0066CC"/>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CBM Construction Team Accounts are needed in the construction/installation phase.</a:t>
            </a:r>
          </a:p>
          <a:p>
            <a:pPr marL="285750" marR="0" lvl="0" indent="-285750" algn="l" defTabSz="685800" rtl="0" eaLnBrk="0" fontAlgn="base" latinLnBrk="0" hangingPunct="0">
              <a:lnSpc>
                <a:spcPct val="100000"/>
              </a:lnSpc>
              <a:spcBef>
                <a:spcPct val="20000"/>
              </a:spcBef>
              <a:spcAft>
                <a:spcPct val="0"/>
              </a:spcAft>
              <a:buClr>
                <a:srgbClr val="0066CC"/>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Visiting teams of the CBM member institutes need to be able to withdraw items from the GSI stores, or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to purchase </a:t>
            </a:r>
            <a:r>
              <a:rPr kumimoji="0" lang="en-US" sz="1400" b="0" i="0" u="none" strike="noStrike" kern="0" cap="none" spc="0" normalizeH="0" baseline="0" noProof="0" dirty="0">
                <a:ln>
                  <a:noFill/>
                </a:ln>
                <a:solidFill>
                  <a:srgbClr val="000000"/>
                </a:solidFill>
                <a:effectLst/>
                <a:uLnTx/>
                <a:uFillTx/>
                <a:latin typeface="Arial"/>
                <a:ea typeface="+mn-ea"/>
                <a:cs typeface="+mn-cs"/>
              </a:rPr>
              <a:t>equipment via the GSI/FAIR procurement department.</a:t>
            </a:r>
          </a:p>
          <a:p>
            <a:pPr marL="285750" marR="0" lvl="0" indent="-285750" algn="l" defTabSz="685800" rtl="0" eaLnBrk="0" fontAlgn="base" latinLnBrk="0" hangingPunct="0">
              <a:lnSpc>
                <a:spcPct val="100000"/>
              </a:lnSpc>
              <a:spcBef>
                <a:spcPct val="20000"/>
              </a:spcBef>
              <a:spcAft>
                <a:spcPct val="0"/>
              </a:spcAft>
              <a:buClr>
                <a:srgbClr val="0066CC"/>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The purchased items become part of the CBM experiment (with PSP code) and are owned by FAIR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GmbH</a:t>
            </a: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r>
              <a:rPr kumimoji="0" lang="en-US" sz="1400" b="1" i="0" u="sng" strike="noStrike" kern="0" cap="none" spc="0" normalizeH="0" baseline="0" noProof="0" dirty="0">
                <a:ln>
                  <a:noFill/>
                </a:ln>
                <a:solidFill>
                  <a:srgbClr val="000000"/>
                </a:solidFill>
                <a:effectLst/>
                <a:uLnTx/>
                <a:uFillTx/>
                <a:latin typeface="Arial"/>
                <a:ea typeface="+mn-ea"/>
                <a:cs typeface="+mn-cs"/>
              </a:rPr>
              <a:t>Status:</a:t>
            </a: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Until now CBM Construction Team Accounts for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several </a:t>
            </a:r>
            <a:r>
              <a:rPr kumimoji="0" lang="en-US" sz="1400" b="0" i="0" u="none" strike="noStrike" kern="0" cap="none" spc="0" normalizeH="0" baseline="0" noProof="0" dirty="0">
                <a:ln>
                  <a:noFill/>
                </a:ln>
                <a:solidFill>
                  <a:srgbClr val="000000"/>
                </a:solidFill>
                <a:effectLst/>
                <a:uLnTx/>
                <a:uFillTx/>
                <a:latin typeface="Arial"/>
                <a:ea typeface="+mn-ea"/>
                <a:cs typeface="+mn-cs"/>
              </a:rPr>
              <a:t>CBM member institutes have been established at FAIR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GmbH. The </a:t>
            </a:r>
            <a:r>
              <a:rPr kumimoji="0" lang="en-US" sz="1400" b="0" i="0" u="none" strike="noStrike" kern="0" cap="none" spc="0" normalizeH="0" baseline="0" noProof="0" dirty="0">
                <a:ln>
                  <a:noFill/>
                </a:ln>
                <a:solidFill>
                  <a:srgbClr val="000000"/>
                </a:solidFill>
                <a:effectLst/>
                <a:uLnTx/>
                <a:uFillTx/>
                <a:latin typeface="Arial"/>
                <a:ea typeface="+mn-ea"/>
                <a:cs typeface="+mn-cs"/>
              </a:rPr>
              <a:t>following CBM groups have opened CBM Construction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Team </a:t>
            </a:r>
            <a:r>
              <a:rPr kumimoji="0" lang="en-US" sz="1400" b="0" i="0" u="none" strike="noStrike" kern="0" cap="none" spc="0" normalizeH="0" baseline="0" noProof="0" dirty="0">
                <a:ln>
                  <a:noFill/>
                </a:ln>
                <a:solidFill>
                  <a:srgbClr val="000000"/>
                </a:solidFill>
                <a:effectLst/>
                <a:uLnTx/>
                <a:uFillTx/>
                <a:latin typeface="Arial"/>
                <a:ea typeface="+mn-ea"/>
                <a:cs typeface="+mn-cs"/>
              </a:rPr>
              <a:t>Account and </a:t>
            </a:r>
            <a:r>
              <a:rPr kumimoji="0" lang="en-US" sz="1400" b="0" i="0" u="none" strike="noStrike" kern="0" cap="none" spc="0" normalizeH="0" baseline="0" noProof="0" dirty="0" smtClean="0">
                <a:ln>
                  <a:noFill/>
                </a:ln>
                <a:solidFill>
                  <a:srgbClr val="000000"/>
                </a:solidFill>
                <a:effectLst/>
                <a:uLnTx/>
                <a:uFillTx/>
                <a:latin typeface="Arial"/>
                <a:ea typeface="+mn-ea"/>
                <a:cs typeface="+mn-cs"/>
              </a:rPr>
              <a:t>transferred</a:t>
            </a: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r>
              <a:rPr kumimoji="0" lang="en-US" sz="1400" b="0" i="0" u="none" strike="noStrike" kern="0" cap="none" spc="0" normalizeH="0" baseline="0" noProof="0" dirty="0">
                <a:ln>
                  <a:noFill/>
                </a:ln>
                <a:solidFill>
                  <a:srgbClr val="FF0000"/>
                </a:solidFill>
                <a:effectLst/>
                <a:uLnTx/>
                <a:uFillTx/>
                <a:latin typeface="Arial"/>
                <a:ea typeface="+mn-ea"/>
                <a:cs typeface="+mn-cs"/>
              </a:rPr>
              <a:t>Several hundred thousand EUR to FAIR GmbH, which are available for </a:t>
            </a:r>
            <a:r>
              <a:rPr kumimoji="0" lang="en-US" sz="1400" b="0" i="0" u="none" strike="noStrike" kern="0" cap="none" spc="0" normalizeH="0" baseline="0" noProof="0" dirty="0" smtClean="0">
                <a:ln>
                  <a:noFill/>
                </a:ln>
                <a:solidFill>
                  <a:srgbClr val="FF0000"/>
                </a:solidFill>
                <a:effectLst/>
                <a:uLnTx/>
                <a:uFillTx/>
                <a:latin typeface="Arial"/>
                <a:ea typeface="+mn-ea"/>
                <a:cs typeface="+mn-cs"/>
              </a:rPr>
              <a:t>procurements:</a:t>
            </a:r>
            <a:endParaRPr kumimoji="0" lang="en-US" sz="1400" b="0"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685800" rtl="0" eaLnBrk="0" fontAlgn="base" latinLnBrk="0" hangingPunct="0">
              <a:lnSpc>
                <a:spcPct val="100000"/>
              </a:lnSpc>
              <a:spcBef>
                <a:spcPct val="20000"/>
              </a:spcBef>
              <a:spcAft>
                <a:spcPct val="0"/>
              </a:spcAft>
              <a:buClr>
                <a:srgbClr val="0066CC"/>
              </a:buClr>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a:ea typeface="+mn-ea"/>
                <a:cs typeface="+mn-cs"/>
              </a:rPr>
              <a:t> </a:t>
            </a:r>
            <a:endParaRPr kumimoji="0" lang="en-US" sz="1200" b="1" i="0" u="none" strike="noStrike" kern="0" cap="none" spc="0" normalizeH="0" baseline="0" noProof="0" dirty="0">
              <a:ln>
                <a:noFill/>
              </a:ln>
              <a:solidFill>
                <a:srgbClr val="FF0000"/>
              </a:solidFill>
              <a:effectLst/>
              <a:uLnTx/>
              <a:uFillTx/>
              <a:latin typeface="Arial"/>
              <a:ea typeface="+mn-ea"/>
              <a:cs typeface="+mn-cs"/>
            </a:endParaRPr>
          </a:p>
        </p:txBody>
      </p:sp>
      <p:sp>
        <p:nvSpPr>
          <p:cNvPr id="6" name="Textfeld 5"/>
          <p:cNvSpPr txBox="1"/>
          <p:nvPr/>
        </p:nvSpPr>
        <p:spPr>
          <a:xfrm>
            <a:off x="174822" y="6021288"/>
            <a:ext cx="8562665" cy="646331"/>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procurement</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for</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GU Frankfurt on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Mimosis</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Sensor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for</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MVD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and</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for</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Univ. Tübingen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for</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the</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STS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are</a:t>
            </a:r>
            <a:r>
              <a:rPr kumimoji="0" lang="de-DE"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de-DE"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done</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feld 1"/>
          <p:cNvSpPr txBox="1"/>
          <p:nvPr/>
        </p:nvSpPr>
        <p:spPr>
          <a:xfrm>
            <a:off x="163847" y="3718143"/>
            <a:ext cx="23756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p:cNvPicPr>
            <a:picLocks noChangeAspect="1"/>
          </p:cNvPicPr>
          <p:nvPr/>
        </p:nvPicPr>
        <p:blipFill>
          <a:blip r:embed="rId2"/>
          <a:stretch>
            <a:fillRect/>
          </a:stretch>
        </p:blipFill>
        <p:spPr>
          <a:xfrm>
            <a:off x="1475656" y="3556524"/>
            <a:ext cx="5842792" cy="2299087"/>
          </a:xfrm>
          <a:prstGeom prst="rect">
            <a:avLst/>
          </a:prstGeom>
        </p:spPr>
      </p:pic>
      <p:sp>
        <p:nvSpPr>
          <p:cNvPr id="7" name="Foliennummernplatzhalter 4"/>
          <p:cNvSpPr txBox="1">
            <a:spLocks/>
          </p:cNvSpPr>
          <p:nvPr/>
        </p:nvSpPr>
        <p:spPr bwMode="auto">
          <a:xfrm>
            <a:off x="8027989" y="6640514"/>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943"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862283" rtl="0" eaLnBrk="1" fontAlgn="auto" latinLnBrk="0" hangingPunct="1">
              <a:lnSpc>
                <a:spcPct val="100000"/>
              </a:lnSpc>
              <a:spcBef>
                <a:spcPts val="0"/>
              </a:spcBef>
              <a:spcAft>
                <a:spcPts val="0"/>
              </a:spcAft>
              <a:buClrTx/>
              <a:buSzTx/>
              <a:buFontTx/>
              <a:buNone/>
              <a:tabLst/>
              <a:defRPr/>
            </a:pPr>
            <a:fld id="{BA3D1B2B-A9C5-490E-B396-B442927CC454}" type="slidenum">
              <a:rPr kumimoji="0" lang="de-DE" sz="94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862283" rtl="0" eaLnBrk="1" fontAlgn="auto" latinLnBrk="0" hangingPunct="1">
                <a:lnSpc>
                  <a:spcPct val="100000"/>
                </a:lnSpc>
                <a:spcBef>
                  <a:spcPts val="0"/>
                </a:spcBef>
                <a:spcAft>
                  <a:spcPts val="0"/>
                </a:spcAft>
                <a:buClrTx/>
                <a:buSzTx/>
                <a:buFontTx/>
                <a:buNone/>
                <a:tabLst/>
                <a:defRPr/>
              </a:pPr>
              <a:t>26</a:t>
            </a:fld>
            <a:endParaRPr kumimoji="0" lang="de-DE" sz="943"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225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Status </a:t>
            </a:r>
            <a:r>
              <a:rPr lang="en-GB" dirty="0" smtClean="0"/>
              <a:t>CBM Construction </a:t>
            </a:r>
            <a:r>
              <a:rPr lang="en-GB" dirty="0" err="1" smtClean="0"/>
              <a:t>MoU</a:t>
            </a:r>
            <a:endParaRPr lang="en-GB" dirty="0"/>
          </a:p>
        </p:txBody>
      </p:sp>
      <p:sp>
        <p:nvSpPr>
          <p:cNvPr id="5" name="Foliennummernplatzhalter 4"/>
          <p:cNvSpPr>
            <a:spLocks noGrp="1"/>
          </p:cNvSpPr>
          <p:nvPr>
            <p:ph type="sldNum" sz="quarter" idx="12"/>
          </p:nvPr>
        </p:nvSpPr>
        <p:spPr/>
        <p:txBody>
          <a:bodyPr/>
          <a:lstStyle/>
          <a:p>
            <a:pPr marL="0" marR="0" lvl="0" indent="0" algn="r" defTabSz="862283" rtl="0" eaLnBrk="1" fontAlgn="auto" latinLnBrk="0" hangingPunct="1">
              <a:lnSpc>
                <a:spcPct val="100000"/>
              </a:lnSpc>
              <a:spcBef>
                <a:spcPts val="0"/>
              </a:spcBef>
              <a:spcAft>
                <a:spcPts val="0"/>
              </a:spcAft>
              <a:buClrTx/>
              <a:buSzTx/>
              <a:buFontTx/>
              <a:buNone/>
              <a:tabLst/>
              <a:defRPr/>
            </a:pPr>
            <a:fld id="{BA3D1B2B-A9C5-490E-B396-B442927CC454}" type="slidenum">
              <a:rPr kumimoji="0" lang="de-DE" sz="943" b="0" i="0" u="none" strike="noStrike" kern="1200" cap="none" spc="0" normalizeH="0" baseline="0" noProof="0">
                <a:ln>
                  <a:noFill/>
                </a:ln>
                <a:solidFill>
                  <a:srgbClr val="000000"/>
                </a:solidFill>
                <a:effectLst/>
                <a:uLnTx/>
                <a:uFillTx/>
                <a:latin typeface="Arial"/>
                <a:ea typeface="+mn-ea"/>
                <a:cs typeface="+mn-cs"/>
              </a:rPr>
              <a:pPr marL="0" marR="0" lvl="0" indent="0" algn="r" defTabSz="862283" rtl="0" eaLnBrk="1" fontAlgn="auto" latinLnBrk="0" hangingPunct="1">
                <a:lnSpc>
                  <a:spcPct val="100000"/>
                </a:lnSpc>
                <a:spcBef>
                  <a:spcPts val="0"/>
                </a:spcBef>
                <a:spcAft>
                  <a:spcPts val="0"/>
                </a:spcAft>
                <a:buClrTx/>
                <a:buSzTx/>
                <a:buFontTx/>
                <a:buNone/>
                <a:tabLst/>
                <a:defRPr/>
              </a:pPr>
              <a:t>3</a:t>
            </a:fld>
            <a:endParaRPr kumimoji="0" lang="de-DE" sz="943"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feld 2"/>
          <p:cNvSpPr txBox="1"/>
          <p:nvPr/>
        </p:nvSpPr>
        <p:spPr>
          <a:xfrm>
            <a:off x="288452" y="1120297"/>
            <a:ext cx="6586594" cy="4009752"/>
          </a:xfrm>
          <a:prstGeom prst="rect">
            <a:avLst/>
          </a:prstGeom>
          <a:noFill/>
        </p:spPr>
        <p:txBody>
          <a:bodyPr wrap="square" rtlCol="0">
            <a:spAutoFit/>
          </a:bodyPr>
          <a:lstStyle/>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The CBM C-</a:t>
            </a:r>
            <a:r>
              <a:rPr kumimoji="0" lang="en-US" sz="1697" b="0" i="0" u="none" strike="noStrike" kern="1200" cap="none" spc="0" normalizeH="0" baseline="0" noProof="0" dirty="0" err="1">
                <a:ln>
                  <a:noFill/>
                </a:ln>
                <a:solidFill>
                  <a:srgbClr val="000000"/>
                </a:solidFill>
                <a:effectLst/>
                <a:uLnTx/>
                <a:uFillTx/>
                <a:latin typeface="Arial"/>
                <a:ea typeface="+mn-ea"/>
                <a:cs typeface="+mn-cs"/>
                <a:sym typeface="Wingdings" panose="05000000000000000000" pitchFamily="2" charset="2"/>
              </a:rPr>
              <a:t>MoU</a:t>
            </a: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was evaluated by the ECSG/ECE (18.3.20)</a:t>
            </a:r>
          </a:p>
          <a:p>
            <a:pPr marL="700605" marR="0" lvl="1" indent="-269463" algn="l" defTabSz="862283"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recommendation to RRB to agree on start of signing</a:t>
            </a:r>
          </a:p>
          <a:p>
            <a:pPr marL="0" marR="0" lvl="0" indent="0" algn="l" defTabSz="862283" rtl="0" eaLnBrk="1" fontAlgn="auto" latinLnBrk="0" hangingPunct="1">
              <a:lnSpc>
                <a:spcPct val="100000"/>
              </a:lnSpc>
              <a:spcBef>
                <a:spcPts val="0"/>
              </a:spcBef>
              <a:spcAft>
                <a:spcPts val="0"/>
              </a:spcAft>
              <a:buClrTx/>
              <a:buSzTx/>
              <a:buFontTx/>
              <a:buNone/>
              <a:tabLst/>
              <a:defRPr/>
            </a:pPr>
            <a:endPar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endParaRP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Final submission to Funding Agencies in RRBs in April 2020</a:t>
            </a: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endParaRP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Final ok for signing of Funding Agencies in 24 June 2020</a:t>
            </a: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endParaRP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Signing of C-</a:t>
            </a:r>
            <a:r>
              <a:rPr kumimoji="0" lang="en-US" sz="1697" b="0" i="0" u="none" strike="noStrike" kern="1200" cap="none" spc="0" normalizeH="0" baseline="0" noProof="0" dirty="0" err="1">
                <a:ln>
                  <a:noFill/>
                </a:ln>
                <a:solidFill>
                  <a:srgbClr val="000000"/>
                </a:solidFill>
                <a:effectLst/>
                <a:uLnTx/>
                <a:uFillTx/>
                <a:latin typeface="Arial"/>
                <a:ea typeface="+mn-ea"/>
                <a:cs typeface="+mn-cs"/>
                <a:sym typeface="Wingdings" panose="05000000000000000000" pitchFamily="2" charset="2"/>
              </a:rPr>
              <a:t>MoU</a:t>
            </a: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by FAIR, GSI</a:t>
            </a:r>
          </a:p>
          <a:p>
            <a:pPr marL="0" marR="0" lvl="0" indent="0" algn="l" defTabSz="862283" rtl="0" eaLnBrk="1" fontAlgn="auto" latinLnBrk="0" hangingPunct="1">
              <a:lnSpc>
                <a:spcPct val="100000"/>
              </a:lnSpc>
              <a:spcBef>
                <a:spcPts val="0"/>
              </a:spcBef>
              <a:spcAft>
                <a:spcPts val="0"/>
              </a:spcAft>
              <a:buClrTx/>
              <a:buSzTx/>
              <a:buFontTx/>
              <a:buNone/>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and CBM spokesperson in August 2020</a:t>
            </a: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endParaRPr>
          </a:p>
          <a:p>
            <a:pPr marL="269463" marR="0" lvl="0" indent="-269463" algn="l" defTabSz="8622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Start of distribution to Ministries and</a:t>
            </a:r>
          </a:p>
          <a:p>
            <a:pPr marL="0" marR="0" lvl="0" indent="0" algn="l" defTabSz="862283" rtl="0" eaLnBrk="1" fontAlgn="auto" latinLnBrk="0" hangingPunct="1">
              <a:lnSpc>
                <a:spcPct val="100000"/>
              </a:lnSpc>
              <a:spcBef>
                <a:spcPts val="0"/>
              </a:spcBef>
              <a:spcAft>
                <a:spcPts val="0"/>
              </a:spcAft>
              <a:buClrTx/>
              <a:buSzTx/>
              <a:buFontTx/>
              <a:buNone/>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Funding Agencies and to the</a:t>
            </a:r>
          </a:p>
          <a:p>
            <a:pPr marL="0" marR="0" lvl="0" indent="0" algn="l" defTabSz="862283" rtl="0" eaLnBrk="1" fontAlgn="auto" latinLnBrk="0" hangingPunct="1">
              <a:lnSpc>
                <a:spcPct val="100000"/>
              </a:lnSpc>
              <a:spcBef>
                <a:spcPts val="0"/>
              </a:spcBef>
              <a:spcAft>
                <a:spcPts val="0"/>
              </a:spcAft>
              <a:buClrTx/>
              <a:buSzTx/>
              <a:buFontTx/>
              <a:buNone/>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CBM full member institutions</a:t>
            </a:r>
          </a:p>
          <a:p>
            <a:pPr marL="0" marR="0" lvl="0" indent="0" algn="l" defTabSz="862283" rtl="0" eaLnBrk="1" fontAlgn="auto" latinLnBrk="0" hangingPunct="1">
              <a:lnSpc>
                <a:spcPct val="100000"/>
              </a:lnSpc>
              <a:spcBef>
                <a:spcPts val="0"/>
              </a:spcBef>
              <a:spcAft>
                <a:spcPts val="0"/>
              </a:spcAft>
              <a:buClrTx/>
              <a:buSzTx/>
              <a:buFontTx/>
              <a:buNone/>
              <a:tabLst/>
              <a:defRPr/>
            </a:pPr>
            <a:r>
              <a:rPr kumimoji="0" lang="en-US" sz="1697"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in  October 2020</a:t>
            </a:r>
            <a:endParaRPr kumimoji="0" lang="de-DE" sz="1697"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862283" rtl="0" eaLnBrk="1" fontAlgn="auto" latinLnBrk="0" hangingPunct="1">
              <a:lnSpc>
                <a:spcPct val="100000"/>
              </a:lnSpc>
              <a:spcBef>
                <a:spcPts val="0"/>
              </a:spcBef>
              <a:spcAft>
                <a:spcPts val="0"/>
              </a:spcAft>
              <a:buClrTx/>
              <a:buSzTx/>
              <a:buFontTx/>
              <a:buNone/>
              <a:tabLst/>
              <a:defRPr/>
            </a:pPr>
            <a:endParaRPr kumimoji="0" lang="de-DE" sz="1697"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Grafik 3"/>
          <p:cNvPicPr>
            <a:picLocks noChangeAspect="1"/>
          </p:cNvPicPr>
          <p:nvPr/>
        </p:nvPicPr>
        <p:blipFill>
          <a:blip r:embed="rId2"/>
          <a:stretch>
            <a:fillRect/>
          </a:stretch>
        </p:blipFill>
        <p:spPr>
          <a:xfrm rot="600000">
            <a:off x="5765180" y="2866305"/>
            <a:ext cx="2646449" cy="3472293"/>
          </a:xfrm>
          <a:prstGeom prst="rect">
            <a:avLst/>
          </a:prstGeom>
        </p:spPr>
      </p:pic>
      <p:pic>
        <p:nvPicPr>
          <p:cNvPr id="6" name="Grafik 5"/>
          <p:cNvPicPr>
            <a:picLocks noChangeAspect="1"/>
          </p:cNvPicPr>
          <p:nvPr/>
        </p:nvPicPr>
        <p:blipFill>
          <a:blip r:embed="rId3"/>
          <a:stretch>
            <a:fillRect/>
          </a:stretch>
        </p:blipFill>
        <p:spPr>
          <a:xfrm rot="660000">
            <a:off x="3676380" y="4155654"/>
            <a:ext cx="1578562" cy="2256471"/>
          </a:xfrm>
          <a:prstGeom prst="rect">
            <a:avLst/>
          </a:prstGeom>
        </p:spPr>
      </p:pic>
    </p:spTree>
    <p:extLst>
      <p:ext uri="{BB962C8B-B14F-4D97-AF65-F5344CB8AC3E}">
        <p14:creationId xmlns:p14="http://schemas.microsoft.com/office/powerpoint/2010/main" val="2085689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nvPr>
        </p:nvGraphicFramePr>
        <p:xfrm>
          <a:off x="597292" y="952953"/>
          <a:ext cx="5017255" cy="5381111"/>
        </p:xfrm>
        <a:graphic>
          <a:graphicData uri="http://schemas.openxmlformats.org/drawingml/2006/table">
            <a:tbl>
              <a:tblPr firstRow="1" firstCol="1" bandRow="1"/>
              <a:tblGrid>
                <a:gridCol w="959751">
                  <a:extLst>
                    <a:ext uri="{9D8B030D-6E8A-4147-A177-3AD203B41FA5}">
                      <a16:colId xmlns:a16="http://schemas.microsoft.com/office/drawing/2014/main" val="2463380027"/>
                    </a:ext>
                  </a:extLst>
                </a:gridCol>
                <a:gridCol w="3396040">
                  <a:extLst>
                    <a:ext uri="{9D8B030D-6E8A-4147-A177-3AD203B41FA5}">
                      <a16:colId xmlns:a16="http://schemas.microsoft.com/office/drawing/2014/main" val="2108665893"/>
                    </a:ext>
                  </a:extLst>
                </a:gridCol>
                <a:gridCol w="661464">
                  <a:extLst>
                    <a:ext uri="{9D8B030D-6E8A-4147-A177-3AD203B41FA5}">
                      <a16:colId xmlns:a16="http://schemas.microsoft.com/office/drawing/2014/main" val="3447565679"/>
                    </a:ext>
                  </a:extLst>
                </a:gridCol>
              </a:tblGrid>
              <a:tr h="336426">
                <a:tc>
                  <a:txBody>
                    <a:bodyPr/>
                    <a:lstStyle/>
                    <a:p>
                      <a:pPr algn="l">
                        <a:spcAft>
                          <a:spcPts val="0"/>
                        </a:spcAft>
                      </a:pPr>
                      <a:r>
                        <a:rPr lang="de-DE"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Country</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5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Funding agency</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900" b="1" dirty="0" err="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Signature</a:t>
                      </a:r>
                      <a:r>
                        <a:rPr lang="de-DE" sz="9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DE" sz="900" b="1" dirty="0" err="1">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received</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031243"/>
                  </a:ext>
                </a:extLst>
              </a:tr>
              <a:tr h="404758">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Central China Normal University (CCNU)</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147552"/>
                  </a:ext>
                </a:extLst>
              </a:tr>
              <a:tr h="202379">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Tsinghua University (THU)</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334715"/>
                  </a:ext>
                </a:extLst>
              </a:tr>
              <a:tr h="404758">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China</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University of Science &amp; Technology (USTC)</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972815"/>
                  </a:ext>
                </a:extLst>
              </a:tr>
              <a:tr h="404758">
                <a:tc>
                  <a:txBody>
                    <a:bodyPr/>
                    <a:lstStyle/>
                    <a:p>
                      <a:pPr algn="l">
                        <a:spcAft>
                          <a:spcPts val="0"/>
                        </a:spcAft>
                      </a:pPr>
                      <a:r>
                        <a:rPr lang="de-DE"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Czech </a:t>
                      </a:r>
                      <a:r>
                        <a:rPr lang="de-DE" sz="13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Republic</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Ministry of Education, Youth and Sports (MSMT)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30359"/>
                  </a:ext>
                </a:extLst>
              </a:tr>
              <a:tr h="423895">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Germany</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Bundesministerium für Bildung und Forschung (BMBF)</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573324"/>
                  </a:ext>
                </a:extLst>
              </a:tr>
              <a:tr h="202379">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Germany</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GSI Helmholtzzentrum GmbH </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799727"/>
                  </a:ext>
                </a:extLst>
              </a:tr>
              <a:tr h="202379">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Hungary</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WIGNER RCP</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54904"/>
                  </a:ext>
                </a:extLst>
              </a:tr>
              <a:tr h="244119">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India</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 of Science &amp; Technology (DST)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100249"/>
                  </a:ext>
                </a:extLst>
              </a:tr>
              <a:tr h="202379">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Korea</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Pusan National University</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013267"/>
                  </a:ext>
                </a:extLst>
              </a:tr>
              <a:tr h="351859">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Poland</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Ministry of Higher Education in Poland</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expected</a:t>
                      </a:r>
                      <a:endParaRPr lang="de-DE"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467026"/>
                  </a:ext>
                </a:extLst>
              </a:tr>
              <a:tr h="343046">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Romania</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a:effectLst/>
                          <a:latin typeface="Calibri" panose="020F0502020204030204" pitchFamily="34" charset="0"/>
                          <a:ea typeface="Times New Roman" panose="02020603050405020304" pitchFamily="18" charset="0"/>
                          <a:cs typeface="Times New Roman" panose="02020603050405020304" pitchFamily="18" charset="0"/>
                        </a:rPr>
                        <a:t>Atomic Physics Institute (AFI) </a:t>
                      </a:r>
                      <a:r>
                        <a:rPr lang="en-US" sz="900">
                          <a:effectLst/>
                          <a:latin typeface="Calibri" panose="020F0502020204030204" pitchFamily="34" charset="0"/>
                          <a:ea typeface="Times New Roman" panose="02020603050405020304" pitchFamily="18" charset="0"/>
                          <a:cs typeface="Times New Roman" panose="02020603050405020304" pitchFamily="18" charset="0"/>
                        </a:rPr>
                        <a:t>for Ministry of Research, Innovation and Digitalization</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00B05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endParaRPr kumimoji="0" lang="de-DE" sz="9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909070"/>
                  </a:ext>
                </a:extLst>
              </a:tr>
              <a:tr h="404758">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Russian Federation</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ROSATOM</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de-DE" sz="9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904718"/>
                  </a:ext>
                </a:extLst>
              </a:tr>
              <a:tr h="404758">
                <a:tc>
                  <a:txBody>
                    <a:bodyPr/>
                    <a:lstStyle/>
                    <a:p>
                      <a:pPr algn="l">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Russian Federation</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Research Centre </a:t>
                      </a:r>
                      <a:r>
                        <a:rPr lang="en-US" sz="13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Kurchatov</a:t>
                      </a: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Institute</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822919"/>
                  </a:ext>
                </a:extLst>
              </a:tr>
              <a:tr h="443702">
                <a:tc>
                  <a:txBody>
                    <a:bodyPr/>
                    <a:lstStyle/>
                    <a:p>
                      <a:pPr algn="l">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International </a:t>
                      </a:r>
                      <a:r>
                        <a:rPr lang="en-US" sz="1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Organisation</a:t>
                      </a:r>
                      <a:endParaRPr lang="de-D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Joint Institute for Nuclear Research (JINR)</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11599"/>
                  </a:ext>
                </a:extLst>
              </a:tr>
              <a:tr h="404758">
                <a:tc>
                  <a:txBody>
                    <a:bodyPr/>
                    <a:lstStyle/>
                    <a:p>
                      <a:pPr algn="l">
                        <a:spcAft>
                          <a:spcPts val="0"/>
                        </a:spcAft>
                      </a:pPr>
                      <a:r>
                        <a:rPr lang="de-DE"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Ukraine</a:t>
                      </a:r>
                      <a:endParaRPr lang="de-DE"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NASU / State Agency of Ukraine</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expected</a:t>
                      </a:r>
                      <a:endParaRPr lang="de-D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165" marR="35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00296"/>
                  </a:ext>
                </a:extLst>
              </a:tr>
            </a:tbl>
          </a:graphicData>
        </a:graphic>
      </p:graphicFrame>
      <p:sp>
        <p:nvSpPr>
          <p:cNvPr id="5" name="Textfeld 4"/>
          <p:cNvSpPr txBox="1"/>
          <p:nvPr/>
        </p:nvSpPr>
        <p:spPr>
          <a:xfrm>
            <a:off x="0" y="1827"/>
            <a:ext cx="9149956" cy="618631"/>
          </a:xfrm>
          <a:prstGeom prst="rect">
            <a:avLst/>
          </a:prstGeom>
          <a:solidFill>
            <a:srgbClr val="92D050"/>
          </a:solidFill>
        </p:spPr>
        <p:txBody>
          <a:bodyPr wrap="square" rtlCol="0">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CBM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Construction</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MoU</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signatures</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from</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Funding</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Agencies</a:t>
            </a:r>
            <a:endPar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CBM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member</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institutions</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de-DE" sz="1710" b="1" dirty="0" smtClean="0">
                <a:solidFill>
                  <a:prstClr val="black"/>
                </a:solidFill>
                <a:latin typeface="Arial" panose="020B0604020202020204" pitchFamily="34" charset="0"/>
                <a:cs typeface="Arial" panose="020B0604020202020204" pitchFamily="34" charset="0"/>
              </a:rPr>
              <a:t>16</a:t>
            </a:r>
            <a:r>
              <a:rPr kumimoji="0" lang="de-DE" sz="171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.05.2024</a:t>
            </a:r>
            <a:endPar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hteck 2"/>
          <p:cNvSpPr/>
          <p:nvPr/>
        </p:nvSpPr>
        <p:spPr>
          <a:xfrm>
            <a:off x="5810024" y="952953"/>
            <a:ext cx="3092513" cy="2302875"/>
          </a:xfrm>
          <a:prstGeom prst="rect">
            <a:avLst/>
          </a:prstGeom>
          <a:solidFill>
            <a:schemeClr val="bg1"/>
          </a:solidFill>
        </p:spPr>
        <p:txBody>
          <a:bodyPr wrap="none">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The majority </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of the funding agencies</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and of the</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CBM member </a:t>
            </a:r>
            <a:r>
              <a:rPr kumimoji="0" lang="en-GB" sz="2052" b="1" i="0" u="none" strike="noStrike" kern="0" cap="none" spc="0" normalizeH="0" baseline="0" noProof="0" dirty="0" smtClean="0">
                <a:ln>
                  <a:noFill/>
                </a:ln>
                <a:solidFill>
                  <a:srgbClr val="0070C0"/>
                </a:solidFill>
                <a:effectLst/>
                <a:uLnTx/>
                <a:uFillTx/>
                <a:latin typeface="Calibri"/>
                <a:ea typeface="+mn-ea"/>
                <a:cs typeface="+mn-cs"/>
              </a:rPr>
              <a:t>institutions</a:t>
            </a:r>
            <a:endParaRPr kumimoji="0" lang="en-GB" sz="2052" b="1" i="0" u="none" strike="noStrike" kern="0" cap="none" spc="0" normalizeH="0" baseline="0" noProof="0" dirty="0">
              <a:ln>
                <a:noFill/>
              </a:ln>
              <a:solidFill>
                <a:srgbClr val="0070C0"/>
              </a:solidFill>
              <a:effectLst/>
              <a:uLnTx/>
              <a:uFillTx/>
              <a:latin typeface="Calibri"/>
              <a:ea typeface="+mn-ea"/>
              <a:cs typeface="+mn-cs"/>
            </a:endParaRP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have signed the </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CBM Construction </a:t>
            </a:r>
            <a:r>
              <a:rPr kumimoji="0" lang="en-GB" sz="2052" b="1" i="0" u="none" strike="noStrike" kern="0" cap="none" spc="0" normalizeH="0" baseline="0" noProof="0" dirty="0" err="1">
                <a:ln>
                  <a:noFill/>
                </a:ln>
                <a:solidFill>
                  <a:srgbClr val="0070C0"/>
                </a:solidFill>
                <a:effectLst/>
                <a:uLnTx/>
                <a:uFillTx/>
                <a:latin typeface="Calibri"/>
                <a:ea typeface="+mn-ea"/>
                <a:cs typeface="+mn-cs"/>
              </a:rPr>
              <a:t>MoU</a:t>
            </a:r>
            <a:endParaRPr kumimoji="0" lang="en-GB" sz="2052" b="1" i="0" u="none" strike="noStrike" kern="0" cap="none" spc="0" normalizeH="0" baseline="0" noProof="0" dirty="0">
              <a:ln>
                <a:noFill/>
              </a:ln>
              <a:solidFill>
                <a:srgbClr val="0070C0"/>
              </a:solidFill>
              <a:effectLst/>
              <a:uLnTx/>
              <a:uFillTx/>
              <a:latin typeface="Calibri"/>
              <a:ea typeface="+mn-ea"/>
              <a:cs typeface="+mn-cs"/>
            </a:endParaRP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2052" b="1" i="0" u="none" strike="noStrike" kern="0" cap="none" spc="0" normalizeH="0" baseline="0" noProof="0" dirty="0">
                <a:ln>
                  <a:noFill/>
                </a:ln>
                <a:solidFill>
                  <a:srgbClr val="0070C0"/>
                </a:solidFill>
                <a:effectLst/>
                <a:uLnTx/>
                <a:uFillTx/>
                <a:latin typeface="Calibri"/>
                <a:ea typeface="+mn-ea"/>
                <a:cs typeface="+mn-cs"/>
              </a:rPr>
              <a:t>already!</a:t>
            </a:r>
          </a:p>
        </p:txBody>
      </p:sp>
      <p:sp>
        <p:nvSpPr>
          <p:cNvPr id="6" name="Textfeld 5"/>
          <p:cNvSpPr txBox="1"/>
          <p:nvPr/>
        </p:nvSpPr>
        <p:spPr>
          <a:xfrm>
            <a:off x="6196315" y="3291062"/>
            <a:ext cx="2319930" cy="1039772"/>
          </a:xfrm>
          <a:prstGeom prst="rect">
            <a:avLst/>
          </a:prstGeom>
          <a:noFill/>
        </p:spPr>
        <p:txBody>
          <a:bodyPr wrap="none" rtlCol="0">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rPr>
              <a:t>clarification with ministry</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rPr>
              <a:t>in India</a:t>
            </a:r>
          </a:p>
          <a:p>
            <a:pPr marL="244345" marR="0" lvl="0" indent="-244345" algn="l" defTabSz="781903"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causes  delay in signing</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of CBM C-</a:t>
            </a:r>
            <a:r>
              <a:rPr kumimoji="0" lang="en-GB" sz="1539" b="1" i="0" u="none" strike="noStrike" kern="1200" cap="none" spc="0" normalizeH="0" baseline="0" noProof="0" dirty="0" err="1" smtClean="0">
                <a:ln>
                  <a:noFill/>
                </a:ln>
                <a:solidFill>
                  <a:prstClr val="black"/>
                </a:solidFill>
                <a:effectLst/>
                <a:uLnTx/>
                <a:uFillTx/>
                <a:latin typeface="Calibri"/>
                <a:ea typeface="+mn-ea"/>
                <a:cs typeface="+mn-cs"/>
                <a:sym typeface="Wingdings" panose="05000000000000000000" pitchFamily="2" charset="2"/>
              </a:rPr>
              <a:t>MoU</a:t>
            </a:r>
            <a:endParaRPr kumimoji="0" lang="en-GB" sz="1539"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Gerade Verbindung mit Pfeil 7"/>
          <p:cNvCxnSpPr/>
          <p:nvPr/>
        </p:nvCxnSpPr>
        <p:spPr>
          <a:xfrm flipH="1" flipV="1">
            <a:off x="5744866" y="3689637"/>
            <a:ext cx="451449" cy="2739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stCxn id="10" idx="1"/>
          </p:cNvCxnSpPr>
          <p:nvPr/>
        </p:nvCxnSpPr>
        <p:spPr>
          <a:xfrm flipH="1">
            <a:off x="5614547" y="5110089"/>
            <a:ext cx="468455" cy="19111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083002" y="4768616"/>
            <a:ext cx="2742417" cy="1039772"/>
          </a:xfrm>
          <a:prstGeom prst="rect">
            <a:avLst/>
          </a:prstGeom>
          <a:noFill/>
        </p:spPr>
        <p:txBody>
          <a:bodyPr wrap="none" rtlCol="0">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rPr>
              <a:t>no signing </a:t>
            </a: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of CBM C-</a:t>
            </a:r>
            <a:r>
              <a:rPr kumimoji="0" lang="en-GB" sz="1539" b="1" i="0" u="none" strike="noStrike" kern="1200" cap="none" spc="0" normalizeH="0" baseline="0" noProof="0" dirty="0" err="1" smtClean="0">
                <a:ln>
                  <a:noFill/>
                </a:ln>
                <a:solidFill>
                  <a:prstClr val="black"/>
                </a:solidFill>
                <a:effectLst/>
                <a:uLnTx/>
                <a:uFillTx/>
                <a:latin typeface="Calibri"/>
                <a:ea typeface="+mn-ea"/>
                <a:cs typeface="+mn-cs"/>
                <a:sym typeface="Wingdings" panose="05000000000000000000" pitchFamily="2" charset="2"/>
              </a:rPr>
              <a:t>MoU</a:t>
            </a: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since membership of</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Russian Institutions (plus JINR)</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en-GB" sz="1539" b="1"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is terminated </a:t>
            </a:r>
            <a:endParaRPr kumimoji="0" lang="en-GB" sz="1539"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Gerader Verbinder 6"/>
          <p:cNvCxnSpPr/>
          <p:nvPr/>
        </p:nvCxnSpPr>
        <p:spPr>
          <a:xfrm>
            <a:off x="721141" y="4797152"/>
            <a:ext cx="4750959" cy="9773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721141" y="4797152"/>
            <a:ext cx="4786963" cy="9773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oliennummernplatzhalter 4"/>
          <p:cNvSpPr txBox="1">
            <a:spLocks/>
          </p:cNvSpPr>
          <p:nvPr/>
        </p:nvSpPr>
        <p:spPr bwMode="auto">
          <a:xfrm>
            <a:off x="8027989" y="6640514"/>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943"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2283">
              <a:defRPr/>
            </a:pPr>
            <a:fld id="{BA3D1B2B-A9C5-490E-B396-B442927CC454}" type="slidenum">
              <a:rPr lang="de-DE" smtClean="0">
                <a:solidFill>
                  <a:srgbClr val="000000"/>
                </a:solidFill>
                <a:latin typeface="Arial"/>
              </a:rPr>
              <a:pPr defTabSz="862283">
                <a:defRPr/>
              </a:pPr>
              <a:t>4</a:t>
            </a:fld>
            <a:endParaRPr lang="de-DE" dirty="0">
              <a:solidFill>
                <a:srgbClr val="000000"/>
              </a:solidFill>
              <a:latin typeface="Arial"/>
            </a:endParaRPr>
          </a:p>
        </p:txBody>
      </p:sp>
    </p:spTree>
    <p:extLst>
      <p:ext uri="{BB962C8B-B14F-4D97-AF65-F5344CB8AC3E}">
        <p14:creationId xmlns:p14="http://schemas.microsoft.com/office/powerpoint/2010/main" val="22602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0"/>
            <a:ext cx="9149956" cy="355482"/>
          </a:xfrm>
          <a:prstGeom prst="rect">
            <a:avLst/>
          </a:prstGeom>
          <a:solidFill>
            <a:srgbClr val="92D050"/>
          </a:solidFill>
        </p:spPr>
        <p:txBody>
          <a:bodyPr wrap="square" rtlCol="0">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CBM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Construction</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MoU</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signatures</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from</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CBM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member</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71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institutions</a:t>
            </a:r>
            <a:r>
              <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de-DE" sz="1710" b="1" dirty="0" smtClean="0">
                <a:solidFill>
                  <a:prstClr val="black"/>
                </a:solidFill>
                <a:latin typeface="Arial" panose="020B0604020202020204" pitchFamily="34" charset="0"/>
                <a:cs typeface="Arial" panose="020B0604020202020204" pitchFamily="34" charset="0"/>
              </a:rPr>
              <a:t>16</a:t>
            </a:r>
            <a:r>
              <a:rPr kumimoji="0" lang="de-DE" sz="171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.05.2024</a:t>
            </a:r>
            <a:endParaRPr kumimoji="0" lang="de-DE" sz="171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p:cNvSpPr txBox="1"/>
          <p:nvPr/>
        </p:nvSpPr>
        <p:spPr>
          <a:xfrm>
            <a:off x="5004048" y="4166441"/>
            <a:ext cx="3312368" cy="1934376"/>
          </a:xfrm>
          <a:prstGeom prst="rect">
            <a:avLst/>
          </a:prstGeom>
          <a:noFill/>
        </p:spPr>
        <p:txBody>
          <a:bodyPr wrap="square" rtlCol="0">
            <a:spAutoFit/>
          </a:bodyP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err="1">
                <a:ln>
                  <a:noFill/>
                </a:ln>
                <a:solidFill>
                  <a:srgbClr val="0070C0"/>
                </a:solidFill>
                <a:effectLst/>
                <a:uLnTx/>
                <a:uFillTx/>
                <a:latin typeface="Calibri"/>
                <a:ea typeface="+mn-ea"/>
                <a:cs typeface="+mn-cs"/>
              </a:rPr>
              <a:t>Signatures</a:t>
            </a:r>
            <a:r>
              <a:rPr kumimoji="0" lang="de-DE" sz="1710" b="1" i="0" u="none" strike="noStrike" kern="1200" cap="none" spc="0" normalizeH="0" baseline="0" noProof="0" dirty="0">
                <a:ln>
                  <a:noFill/>
                </a:ln>
                <a:solidFill>
                  <a:srgbClr val="0070C0"/>
                </a:solidFill>
                <a:effectLst/>
                <a:uLnTx/>
                <a:uFillTx/>
                <a:latin typeface="Calibri"/>
                <a:ea typeface="+mn-ea"/>
                <a:cs typeface="+mn-cs"/>
              </a:rPr>
              <a:t> of </a:t>
            </a:r>
            <a:r>
              <a:rPr kumimoji="0" lang="de-DE" sz="1710" b="1" i="0" u="none" strike="noStrike" kern="1200" cap="none" spc="0" normalizeH="0" baseline="0" noProof="0" dirty="0" smtClean="0">
                <a:ln>
                  <a:noFill/>
                </a:ln>
                <a:solidFill>
                  <a:srgbClr val="0070C0"/>
                </a:solidFill>
                <a:effectLst/>
                <a:uLnTx/>
                <a:uFillTx/>
                <a:latin typeface="Calibri"/>
                <a:ea typeface="+mn-ea"/>
                <a:cs typeface="+mn-cs"/>
              </a:rPr>
              <a:t>Indian </a:t>
            </a:r>
            <a:r>
              <a:rPr kumimoji="0" lang="de-DE" sz="1710" b="1" i="0" u="none" strike="noStrike" kern="1200" cap="none" spc="0" normalizeH="0" baseline="0" noProof="0" dirty="0" err="1" smtClean="0">
                <a:ln>
                  <a:noFill/>
                </a:ln>
                <a:solidFill>
                  <a:srgbClr val="0070C0"/>
                </a:solidFill>
                <a:effectLst/>
                <a:uLnTx/>
                <a:uFillTx/>
                <a:latin typeface="Calibri"/>
                <a:ea typeface="+mn-ea"/>
                <a:cs typeface="+mn-cs"/>
              </a:rPr>
              <a:t>and</a:t>
            </a:r>
            <a:r>
              <a:rPr kumimoji="0" lang="de-DE" sz="1710" b="1" i="0" u="none" strike="noStrike" kern="1200" cap="none" spc="0" normalizeH="0" baseline="0" noProof="0" dirty="0" smtClean="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smtClean="0">
                <a:ln>
                  <a:noFill/>
                </a:ln>
                <a:solidFill>
                  <a:srgbClr val="0070C0"/>
                </a:solidFill>
                <a:effectLst/>
                <a:uLnTx/>
                <a:uFillTx/>
                <a:latin typeface="Calibri"/>
                <a:ea typeface="+mn-ea"/>
                <a:cs typeface="+mn-cs"/>
              </a:rPr>
              <a:t>Polish</a:t>
            </a:r>
            <a:endParaRPr kumimoji="0" lang="de-DE" sz="171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a:ln>
                  <a:noFill/>
                </a:ln>
                <a:solidFill>
                  <a:srgbClr val="0070C0"/>
                </a:solidFill>
                <a:effectLst/>
                <a:uLnTx/>
                <a:uFillTx/>
                <a:latin typeface="Calibri"/>
                <a:ea typeface="+mn-ea"/>
                <a:cs typeface="+mn-cs"/>
              </a:rPr>
              <a:t>CBM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member</a:t>
            </a:r>
            <a:r>
              <a:rPr kumimoji="0" lang="de-DE" sz="1710" b="1" i="0" u="none" strike="noStrike" kern="1200" cap="none" spc="0" normalizeH="0" baseline="0" noProof="0" dirty="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institutes</a:t>
            </a:r>
            <a:r>
              <a:rPr kumimoji="0" lang="de-DE" sz="1710" b="1" i="0" u="none" strike="noStrike" kern="1200" cap="none" spc="0" normalizeH="0" baseline="0" noProof="0" dirty="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expected</a:t>
            </a:r>
            <a:r>
              <a:rPr kumimoji="0" lang="de-DE" sz="1710" b="1" i="0" u="none" strike="noStrike" kern="1200" cap="none" spc="0" normalizeH="0" baseline="0" noProof="0" dirty="0">
                <a:ln>
                  <a:noFill/>
                </a:ln>
                <a:solidFill>
                  <a:srgbClr val="0070C0"/>
                </a:solidFill>
                <a:effectLst/>
                <a:uLnTx/>
                <a:uFillTx/>
                <a:latin typeface="Calibri"/>
                <a:ea typeface="+mn-ea"/>
                <a:cs typeface="+mn-cs"/>
              </a:rPr>
              <a:t> after</a:t>
            </a: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err="1">
                <a:ln>
                  <a:noFill/>
                </a:ln>
                <a:solidFill>
                  <a:srgbClr val="0070C0"/>
                </a:solidFill>
                <a:effectLst/>
                <a:uLnTx/>
                <a:uFillTx/>
                <a:latin typeface="Calibri"/>
                <a:ea typeface="+mn-ea"/>
                <a:cs typeface="+mn-cs"/>
              </a:rPr>
              <a:t>clarification</a:t>
            </a:r>
            <a:r>
              <a:rPr kumimoji="0" lang="de-DE" sz="1710" b="1" i="0" u="none" strike="noStrike" kern="1200" cap="none" spc="0" normalizeH="0" baseline="0" noProof="0" dirty="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with</a:t>
            </a:r>
            <a:r>
              <a:rPr kumimoji="0" lang="de-DE" sz="1710" b="1" i="0" u="none" strike="noStrike" kern="1200" cap="none" spc="0" normalizeH="0" baseline="0" noProof="0" dirty="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ministries</a:t>
            </a:r>
            <a:r>
              <a:rPr kumimoji="0" lang="de-DE" sz="1710" b="1" i="0" u="none" strike="noStrike" kern="1200" cap="none" spc="0" normalizeH="0" baseline="0" noProof="0" dirty="0">
                <a:ln>
                  <a:noFill/>
                </a:ln>
                <a:solidFill>
                  <a:srgbClr val="0070C0"/>
                </a:solidFill>
                <a:effectLst/>
                <a:uLnTx/>
                <a:uFillTx/>
                <a:latin typeface="Calibri"/>
                <a:ea typeface="+mn-ea"/>
                <a:cs typeface="+mn-cs"/>
              </a:rPr>
              <a:t> in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India</a:t>
            </a:r>
            <a:r>
              <a:rPr kumimoji="0" lang="de-DE" sz="1710" b="1" i="0" u="none" strike="noStrike" kern="1200" cap="none" spc="0" normalizeH="0" baseline="0" noProof="0" dirty="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smtClean="0">
                <a:ln>
                  <a:noFill/>
                </a:ln>
                <a:solidFill>
                  <a:srgbClr val="0070C0"/>
                </a:solidFill>
                <a:effectLst/>
                <a:uLnTx/>
                <a:uFillTx/>
                <a:latin typeface="Calibri"/>
                <a:ea typeface="+mn-ea"/>
                <a:cs typeface="+mn-cs"/>
              </a:rPr>
              <a:t>and</a:t>
            </a:r>
            <a:r>
              <a:rPr kumimoji="0" lang="de-DE" sz="1710" b="1" i="0" u="none" strike="noStrike" kern="1200" cap="none" spc="0" normalizeH="0" baseline="0" noProof="0" dirty="0" smtClean="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smtClean="0">
                <a:ln>
                  <a:noFill/>
                </a:ln>
                <a:solidFill>
                  <a:srgbClr val="0070C0"/>
                </a:solidFill>
                <a:effectLst/>
                <a:uLnTx/>
                <a:uFillTx/>
                <a:latin typeface="Calibri"/>
                <a:ea typeface="+mn-ea"/>
                <a:cs typeface="+mn-cs"/>
              </a:rPr>
              <a:t>Poland</a:t>
            </a:r>
            <a:endParaRPr kumimoji="0" lang="de-DE" sz="171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781903" rtl="0" eaLnBrk="1" fontAlgn="auto" latinLnBrk="0" hangingPunct="1">
              <a:lnSpc>
                <a:spcPct val="100000"/>
              </a:lnSpc>
              <a:spcBef>
                <a:spcPts val="0"/>
              </a:spcBef>
              <a:spcAft>
                <a:spcPts val="0"/>
              </a:spcAft>
              <a:buClrTx/>
              <a:buSzTx/>
              <a:buFontTx/>
              <a:buNone/>
              <a:tabLst/>
              <a:defRPr/>
            </a:pPr>
            <a:r>
              <a:rPr kumimoji="0" lang="de-DE" sz="1710" b="1" i="0" u="none" strike="noStrike" kern="1200" cap="none" spc="0" normalizeH="0" baseline="0" noProof="0" dirty="0">
                <a:ln>
                  <a:noFill/>
                </a:ln>
                <a:solidFill>
                  <a:srgbClr val="0070C0"/>
                </a:solidFill>
                <a:effectLst/>
                <a:uLnTx/>
                <a:uFillTx/>
                <a:latin typeface="Calibri"/>
                <a:ea typeface="+mn-ea"/>
                <a:cs typeface="+mn-cs"/>
              </a:rPr>
              <a:t>on additional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funding</a:t>
            </a:r>
            <a:r>
              <a:rPr kumimoji="0" lang="de-DE" sz="1710" b="1" i="0" u="none" strike="noStrike" kern="1200" cap="none" spc="0" normalizeH="0" baseline="0" noProof="0" dirty="0">
                <a:ln>
                  <a:noFill/>
                </a:ln>
                <a:solidFill>
                  <a:srgbClr val="0070C0"/>
                </a:solidFill>
                <a:effectLst/>
                <a:uLnTx/>
                <a:uFillTx/>
                <a:latin typeface="Calibri"/>
                <a:ea typeface="+mn-ea"/>
                <a:cs typeface="+mn-cs"/>
              </a:rPr>
              <a:t> </a:t>
            </a:r>
            <a:r>
              <a:rPr kumimoji="0" lang="de-DE" sz="1710" b="1" i="0" u="none" strike="noStrike" kern="1200" cap="none" spc="0" normalizeH="0" baseline="0" noProof="0" dirty="0" err="1">
                <a:ln>
                  <a:noFill/>
                </a:ln>
                <a:solidFill>
                  <a:srgbClr val="0070C0"/>
                </a:solidFill>
                <a:effectLst/>
                <a:uLnTx/>
                <a:uFillTx/>
                <a:latin typeface="Calibri"/>
                <a:ea typeface="+mn-ea"/>
                <a:cs typeface="+mn-cs"/>
              </a:rPr>
              <a:t>for</a:t>
            </a:r>
            <a:r>
              <a:rPr kumimoji="0" lang="de-DE" sz="1710" b="1" i="0" u="none" strike="noStrike" kern="1200" cap="none" spc="0" normalizeH="0" baseline="0" noProof="0" dirty="0">
                <a:ln>
                  <a:noFill/>
                </a:ln>
                <a:solidFill>
                  <a:srgbClr val="0070C0"/>
                </a:solidFill>
                <a:effectLst/>
                <a:uLnTx/>
                <a:uFillTx/>
                <a:latin typeface="Calibri"/>
                <a:ea typeface="+mn-ea"/>
                <a:cs typeface="+mn-cs"/>
              </a:rPr>
              <a:t> FAIR </a:t>
            </a:r>
            <a:r>
              <a:rPr kumimoji="0" lang="de-DE" sz="1710" b="1" i="0" u="none" strike="noStrike" kern="1200" cap="none" spc="0" normalizeH="0" baseline="0" noProof="0" dirty="0" err="1" smtClean="0">
                <a:ln>
                  <a:noFill/>
                </a:ln>
                <a:solidFill>
                  <a:srgbClr val="0070C0"/>
                </a:solidFill>
                <a:effectLst/>
                <a:uLnTx/>
                <a:uFillTx/>
                <a:latin typeface="Calibri"/>
                <a:ea typeface="+mn-ea"/>
                <a:cs typeface="+mn-cs"/>
              </a:rPr>
              <a:t>construction</a:t>
            </a:r>
            <a:endParaRPr kumimoji="0" lang="de-DE" sz="171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3" name="Grafik 2"/>
          <p:cNvPicPr>
            <a:picLocks noChangeAspect="1"/>
          </p:cNvPicPr>
          <p:nvPr/>
        </p:nvPicPr>
        <p:blipFill>
          <a:blip r:embed="rId2"/>
          <a:stretch>
            <a:fillRect/>
          </a:stretch>
        </p:blipFill>
        <p:spPr>
          <a:xfrm>
            <a:off x="251520" y="487713"/>
            <a:ext cx="3716757" cy="5681433"/>
          </a:xfrm>
          <a:prstGeom prst="rect">
            <a:avLst/>
          </a:prstGeom>
        </p:spPr>
      </p:pic>
      <p:pic>
        <p:nvPicPr>
          <p:cNvPr id="4" name="Grafik 3"/>
          <p:cNvPicPr>
            <a:picLocks noChangeAspect="1"/>
          </p:cNvPicPr>
          <p:nvPr/>
        </p:nvPicPr>
        <p:blipFill>
          <a:blip r:embed="rId3"/>
          <a:stretch>
            <a:fillRect/>
          </a:stretch>
        </p:blipFill>
        <p:spPr>
          <a:xfrm>
            <a:off x="4139952" y="487713"/>
            <a:ext cx="4066273" cy="3312368"/>
          </a:xfrm>
          <a:prstGeom prst="rect">
            <a:avLst/>
          </a:prstGeom>
        </p:spPr>
      </p:pic>
      <p:sp>
        <p:nvSpPr>
          <p:cNvPr id="8" name="Geschweifte Klammer rechts 7"/>
          <p:cNvSpPr/>
          <p:nvPr/>
        </p:nvSpPr>
        <p:spPr>
          <a:xfrm>
            <a:off x="8100156" y="1772816"/>
            <a:ext cx="155448" cy="1299031"/>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feld 8"/>
          <p:cNvSpPr txBox="1"/>
          <p:nvPr/>
        </p:nvSpPr>
        <p:spPr>
          <a:xfrm>
            <a:off x="8263175" y="2068388"/>
            <a:ext cx="8867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smtClean="0">
                <a:ln>
                  <a:noFill/>
                </a:ln>
                <a:solidFill>
                  <a:srgbClr val="FF0000"/>
                </a:solidFill>
                <a:effectLst/>
                <a:uLnTx/>
                <a:uFillTx/>
                <a:latin typeface="Calibri"/>
                <a:ea typeface="+mn-ea"/>
                <a:cs typeface="+mn-cs"/>
              </a:rPr>
              <a:t>membership</a:t>
            </a:r>
            <a:r>
              <a:rPr kumimoji="0" lang="de-DE" sz="1000" b="0" i="0" u="none" strike="noStrike" kern="1200" cap="none" spc="0" normalizeH="0" baseline="0" noProof="0" dirty="0" smtClean="0">
                <a:ln>
                  <a:noFill/>
                </a:ln>
                <a:solidFill>
                  <a:srgbClr val="FF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FF0000"/>
                </a:solidFill>
                <a:effectLst/>
                <a:uLnTx/>
                <a:uFillTx/>
                <a:latin typeface="Calibri"/>
                <a:ea typeface="+mn-ea"/>
                <a:cs typeface="+mn-cs"/>
              </a:rPr>
              <a:t>in CBM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smtClean="0">
                <a:ln>
                  <a:noFill/>
                </a:ln>
                <a:solidFill>
                  <a:srgbClr val="FF0000"/>
                </a:solidFill>
                <a:effectLst/>
                <a:uLnTx/>
                <a:uFillTx/>
                <a:latin typeface="Calibri"/>
                <a:ea typeface="+mn-ea"/>
                <a:cs typeface="+mn-cs"/>
              </a:rPr>
              <a:t>Collaboration</a:t>
            </a:r>
            <a:endParaRPr kumimoji="0" lang="de-DE" sz="1000" b="0"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smtClean="0">
                <a:ln>
                  <a:noFill/>
                </a:ln>
                <a:solidFill>
                  <a:srgbClr val="FF0000"/>
                </a:solidFill>
                <a:effectLst/>
                <a:uLnTx/>
                <a:uFillTx/>
                <a:latin typeface="Calibri"/>
                <a:ea typeface="+mn-ea"/>
                <a:cs typeface="+mn-cs"/>
              </a:rPr>
              <a:t>terminated</a:t>
            </a:r>
            <a:endParaRPr kumimoji="0" lang="de-DE" sz="1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1" name="Geschweifte Klammer rechts 10"/>
          <p:cNvSpPr/>
          <p:nvPr/>
        </p:nvSpPr>
        <p:spPr>
          <a:xfrm>
            <a:off x="3943882" y="4437112"/>
            <a:ext cx="155448" cy="1656184"/>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feld 1"/>
          <p:cNvSpPr txBox="1"/>
          <p:nvPr/>
        </p:nvSpPr>
        <p:spPr>
          <a:xfrm>
            <a:off x="4087192" y="5134399"/>
            <a:ext cx="7104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Calibri"/>
                <a:ea typeface="+mn-ea"/>
                <a:cs typeface="+mn-cs"/>
              </a:rPr>
              <a:t>expected</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oliennummernplatzhalter 4"/>
          <p:cNvSpPr txBox="1">
            <a:spLocks/>
          </p:cNvSpPr>
          <p:nvPr/>
        </p:nvSpPr>
        <p:spPr bwMode="auto">
          <a:xfrm>
            <a:off x="8027989" y="6640514"/>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943"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2283">
              <a:defRPr/>
            </a:pPr>
            <a:fld id="{BA3D1B2B-A9C5-490E-B396-B442927CC454}" type="slidenum">
              <a:rPr lang="de-DE" smtClean="0">
                <a:solidFill>
                  <a:srgbClr val="000000"/>
                </a:solidFill>
                <a:latin typeface="Arial"/>
              </a:rPr>
              <a:pPr defTabSz="862283">
                <a:defRPr/>
              </a:pPr>
              <a:t>5</a:t>
            </a:fld>
            <a:endParaRPr lang="de-DE" dirty="0">
              <a:solidFill>
                <a:srgbClr val="000000"/>
              </a:solidFill>
              <a:latin typeface="Arial"/>
            </a:endParaRPr>
          </a:p>
        </p:txBody>
      </p:sp>
      <p:cxnSp>
        <p:nvCxnSpPr>
          <p:cNvPr id="7" name="Gerader Verbinder 6"/>
          <p:cNvCxnSpPr/>
          <p:nvPr/>
        </p:nvCxnSpPr>
        <p:spPr>
          <a:xfrm flipV="1">
            <a:off x="4158272" y="1844824"/>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299405" y="2422331"/>
            <a:ext cx="3574690" cy="6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flipV="1">
            <a:off x="4174232" y="1997637"/>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flipV="1">
            <a:off x="4174232" y="2156663"/>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V="1">
            <a:off x="4185252" y="2323316"/>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V="1">
            <a:off x="4166252" y="2461760"/>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4174940" y="2619053"/>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V="1">
            <a:off x="4166252" y="2789224"/>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4150701" y="2954783"/>
            <a:ext cx="3941884" cy="41164"/>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05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6192688" cy="830179"/>
          </a:xfrm>
        </p:spPr>
        <p:txBody>
          <a:bodyPr>
            <a:normAutofit fontScale="90000"/>
          </a:bodyPr>
          <a:lstStyle/>
          <a:p>
            <a:r>
              <a:rPr lang="en-US" dirty="0"/>
              <a:t>CBM building &amp; </a:t>
            </a:r>
            <a:r>
              <a:rPr lang="en-US" dirty="0" smtClean="0"/>
              <a:t>cave</a:t>
            </a:r>
            <a:br>
              <a:rPr lang="en-US" dirty="0" smtClean="0"/>
            </a:br>
            <a:r>
              <a:rPr lang="en-US" dirty="0" smtClean="0"/>
              <a:t/>
            </a:r>
            <a:br>
              <a:rPr lang="en-US" dirty="0" smtClean="0"/>
            </a:br>
            <a:r>
              <a:rPr lang="en-US" dirty="0"/>
              <a:t>C</a:t>
            </a:r>
            <a:r>
              <a:rPr lang="en-US" dirty="0" smtClean="0"/>
              <a:t>osts for common infrastructure procurements</a:t>
            </a:r>
            <a:br>
              <a:rPr lang="en-US" dirty="0" smtClean="0"/>
            </a:br>
            <a:r>
              <a:rPr lang="en-US" dirty="0" smtClean="0"/>
              <a:t>Common infrastructure installations in CBM cave</a:t>
            </a:r>
            <a:endParaRPr lang="en-US" dirty="0"/>
          </a:p>
        </p:txBody>
      </p:sp>
      <p:pic>
        <p:nvPicPr>
          <p:cNvPr id="8" name="Grafik 7"/>
          <p:cNvPicPr>
            <a:picLocks noChangeAspect="1"/>
          </p:cNvPicPr>
          <p:nvPr/>
        </p:nvPicPr>
        <p:blipFill>
          <a:blip r:embed="rId2"/>
          <a:stretch>
            <a:fillRect/>
          </a:stretch>
        </p:blipFill>
        <p:spPr>
          <a:xfrm>
            <a:off x="112692" y="1700808"/>
            <a:ext cx="9031308" cy="4316214"/>
          </a:xfrm>
          <a:prstGeom prst="rect">
            <a:avLst/>
          </a:prstGeom>
        </p:spPr>
      </p:pic>
    </p:spTree>
    <p:extLst>
      <p:ext uri="{BB962C8B-B14F-4D97-AF65-F5344CB8AC3E}">
        <p14:creationId xmlns:p14="http://schemas.microsoft.com/office/powerpoint/2010/main" val="593562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Calibri"/>
                <a:ea typeface="+mn-ea"/>
                <a:cs typeface="+mn-cs"/>
              </a:rPr>
              <a:t>23.02.2022</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a:xfrm>
            <a:off x="2267744" y="6356350"/>
            <a:ext cx="482453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11th CBM RRB                                              Jürgen Eschke, CBM RC</a:t>
            </a: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23EE-1D6D-41F4-9F8B-3D933DA25940}"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feld 7"/>
          <p:cNvSpPr txBox="1"/>
          <p:nvPr/>
        </p:nvSpPr>
        <p:spPr>
          <a:xfrm>
            <a:off x="0" y="2332"/>
            <a:ext cx="9144000" cy="523220"/>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CBM Common (cave) infrastructure</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Grafik 11"/>
          <p:cNvPicPr>
            <a:picLocks noChangeAspect="1"/>
          </p:cNvPicPr>
          <p:nvPr/>
        </p:nvPicPr>
        <p:blipFill>
          <a:blip r:embed="rId2"/>
          <a:stretch>
            <a:fillRect/>
          </a:stretch>
        </p:blipFill>
        <p:spPr>
          <a:xfrm>
            <a:off x="395536" y="609123"/>
            <a:ext cx="8507288" cy="5782732"/>
          </a:xfrm>
          <a:prstGeom prst="rect">
            <a:avLst/>
          </a:prstGeom>
        </p:spPr>
      </p:pic>
      <p:grpSp>
        <p:nvGrpSpPr>
          <p:cNvPr id="15" name="Gruppieren 14"/>
          <p:cNvGrpSpPr/>
          <p:nvPr/>
        </p:nvGrpSpPr>
        <p:grpSpPr>
          <a:xfrm>
            <a:off x="5261798" y="1943492"/>
            <a:ext cx="3132348" cy="4420773"/>
            <a:chOff x="4987026" y="1196752"/>
            <a:chExt cx="3132348" cy="4420773"/>
          </a:xfrm>
        </p:grpSpPr>
        <p:pic>
          <p:nvPicPr>
            <p:cNvPr id="7" name="Grafik 6"/>
            <p:cNvPicPr>
              <a:picLocks noChangeAspect="1"/>
            </p:cNvPicPr>
            <p:nvPr/>
          </p:nvPicPr>
          <p:blipFill>
            <a:blip r:embed="rId3"/>
            <a:stretch>
              <a:fillRect/>
            </a:stretch>
          </p:blipFill>
          <p:spPr>
            <a:xfrm>
              <a:off x="4987026" y="1196752"/>
              <a:ext cx="3132348" cy="4420773"/>
            </a:xfrm>
            <a:prstGeom prst="rect">
              <a:avLst/>
            </a:prstGeom>
          </p:spPr>
        </p:pic>
        <p:sp>
          <p:nvSpPr>
            <p:cNvPr id="13" name="Textfeld 12"/>
            <p:cNvSpPr txBox="1"/>
            <p:nvPr/>
          </p:nvSpPr>
          <p:spPr>
            <a:xfrm>
              <a:off x="5724128" y="1844824"/>
              <a:ext cx="22322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by ECSG performed</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Rechteck 1"/>
          <p:cNvSpPr/>
          <p:nvPr/>
        </p:nvSpPr>
        <p:spPr>
          <a:xfrm>
            <a:off x="642283" y="1611078"/>
            <a:ext cx="4572000" cy="1200329"/>
          </a:xfrm>
          <a:prstGeom prst="rect">
            <a:avLst/>
          </a:prstGeom>
          <a:solidFill>
            <a:srgbClr val="FFFF00"/>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Experiment Cost Scrutiny Group (ECSG)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has performed </a:t>
            </a:r>
            <a:r>
              <a:rPr kumimoji="0" lang="en-US" sz="1800" b="0" i="0" u="none" strike="noStrike" kern="1200" cap="none" spc="0" normalizeH="0" baseline="0" noProof="0" dirty="0">
                <a:ln>
                  <a:noFill/>
                </a:ln>
                <a:solidFill>
                  <a:prstClr val="black"/>
                </a:solidFill>
                <a:effectLst/>
                <a:uLnTx/>
                <a:uFillTx/>
                <a:latin typeface="Calibri"/>
                <a:ea typeface="+mn-ea"/>
                <a:cs typeface="+mn-cs"/>
              </a:rPr>
              <a:t>a Cost Assessment of the Common Infrastructure of the CBM Experiment.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Grafik 2"/>
          <p:cNvPicPr>
            <a:picLocks noChangeAspect="1"/>
          </p:cNvPicPr>
          <p:nvPr/>
        </p:nvPicPr>
        <p:blipFill>
          <a:blip r:embed="rId4"/>
          <a:stretch>
            <a:fillRect/>
          </a:stretch>
        </p:blipFill>
        <p:spPr>
          <a:xfrm>
            <a:off x="300506" y="4248770"/>
            <a:ext cx="3749365" cy="2115495"/>
          </a:xfrm>
          <a:prstGeom prst="rect">
            <a:avLst/>
          </a:prstGeom>
        </p:spPr>
      </p:pic>
      <p:sp>
        <p:nvSpPr>
          <p:cNvPr id="14" name="Textfeld 13"/>
          <p:cNvSpPr txBox="1"/>
          <p:nvPr/>
        </p:nvSpPr>
        <p:spPr>
          <a:xfrm>
            <a:off x="777586" y="3642712"/>
            <a:ext cx="2605137" cy="646331"/>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C00000"/>
                </a:solidFill>
                <a:effectLst/>
                <a:uLnTx/>
                <a:uFillTx/>
                <a:latin typeface="Calibri"/>
                <a:ea typeface="+mn-ea"/>
                <a:cs typeface="+mn-cs"/>
              </a:rPr>
              <a:t>expenditures</a:t>
            </a:r>
            <a:r>
              <a:rPr kumimoji="0" lang="de-DE"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de-DE" sz="1800" b="0" i="0" u="none" strike="noStrike" kern="1200" cap="none" spc="0" normalizeH="0" baseline="0" noProof="0" dirty="0" err="1" smtClean="0">
                <a:ln>
                  <a:noFill/>
                </a:ln>
                <a:solidFill>
                  <a:srgbClr val="C00000"/>
                </a:solidFill>
                <a:effectLst/>
                <a:uLnTx/>
                <a:uFillTx/>
                <a:latin typeface="Calibri"/>
                <a:ea typeface="+mn-ea"/>
                <a:cs typeface="+mn-cs"/>
              </a:rPr>
              <a:t>as</a:t>
            </a:r>
            <a:r>
              <a:rPr kumimoji="0" lang="de-DE" sz="1800" b="0" i="0" u="none" strike="noStrike" kern="1200" cap="none" spc="0" normalizeH="0" baseline="0" noProof="0" dirty="0" smtClean="0">
                <a:ln>
                  <a:noFill/>
                </a:ln>
                <a:solidFill>
                  <a:srgbClr val="C00000"/>
                </a:solidFill>
                <a:effectLst/>
                <a:uLnTx/>
                <a:uFillTx/>
                <a:latin typeface="Calibri"/>
                <a:ea typeface="+mn-ea"/>
                <a:cs typeface="+mn-cs"/>
              </a:rPr>
              <a:t> in C-</a:t>
            </a:r>
            <a:r>
              <a:rPr kumimoji="0" lang="de-DE" sz="1800" b="0" i="0" u="none" strike="noStrike" kern="1200" cap="none" spc="0" normalizeH="0" baseline="0" noProof="0" dirty="0" err="1" smtClean="0">
                <a:ln>
                  <a:noFill/>
                </a:ln>
                <a:solidFill>
                  <a:srgbClr val="C00000"/>
                </a:solidFill>
                <a:effectLst/>
                <a:uLnTx/>
                <a:uFillTx/>
                <a:latin typeface="Calibri"/>
                <a:ea typeface="+mn-ea"/>
                <a:cs typeface="+mn-cs"/>
              </a:rPr>
              <a:t>MoU</a:t>
            </a:r>
            <a:endParaRPr kumimoji="0" lang="de-DE" sz="1800" b="0" i="0" u="none" strike="noStrike" kern="1200" cap="none" spc="0" normalizeH="0" baseline="0" noProof="0" dirty="0" smtClean="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C00000"/>
                </a:solidFill>
                <a:effectLst/>
                <a:uLnTx/>
                <a:uFillTx/>
                <a:latin typeface="Calibri"/>
                <a:ea typeface="+mn-ea"/>
                <a:cs typeface="+mn-cs"/>
              </a:rPr>
              <a:t>meanwhile</a:t>
            </a:r>
            <a:r>
              <a:rPr kumimoji="0" lang="de-DE" sz="1800" b="0" i="0" u="none" strike="noStrike" kern="1200" cap="none" spc="0" normalizeH="0" baseline="0" noProof="0" dirty="0" smtClean="0">
                <a:ln>
                  <a:noFill/>
                </a:ln>
                <a:solidFill>
                  <a:srgbClr val="C00000"/>
                </a:solidFill>
                <a:effectLst/>
                <a:uLnTx/>
                <a:uFillTx/>
                <a:latin typeface="Calibri"/>
                <a:ea typeface="+mn-ea"/>
                <a:cs typeface="+mn-cs"/>
              </a:rPr>
              <a:t> </a:t>
            </a:r>
            <a:r>
              <a:rPr kumimoji="0" lang="de-DE" sz="1800" b="0" i="0" u="none" strike="noStrike" kern="1200" cap="none" spc="0" normalizeH="0" baseline="0" noProof="0" dirty="0" err="1" smtClean="0">
                <a:ln>
                  <a:noFill/>
                </a:ln>
                <a:solidFill>
                  <a:srgbClr val="C00000"/>
                </a:solidFill>
                <a:effectLst/>
                <a:uLnTx/>
                <a:uFillTx/>
                <a:latin typeface="Calibri"/>
                <a:ea typeface="+mn-ea"/>
                <a:cs typeface="+mn-cs"/>
              </a:rPr>
              <a:t>updated</a:t>
            </a:r>
            <a:endParaRPr kumimoji="0" lang="de-DE" sz="18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16933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107504" y="6496052"/>
            <a:ext cx="3699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C16C4-0B42-4F6B-9872-1CA29D8FAE3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Rechteck 1"/>
          <p:cNvSpPr/>
          <p:nvPr/>
        </p:nvSpPr>
        <p:spPr>
          <a:xfrm>
            <a:off x="-13951" y="837258"/>
            <a:ext cx="2569727"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Breakdown of the </a:t>
            </a:r>
            <a:r>
              <a:rPr kumimoji="0" lang="en-GB" sz="1600" b="1" i="0" u="none" strike="noStrike" kern="1200" cap="none" spc="0" normalizeH="0" baseline="0" noProof="0" dirty="0" smtClean="0">
                <a:ln>
                  <a:noFill/>
                </a:ln>
                <a:solidFill>
                  <a:prstClr val="black"/>
                </a:solidFill>
                <a:effectLst/>
                <a:uLnTx/>
                <a:uFillTx/>
                <a:latin typeface="Calibri"/>
                <a:ea typeface="+mn-ea"/>
                <a:cs typeface="+mn-cs"/>
              </a:rPr>
              <a:t>annual </a:t>
            </a:r>
            <a:r>
              <a:rPr kumimoji="0" lang="en-GB" sz="1600" b="1" i="0" u="none" strike="noStrike" kern="1200" cap="none" spc="0" normalizeH="0" baseline="0" noProof="0" dirty="0">
                <a:ln>
                  <a:noFill/>
                </a:ln>
                <a:solidFill>
                  <a:prstClr val="black"/>
                </a:solidFill>
                <a:effectLst/>
                <a:uLnTx/>
                <a:uFillTx/>
                <a:latin typeface="Calibri"/>
                <a:ea typeface="+mn-ea"/>
                <a:cs typeface="+mn-cs"/>
              </a:rPr>
              <a:t>contributions to the CBM Common Fund for the</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member institutes of the </a:t>
            </a:r>
            <a:r>
              <a:rPr kumimoji="0" lang="en-GB" sz="1600" b="1" i="0" u="none" strike="noStrike" kern="1200" cap="none" spc="0" normalizeH="0" baseline="0" noProof="0" dirty="0">
                <a:ln>
                  <a:noFill/>
                </a:ln>
                <a:solidFill>
                  <a:srgbClr val="00B050"/>
                </a:solidFill>
                <a:effectLst/>
                <a:uLnTx/>
                <a:uFillTx/>
                <a:latin typeface="Calibri"/>
                <a:ea typeface="+mn-ea"/>
                <a:cs typeface="+mn-cs"/>
              </a:rPr>
              <a:t>CBM collaboration (CBM data base </a:t>
            </a:r>
            <a:r>
              <a:rPr kumimoji="0" lang="en-GB" sz="1600" b="1" i="0" u="none" strike="noStrike" kern="1200" cap="none" spc="0" normalizeH="0" baseline="0" noProof="0" dirty="0" smtClean="0">
                <a:ln>
                  <a:noFill/>
                </a:ln>
                <a:solidFill>
                  <a:srgbClr val="00B050"/>
                </a:solidFill>
                <a:effectLst/>
                <a:uLnTx/>
                <a:uFillTx/>
                <a:latin typeface="Calibri"/>
                <a:ea typeface="+mn-ea"/>
                <a:cs typeface="+mn-cs"/>
              </a:rPr>
              <a:t>13</a:t>
            </a:r>
            <a:r>
              <a:rPr kumimoji="0" lang="en-GB" sz="1600" b="1" i="0" u="none" strike="noStrike" kern="1200" cap="none" spc="0" normalizeH="0" baseline="30000" noProof="0" dirty="0" smtClean="0">
                <a:ln>
                  <a:noFill/>
                </a:ln>
                <a:solidFill>
                  <a:srgbClr val="00B050"/>
                </a:solidFill>
                <a:effectLst/>
                <a:uLnTx/>
                <a:uFillTx/>
                <a:latin typeface="Calibri"/>
                <a:ea typeface="+mn-ea"/>
                <a:cs typeface="+mn-cs"/>
              </a:rPr>
              <a:t>th</a:t>
            </a:r>
            <a:r>
              <a:rPr kumimoji="0" lang="en-GB" sz="1600" b="1" i="0" u="none" strike="noStrike" kern="1200" cap="none" spc="0" normalizeH="0" baseline="0" noProof="0" dirty="0" smtClean="0">
                <a:ln>
                  <a:noFill/>
                </a:ln>
                <a:solidFill>
                  <a:srgbClr val="00B050"/>
                </a:solidFill>
                <a:effectLst/>
                <a:uLnTx/>
                <a:uFillTx/>
                <a:latin typeface="Calibri"/>
                <a:ea typeface="+mn-ea"/>
                <a:cs typeface="+mn-cs"/>
              </a:rPr>
              <a:t> November 2019 is bases for calculation of due amounts):</a:t>
            </a:r>
            <a:endParaRPr kumimoji="0" lang="de-DE" sz="1600" b="0" i="0" u="none" strike="noStrike" kern="1200" cap="none" spc="0" normalizeH="0" baseline="0" noProof="0" dirty="0">
              <a:ln>
                <a:noFill/>
              </a:ln>
              <a:solidFill>
                <a:srgbClr val="00B050"/>
              </a:solidFill>
              <a:effectLst/>
              <a:uLnTx/>
              <a:uFillTx/>
              <a:latin typeface="Calibri"/>
              <a:ea typeface="+mn-ea"/>
              <a:cs typeface="+mn-cs"/>
            </a:endParaRPr>
          </a:p>
        </p:txBody>
      </p:sp>
      <p:sp>
        <p:nvSpPr>
          <p:cNvPr id="12" name="Titel 1"/>
          <p:cNvSpPr>
            <a:spLocks noGrp="1"/>
          </p:cNvSpPr>
          <p:nvPr>
            <p:ph type="title"/>
          </p:nvPr>
        </p:nvSpPr>
        <p:spPr>
          <a:xfrm>
            <a:off x="19294" y="0"/>
            <a:ext cx="2608490" cy="691355"/>
          </a:xfrm>
          <a:solidFill>
            <a:srgbClr val="0070C0"/>
          </a:solidFill>
        </p:spPr>
        <p:txBody>
          <a:bodyPr>
            <a:noAutofit/>
          </a:bodyPr>
          <a:lstStyle/>
          <a:p>
            <a:r>
              <a:rPr lang="de-DE" sz="2000" dirty="0" smtClean="0"/>
              <a:t>CBM Common Fund  (C-</a:t>
            </a:r>
            <a:r>
              <a:rPr lang="de-DE" sz="2000" dirty="0" err="1" smtClean="0"/>
              <a:t>MoU</a:t>
            </a:r>
            <a:r>
              <a:rPr lang="de-DE" sz="2000" dirty="0" smtClean="0"/>
              <a:t> 2020)</a:t>
            </a:r>
            <a:endParaRPr lang="de-DE" sz="2000" dirty="0"/>
          </a:p>
        </p:txBody>
      </p:sp>
      <p:sp>
        <p:nvSpPr>
          <p:cNvPr id="3" name="Textfeld 2"/>
          <p:cNvSpPr txBox="1"/>
          <p:nvPr/>
        </p:nvSpPr>
        <p:spPr>
          <a:xfrm>
            <a:off x="19294" y="2780928"/>
            <a:ext cx="2545890" cy="43396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2020: 1000€ /</a:t>
            </a:r>
            <a:r>
              <a:rPr kumimoji="0" lang="de-DE" sz="1800" b="0" i="0" u="none" strike="noStrike" kern="1200" cap="none" spc="0" normalizeH="0" baseline="0" noProof="0" dirty="0" err="1" smtClean="0">
                <a:ln>
                  <a:noFill/>
                </a:ln>
                <a:solidFill>
                  <a:srgbClr val="0070C0"/>
                </a:solidFill>
                <a:effectLst/>
                <a:uLnTx/>
                <a:uFillTx/>
                <a:latin typeface="Calibri"/>
                <a:ea typeface="+mn-ea"/>
                <a:cs typeface="+mn-cs"/>
              </a:rPr>
              <a:t>PhD</a:t>
            </a: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 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2021: 3265€ </a:t>
            </a:r>
            <a:r>
              <a:rPr kumimoji="0" lang="de-DE" sz="1800" b="0" i="0" u="none" strike="noStrike" kern="1200" cap="none" spc="0" normalizeH="0" baseline="0" noProof="0" dirty="0">
                <a:ln>
                  <a:noFill/>
                </a:ln>
                <a:solidFill>
                  <a:srgbClr val="0070C0"/>
                </a:solidFill>
                <a:effectLst/>
                <a:uLnTx/>
                <a:uFillTx/>
                <a:latin typeface="Calibri"/>
                <a:ea typeface="+mn-ea"/>
                <a:cs typeface="+mn-cs"/>
              </a:rPr>
              <a:t>/</a:t>
            </a:r>
            <a:r>
              <a:rPr kumimoji="0" lang="de-DE" sz="1800" b="0" i="0" u="none" strike="noStrike" kern="1200" cap="none" spc="0" normalizeH="0" baseline="0" noProof="0" dirty="0" err="1">
                <a:ln>
                  <a:noFill/>
                </a:ln>
                <a:solidFill>
                  <a:srgbClr val="0070C0"/>
                </a:solidFill>
                <a:effectLst/>
                <a:uLnTx/>
                <a:uFillTx/>
                <a:latin typeface="Calibri"/>
                <a:ea typeface="+mn-ea"/>
                <a:cs typeface="+mn-cs"/>
              </a:rPr>
              <a:t>PhD</a:t>
            </a:r>
            <a:r>
              <a:rPr kumimoji="0" lang="de-DE" sz="1800" b="0" i="0" u="none" strike="noStrike" kern="1200" cap="none" spc="0" normalizeH="0" baseline="0" noProof="0" dirty="0">
                <a:ln>
                  <a:noFill/>
                </a:ln>
                <a:solidFill>
                  <a:srgbClr val="0070C0"/>
                </a:solidFill>
                <a:effectLst/>
                <a:uLnTx/>
                <a:uFillTx/>
                <a:latin typeface="Calibri"/>
                <a:ea typeface="+mn-ea"/>
                <a:cs typeface="+mn-cs"/>
              </a:rPr>
              <a:t> 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2022: 4469€ </a:t>
            </a:r>
            <a:r>
              <a:rPr kumimoji="0" lang="de-DE" sz="1800" b="0" i="0" u="none" strike="noStrike" kern="1200" cap="none" spc="0" normalizeH="0" baseline="0" noProof="0" dirty="0">
                <a:ln>
                  <a:noFill/>
                </a:ln>
                <a:solidFill>
                  <a:srgbClr val="0070C0"/>
                </a:solidFill>
                <a:effectLst/>
                <a:uLnTx/>
                <a:uFillTx/>
                <a:latin typeface="Calibri"/>
                <a:ea typeface="+mn-ea"/>
                <a:cs typeface="+mn-cs"/>
              </a:rPr>
              <a:t>/</a:t>
            </a:r>
            <a:r>
              <a:rPr kumimoji="0" lang="de-DE" sz="1800" b="0" i="0" u="none" strike="noStrike" kern="1200" cap="none" spc="0" normalizeH="0" baseline="0" noProof="0" dirty="0" err="1">
                <a:ln>
                  <a:noFill/>
                </a:ln>
                <a:solidFill>
                  <a:srgbClr val="0070C0"/>
                </a:solidFill>
                <a:effectLst/>
                <a:uLnTx/>
                <a:uFillTx/>
                <a:latin typeface="Calibri"/>
                <a:ea typeface="+mn-ea"/>
                <a:cs typeface="+mn-cs"/>
              </a:rPr>
              <a:t>PhD</a:t>
            </a:r>
            <a:r>
              <a:rPr kumimoji="0" lang="de-DE" sz="1800" b="0" i="0" u="none" strike="noStrike" kern="1200" cap="none" spc="0" normalizeH="0" baseline="0" noProof="0" dirty="0">
                <a:ln>
                  <a:noFill/>
                </a:ln>
                <a:solidFill>
                  <a:srgbClr val="0070C0"/>
                </a:solidFill>
                <a:effectLst/>
                <a:uLnTx/>
                <a:uFillTx/>
                <a:latin typeface="Calibri"/>
                <a:ea typeface="+mn-ea"/>
                <a:cs typeface="+mn-cs"/>
              </a:rPr>
              <a:t> 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2023: 4184€ </a:t>
            </a:r>
            <a:r>
              <a:rPr kumimoji="0" lang="de-DE" sz="1800" b="0" i="0" u="none" strike="noStrike" kern="1200" cap="none" spc="0" normalizeH="0" baseline="0" noProof="0" dirty="0">
                <a:ln>
                  <a:noFill/>
                </a:ln>
                <a:solidFill>
                  <a:srgbClr val="0070C0"/>
                </a:solidFill>
                <a:effectLst/>
                <a:uLnTx/>
                <a:uFillTx/>
                <a:latin typeface="Calibri"/>
                <a:ea typeface="+mn-ea"/>
                <a:cs typeface="+mn-cs"/>
              </a:rPr>
              <a:t>/</a:t>
            </a:r>
            <a:r>
              <a:rPr kumimoji="0" lang="de-DE" sz="1800" b="0" i="0" u="none" strike="noStrike" kern="1200" cap="none" spc="0" normalizeH="0" baseline="0" noProof="0" dirty="0" err="1">
                <a:ln>
                  <a:noFill/>
                </a:ln>
                <a:solidFill>
                  <a:srgbClr val="0070C0"/>
                </a:solidFill>
                <a:effectLst/>
                <a:uLnTx/>
                <a:uFillTx/>
                <a:latin typeface="Calibri"/>
                <a:ea typeface="+mn-ea"/>
                <a:cs typeface="+mn-cs"/>
              </a:rPr>
              <a:t>PhD</a:t>
            </a:r>
            <a:r>
              <a:rPr kumimoji="0" lang="de-DE" sz="1800" b="0" i="0" u="none" strike="noStrike" kern="1200" cap="none" spc="0" normalizeH="0" baseline="0" noProof="0" dirty="0">
                <a:ln>
                  <a:noFill/>
                </a:ln>
                <a:solidFill>
                  <a:srgbClr val="0070C0"/>
                </a:solidFill>
                <a:effectLst/>
                <a:uLnTx/>
                <a:uFillTx/>
                <a:latin typeface="Calibri"/>
                <a:ea typeface="+mn-ea"/>
                <a:cs typeface="+mn-cs"/>
              </a:rPr>
              <a:t> 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2024: 1130€ </a:t>
            </a:r>
            <a:r>
              <a:rPr kumimoji="0" lang="de-DE" sz="1800" b="0" i="0" u="none" strike="noStrike" kern="1200" cap="none" spc="0" normalizeH="0" baseline="0" noProof="0" dirty="0">
                <a:ln>
                  <a:noFill/>
                </a:ln>
                <a:solidFill>
                  <a:srgbClr val="0070C0"/>
                </a:solidFill>
                <a:effectLst/>
                <a:uLnTx/>
                <a:uFillTx/>
                <a:latin typeface="Calibri"/>
                <a:ea typeface="+mn-ea"/>
                <a:cs typeface="+mn-cs"/>
              </a:rPr>
              <a:t>/</a:t>
            </a:r>
            <a:r>
              <a:rPr kumimoji="0" lang="de-DE" sz="1800" b="0" i="0" u="none" strike="noStrike" kern="1200" cap="none" spc="0" normalizeH="0" baseline="0" noProof="0" dirty="0" err="1">
                <a:ln>
                  <a:noFill/>
                </a:ln>
                <a:solidFill>
                  <a:srgbClr val="0070C0"/>
                </a:solidFill>
                <a:effectLst/>
                <a:uLnTx/>
                <a:uFillTx/>
                <a:latin typeface="Calibri"/>
                <a:ea typeface="+mn-ea"/>
                <a:cs typeface="+mn-cs"/>
              </a:rPr>
              <a:t>PhD</a:t>
            </a:r>
            <a:r>
              <a:rPr kumimoji="0" lang="de-DE" sz="1800" b="0" i="0" u="none" strike="noStrike" kern="1200" cap="none" spc="0" normalizeH="0" baseline="0" noProof="0" dirty="0">
                <a:ln>
                  <a:noFill/>
                </a:ln>
                <a:solidFill>
                  <a:srgbClr val="0070C0"/>
                </a:solidFill>
                <a:effectLst/>
                <a:uLnTx/>
                <a:uFillTx/>
                <a:latin typeface="Calibri"/>
                <a:ea typeface="+mn-ea"/>
                <a:cs typeface="+mn-cs"/>
              </a:rPr>
              <a:t> </a:t>
            </a: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holder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in total per </a:t>
            </a:r>
            <a:r>
              <a:rPr kumimoji="0" lang="de-DE" sz="1800" b="0" i="0" u="none" strike="noStrike" kern="1200" cap="none" spc="0" normalizeH="0" baseline="0" noProof="0" dirty="0" err="1" smtClean="0">
                <a:ln>
                  <a:noFill/>
                </a:ln>
                <a:solidFill>
                  <a:srgbClr val="0070C0"/>
                </a:solidFill>
                <a:effectLst/>
                <a:uLnTx/>
                <a:uFillTx/>
                <a:latin typeface="Calibri"/>
                <a:ea typeface="+mn-ea"/>
                <a:cs typeface="+mn-cs"/>
              </a:rPr>
              <a:t>PhD</a:t>
            </a: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 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0070C0"/>
                </a:solidFill>
                <a:effectLst/>
                <a:uLnTx/>
                <a:uFillTx/>
                <a:latin typeface="Calibri"/>
                <a:ea typeface="+mn-ea"/>
                <a:cs typeface="+mn-cs"/>
              </a:rPr>
              <a:t>14049 €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smtClean="0">
                <a:ln>
                  <a:noFill/>
                </a:ln>
                <a:solidFill>
                  <a:srgbClr val="7030A0"/>
                </a:solidFill>
                <a:effectLst/>
                <a:uLnTx/>
                <a:uFillTx/>
                <a:latin typeface="Calibri"/>
                <a:ea typeface="+mn-ea"/>
                <a:cs typeface="+mn-cs"/>
              </a:rPr>
              <a:t>2810 €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smtClean="0">
                <a:ln>
                  <a:noFill/>
                </a:ln>
                <a:solidFill>
                  <a:srgbClr val="7030A0"/>
                </a:solidFill>
                <a:effectLst/>
                <a:uLnTx/>
                <a:uFillTx/>
                <a:latin typeface="Calibri"/>
                <a:ea typeface="+mn-ea"/>
                <a:cs typeface="+mn-cs"/>
              </a:rPr>
              <a:t>per </a:t>
            </a:r>
            <a:r>
              <a:rPr kumimoji="0" lang="de-DE" sz="1800" b="1" i="0" u="none" strike="noStrike" kern="1200" cap="none" spc="0" normalizeH="0" baseline="0" noProof="0" dirty="0" err="1" smtClean="0">
                <a:ln>
                  <a:noFill/>
                </a:ln>
                <a:solidFill>
                  <a:srgbClr val="7030A0"/>
                </a:solidFill>
                <a:effectLst/>
                <a:uLnTx/>
                <a:uFillTx/>
                <a:latin typeface="Calibri"/>
                <a:ea typeface="+mn-ea"/>
                <a:cs typeface="+mn-cs"/>
              </a:rPr>
              <a:t>year</a:t>
            </a:r>
            <a:r>
              <a:rPr kumimoji="0" lang="de-DE" sz="1800" b="1" i="0" u="none" strike="noStrike" kern="1200" cap="none" spc="0" normalizeH="0" baseline="0" noProof="0" dirty="0" smtClean="0">
                <a:ln>
                  <a:noFill/>
                </a:ln>
                <a:solidFill>
                  <a:srgbClr val="7030A0"/>
                </a:solidFill>
                <a:effectLst/>
                <a:uLnTx/>
                <a:uFillTx/>
                <a:latin typeface="Calibri"/>
                <a:ea typeface="+mn-ea"/>
                <a:cs typeface="+mn-cs"/>
              </a:rPr>
              <a:t> on </a:t>
            </a:r>
            <a:r>
              <a:rPr kumimoji="0" lang="de-DE" sz="1800" b="1" i="0" u="none" strike="noStrike" kern="1200" cap="none" spc="0" normalizeH="0" baseline="0" noProof="0" dirty="0" err="1" smtClean="0">
                <a:ln>
                  <a:noFill/>
                </a:ln>
                <a:solidFill>
                  <a:srgbClr val="7030A0"/>
                </a:solidFill>
                <a:effectLst/>
                <a:uLnTx/>
                <a:uFillTx/>
                <a:latin typeface="Calibri"/>
                <a:ea typeface="+mn-ea"/>
                <a:cs typeface="+mn-cs"/>
              </a:rPr>
              <a:t>average</a:t>
            </a:r>
            <a:endParaRPr kumimoji="0" lang="de-DE" sz="1800" b="0" i="0" u="none" strike="noStrike" kern="1200" cap="none" spc="0" normalizeH="0" baseline="0" noProof="0" dirty="0" smtClean="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srgbClr val="FF0000"/>
                </a:solidFill>
                <a:effectLst/>
                <a:uLnTx/>
                <a:uFillTx/>
                <a:latin typeface="Calibri"/>
                <a:ea typeface="+mn-ea"/>
                <a:cs typeface="+mn-cs"/>
                <a:sym typeface="Wingdings" panose="05000000000000000000" pitchFamily="2" charset="2"/>
              </a:rPr>
              <a:t> </a:t>
            </a:r>
            <a:r>
              <a:rPr kumimoji="0" lang="en-GB" sz="1800" b="0" i="0" u="none" strike="noStrike" kern="1200" cap="none" spc="0" normalizeH="0" baseline="0" noProof="0" dirty="0" smtClean="0">
                <a:ln>
                  <a:noFill/>
                </a:ln>
                <a:solidFill>
                  <a:srgbClr val="FF0000"/>
                </a:solidFill>
                <a:effectLst/>
                <a:uLnTx/>
                <a:uFillTx/>
                <a:latin typeface="Calibri"/>
                <a:ea typeface="+mn-ea"/>
                <a:cs typeface="+mn-cs"/>
              </a:rPr>
              <a:t>flexible payment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a:ea typeface="+mn-ea"/>
                <a:cs typeface="+mn-cs"/>
              </a:rPr>
              <a:t>possibilities included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0000"/>
                </a:solidFill>
                <a:effectLst/>
                <a:uLnTx/>
                <a:uFillTx/>
                <a:latin typeface="Calibri"/>
                <a:ea typeface="+mn-ea"/>
                <a:cs typeface="+mn-cs"/>
              </a:rPr>
              <a:t> final C-</a:t>
            </a:r>
            <a:r>
              <a:rPr kumimoji="0" lang="en-GB" sz="1800" b="0" i="0" u="none" strike="noStrike" kern="1200" cap="none" spc="0" normalizeH="0" baseline="0" noProof="0" dirty="0" err="1" smtClean="0">
                <a:ln>
                  <a:noFill/>
                </a:ln>
                <a:solidFill>
                  <a:srgbClr val="FF0000"/>
                </a:solidFill>
                <a:effectLst/>
                <a:uLnTx/>
                <a:uFillTx/>
                <a:latin typeface="Calibri"/>
                <a:ea typeface="+mn-ea"/>
                <a:cs typeface="+mn-cs"/>
              </a:rPr>
              <a:t>MoU</a:t>
            </a:r>
            <a:r>
              <a:rPr kumimoji="0" lang="en-GB" sz="1800" b="0" i="0" u="none" strike="noStrike" kern="1200" cap="none" spc="0" normalizeH="0" baseline="0" noProof="0" dirty="0" smtClean="0">
                <a:ln>
                  <a:noFill/>
                </a:ln>
                <a:solidFill>
                  <a:srgbClr val="FF0000"/>
                </a:solidFill>
                <a:effectLst/>
                <a:uLnTx/>
                <a:uFillTx/>
                <a:latin typeface="Calibri"/>
                <a:ea typeface="+mn-ea"/>
                <a:cs typeface="+mn-cs"/>
              </a:rPr>
              <a:t> text</a:t>
            </a:r>
            <a:endParaRPr kumimoji="0" lang="en-GB"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16632"/>
            <a:ext cx="6260593" cy="6673810"/>
          </a:xfrm>
          <a:prstGeom prst="rect">
            <a:avLst/>
          </a:prstGeom>
          <a:noFill/>
          <a:ln>
            <a:noFill/>
          </a:ln>
        </p:spPr>
      </p:pic>
      <p:sp>
        <p:nvSpPr>
          <p:cNvPr id="5" name="Ellipse 4"/>
          <p:cNvSpPr/>
          <p:nvPr/>
        </p:nvSpPr>
        <p:spPr>
          <a:xfrm>
            <a:off x="7956375" y="6093296"/>
            <a:ext cx="1148026" cy="368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199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747"/>
            <a:ext cx="9144000" cy="553998"/>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 payments into CBM Construction Common Fund</a:t>
            </a: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Geschweifte Klammer rechts 7"/>
          <p:cNvSpPr/>
          <p:nvPr/>
        </p:nvSpPr>
        <p:spPr>
          <a:xfrm>
            <a:off x="7164288" y="1770375"/>
            <a:ext cx="155448" cy="938545"/>
          </a:xfrm>
          <a:prstGeom prst="rightBrace">
            <a:avLst/>
          </a:prstGeom>
          <a:no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Textfeld 8"/>
          <p:cNvSpPr txBox="1"/>
          <p:nvPr/>
        </p:nvSpPr>
        <p:spPr>
          <a:xfrm>
            <a:off x="1763688" y="542725"/>
            <a:ext cx="26548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smtClean="0">
                <a:ln>
                  <a:noFill/>
                </a:ln>
                <a:solidFill>
                  <a:srgbClr val="0070C0"/>
                </a:solidFill>
                <a:effectLst/>
                <a:uLnTx/>
                <a:uFillTx/>
                <a:latin typeface="Calibri" panose="020F0502020204030204"/>
                <a:ea typeface="+mn-ea"/>
                <a:cs typeface="+mn-cs"/>
              </a:rPr>
              <a:t>Due  </a:t>
            </a:r>
            <a:r>
              <a:rPr kumimoji="0" lang="de-DE" sz="1000" b="1" i="0" u="none" strike="noStrike" kern="1200" cap="none" spc="0" normalizeH="0" baseline="0" noProof="0" dirty="0" err="1" smtClean="0">
                <a:ln>
                  <a:noFill/>
                </a:ln>
                <a:solidFill>
                  <a:srgbClr val="0070C0"/>
                </a:solidFill>
                <a:effectLst/>
                <a:uLnTx/>
                <a:uFillTx/>
                <a:latin typeface="Calibri" panose="020F0502020204030204"/>
                <a:ea typeface="+mn-ea"/>
                <a:cs typeface="+mn-cs"/>
              </a:rPr>
              <a:t>ammount</a:t>
            </a:r>
            <a:r>
              <a:rPr kumimoji="0" lang="de-DE" sz="1000" b="1" i="0" u="none" strike="noStrike" kern="1200" cap="none" spc="0" normalizeH="0" baseline="0" noProof="0" dirty="0" smtClean="0">
                <a:ln>
                  <a:noFill/>
                </a:ln>
                <a:solidFill>
                  <a:srgbClr val="0070C0"/>
                </a:solidFill>
                <a:effectLst/>
                <a:uLnTx/>
                <a:uFillTx/>
                <a:latin typeface="Calibri" panose="020F0502020204030204"/>
                <a:ea typeface="+mn-ea"/>
                <a:cs typeface="+mn-cs"/>
              </a:rPr>
              <a:t> 2810€</a:t>
            </a:r>
            <a:r>
              <a:rPr kumimoji="0" lang="de-DE" sz="10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de-DE" sz="1000" b="1" i="0" u="none" strike="noStrike" kern="1200" cap="none" spc="0" normalizeH="0" baseline="0" noProof="0" dirty="0" smtClean="0">
                <a:ln>
                  <a:noFill/>
                </a:ln>
                <a:solidFill>
                  <a:srgbClr val="0070C0"/>
                </a:solidFill>
                <a:effectLst/>
                <a:uLnTx/>
                <a:uFillTx/>
                <a:latin typeface="Calibri" panose="020F0502020204030204"/>
                <a:ea typeface="+mn-ea"/>
                <a:cs typeface="+mn-cs"/>
              </a:rPr>
              <a:t>per </a:t>
            </a:r>
            <a:r>
              <a:rPr kumimoji="0" lang="de-DE" sz="1000" b="1" i="0" u="none" strike="noStrike" kern="1200" cap="none" spc="0" normalizeH="0" baseline="0" noProof="0" dirty="0" err="1" smtClean="0">
                <a:ln>
                  <a:noFill/>
                </a:ln>
                <a:solidFill>
                  <a:srgbClr val="0070C0"/>
                </a:solidFill>
                <a:effectLst/>
                <a:uLnTx/>
                <a:uFillTx/>
                <a:latin typeface="Calibri" panose="020F0502020204030204"/>
                <a:ea typeface="+mn-ea"/>
                <a:cs typeface="+mn-cs"/>
              </a:rPr>
              <a:t>year</a:t>
            </a:r>
            <a:r>
              <a:rPr kumimoji="0" lang="de-DE" sz="1000" b="1" i="0" u="none" strike="noStrike" kern="1200" cap="none" spc="0" normalizeH="0" baseline="0" noProof="0" dirty="0" smtClean="0">
                <a:ln>
                  <a:noFill/>
                </a:ln>
                <a:solidFill>
                  <a:srgbClr val="0070C0"/>
                </a:solidFill>
                <a:effectLst/>
                <a:uLnTx/>
                <a:uFillTx/>
                <a:latin typeface="Calibri" panose="020F0502020204030204"/>
                <a:ea typeface="+mn-ea"/>
                <a:cs typeface="+mn-cs"/>
              </a:rPr>
              <a:t> per </a:t>
            </a:r>
            <a:r>
              <a:rPr kumimoji="0" lang="de-DE" sz="1000" b="1" i="0" u="none" strike="noStrike" kern="1200" cap="none" spc="0" normalizeH="0" baseline="0" noProof="0" dirty="0" err="1" smtClean="0">
                <a:ln>
                  <a:noFill/>
                </a:ln>
                <a:solidFill>
                  <a:srgbClr val="0070C0"/>
                </a:solidFill>
                <a:effectLst/>
                <a:uLnTx/>
                <a:uFillTx/>
                <a:latin typeface="Calibri" panose="020F0502020204030204"/>
                <a:ea typeface="+mn-ea"/>
                <a:cs typeface="+mn-cs"/>
              </a:rPr>
              <a:t>PhD</a:t>
            </a:r>
            <a:r>
              <a:rPr kumimoji="0" lang="de-DE" sz="1000" b="1" i="0" u="none" strike="noStrike" kern="1200" cap="none" spc="0" normalizeH="0" baseline="0" noProof="0" dirty="0" smtClean="0">
                <a:ln>
                  <a:noFill/>
                </a:ln>
                <a:solidFill>
                  <a:srgbClr val="0070C0"/>
                </a:solidFill>
                <a:effectLst/>
                <a:uLnTx/>
                <a:uFillTx/>
                <a:latin typeface="Calibri" panose="020F0502020204030204"/>
                <a:ea typeface="+mn-ea"/>
                <a:cs typeface="+mn-cs"/>
              </a:rPr>
              <a:t>-Holder</a:t>
            </a:r>
            <a:endParaRPr kumimoji="0" lang="de-DE" sz="1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Geschweifte Klammer rechts 9"/>
          <p:cNvSpPr/>
          <p:nvPr/>
        </p:nvSpPr>
        <p:spPr>
          <a:xfrm>
            <a:off x="2154152" y="1873203"/>
            <a:ext cx="45719" cy="547685"/>
          </a:xfrm>
          <a:prstGeom prst="rightBrace">
            <a:avLst/>
          </a:prstGeom>
          <a:no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 name="Textfeld 1"/>
          <p:cNvSpPr txBox="1"/>
          <p:nvPr/>
        </p:nvSpPr>
        <p:spPr>
          <a:xfrm>
            <a:off x="2238733" y="1873203"/>
            <a:ext cx="12457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smtClean="0">
                <a:ln>
                  <a:noFill/>
                </a:ln>
                <a:solidFill>
                  <a:srgbClr val="00B050"/>
                </a:solidFill>
                <a:effectLst/>
                <a:uLnTx/>
                <a:uFillTx/>
                <a:latin typeface="Calibri" panose="020F0502020204030204"/>
                <a:ea typeface="+mn-ea"/>
                <a:cs typeface="+mn-cs"/>
              </a:rPr>
              <a:t>payment</a:t>
            </a:r>
            <a:r>
              <a:rPr kumimoji="0" lang="de-DE" sz="1200" b="0" i="0" u="none" strike="noStrike" kern="1200" cap="none" spc="0" normalizeH="0" baseline="0" noProof="0" dirty="0" smtClean="0">
                <a:ln>
                  <a:noFill/>
                </a:ln>
                <a:solidFill>
                  <a:srgbClr val="00B050"/>
                </a:solidFill>
                <a:effectLst/>
                <a:uLnTx/>
                <a:uFillTx/>
                <a:latin typeface="Calibri" panose="020F0502020204030204"/>
                <a:ea typeface="+mn-ea"/>
                <a:cs typeface="+mn-cs"/>
              </a:rPr>
              <a:t> </a:t>
            </a:r>
            <a:r>
              <a:rPr kumimoji="0" lang="de-DE" sz="1200" b="0" i="0" u="none" strike="noStrike" kern="1200" cap="none" spc="0" normalizeH="0" baseline="0" noProof="0" dirty="0" err="1" smtClean="0">
                <a:ln>
                  <a:noFill/>
                </a:ln>
                <a:solidFill>
                  <a:srgbClr val="00B050"/>
                </a:solidFill>
                <a:effectLst/>
                <a:uLnTx/>
                <a:uFillTx/>
                <a:latin typeface="Calibri" panose="020F0502020204030204"/>
                <a:ea typeface="+mn-ea"/>
                <a:cs typeface="+mn-cs"/>
              </a:rPr>
              <a:t>request</a:t>
            </a:r>
            <a:endParaRPr kumimoji="0" lang="de-DE" sz="12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B050"/>
                </a:solidFill>
                <a:effectLst/>
                <a:uLnTx/>
                <a:uFillTx/>
                <a:latin typeface="Calibri" panose="020F0502020204030204"/>
                <a:ea typeface="+mn-ea"/>
                <a:cs typeface="+mn-cs"/>
              </a:rPr>
              <a:t>in </a:t>
            </a:r>
            <a:r>
              <a:rPr kumimoji="0" lang="de-DE" sz="1200" b="0" i="0" u="none" strike="noStrike" kern="1200" cap="none" spc="0" normalizeH="0" baseline="0" noProof="0" dirty="0" err="1" smtClean="0">
                <a:ln>
                  <a:noFill/>
                </a:ln>
                <a:solidFill>
                  <a:srgbClr val="00B050"/>
                </a:solidFill>
                <a:effectLst/>
                <a:uLnTx/>
                <a:uFillTx/>
                <a:latin typeface="Calibri" panose="020F0502020204030204"/>
                <a:ea typeface="+mn-ea"/>
                <a:cs typeface="+mn-cs"/>
              </a:rPr>
              <a:t>preparation</a:t>
            </a:r>
            <a:endParaRPr kumimoji="0" lang="de-DE" sz="12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1" name="Foliennummernplatzhalter 4"/>
          <p:cNvSpPr txBox="1">
            <a:spLocks/>
          </p:cNvSpPr>
          <p:nvPr/>
        </p:nvSpPr>
        <p:spPr bwMode="auto">
          <a:xfrm>
            <a:off x="8027989" y="6640514"/>
            <a:ext cx="1008062"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marL="0" algn="r" defTabSz="914400" rtl="0" eaLnBrk="1" latinLnBrk="0" hangingPunct="1">
              <a:defRPr sz="943"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862283" rtl="0" eaLnBrk="1" fontAlgn="auto" latinLnBrk="0" hangingPunct="1">
              <a:lnSpc>
                <a:spcPct val="100000"/>
              </a:lnSpc>
              <a:spcBef>
                <a:spcPts val="0"/>
              </a:spcBef>
              <a:spcAft>
                <a:spcPts val="0"/>
              </a:spcAft>
              <a:buClrTx/>
              <a:buSzTx/>
              <a:buFontTx/>
              <a:buNone/>
              <a:tabLst/>
              <a:defRPr/>
            </a:pPr>
            <a:fld id="{BA3D1B2B-A9C5-490E-B396-B442927CC454}" type="slidenum">
              <a:rPr kumimoji="0" lang="de-DE" sz="94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862283" rtl="0" eaLnBrk="1" fontAlgn="auto" latinLnBrk="0" hangingPunct="1">
                <a:lnSpc>
                  <a:spcPct val="100000"/>
                </a:lnSpc>
                <a:spcBef>
                  <a:spcPts val="0"/>
                </a:spcBef>
                <a:spcAft>
                  <a:spcPts val="0"/>
                </a:spcAft>
                <a:buClrTx/>
                <a:buSzTx/>
                <a:buFontTx/>
                <a:buNone/>
                <a:tabLst/>
                <a:defRPr/>
              </a:pPr>
              <a:t>9</a:t>
            </a:fld>
            <a:endParaRPr kumimoji="0" lang="de-DE" sz="943" b="0"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Grafik 11"/>
          <p:cNvPicPr>
            <a:picLocks noChangeAspect="1"/>
          </p:cNvPicPr>
          <p:nvPr/>
        </p:nvPicPr>
        <p:blipFill>
          <a:blip r:embed="rId2"/>
          <a:stretch>
            <a:fillRect/>
          </a:stretch>
        </p:blipFill>
        <p:spPr>
          <a:xfrm>
            <a:off x="57717" y="811873"/>
            <a:ext cx="4176464" cy="5775786"/>
          </a:xfrm>
          <a:prstGeom prst="rect">
            <a:avLst/>
          </a:prstGeom>
        </p:spPr>
      </p:pic>
      <p:pic>
        <p:nvPicPr>
          <p:cNvPr id="13" name="Grafik 12"/>
          <p:cNvPicPr>
            <a:picLocks noChangeAspect="1"/>
          </p:cNvPicPr>
          <p:nvPr/>
        </p:nvPicPr>
        <p:blipFill>
          <a:blip r:embed="rId3"/>
          <a:stretch>
            <a:fillRect/>
          </a:stretch>
        </p:blipFill>
        <p:spPr>
          <a:xfrm>
            <a:off x="4273043" y="839327"/>
            <a:ext cx="4258977" cy="2733689"/>
          </a:xfrm>
          <a:prstGeom prst="rect">
            <a:avLst/>
          </a:prstGeom>
        </p:spPr>
      </p:pic>
      <p:pic>
        <p:nvPicPr>
          <p:cNvPr id="7" name="Grafik 6"/>
          <p:cNvPicPr>
            <a:picLocks noChangeAspect="1"/>
          </p:cNvPicPr>
          <p:nvPr/>
        </p:nvPicPr>
        <p:blipFill>
          <a:blip r:embed="rId4"/>
          <a:stretch>
            <a:fillRect/>
          </a:stretch>
        </p:blipFill>
        <p:spPr>
          <a:xfrm>
            <a:off x="7319736" y="1820987"/>
            <a:ext cx="1027000" cy="864096"/>
          </a:xfrm>
          <a:prstGeom prst="rect">
            <a:avLst/>
          </a:prstGeom>
          <a:solidFill>
            <a:schemeClr val="bg1"/>
          </a:solidFill>
        </p:spPr>
      </p:pic>
      <p:sp>
        <p:nvSpPr>
          <p:cNvPr id="14" name="Textfeld 13"/>
          <p:cNvSpPr txBox="1"/>
          <p:nvPr/>
        </p:nvSpPr>
        <p:spPr>
          <a:xfrm>
            <a:off x="4572000" y="4149080"/>
            <a:ext cx="2961965"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Total </a:t>
            </a: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amount</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collected</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so </a:t>
            </a: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far</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smtClean="0">
                <a:ln>
                  <a:noFill/>
                </a:ln>
                <a:solidFill>
                  <a:srgbClr val="00B050"/>
                </a:solidFill>
                <a:effectLst/>
                <a:uLnTx/>
                <a:uFillTx/>
                <a:latin typeface="Calibri" panose="020F0502020204030204"/>
                <a:ea typeface="+mn-ea"/>
                <a:cs typeface="+mn-cs"/>
              </a:rPr>
              <a:t>1,527 Million Euro</a:t>
            </a:r>
            <a:endParaRPr kumimoji="0" lang="de-DE" sz="2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Ellipse 14"/>
          <p:cNvSpPr/>
          <p:nvPr/>
        </p:nvSpPr>
        <p:spPr>
          <a:xfrm>
            <a:off x="3563888" y="3068960"/>
            <a:ext cx="670293" cy="4320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461112"/>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y-HADES">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My-HADES-wide-new-HGF" id="{98EB2A10-D748-744C-9C7E-3519C25B98D2}" vid="{7164188B-1F82-0D4E-9FA3-155D883F1DDC}"/>
    </a:ext>
  </a:extLst>
</a:theme>
</file>

<file path=ppt/theme/theme11.xml><?xml version="1.0" encoding="utf-8"?>
<a:theme xmlns:a="http://schemas.openxmlformats.org/drawingml/2006/main" name="Template_FAIR_Power_Point">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LICE_own_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ice16-9" id="{5F4209C4-504F-F14C-B350-41E86D492D0D}" vid="{9466F39D-475A-804D-9B27-93E6AD09E376}"/>
    </a:ext>
  </a:extLst>
</a:theme>
</file>

<file path=ppt/theme/theme8.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2124</Words>
  <Application>Microsoft Office PowerPoint</Application>
  <PresentationFormat>Bildschirmpräsentation (4:3)</PresentationFormat>
  <Paragraphs>309</Paragraphs>
  <Slides>26</Slides>
  <Notes>2</Notes>
  <HiddenSlides>0</HiddenSlides>
  <MMClips>0</MMClips>
  <ScaleCrop>false</ScaleCrop>
  <HeadingPairs>
    <vt:vector size="6" baseType="variant">
      <vt:variant>
        <vt:lpstr>Verwendete Schriftarten</vt:lpstr>
      </vt:variant>
      <vt:variant>
        <vt:i4>11</vt:i4>
      </vt:variant>
      <vt:variant>
        <vt:lpstr>Design</vt:lpstr>
      </vt:variant>
      <vt:variant>
        <vt:i4>14</vt:i4>
      </vt:variant>
      <vt:variant>
        <vt:lpstr>Folientitel</vt:lpstr>
      </vt:variant>
      <vt:variant>
        <vt:i4>26</vt:i4>
      </vt:variant>
    </vt:vector>
  </HeadingPairs>
  <TitlesOfParts>
    <vt:vector size="51" baseType="lpstr">
      <vt:lpstr>ＭＳ Ｐゴシック</vt:lpstr>
      <vt:lpstr>Arial</vt:lpstr>
      <vt:lpstr>Arial Narrow</vt:lpstr>
      <vt:lpstr>Arial Rounded MT Bold</vt:lpstr>
      <vt:lpstr>Avenir Roman</vt:lpstr>
      <vt:lpstr>Calibri</vt:lpstr>
      <vt:lpstr>Calibri Light</vt:lpstr>
      <vt:lpstr>MS Reference Sans Serif</vt:lpstr>
      <vt:lpstr>Symbol</vt:lpstr>
      <vt:lpstr>Times New Roman</vt:lpstr>
      <vt:lpstr>Wingdings</vt:lpstr>
      <vt:lpstr>1_Larissa</vt:lpstr>
      <vt:lpstr>Standarddesign</vt:lpstr>
      <vt:lpstr>4_Larissa</vt:lpstr>
      <vt:lpstr>1_Standarddesign</vt:lpstr>
      <vt:lpstr>2_Standarddesign</vt:lpstr>
      <vt:lpstr>8_Benutzerdefiniertes Design</vt:lpstr>
      <vt:lpstr>ALICE_own_16-9</vt:lpstr>
      <vt:lpstr>3_Standarddesign</vt:lpstr>
      <vt:lpstr>4_Standarddesign</vt:lpstr>
      <vt:lpstr>My-HADES</vt:lpstr>
      <vt:lpstr>Template_FAIR_Power_Point</vt:lpstr>
      <vt:lpstr>5_Standarddesign</vt:lpstr>
      <vt:lpstr>Office Theme</vt:lpstr>
      <vt:lpstr>Office</vt:lpstr>
      <vt:lpstr>PowerPoint-Präsentation</vt:lpstr>
      <vt:lpstr>PowerPoint-Präsentation</vt:lpstr>
      <vt:lpstr>  Status CBM Construction MoU</vt:lpstr>
      <vt:lpstr>PowerPoint-Präsentation</vt:lpstr>
      <vt:lpstr>PowerPoint-Präsentation</vt:lpstr>
      <vt:lpstr>CBM building &amp; cave  Costs for common infrastructure procurements Common infrastructure installations in CBM cave</vt:lpstr>
      <vt:lpstr>PowerPoint-Präsentation</vt:lpstr>
      <vt:lpstr>CBM Common Fund  (C-MoU 2020)</vt:lpstr>
      <vt:lpstr>PowerPoint-Präsentation</vt:lpstr>
      <vt:lpstr>Amendment to CBM C-MoU required</vt:lpstr>
      <vt:lpstr>updated spending profile for CBM Common (cave) Infrastructure</vt:lpstr>
      <vt:lpstr>updated spending profile for CBM Common (cave) Infrastructure</vt:lpstr>
      <vt:lpstr>Common Fund  procurements </vt:lpstr>
      <vt:lpstr>PowerPoint-Präsentation</vt:lpstr>
      <vt:lpstr>PowerPoint-Präsentation</vt:lpstr>
      <vt:lpstr>Content of Amendment to CBM Construction MoU</vt:lpstr>
      <vt:lpstr>Content of Amendment to CBM Construction MoU</vt:lpstr>
      <vt:lpstr>Content of Amendment to CBM Construction MoU</vt:lpstr>
      <vt:lpstr>Content of Amendment to CBM Construction MoU</vt:lpstr>
      <vt:lpstr>Content of Amendment to CBM Construction MoU</vt:lpstr>
      <vt:lpstr>Content of Amendment to CBM Construction MoU</vt:lpstr>
      <vt:lpstr>ECE/ECSG recommendations regarding Amendment to CBM C-Mou</vt:lpstr>
      <vt:lpstr>examples CERN: ATLAS and ALICE COLLABORATIONs - MoUs for M&amp;O             </vt:lpstr>
      <vt:lpstr>CBM RRB action item</vt:lpstr>
      <vt:lpstr>PowerPoint-Präsentation</vt:lpstr>
      <vt:lpstr>PowerPoint-Präsentation</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MoU</dc:title>
  <dc:creator>Juergen Eschke</dc:creator>
  <cp:lastModifiedBy>Eschke, Juergen Dr.</cp:lastModifiedBy>
  <cp:revision>822</cp:revision>
  <cp:lastPrinted>2023-05-31T15:03:02Z</cp:lastPrinted>
  <dcterms:created xsi:type="dcterms:W3CDTF">2018-11-23T10:45:28Z</dcterms:created>
  <dcterms:modified xsi:type="dcterms:W3CDTF">2024-05-12T13:11:53Z</dcterms:modified>
</cp:coreProperties>
</file>