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tif" ContentType="image/tif"/>
  <Default Extension="tiff" ContentType="image/tiff"/>
  <Default Extension="xlsx" ContentType="application/vnd.openxmlformats-officedocument.spreadsheetml.sheet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8" r:id="rId2"/>
    <p:sldMasterId id="2147483707" r:id="rId3"/>
    <p:sldMasterId id="2147483737" r:id="rId4"/>
    <p:sldMasterId id="2147483747" r:id="rId5"/>
  </p:sldMasterIdLst>
  <p:notesMasterIdLst>
    <p:notesMasterId r:id="rId39"/>
  </p:notesMasterIdLst>
  <p:sldIdLst>
    <p:sldId id="256" r:id="rId6"/>
    <p:sldId id="313" r:id="rId7"/>
    <p:sldId id="376" r:id="rId8"/>
    <p:sldId id="375" r:id="rId9"/>
    <p:sldId id="308" r:id="rId10"/>
    <p:sldId id="359" r:id="rId11"/>
    <p:sldId id="307" r:id="rId12"/>
    <p:sldId id="368" r:id="rId13"/>
    <p:sldId id="286" r:id="rId14"/>
    <p:sldId id="284" r:id="rId15"/>
    <p:sldId id="281" r:id="rId16"/>
    <p:sldId id="335" r:id="rId17"/>
    <p:sldId id="364" r:id="rId18"/>
    <p:sldId id="366" r:id="rId19"/>
    <p:sldId id="365" r:id="rId20"/>
    <p:sldId id="336" r:id="rId21"/>
    <p:sldId id="337" r:id="rId22"/>
    <p:sldId id="338" r:id="rId23"/>
    <p:sldId id="362" r:id="rId24"/>
    <p:sldId id="360" r:id="rId25"/>
    <p:sldId id="361" r:id="rId26"/>
    <p:sldId id="278" r:id="rId27"/>
    <p:sldId id="275" r:id="rId28"/>
    <p:sldId id="279" r:id="rId29"/>
    <p:sldId id="310" r:id="rId30"/>
    <p:sldId id="311" r:id="rId31"/>
    <p:sldId id="349" r:id="rId32"/>
    <p:sldId id="346" r:id="rId33"/>
    <p:sldId id="343" r:id="rId34"/>
    <p:sldId id="344" r:id="rId35"/>
    <p:sldId id="345" r:id="rId36"/>
    <p:sldId id="352" r:id="rId37"/>
    <p:sldId id="353" r:id="rId38"/>
  </p:sldIdLst>
  <p:sldSz cx="24384000" cy="13716000"/>
  <p:notesSz cx="24384000" cy="13716000"/>
  <p:defaultTextStyle>
    <a:defPPr marL="0" marR="0" indent="0" algn="l" defTabSz="91440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sz="1800" b="0" i="0" u="none" strike="noStrike" cap="none" spc="0">
        <a:ln>
          <a:noFill/>
        </a:ln>
        <a:solidFill>
          <a:srgbClr val="000000"/>
        </a:solidFill>
      </a:defRPr>
    </a:defPPr>
    <a:lvl1pPr marL="81280" marR="81280" indent="0" algn="l" defTabSz="1821656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sz="3200" b="0" i="0" u="none" strike="noStrike" cap="none" spc="0">
        <a:ln>
          <a:noFill/>
        </a:ln>
        <a:solidFill>
          <a:srgbClr val="000000"/>
        </a:solidFill>
        <a:latin typeface="+mn-lt"/>
        <a:ea typeface="+mn-ea"/>
        <a:cs typeface="+mn-cs"/>
      </a:defRPr>
    </a:lvl1pPr>
    <a:lvl2pPr marL="81280" marR="81280" indent="342900" algn="l" defTabSz="1821656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sz="3200" b="0" i="0" u="none" strike="noStrike" cap="none" spc="0">
        <a:ln>
          <a:noFill/>
        </a:ln>
        <a:solidFill>
          <a:srgbClr val="000000"/>
        </a:solidFill>
        <a:latin typeface="+mn-lt"/>
        <a:ea typeface="+mn-ea"/>
        <a:cs typeface="+mn-cs"/>
      </a:defRPr>
    </a:lvl2pPr>
    <a:lvl3pPr marL="81280" marR="81280" indent="685800" algn="l" defTabSz="1821656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sz="3200" b="0" i="0" u="none" strike="noStrike" cap="none" spc="0">
        <a:ln>
          <a:noFill/>
        </a:ln>
        <a:solidFill>
          <a:srgbClr val="000000"/>
        </a:solidFill>
        <a:latin typeface="+mn-lt"/>
        <a:ea typeface="+mn-ea"/>
        <a:cs typeface="+mn-cs"/>
      </a:defRPr>
    </a:lvl3pPr>
    <a:lvl4pPr marL="81280" marR="81280" indent="1028700" algn="l" defTabSz="1821656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sz="3200" b="0" i="0" u="none" strike="noStrike" cap="none" spc="0">
        <a:ln>
          <a:noFill/>
        </a:ln>
        <a:solidFill>
          <a:srgbClr val="000000"/>
        </a:solidFill>
        <a:latin typeface="+mn-lt"/>
        <a:ea typeface="+mn-ea"/>
        <a:cs typeface="+mn-cs"/>
      </a:defRPr>
    </a:lvl4pPr>
    <a:lvl5pPr marL="81280" marR="81280" indent="1371600" algn="l" defTabSz="1821656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sz="3200" b="0" i="0" u="none" strike="noStrike" cap="none" spc="0">
        <a:ln>
          <a:noFill/>
        </a:ln>
        <a:solidFill>
          <a:srgbClr val="000000"/>
        </a:solidFill>
        <a:latin typeface="+mn-lt"/>
        <a:ea typeface="+mn-ea"/>
        <a:cs typeface="+mn-cs"/>
      </a:defRPr>
    </a:lvl5pPr>
    <a:lvl6pPr marL="81280" marR="81280" indent="1714500" algn="l" defTabSz="1821656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sz="3200" b="0" i="0" u="none" strike="noStrike" cap="none" spc="0">
        <a:ln>
          <a:noFill/>
        </a:ln>
        <a:solidFill>
          <a:srgbClr val="000000"/>
        </a:solidFill>
        <a:latin typeface="+mn-lt"/>
        <a:ea typeface="+mn-ea"/>
        <a:cs typeface="+mn-cs"/>
      </a:defRPr>
    </a:lvl6pPr>
    <a:lvl7pPr marL="81280" marR="81280" indent="2057400" algn="l" defTabSz="1821656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sz="3200" b="0" i="0" u="none" strike="noStrike" cap="none" spc="0">
        <a:ln>
          <a:noFill/>
        </a:ln>
        <a:solidFill>
          <a:srgbClr val="000000"/>
        </a:solidFill>
        <a:latin typeface="+mn-lt"/>
        <a:ea typeface="+mn-ea"/>
        <a:cs typeface="+mn-cs"/>
      </a:defRPr>
    </a:lvl7pPr>
    <a:lvl8pPr marL="81280" marR="81280" indent="2400300" algn="l" defTabSz="1821656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sz="3200" b="0" i="0" u="none" strike="noStrike" cap="none" spc="0">
        <a:ln>
          <a:noFill/>
        </a:ln>
        <a:solidFill>
          <a:srgbClr val="000000"/>
        </a:solidFill>
        <a:latin typeface="+mn-lt"/>
        <a:ea typeface="+mn-ea"/>
        <a:cs typeface="+mn-cs"/>
      </a:defRPr>
    </a:lvl8pPr>
    <a:lvl9pPr marL="81280" marR="81280" indent="2743200" algn="l" defTabSz="1821656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sz="3200" b="0" i="0" u="none" strike="noStrike" cap="none" spc="0">
        <a:ln>
          <a:noFill/>
        </a:ln>
        <a:solidFill>
          <a:srgbClr val="000000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7680">
          <p15:clr>
            <a:srgbClr val="A4A3A4"/>
          </p15:clr>
        </p15:guide>
        <p15:guide id="2" orient="horz" pos="43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C3C2611-4C71-4FC5-86AE-919BDF0F9419}">
  <a:tblStyle styleId="{4C3C2611-4C71-4FC5-86AE-919BDF0F9419}" styleName="">
    <a:wholeTbl>
      <a:tcTxStyle>
        <a:srgbClr val="000000"/>
      </a:tcTxStyle>
      <a:tcStyle>
        <a:tcBdr>
          <a:left>
            <a:ln w="12700">
              <a:noFill/>
            </a:ln>
          </a:left>
          <a:right>
            <a:ln w="12700">
              <a:noFill/>
            </a:ln>
          </a:right>
          <a:top>
            <a:ln w="12700">
              <a:noFill/>
            </a:ln>
          </a:top>
          <a:bottom>
            <a:ln w="12700">
              <a:noFill/>
            </a:ln>
          </a:bottom>
          <a:insideH>
            <a:ln w="12700">
              <a:noFill/>
            </a:ln>
          </a:insideH>
          <a:insideV>
            <a:ln w="12700">
              <a:noFill/>
            </a:ln>
          </a:insideV>
        </a:tcBdr>
        <a:fill>
          <a:solidFill>
            <a:srgbClr val="FFFFFF"/>
          </a:solidFill>
        </a:fill>
      </a:tcStyle>
    </a:wholeTbl>
    <a:band1H>
      <a:tcStyle>
        <a:tcBdr/>
      </a:tcStyle>
    </a:band1H>
    <a:band2H>
      <a:tcStyle>
        <a:tcBdr/>
        <a:fill>
          <a:solidFill>
            <a:srgbClr val="E3E5E8"/>
          </a:solidFill>
        </a:fill>
      </a:tcStyle>
    </a:band2H>
    <a:band1V>
      <a:tcStyle>
        <a:tcBdr/>
      </a:tcStyle>
    </a:band1V>
    <a:band2V>
      <a:tcStyle>
        <a:tcBdr/>
      </a:tcStyle>
    </a:band2V>
    <a:lastCol>
      <a:tcStyle>
        <a:tcBdr/>
      </a:tcStyle>
    </a:lastCol>
    <a:firstCol>
      <a:tcTxStyle b="on">
        <a:srgbClr val="FFFFFF"/>
      </a:tcTxStyle>
      <a:tcStyle>
        <a:tcBdr>
          <a:left>
            <a:ln w="12700">
              <a:noFill/>
            </a:ln>
          </a:left>
          <a:right>
            <a:ln w="12700">
              <a:noFill/>
            </a:ln>
          </a:right>
          <a:top>
            <a:ln w="12700">
              <a:noFill/>
            </a:ln>
          </a:top>
          <a:bottom>
            <a:ln w="12700">
              <a:noFill/>
            </a:ln>
          </a:bottom>
        </a:tcBdr>
        <a:fill>
          <a:solidFill>
            <a:srgbClr val="398CCE"/>
          </a:solidFill>
        </a:fill>
      </a:tcStyle>
    </a:firstCol>
    <a:lastRow>
      <a:tcTxStyle>
        <a:srgbClr val="000000"/>
      </a:tcTxStyle>
      <a:tcStyle>
        <a:tcBdr>
          <a:left>
            <a:ln w="12700">
              <a:noFill/>
            </a:ln>
          </a:left>
          <a:right>
            <a:ln w="12700">
              <a:noFill/>
            </a:ln>
          </a:right>
          <a:top>
            <a:ln w="12700">
              <a:solidFill>
                <a:srgbClr val="3797C6"/>
              </a:solidFill>
            </a:ln>
          </a:top>
          <a:bottom>
            <a:ln w="12700">
              <a:noFill/>
            </a:ln>
          </a:bottom>
        </a:tcBdr>
        <a:fill>
          <a:solidFill>
            <a:srgbClr val="FFFFFF"/>
          </a:solidFill>
        </a:fill>
      </a:tcStyle>
    </a:lastRow>
    <a:seCell>
      <a:tcStyle>
        <a:tcBdr/>
      </a:tcStyle>
    </a:seCell>
    <a:swCell>
      <a:tcStyle>
        <a:tcBdr/>
      </a:tcStyle>
    </a:swCell>
    <a:firstRow>
      <a:tcTxStyle b="on">
        <a:srgbClr val="FFFFFF"/>
      </a:tcTxStyle>
      <a:tcStyle>
        <a:tcBdr>
          <a:left>
            <a:ln w="12700">
              <a:noFill/>
            </a:ln>
          </a:left>
          <a:right>
            <a:ln w="12700">
              <a:noFill/>
            </a:ln>
          </a:right>
          <a:top>
            <a:ln w="12700">
              <a:noFill/>
            </a:ln>
          </a:top>
          <a:bottom>
            <a:ln w="12700">
              <a:noFill/>
            </a:ln>
          </a:bottom>
        </a:tcBdr>
        <a:fill>
          <a:solidFill>
            <a:schemeClr val="accent1"/>
          </a:solidFill>
        </a:fill>
      </a:tcStyle>
    </a:firstRow>
    <a:neCell>
      <a:tcStyle>
        <a:tcBdr/>
      </a:tcStyle>
    </a:neCell>
    <a:nwCell>
      <a:tcStyle>
        <a:tcBdr/>
      </a:tcStyle>
    </a:nwCell>
  </a:tblStyle>
  <a:tblStyle styleId="{8F44A2F1-9E1F-4B54-A3A2-5F16C0AD49E2}" styleName="">
    <a:wholeTbl>
      <a:tcTxStyle>
        <a:fontRef idx="minor">
          <a:srgbClr val="006EAD"/>
        </a:fontRef>
        <a:srgbClr val="006EAD"/>
      </a:tcTxStyle>
      <a:tcStyle>
        <a:tcBdr>
          <a:left>
            <a:ln w="12700">
              <a:solidFill>
                <a:srgbClr val="000000"/>
              </a:solidFill>
            </a:ln>
          </a:left>
          <a:right>
            <a:ln w="12700">
              <a:solidFill>
                <a:srgbClr val="000000"/>
              </a:solidFill>
            </a:ln>
          </a:right>
          <a:top>
            <a:ln w="12700">
              <a:solidFill>
                <a:srgbClr val="000000"/>
              </a:solidFill>
            </a:ln>
          </a:top>
          <a:bottom>
            <a:ln w="12700">
              <a:solidFill>
                <a:srgbClr val="000000"/>
              </a:solidFill>
            </a:ln>
          </a:bottom>
          <a:insideH>
            <a:ln w="12700">
              <a:solidFill>
                <a:srgbClr val="000000"/>
              </a:solidFill>
            </a:ln>
          </a:insideH>
          <a:insideV>
            <a:ln w="12700">
              <a:solidFill>
                <a:srgbClr val="000000"/>
              </a:solidFill>
            </a:ln>
          </a:insideV>
        </a:tcBdr>
        <a:fill>
          <a:noFill/>
        </a:fill>
      </a:tcStyle>
    </a:wholeTbl>
    <a:band1H>
      <a:tcStyle>
        <a:tcBdr/>
      </a:tcStyle>
    </a:band1H>
    <a:band2H>
      <a:tcStyle>
        <a:tcBdr/>
        <a:fill>
          <a:solidFill>
            <a:srgbClr val="C5C7C9">
              <a:alpha val="30000"/>
            </a:srgbClr>
          </a:solidFill>
        </a:fill>
      </a:tcStyle>
    </a:band2H>
    <a:band1V>
      <a:tcStyle>
        <a:tcBdr/>
      </a:tcStyle>
    </a:band1V>
    <a:band2V>
      <a:tcStyle>
        <a:tcBdr/>
      </a:tcStyle>
    </a:band2V>
    <a:lastCol>
      <a:tcStyle>
        <a:tcBdr/>
      </a:tcStyle>
    </a:lastCol>
    <a:firstCol>
      <a:tcTxStyle b="off" i="off">
        <a:fontRef idx="minor">
          <a:srgbClr val="006EAD"/>
        </a:fontRef>
        <a:srgbClr val="006EAD"/>
      </a:tcTxStyle>
      <a:tcStyle>
        <a:tcBdr>
          <a:left>
            <a:ln w="38100">
              <a:solidFill>
                <a:srgbClr val="000000"/>
              </a:solidFill>
            </a:ln>
          </a:left>
          <a:right>
            <a:ln w="12700">
              <a:solidFill>
                <a:srgbClr val="000000"/>
              </a:solidFill>
            </a:ln>
          </a:right>
          <a:top>
            <a:ln w="12700">
              <a:solidFill>
                <a:srgbClr val="000000"/>
              </a:solidFill>
            </a:ln>
          </a:top>
          <a:bottom>
            <a:ln w="12700">
              <a:solidFill>
                <a:srgbClr val="000000"/>
              </a:solidFill>
            </a:ln>
          </a:bottom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ff" i="off">
        <a:fontRef idx="minor">
          <a:srgbClr val="006EAD"/>
        </a:fontRef>
        <a:srgbClr val="006EAD"/>
      </a:tcTxStyle>
      <a:tcStyle>
        <a:tcBdr>
          <a:left>
            <a:ln w="12700">
              <a:solidFill>
                <a:srgbClr val="000000"/>
              </a:solidFill>
            </a:ln>
          </a:left>
          <a:right>
            <a:ln w="12700">
              <a:solidFill>
                <a:srgbClr val="000000"/>
              </a:solidFill>
            </a:ln>
          </a:right>
          <a:top>
            <a:ln w="12700">
              <a:solidFill>
                <a:srgbClr val="000000"/>
              </a:solidFill>
            </a:ln>
          </a:top>
          <a:bottom>
            <a:ln w="38100">
              <a:solidFill>
                <a:srgbClr val="000000"/>
              </a:solidFill>
            </a:ln>
          </a:bottom>
        </a:tcBdr>
        <a:fill>
          <a:solidFill>
            <a:srgbClr val="000000">
              <a:alpha val="25000"/>
            </a:srgbClr>
          </a:solidFill>
        </a:fill>
      </a:tcStyle>
    </a:lastRow>
    <a:seCell>
      <a:tcStyle>
        <a:tcBdr/>
      </a:tcStyle>
    </a:seCell>
    <a:swCell>
      <a:tcStyle>
        <a:tcBdr/>
      </a:tcStyle>
    </a:swCell>
    <a:firstRow>
      <a:tcTxStyle b="off" i="off">
        <a:fontRef idx="minor">
          <a:srgbClr val="006EAD"/>
        </a:fontRef>
        <a:srgbClr val="006EAD"/>
      </a:tcTxStyle>
      <a:tcStyle>
        <a:tcBdr>
          <a:left>
            <a:ln w="12700">
              <a:solidFill>
                <a:srgbClr val="000000"/>
              </a:solidFill>
            </a:ln>
          </a:left>
          <a:right>
            <a:ln w="12700">
              <a:solidFill>
                <a:srgbClr val="000000"/>
              </a:solidFill>
            </a:ln>
          </a:right>
          <a:top>
            <a:ln w="38100">
              <a:solidFill>
                <a:srgbClr val="000000"/>
              </a:solidFill>
            </a:ln>
          </a:top>
          <a:bottom>
            <a:ln w="12700">
              <a:solidFill>
                <a:srgbClr val="000000"/>
              </a:solidFill>
            </a:ln>
          </a:bottom>
        </a:tcBdr>
        <a:fill>
          <a:solidFill>
            <a:srgbClr val="000000">
              <a:alpha val="25000"/>
            </a:srgbClr>
          </a:solidFill>
        </a:fill>
      </a:tcStyle>
    </a:firstRow>
    <a:neCell>
      <a:tcStyle>
        <a:tcBdr/>
      </a:tcStyle>
    </a:neCell>
    <a:nwCell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9577" autoAdjust="0"/>
    <p:restoredTop sz="97459" autoAdjust="0"/>
  </p:normalViewPr>
  <p:slideViewPr>
    <p:cSldViewPr>
      <p:cViewPr varScale="1">
        <p:scale>
          <a:sx n="60" d="100"/>
          <a:sy n="60" d="100"/>
        </p:scale>
        <p:origin x="138" y="966"/>
      </p:cViewPr>
      <p:guideLst>
        <p:guide pos="7680"/>
        <p:guide orient="horz" pos="43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-Arbeitsblatt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-Arbeitsblat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-Arbeitsblatt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-Arbeitsblatt3.xlsx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-Arbeitsblatt4.xlsx"/><Relationship Id="rId1" Type="http://schemas.openxmlformats.org/officeDocument/2006/relationships/themeOverride" Target="../theme/themeOverrid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5.5494400000000001E-3"/>
          <c:y val="1.5737299999999999E-2"/>
          <c:w val="0.34153"/>
          <c:h val="0.95602500000000001"/>
        </c:manualLayout>
      </c:layout>
      <c:pieChart>
        <c:varyColors val="0"/>
        <c:ser>
          <c:idx val="0"/>
          <c:order val="0"/>
          <c:tx>
            <c:strRef>
              <c:f>Sheet1!$A$2</c:f>
              <c:strCache>
                <c:ptCount val="1"/>
              </c:strCache>
            </c:strRef>
          </c:tx>
          <c:spPr>
            <a:solidFill>
              <a:schemeClr val="accent2"/>
            </a:solidFill>
            <a:ln w="12700" cap="flat">
              <a:noFill/>
              <a:miter lim="400000"/>
            </a:ln>
            <a:effectLst/>
          </c:spPr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0-C3EF-47BA-AF4F-1E75A826805C}"/>
              </c:ext>
            </c:extLst>
          </c:dPt>
          <c:dPt>
            <c:idx val="1"/>
            <c:bubble3D val="0"/>
            <c:spPr>
              <a:solidFill>
                <a:srgbClr val="FFFF00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2-C3EF-47BA-AF4F-1E75A826805C}"/>
              </c:ext>
            </c:extLst>
          </c:dPt>
          <c:dPt>
            <c:idx val="2"/>
            <c:bubble3D val="0"/>
            <c:spPr>
              <a:solidFill>
                <a:srgbClr val="FF9300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4-C3EF-47BA-AF4F-1E75A826805C}"/>
              </c:ext>
            </c:extLst>
          </c:dPt>
          <c:dLbls>
            <c:dLbl>
              <c:idx val="0"/>
              <c:numFmt formatCode="0%" sourceLinked="0"/>
              <c:spPr/>
              <c:txPr>
                <a:bodyPr/>
                <a:lstStyle/>
                <a:p>
                  <a:pPr>
                    <a:defRPr sz="2400" b="1" i="0" u="none" strike="noStrike">
                      <a:solidFill>
                        <a:srgbClr val="000000"/>
                      </a:solidFill>
                      <a:latin typeface="Arial"/>
                    </a:defRPr>
                  </a:pPr>
                  <a:endParaRPr lang="de-DE"/>
                </a:p>
              </c:txPr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0-C3EF-47BA-AF4F-1E75A826805C}"/>
                </c:ext>
              </c:extLst>
            </c:dLbl>
            <c:dLbl>
              <c:idx val="1"/>
              <c:layout/>
              <c:numFmt formatCode="0%" sourceLinked="0"/>
              <c:spPr/>
              <c:txPr>
                <a:bodyPr/>
                <a:lstStyle/>
                <a:p>
                  <a:pPr>
                    <a:defRPr sz="2600" b="1" i="0" u="none" strike="noStrike">
                      <a:solidFill>
                        <a:srgbClr val="000000"/>
                      </a:solidFill>
                      <a:latin typeface="Arial"/>
                    </a:defRPr>
                  </a:pPr>
                  <a:endParaRPr lang="de-DE"/>
                </a:p>
              </c:txPr>
              <c:dLblPos val="inEnd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C3EF-47BA-AF4F-1E75A826805C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C3EF-47BA-AF4F-1E75A826805C}"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 b="1" i="0" u="none" strike="noStrike">
                    <a:solidFill>
                      <a:srgbClr val="000000"/>
                    </a:solidFill>
                    <a:latin typeface="Arial"/>
                  </a:defRPr>
                </a:pPr>
                <a:endParaRPr lang="de-DE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Sheet1!$B$1:$D$1</c:f>
              <c:strCache>
                <c:ptCount val="3"/>
                <c:pt idx="0">
                  <c:v>Secured</c:v>
                </c:pt>
                <c:pt idx="1">
                  <c:v>EoI</c:v>
                </c:pt>
                <c:pt idx="2">
                  <c:v>TbA</c:v>
                </c:pt>
              </c:strCache>
            </c:strRef>
          </c:cat>
          <c:val>
            <c:numRef>
              <c:f>Sheet1!$B$2:$D$2</c:f>
              <c:numCache>
                <c:formatCode>General</c:formatCode>
                <c:ptCount val="3"/>
                <c:pt idx="0">
                  <c:v>1695</c:v>
                </c:pt>
                <c:pt idx="1">
                  <c:v>128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C3EF-47BA-AF4F-1E75A826805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 w="12700" cap="flat">
          <a:noFill/>
          <a:miter lim="400000"/>
        </a:ln>
        <a:effectLst/>
      </c:spPr>
    </c:plotArea>
    <c:legend>
      <c:legendPos val="r"/>
      <c:layout>
        <c:manualLayout>
          <c:xMode val="edge"/>
          <c:yMode val="edge"/>
          <c:x val="0.36197099999999999"/>
          <c:y val="0.68907200000000002"/>
          <c:w val="0.63802899999999996"/>
          <c:h val="0.152725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 rot="0"/>
        <a:lstStyle/>
        <a:p>
          <a:pPr>
            <a:defRPr sz="2000" b="0" i="0" u="none" strike="noStrike">
              <a:solidFill>
                <a:srgbClr val="000000"/>
              </a:solidFill>
              <a:latin typeface="Gill Sans"/>
            </a:defRPr>
          </a:pPr>
          <a:endParaRPr lang="de-DE"/>
        </a:p>
      </c:txPr>
    </c:legend>
    <c:plotVisOnly val="0"/>
    <c:dispBlanksAs val="gap"/>
    <c:showDLblsOverMax val="1"/>
  </c:chart>
  <c:spPr>
    <a:noFill/>
    <a:ln>
      <a:noFill/>
    </a:ln>
    <a:effectLst/>
  </c:sp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</c:title>
    <c:autoTitleDeleted val="0"/>
    <c:plotArea>
      <c:layout>
        <c:manualLayout>
          <c:layoutTarget val="inner"/>
          <c:xMode val="edge"/>
          <c:yMode val="edge"/>
          <c:x val="8.44052E-3"/>
          <c:y val="2.3615199999999999E-2"/>
          <c:w val="0.34053699999999998"/>
          <c:h val="0.94027000000000005"/>
        </c:manualLayout>
      </c:layout>
      <c:pieChart>
        <c:varyColors val="0"/>
        <c:ser>
          <c:idx val="0"/>
          <c:order val="0"/>
          <c:tx>
            <c:strRef>
              <c:f>Sheet1!$A$2</c:f>
              <c:strCache>
                <c:ptCount val="1"/>
              </c:strCache>
            </c:strRef>
          </c:tx>
          <c:spPr>
            <a:solidFill>
              <a:schemeClr val="accent2"/>
            </a:solidFill>
            <a:ln w="12700" cap="flat">
              <a:noFill/>
              <a:miter lim="400000"/>
            </a:ln>
            <a:effectLst/>
          </c:spPr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0-C3F0-4F35-A933-5C71EB372F99}"/>
              </c:ext>
            </c:extLst>
          </c:dPt>
          <c:dPt>
            <c:idx val="1"/>
            <c:bubble3D val="0"/>
            <c:spPr>
              <a:solidFill>
                <a:srgbClr val="FFFF00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2-C3F0-4F35-A933-5C71EB372F99}"/>
              </c:ext>
            </c:extLst>
          </c:dPt>
          <c:dPt>
            <c:idx val="2"/>
            <c:bubble3D val="0"/>
            <c:spPr>
              <a:solidFill>
                <a:srgbClr val="FF9300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4-C3F0-4F35-A933-5C71EB372F99}"/>
              </c:ext>
            </c:extLst>
          </c:dPt>
          <c:dLbls>
            <c:dLbl>
              <c:idx val="0"/>
              <c:layout/>
              <c:tx>
                <c:rich>
                  <a:bodyPr/>
                  <a:lstStyle/>
                  <a:p>
                    <a:pPr>
                      <a:defRPr sz="2400" b="1" i="0" u="none" strike="noStrike">
                        <a:solidFill>
                          <a:srgbClr val="000000"/>
                        </a:solidFill>
                        <a:latin typeface="Arial"/>
                      </a:defRPr>
                    </a:pPr>
                    <a:r>
                      <a:rPr lang="en-US" dirty="0"/>
                      <a:t>58 %</a:t>
                    </a:r>
                  </a:p>
                </c:rich>
              </c:tx>
              <c:numFmt formatCode="0%" sourceLinked="0"/>
              <c:spPr/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C3F0-4F35-A933-5C71EB372F99}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pPr>
                      <a:defRPr sz="2400" b="1" i="0" u="none" strike="noStrike">
                        <a:solidFill>
                          <a:srgbClr val="000000"/>
                        </a:solidFill>
                        <a:latin typeface="Arial"/>
                      </a:defRPr>
                    </a:pPr>
                    <a:r>
                      <a:rPr lang="en-US" dirty="0"/>
                      <a:t>16 %</a:t>
                    </a:r>
                  </a:p>
                </c:rich>
              </c:tx>
              <c:numFmt formatCode="0%" sourceLinked="0"/>
              <c:spPr/>
              <c:dLblPos val="inEnd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C3F0-4F35-A933-5C71EB372F99}"/>
                </c:ext>
              </c:extLst>
            </c:dLbl>
            <c:dLbl>
              <c:idx val="2"/>
              <c:layout/>
              <c:numFmt formatCode="0%" sourceLinked="0"/>
              <c:spPr/>
              <c:txPr>
                <a:bodyPr/>
                <a:lstStyle/>
                <a:p>
                  <a:pPr>
                    <a:defRPr sz="2400" b="1" i="0" u="none" strike="noStrike">
                      <a:solidFill>
                        <a:srgbClr val="000000"/>
                      </a:solidFill>
                      <a:latin typeface="Arial"/>
                    </a:defRPr>
                  </a:pPr>
                  <a:endParaRPr lang="de-DE"/>
                </a:p>
              </c:txPr>
              <c:dLblPos val="inEnd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C3F0-4F35-A933-5C71EB372F99}"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 b="1" i="0" u="none" strike="noStrike">
                    <a:solidFill>
                      <a:srgbClr val="000000"/>
                    </a:solidFill>
                    <a:latin typeface="Arial"/>
                  </a:defRPr>
                </a:pPr>
                <a:endParaRPr lang="de-DE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Sheet1!$B$1:$D$1</c:f>
              <c:strCache>
                <c:ptCount val="3"/>
                <c:pt idx="0">
                  <c:v>Secured</c:v>
                </c:pt>
                <c:pt idx="1">
                  <c:v>EoI</c:v>
                </c:pt>
                <c:pt idx="2">
                  <c:v>TbA</c:v>
                </c:pt>
              </c:strCache>
            </c:strRef>
          </c:cat>
          <c:val>
            <c:numRef>
              <c:f>Sheet1!$B$2:$D$2</c:f>
              <c:numCache>
                <c:formatCode>General</c:formatCode>
                <c:ptCount val="3"/>
                <c:pt idx="0">
                  <c:v>1695</c:v>
                </c:pt>
                <c:pt idx="1">
                  <c:v>489</c:v>
                </c:pt>
                <c:pt idx="2">
                  <c:v>766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C3F0-4F35-A933-5C71EB372F9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 w="12700" cap="flat">
          <a:noFill/>
          <a:miter lim="400000"/>
        </a:ln>
        <a:effectLst/>
      </c:spPr>
    </c:plotArea>
    <c:legend>
      <c:legendPos val="r"/>
      <c:layout>
        <c:manualLayout>
          <c:xMode val="edge"/>
          <c:yMode val="edge"/>
          <c:x val="0.36382599999999998"/>
          <c:y val="0.685894"/>
          <c:w val="0.63617400000000002"/>
          <c:h val="0.150647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 rot="0"/>
        <a:lstStyle/>
        <a:p>
          <a:pPr>
            <a:defRPr sz="2000" b="0" i="0" u="none" strike="noStrike">
              <a:solidFill>
                <a:srgbClr val="000000"/>
              </a:solidFill>
              <a:latin typeface="Gill Sans"/>
            </a:defRPr>
          </a:pPr>
          <a:endParaRPr lang="de-DE"/>
        </a:p>
      </c:txPr>
    </c:legend>
    <c:plotVisOnly val="0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0000000000000001E-3"/>
          <c:y val="5.0000000000000001E-3"/>
          <c:w val="0.40287200000000001"/>
          <c:h val="0.98750000000000004"/>
        </c:manualLayout>
      </c:layout>
      <c:pieChart>
        <c:varyColors val="0"/>
        <c:ser>
          <c:idx val="0"/>
          <c:order val="0"/>
          <c:tx>
            <c:strRef>
              <c:f>Sheet1!$A$2</c:f>
              <c:strCache>
                <c:ptCount val="1"/>
              </c:strCache>
            </c:strRef>
          </c:tx>
          <c:spPr>
            <a:solidFill>
              <a:srgbClr val="0096FF"/>
            </a:solidFill>
            <a:ln w="12700" cap="flat">
              <a:noFill/>
              <a:miter lim="400000"/>
            </a:ln>
            <a:effectLst/>
          </c:spPr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0-7822-4CA2-8368-51C92CC4573E}"/>
              </c:ext>
            </c:extLst>
          </c:dPt>
          <c:dPt>
            <c:idx val="1"/>
            <c:bubble3D val="0"/>
            <c:spPr>
              <a:solidFill>
                <a:srgbClr val="73FA79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2-7822-4CA2-8368-51C92CC4573E}"/>
              </c:ext>
            </c:extLst>
          </c:dPt>
          <c:dLbls>
            <c:dLbl>
              <c:idx val="0"/>
              <c:numFmt formatCode="0%" sourceLinked="0"/>
              <c:spPr/>
              <c:txPr>
                <a:bodyPr/>
                <a:lstStyle/>
                <a:p>
                  <a:pPr>
                    <a:defRPr sz="2000" b="1" i="0" u="none" strike="noStrike">
                      <a:solidFill>
                        <a:srgbClr val="FFFFFF"/>
                      </a:solidFill>
                      <a:latin typeface="Arial"/>
                    </a:defRPr>
                  </a:pPr>
                  <a:endParaRPr lang="de-DE"/>
                </a:p>
              </c:txPr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0-7822-4CA2-8368-51C92CC4573E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822-4CA2-8368-51C92CC4573E}"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1" i="0" u="none" strike="noStrike">
                    <a:solidFill>
                      <a:srgbClr val="FFFFFF"/>
                    </a:solidFill>
                    <a:latin typeface="Arial"/>
                  </a:defRPr>
                </a:pPr>
                <a:endParaRPr lang="de-DE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Sheet1!$B$1:$C$1</c:f>
              <c:strCache>
                <c:ptCount val="2"/>
                <c:pt idx="0">
                  <c:v>Germany</c:v>
                </c:pt>
                <c:pt idx="1">
                  <c:v>Czech Republic</c:v>
                </c:pt>
              </c:strCache>
            </c:strRef>
          </c:cat>
          <c:val>
            <c:numRef>
              <c:f>Sheet1!$B$2:$C$2</c:f>
              <c:numCache>
                <c:formatCode>General</c:formatCode>
                <c:ptCount val="2"/>
                <c:pt idx="0">
                  <c:v>1695</c:v>
                </c:pt>
                <c:pt idx="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822-4CA2-8368-51C92CC4573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47"/>
      </c:pieChart>
      <c:spPr>
        <a:noFill/>
        <a:ln w="12700" cap="flat">
          <a:noFill/>
          <a:miter lim="400000"/>
        </a:ln>
        <a:effectLst/>
      </c:spPr>
    </c:plotArea>
    <c:legend>
      <c:legendPos val="r"/>
      <c:layout>
        <c:manualLayout>
          <c:xMode val="edge"/>
          <c:yMode val="edge"/>
          <c:x val="0.400505"/>
          <c:y val="0.58845899999999995"/>
          <c:w val="0.599495"/>
          <c:h val="0.119586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 rot="0"/>
        <a:lstStyle/>
        <a:p>
          <a:pPr>
            <a:defRPr sz="1600" b="0" i="0" u="none" strike="noStrike">
              <a:solidFill>
                <a:srgbClr val="000000"/>
              </a:solidFill>
              <a:latin typeface="Gill Sans"/>
            </a:defRPr>
          </a:pPr>
          <a:endParaRPr lang="de-DE"/>
        </a:p>
      </c:txPr>
    </c:legend>
    <c:plotVisOnly val="0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0000000000000001E-3"/>
          <c:y val="5.0000000000000001E-3"/>
          <c:w val="0.99"/>
          <c:h val="0.98750000000000004"/>
        </c:manualLayout>
      </c:layout>
      <c:pieChart>
        <c:varyColors val="0"/>
        <c:ser>
          <c:idx val="0"/>
          <c:order val="0"/>
          <c:tx>
            <c:strRef>
              <c:f>Sheet1!$A$2</c:f>
              <c:strCache>
                <c:ptCount val="1"/>
              </c:strCache>
            </c:strRef>
          </c:tx>
          <c:spPr>
            <a:solidFill>
              <a:srgbClr val="0096FF"/>
            </a:solidFill>
            <a:ln w="12700" cap="flat">
              <a:noFill/>
              <a:miter lim="400000"/>
            </a:ln>
            <a:effectLst/>
          </c:spPr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0-2967-4FF6-8D0C-C7E2F3B28AA2}"/>
              </c:ext>
            </c:extLst>
          </c:dPt>
          <c:dPt>
            <c:idx val="1"/>
            <c:bubble3D val="0"/>
            <c:spPr>
              <a:solidFill>
                <a:srgbClr val="73FA79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2-2967-4FF6-8D0C-C7E2F3B28AA2}"/>
              </c:ext>
            </c:extLst>
          </c:dPt>
          <c:dLbls>
            <c:dLbl>
              <c:idx val="0"/>
              <c:numFmt formatCode="0%" sourceLinked="0"/>
              <c:spPr/>
              <c:txPr>
                <a:bodyPr/>
                <a:lstStyle/>
                <a:p>
                  <a:pPr>
                    <a:defRPr sz="2000" b="1" i="0" u="none" strike="noStrike">
                      <a:solidFill>
                        <a:srgbClr val="000000"/>
                      </a:solidFill>
                      <a:latin typeface="Arial"/>
                    </a:defRPr>
                  </a:pPr>
                  <a:endParaRPr lang="de-DE"/>
                </a:p>
              </c:txPr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0-2967-4FF6-8D0C-C7E2F3B28AA2}"/>
                </c:ext>
              </c:extLst>
            </c:dLbl>
            <c:dLbl>
              <c:idx val="1"/>
              <c:numFmt formatCode="0%" sourceLinked="0"/>
              <c:spPr/>
              <c:txPr>
                <a:bodyPr/>
                <a:lstStyle/>
                <a:p>
                  <a:pPr>
                    <a:defRPr sz="2000" b="1" i="0" u="none" strike="noStrike">
                      <a:solidFill>
                        <a:srgbClr val="000000"/>
                      </a:solidFill>
                      <a:latin typeface="Arial"/>
                    </a:defRPr>
                  </a:pPr>
                  <a:endParaRPr lang="de-DE"/>
                </a:p>
              </c:txPr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2-2967-4FF6-8D0C-C7E2F3B28AA2}"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1" i="0" u="none" strike="noStrike">
                    <a:solidFill>
                      <a:srgbClr val="000000"/>
                    </a:solidFill>
                    <a:latin typeface="Arial"/>
                  </a:defRPr>
                </a:pPr>
                <a:endParaRPr lang="de-DE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Sheet1!$B$1:$C$1</c:f>
              <c:strCache>
                <c:ptCount val="2"/>
                <c:pt idx="0">
                  <c:v>Germany</c:v>
                </c:pt>
                <c:pt idx="1">
                  <c:v>Czech Republic</c:v>
                </c:pt>
              </c:strCache>
            </c:strRef>
          </c:cat>
          <c:val>
            <c:numRef>
              <c:f>Sheet1!$B$2:$C$2</c:f>
              <c:numCache>
                <c:formatCode>General</c:formatCode>
                <c:ptCount val="2"/>
                <c:pt idx="0">
                  <c:v>211</c:v>
                </c:pt>
                <c:pt idx="1">
                  <c:v>278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967-4FF6-8D0C-C7E2F3B28AA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 w="12700" cap="flat">
          <a:noFill/>
          <a:miter lim="400000"/>
        </a:ln>
        <a:effectLst/>
      </c:spPr>
    </c:plotArea>
    <c:plotVisOnly val="0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8.1412700000000005E-2"/>
          <c:y val="7.06793E-2"/>
          <c:w val="0.91358700000000004"/>
          <c:h val="0.71649099999999999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'RRB-13'!$A$2</c:f>
              <c:strCache>
                <c:ptCount val="1"/>
                <c:pt idx="0">
                  <c:v>Secured</c:v>
                </c:pt>
              </c:strCache>
            </c:strRef>
          </c:tx>
          <c:spPr>
            <a:solidFill>
              <a:schemeClr val="accent2"/>
            </a:solidFill>
            <a:ln w="12700" cap="flat">
              <a:noFill/>
              <a:miter lim="400000"/>
            </a:ln>
            <a:effectLst/>
          </c:spPr>
          <c:invertIfNegative val="0"/>
          <c:cat>
            <c:strRef>
              <c:f>'RRB-13'!$B$1:$R$1</c:f>
              <c:strCache>
                <c:ptCount val="17"/>
                <c:pt idx="0">
                  <c:v>RRB5</c:v>
                </c:pt>
                <c:pt idx="1">
                  <c:v>RRB6</c:v>
                </c:pt>
                <c:pt idx="2">
                  <c:v>RRB7</c:v>
                </c:pt>
                <c:pt idx="3">
                  <c:v>RRB8</c:v>
                </c:pt>
                <c:pt idx="4">
                  <c:v>RRB9</c:v>
                </c:pt>
                <c:pt idx="5">
                  <c:v>RRB10</c:v>
                </c:pt>
                <c:pt idx="6">
                  <c:v>RRB11</c:v>
                </c:pt>
                <c:pt idx="7">
                  <c:v>RRB12</c:v>
                </c:pt>
                <c:pt idx="8">
                  <c:v>RRB13</c:v>
                </c:pt>
                <c:pt idx="10">
                  <c:v>RRB7</c:v>
                </c:pt>
                <c:pt idx="11">
                  <c:v>RRB8</c:v>
                </c:pt>
                <c:pt idx="12">
                  <c:v>RRB9</c:v>
                </c:pt>
                <c:pt idx="13">
                  <c:v>RRB10</c:v>
                </c:pt>
                <c:pt idx="14">
                  <c:v>RRB11</c:v>
                </c:pt>
                <c:pt idx="15">
                  <c:v>RRB12</c:v>
                </c:pt>
                <c:pt idx="16">
                  <c:v>RRB13</c:v>
                </c:pt>
              </c:strCache>
            </c:strRef>
          </c:cat>
          <c:val>
            <c:numRef>
              <c:f>'RRB-13'!$B$2:$R$2</c:f>
              <c:numCache>
                <c:formatCode>#,##0</c:formatCode>
                <c:ptCount val="17"/>
                <c:pt idx="0">
                  <c:v>531</c:v>
                </c:pt>
                <c:pt idx="1">
                  <c:v>531</c:v>
                </c:pt>
                <c:pt idx="2">
                  <c:v>531</c:v>
                </c:pt>
                <c:pt idx="3">
                  <c:v>1101</c:v>
                </c:pt>
                <c:pt idx="4">
                  <c:v>1101</c:v>
                </c:pt>
                <c:pt idx="5">
                  <c:v>1695</c:v>
                </c:pt>
                <c:pt idx="6">
                  <c:v>1695</c:v>
                </c:pt>
                <c:pt idx="7">
                  <c:v>1744.1</c:v>
                </c:pt>
                <c:pt idx="8">
                  <c:v>1744.1</c:v>
                </c:pt>
                <c:pt idx="10">
                  <c:v>531</c:v>
                </c:pt>
                <c:pt idx="11">
                  <c:v>1101</c:v>
                </c:pt>
                <c:pt idx="12">
                  <c:v>1101</c:v>
                </c:pt>
                <c:pt idx="13">
                  <c:v>1695</c:v>
                </c:pt>
                <c:pt idx="14">
                  <c:v>1695</c:v>
                </c:pt>
                <c:pt idx="15">
                  <c:v>1744.1</c:v>
                </c:pt>
                <c:pt idx="16">
                  <c:v>1744.1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2A2-4A51-BB97-D6A724F9C2A0}"/>
            </c:ext>
          </c:extLst>
        </c:ser>
        <c:ser>
          <c:idx val="1"/>
          <c:order val="1"/>
          <c:tx>
            <c:strRef>
              <c:f>'RRB-13'!$A$3</c:f>
              <c:strCache>
                <c:ptCount val="1"/>
                <c:pt idx="0">
                  <c:v>Add. Secured</c:v>
                </c:pt>
              </c:strCache>
            </c:strRef>
          </c:tx>
          <c:spPr>
            <a:solidFill>
              <a:srgbClr val="BEE39C"/>
            </a:solidFill>
            <a:ln w="12700" cap="flat">
              <a:noFill/>
              <a:miter lim="400000"/>
            </a:ln>
            <a:effectLst/>
          </c:spPr>
          <c:invertIfNegative val="0"/>
          <c:cat>
            <c:strRef>
              <c:f>'RRB-13'!$B$1:$R$1</c:f>
              <c:strCache>
                <c:ptCount val="17"/>
                <c:pt idx="0">
                  <c:v>RRB5</c:v>
                </c:pt>
                <c:pt idx="1">
                  <c:v>RRB6</c:v>
                </c:pt>
                <c:pt idx="2">
                  <c:v>RRB7</c:v>
                </c:pt>
                <c:pt idx="3">
                  <c:v>RRB8</c:v>
                </c:pt>
                <c:pt idx="4">
                  <c:v>RRB9</c:v>
                </c:pt>
                <c:pt idx="5">
                  <c:v>RRB10</c:v>
                </c:pt>
                <c:pt idx="6">
                  <c:v>RRB11</c:v>
                </c:pt>
                <c:pt idx="7">
                  <c:v>RRB12</c:v>
                </c:pt>
                <c:pt idx="8">
                  <c:v>RRB13</c:v>
                </c:pt>
                <c:pt idx="10">
                  <c:v>RRB7</c:v>
                </c:pt>
                <c:pt idx="11">
                  <c:v>RRB8</c:v>
                </c:pt>
                <c:pt idx="12">
                  <c:v>RRB9</c:v>
                </c:pt>
                <c:pt idx="13">
                  <c:v>RRB10</c:v>
                </c:pt>
                <c:pt idx="14">
                  <c:v>RRB11</c:v>
                </c:pt>
                <c:pt idx="15">
                  <c:v>RRB12</c:v>
                </c:pt>
                <c:pt idx="16">
                  <c:v>RRB13</c:v>
                </c:pt>
              </c:strCache>
            </c:strRef>
          </c:cat>
          <c:val>
            <c:numRef>
              <c:f>'RRB-13'!$B$3:$R$3</c:f>
              <c:numCache>
                <c:formatCode>#,##0</c:formatCode>
                <c:ptCount val="17"/>
                <c:pt idx="0">
                  <c:v>0</c:v>
                </c:pt>
                <c:pt idx="1">
                  <c:v>420</c:v>
                </c:pt>
                <c:pt idx="2">
                  <c:v>420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10">
                  <c:v>420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2A2-4A51-BB97-D6A724F9C2A0}"/>
            </c:ext>
          </c:extLst>
        </c:ser>
        <c:ser>
          <c:idx val="2"/>
          <c:order val="2"/>
          <c:tx>
            <c:strRef>
              <c:f>'RRB-13'!$A$4</c:f>
              <c:strCache>
                <c:ptCount val="1"/>
                <c:pt idx="0">
                  <c:v>EoI</c:v>
                </c:pt>
              </c:strCache>
            </c:strRef>
          </c:tx>
          <c:spPr>
            <a:solidFill>
              <a:srgbClr val="FFFF00"/>
            </a:solidFill>
            <a:ln w="12700" cap="flat">
              <a:noFill/>
              <a:miter lim="400000"/>
            </a:ln>
            <a:effectLst/>
          </c:spPr>
          <c:invertIfNegative val="0"/>
          <c:cat>
            <c:strRef>
              <c:f>'RRB-13'!$B$1:$R$1</c:f>
              <c:strCache>
                <c:ptCount val="17"/>
                <c:pt idx="0">
                  <c:v>RRB5</c:v>
                </c:pt>
                <c:pt idx="1">
                  <c:v>RRB6</c:v>
                </c:pt>
                <c:pt idx="2">
                  <c:v>RRB7</c:v>
                </c:pt>
                <c:pt idx="3">
                  <c:v>RRB8</c:v>
                </c:pt>
                <c:pt idx="4">
                  <c:v>RRB9</c:v>
                </c:pt>
                <c:pt idx="5">
                  <c:v>RRB10</c:v>
                </c:pt>
                <c:pt idx="6">
                  <c:v>RRB11</c:v>
                </c:pt>
                <c:pt idx="7">
                  <c:v>RRB12</c:v>
                </c:pt>
                <c:pt idx="8">
                  <c:v>RRB13</c:v>
                </c:pt>
                <c:pt idx="10">
                  <c:v>RRB7</c:v>
                </c:pt>
                <c:pt idx="11">
                  <c:v>RRB8</c:v>
                </c:pt>
                <c:pt idx="12">
                  <c:v>RRB9</c:v>
                </c:pt>
                <c:pt idx="13">
                  <c:v>RRB10</c:v>
                </c:pt>
                <c:pt idx="14">
                  <c:v>RRB11</c:v>
                </c:pt>
                <c:pt idx="15">
                  <c:v>RRB12</c:v>
                </c:pt>
                <c:pt idx="16">
                  <c:v>RRB13</c:v>
                </c:pt>
              </c:strCache>
            </c:strRef>
          </c:cat>
          <c:val>
            <c:numRef>
              <c:f>'RRB-13'!$B$4:$R$4</c:f>
              <c:numCache>
                <c:formatCode>#,##0</c:formatCode>
                <c:ptCount val="17"/>
                <c:pt idx="0">
                  <c:v>1029</c:v>
                </c:pt>
                <c:pt idx="1">
                  <c:v>572</c:v>
                </c:pt>
                <c:pt idx="2">
                  <c:v>858</c:v>
                </c:pt>
                <c:pt idx="3">
                  <c:v>821</c:v>
                </c:pt>
                <c:pt idx="4">
                  <c:v>489</c:v>
                </c:pt>
                <c:pt idx="5">
                  <c:v>489</c:v>
                </c:pt>
                <c:pt idx="6">
                  <c:v>489</c:v>
                </c:pt>
                <c:pt idx="7">
                  <c:v>489.2</c:v>
                </c:pt>
                <c:pt idx="8">
                  <c:v>489.2</c:v>
                </c:pt>
                <c:pt idx="10">
                  <c:v>572</c:v>
                </c:pt>
                <c:pt idx="11">
                  <c:v>150</c:v>
                </c:pt>
                <c:pt idx="12">
                  <c:v>127</c:v>
                </c:pt>
                <c:pt idx="13">
                  <c:v>128</c:v>
                </c:pt>
                <c:pt idx="14">
                  <c:v>128</c:v>
                </c:pt>
                <c:pt idx="15">
                  <c:v>127.5</c:v>
                </c:pt>
                <c:pt idx="16">
                  <c:v>127.5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2A2-4A51-BB97-D6A724F9C2A0}"/>
            </c:ext>
          </c:extLst>
        </c:ser>
        <c:ser>
          <c:idx val="3"/>
          <c:order val="3"/>
          <c:tx>
            <c:strRef>
              <c:f>'RRB-13'!$A$5</c:f>
              <c:strCache>
                <c:ptCount val="1"/>
                <c:pt idx="0">
                  <c:v>To be assigned</c:v>
                </c:pt>
              </c:strCache>
            </c:strRef>
          </c:tx>
          <c:spPr>
            <a:solidFill>
              <a:srgbClr val="FF9D00"/>
            </a:solidFill>
            <a:ln w="12700" cap="flat">
              <a:noFill/>
              <a:miter lim="400000"/>
            </a:ln>
            <a:effectLst/>
          </c:spPr>
          <c:invertIfNegative val="0"/>
          <c:cat>
            <c:strRef>
              <c:f>'RRB-13'!$B$1:$R$1</c:f>
              <c:strCache>
                <c:ptCount val="17"/>
                <c:pt idx="0">
                  <c:v>RRB5</c:v>
                </c:pt>
                <c:pt idx="1">
                  <c:v>RRB6</c:v>
                </c:pt>
                <c:pt idx="2">
                  <c:v>RRB7</c:v>
                </c:pt>
                <c:pt idx="3">
                  <c:v>RRB8</c:v>
                </c:pt>
                <c:pt idx="4">
                  <c:v>RRB9</c:v>
                </c:pt>
                <c:pt idx="5">
                  <c:v>RRB10</c:v>
                </c:pt>
                <c:pt idx="6">
                  <c:v>RRB11</c:v>
                </c:pt>
                <c:pt idx="7">
                  <c:v>RRB12</c:v>
                </c:pt>
                <c:pt idx="8">
                  <c:v>RRB13</c:v>
                </c:pt>
                <c:pt idx="10">
                  <c:v>RRB7</c:v>
                </c:pt>
                <c:pt idx="11">
                  <c:v>RRB8</c:v>
                </c:pt>
                <c:pt idx="12">
                  <c:v>RRB9</c:v>
                </c:pt>
                <c:pt idx="13">
                  <c:v>RRB10</c:v>
                </c:pt>
                <c:pt idx="14">
                  <c:v>RRB11</c:v>
                </c:pt>
                <c:pt idx="15">
                  <c:v>RRB12</c:v>
                </c:pt>
                <c:pt idx="16">
                  <c:v>RRB13</c:v>
                </c:pt>
              </c:strCache>
            </c:strRef>
          </c:cat>
          <c:val>
            <c:numRef>
              <c:f>'RRB-13'!$B$5:$R$5</c:f>
              <c:numCache>
                <c:formatCode>#,##0</c:formatCode>
                <c:ptCount val="17"/>
                <c:pt idx="0">
                  <c:v>796</c:v>
                </c:pt>
                <c:pt idx="1">
                  <c:v>833</c:v>
                </c:pt>
                <c:pt idx="2">
                  <c:v>547</c:v>
                </c:pt>
                <c:pt idx="3">
                  <c:v>434</c:v>
                </c:pt>
                <c:pt idx="4">
                  <c:v>766</c:v>
                </c:pt>
                <c:pt idx="5">
                  <c:v>766</c:v>
                </c:pt>
                <c:pt idx="6">
                  <c:v>766</c:v>
                </c:pt>
                <c:pt idx="7">
                  <c:v>766.2</c:v>
                </c:pt>
                <c:pt idx="8">
                  <c:v>766.2</c:v>
                </c:pt>
                <c:pt idx="10">
                  <c:v>120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2A2-4A51-BB97-D6A724F9C2A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0"/>
        <c:overlap val="100"/>
        <c:axId val="2094734552"/>
        <c:axId val="2094734553"/>
      </c:barChart>
      <c:catAx>
        <c:axId val="209473455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2700" cap="flat">
            <a:solidFill>
              <a:srgbClr val="000000"/>
            </a:solidFill>
            <a:prstDash val="solid"/>
            <a:round/>
          </a:ln>
        </c:spPr>
        <c:txPr>
          <a:bodyPr rot="0"/>
          <a:lstStyle/>
          <a:p>
            <a:pPr>
              <a:defRPr sz="3000" b="0" i="0" u="none" strike="noStrike">
                <a:solidFill>
                  <a:srgbClr val="000000"/>
                </a:solidFill>
                <a:latin typeface="Gill Sans SemiBold"/>
              </a:defRPr>
            </a:pPr>
            <a:endParaRPr lang="de-DE"/>
          </a:p>
        </c:txPr>
        <c:crossAx val="2094734553"/>
        <c:crosses val="autoZero"/>
        <c:auto val="1"/>
        <c:lblAlgn val="ctr"/>
        <c:lblOffset val="100"/>
        <c:noMultiLvlLbl val="1"/>
      </c:catAx>
      <c:valAx>
        <c:axId val="2094734553"/>
        <c:scaling>
          <c:orientation val="minMax"/>
          <c:max val="3000"/>
          <c:min val="0"/>
        </c:scaling>
        <c:delete val="0"/>
        <c:axPos val="l"/>
        <c:majorGridlines>
          <c:spPr>
            <a:ln w="12700" cap="flat">
              <a:solidFill>
                <a:srgbClr val="000000"/>
              </a:solidFill>
              <a:custDash>
                <a:ds d="100000" sp="200000"/>
              </a:custDash>
              <a:miter lim="400000"/>
            </a:ln>
          </c:spPr>
        </c:majorGridlines>
        <c:title>
          <c:tx>
            <c:rich>
              <a:bodyPr rot="-5400000"/>
              <a:lstStyle/>
              <a:p>
                <a:pPr>
                  <a:defRPr sz="3000" b="0" i="0" u="none" strike="noStrike">
                    <a:solidFill>
                      <a:srgbClr val="000000"/>
                    </a:solidFill>
                    <a:latin typeface="Gill Sans SemiBold"/>
                  </a:defRPr>
                </a:pPr>
                <a:r>
                  <a:rPr lang="de-DE" sz="3000" b="0" i="0" u="none" strike="noStrike">
                    <a:solidFill>
                      <a:srgbClr val="000000"/>
                    </a:solidFill>
                    <a:latin typeface="Gill Sans SemiBold"/>
                  </a:rPr>
                  <a:t>Costs (k€, 2005 prices)</a:t>
                </a:r>
              </a:p>
            </c:rich>
          </c:tx>
          <c:layout/>
          <c:overlay val="1"/>
        </c:title>
        <c:numFmt formatCode="#,##0" sourceLinked="0"/>
        <c:majorTickMark val="out"/>
        <c:minorTickMark val="none"/>
        <c:tickLblPos val="nextTo"/>
        <c:spPr>
          <a:ln w="12700" cap="flat">
            <a:solidFill>
              <a:srgbClr val="000000"/>
            </a:solidFill>
            <a:prstDash val="solid"/>
            <a:round/>
          </a:ln>
        </c:spPr>
        <c:txPr>
          <a:bodyPr rot="0"/>
          <a:lstStyle/>
          <a:p>
            <a:pPr>
              <a:defRPr sz="3000" b="0" i="0" u="none" strike="noStrike">
                <a:solidFill>
                  <a:srgbClr val="000000"/>
                </a:solidFill>
                <a:latin typeface="Gill Sans SemiBold"/>
              </a:defRPr>
            </a:pPr>
            <a:endParaRPr lang="de-DE"/>
          </a:p>
        </c:txPr>
        <c:crossAx val="2094734552"/>
        <c:crosses val="autoZero"/>
        <c:crossBetween val="between"/>
        <c:majorUnit val="500"/>
        <c:minorUnit val="250"/>
      </c:valAx>
      <c:spPr>
        <a:noFill/>
        <a:ln w="12700" cap="flat">
          <a:solidFill>
            <a:srgbClr val="000000"/>
          </a:solidFill>
          <a:prstDash val="solid"/>
          <a:round/>
        </a:ln>
        <a:effectLst/>
      </c:spPr>
    </c:plotArea>
    <c:legend>
      <c:legendPos val="b"/>
      <c:layout>
        <c:manualLayout>
          <c:xMode val="edge"/>
          <c:yMode val="edge"/>
          <c:x val="0.45880399999999999"/>
          <c:y val="0.916821"/>
          <c:w val="0.52348899999999998"/>
          <c:h val="8.3179299999999998E-2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 rot="0"/>
        <a:lstStyle/>
        <a:p>
          <a:pPr>
            <a:defRPr sz="3000" b="0" i="0" u="none" strike="noStrike">
              <a:solidFill>
                <a:srgbClr val="000000"/>
              </a:solidFill>
              <a:latin typeface="Gill Sans SemiBold"/>
            </a:defRPr>
          </a:pPr>
          <a:endParaRPr lang="de-DE"/>
        </a:p>
      </c:txPr>
    </c:legend>
    <c:plotVisOnly val="1"/>
    <c:dispBlanksAs val="gap"/>
    <c:showDLblsOverMax val="1"/>
  </c:chart>
  <c:spPr>
    <a:noFill/>
    <a:ln>
      <a:noFill/>
    </a:ln>
    <a:effectLst/>
  </c:spPr>
  <c:externalData r:id="rId2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10566400" cy="6873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13811250" y="0"/>
            <a:ext cx="10566400" cy="6873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B7FB51-6B84-4DA7-BCBA-A64FCC37D88D}" type="datetimeFigureOut">
              <a:rPr lang="de-DE" smtClean="0"/>
              <a:t>17.05.2024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8077200" y="1714500"/>
            <a:ext cx="8229600" cy="4629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2438400" y="6600825"/>
            <a:ext cx="19507200" cy="54006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13028613"/>
            <a:ext cx="10566400" cy="6873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13811250" y="13028613"/>
            <a:ext cx="10566400" cy="6873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161DE2-2B3F-4910-96CB-4EFB08C5C26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971523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E02386-BEE7-5D4D-B4E7-4BB579C47884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11643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7851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6672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49426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5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5.png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5.pn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5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 userDrawn="1">
  <p:cSld name="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" name="image007.jpg" descr="image007.jpg"/>
          <p:cNvPicPr>
            <a:picLocks/>
          </p:cNvPicPr>
          <p:nvPr/>
        </p:nvPicPr>
        <p:blipFill>
          <a:blip r:embed="rId2"/>
          <a:srcRect t="10124" b="9275"/>
          <a:stretch/>
        </p:blipFill>
        <p:spPr bwMode="auto">
          <a:xfrm>
            <a:off x="12096750" y="23811"/>
            <a:ext cx="6327777" cy="38385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FCAR3________L____4___ Kopie.jpg" descr="FCAR3________L____4___ Kopie.jpg"/>
          <p:cNvPicPr>
            <a:picLocks/>
          </p:cNvPicPr>
          <p:nvPr/>
        </p:nvPicPr>
        <p:blipFill>
          <a:blip r:embed="rId3"/>
          <a:srcRect t="16949" b="125"/>
          <a:stretch/>
        </p:blipFill>
        <p:spPr bwMode="auto">
          <a:xfrm>
            <a:off x="0" y="23811"/>
            <a:ext cx="6165850" cy="41941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image.png" descr="image.png"/>
          <p:cNvPicPr>
            <a:picLocks/>
          </p:cNvPicPr>
          <p:nvPr/>
        </p:nvPicPr>
        <p:blipFill>
          <a:blip r:embed="rId4"/>
          <a:srcRect l="33714" r="33854"/>
          <a:stretch/>
        </p:blipFill>
        <p:spPr bwMode="auto">
          <a:xfrm>
            <a:off x="6165850" y="23811"/>
            <a:ext cx="5930900" cy="3863976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Line"/>
          <p:cNvSpPr/>
          <p:nvPr/>
        </p:nvSpPr>
        <p:spPr bwMode="auto">
          <a:xfrm>
            <a:off x="12096750" y="23811"/>
            <a:ext cx="3175" cy="3876676"/>
          </a:xfrm>
          <a:prstGeom prst="line">
            <a:avLst/>
          </a:prstGeom>
          <a:ln w="50800">
            <a:solidFill>
              <a:srgbClr val="FFFFFF"/>
            </a:solidFill>
          </a:ln>
        </p:spPr>
        <p:txBody>
          <a:bodyPr lIns="0" tIns="0" rIns="0" bIns="0"/>
          <a:lstStyle/>
          <a:p>
            <a:pPr marL="0" marR="81278" algn="r">
              <a:spcBef>
                <a:spcPts val="800"/>
              </a:spcBef>
              <a:tabLst>
                <a:tab pos="1816100" algn="l"/>
              </a:tabLst>
              <a:defRPr sz="2000"/>
            </a:pPr>
            <a:endParaRPr/>
          </a:p>
        </p:txBody>
      </p:sp>
      <p:sp>
        <p:nvSpPr>
          <p:cNvPr id="15" name="Line"/>
          <p:cNvSpPr/>
          <p:nvPr/>
        </p:nvSpPr>
        <p:spPr bwMode="auto">
          <a:xfrm>
            <a:off x="6165850" y="23811"/>
            <a:ext cx="3175" cy="3863976"/>
          </a:xfrm>
          <a:prstGeom prst="line">
            <a:avLst/>
          </a:prstGeom>
          <a:ln w="50800">
            <a:solidFill>
              <a:srgbClr val="FFFFFF"/>
            </a:solidFill>
          </a:ln>
        </p:spPr>
        <p:txBody>
          <a:bodyPr lIns="0" tIns="0" rIns="0" bIns="0"/>
          <a:lstStyle/>
          <a:p>
            <a:pPr marL="0" marR="81278" algn="r">
              <a:spcBef>
                <a:spcPts val="800"/>
              </a:spcBef>
              <a:tabLst>
                <a:tab pos="1816100" algn="l"/>
              </a:tabLst>
              <a:defRPr sz="2000"/>
            </a:pPr>
            <a:endParaRPr/>
          </a:p>
        </p:txBody>
      </p:sp>
      <p:sp>
        <p:nvSpPr>
          <p:cNvPr id="16" name="Rectangle"/>
          <p:cNvSpPr/>
          <p:nvPr/>
        </p:nvSpPr>
        <p:spPr bwMode="auto">
          <a:xfrm>
            <a:off x="0" y="23811"/>
            <a:ext cx="18498964" cy="3917951"/>
          </a:xfrm>
          <a:prstGeom prst="rect">
            <a:avLst/>
          </a:prstGeom>
          <a:solidFill>
            <a:srgbClr val="FFFFFF">
              <a:alpha val="34901"/>
            </a:srgbClr>
          </a:solidFill>
          <a:ln>
            <a:miter lim="400000"/>
          </a:ln>
        </p:spPr>
        <p:txBody>
          <a:bodyPr lIns="71437" tIns="71437" rIns="71437" bIns="71437" anchor="ctr"/>
          <a:lstStyle/>
          <a:p>
            <a:pPr>
              <a:defRPr/>
            </a:pPr>
            <a:endParaRPr/>
          </a:p>
        </p:txBody>
      </p:sp>
      <p:sp>
        <p:nvSpPr>
          <p:cNvPr id="17" name="Rectangle"/>
          <p:cNvSpPr/>
          <p:nvPr/>
        </p:nvSpPr>
        <p:spPr bwMode="auto">
          <a:xfrm>
            <a:off x="-34231" y="3838575"/>
            <a:ext cx="24452462" cy="9988510"/>
          </a:xfrm>
          <a:prstGeom prst="rect">
            <a:avLst/>
          </a:prstGeom>
          <a:solidFill>
            <a:srgbClr val="006EAD"/>
          </a:solidFill>
          <a:ln>
            <a:miter lim="400000"/>
          </a:ln>
        </p:spPr>
        <p:txBody>
          <a:bodyPr lIns="71437" tIns="71437" rIns="71437" bIns="71437" anchor="ctr"/>
          <a:lstStyle/>
          <a:p>
            <a:pPr>
              <a:defRPr/>
            </a:pPr>
            <a:endParaRPr/>
          </a:p>
        </p:txBody>
      </p:sp>
      <p:sp>
        <p:nvSpPr>
          <p:cNvPr id="18" name="Line"/>
          <p:cNvSpPr/>
          <p:nvPr/>
        </p:nvSpPr>
        <p:spPr bwMode="auto">
          <a:xfrm flipV="1">
            <a:off x="17686" y="3878263"/>
            <a:ext cx="24452462" cy="1"/>
          </a:xfrm>
          <a:prstGeom prst="line">
            <a:avLst/>
          </a:prstGeom>
          <a:ln w="50800">
            <a:solidFill>
              <a:srgbClr val="FFFFFF"/>
            </a:solidFill>
          </a:ln>
        </p:spPr>
        <p:txBody>
          <a:bodyPr lIns="0" tIns="0" rIns="0" bIns="0"/>
          <a:lstStyle/>
          <a:p>
            <a:pPr marL="0" marR="81278" algn="r">
              <a:spcBef>
                <a:spcPts val="800"/>
              </a:spcBef>
              <a:tabLst>
                <a:tab pos="1816100" algn="l"/>
              </a:tabLst>
              <a:defRPr sz="2000"/>
            </a:pPr>
            <a:endParaRPr/>
          </a:p>
        </p:txBody>
      </p:sp>
      <p:pic>
        <p:nvPicPr>
          <p:cNvPr id="19" name="FAIR_farb_RGB_3cm.jpg" descr="FAIR_farb_RGB_3cm.jpg"/>
          <p:cNvPicPr>
            <a:picLocks/>
          </p:cNvPicPr>
          <p:nvPr/>
        </p:nvPicPr>
        <p:blipFill>
          <a:blip r:embed="rId5"/>
          <a:stretch/>
        </p:blipFill>
        <p:spPr bwMode="auto">
          <a:xfrm>
            <a:off x="19767382" y="578624"/>
            <a:ext cx="3754606" cy="2727324"/>
          </a:xfrm>
          <a:prstGeom prst="rect">
            <a:avLst/>
          </a:prstGeom>
          <a:ln w="12700">
            <a:miter lim="400000"/>
          </a:ln>
        </p:spPr>
      </p:pic>
      <p:sp>
        <p:nvSpPr>
          <p:cNvPr id="20" name="Name…"/>
          <p:cNvSpPr>
            <a:spLocks noGrp="1"/>
          </p:cNvSpPr>
          <p:nvPr>
            <p:ph type="body" sz="quarter" idx="21"/>
          </p:nvPr>
        </p:nvSpPr>
        <p:spPr bwMode="auto">
          <a:xfrm>
            <a:off x="446484" y="8334902"/>
            <a:ext cx="16127016" cy="3268267"/>
          </a:xfrm>
          <a:prstGeom prst="rect">
            <a:avLst/>
          </a:prstGeom>
          <a:ln w="9525">
            <a:round/>
          </a:ln>
        </p:spPr>
        <p:txBody>
          <a:bodyPr lIns="71437" tIns="71437" rIns="71437" bIns="71437" anchor="b">
            <a:noAutofit/>
          </a:bodyPr>
          <a:lstStyle/>
          <a:p>
            <a:pPr marL="81280" marR="81280" indent="0" defTabSz="182165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4600" i="1">
                <a:solidFill>
                  <a:srgbClr val="FFFFFF"/>
                </a:solidFill>
                <a:latin typeface="+mn-lt"/>
                <a:ea typeface="+mn-ea"/>
                <a:cs typeface="+mn-cs"/>
              </a:defRPr>
            </a:pPr>
            <a:r>
              <a:t>Name</a:t>
            </a:r>
          </a:p>
          <a:p>
            <a:pPr marL="81280" marR="81280" indent="0" defTabSz="182165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4600" i="1">
                <a:solidFill>
                  <a:srgbClr val="FFFFFF"/>
                </a:solidFill>
                <a:latin typeface="+mn-lt"/>
                <a:ea typeface="+mn-ea"/>
                <a:cs typeface="+mn-cs"/>
              </a:defRPr>
            </a:pPr>
            <a:r>
              <a:t>Affiliation</a:t>
            </a:r>
          </a:p>
        </p:txBody>
      </p:sp>
      <p:sp>
        <p:nvSpPr>
          <p:cNvPr id="21" name="Title"/>
          <p:cNvSpPr>
            <a:spLocks noGrp="1"/>
          </p:cNvSpPr>
          <p:nvPr>
            <p:ph type="body" sz="half" idx="22"/>
          </p:nvPr>
        </p:nvSpPr>
        <p:spPr bwMode="auto">
          <a:xfrm>
            <a:off x="420154" y="4286250"/>
            <a:ext cx="23543692" cy="3143250"/>
          </a:xfrm>
          <a:prstGeom prst="rect">
            <a:avLst/>
          </a:prstGeom>
          <a:ln w="9525">
            <a:round/>
          </a:ln>
        </p:spPr>
        <p:txBody>
          <a:bodyPr lIns="71437" tIns="71437" rIns="71437" bIns="71437">
            <a:noAutofit/>
          </a:bodyPr>
          <a:lstStyle>
            <a:lvl1pPr marL="81280" marR="81280" indent="0" defTabSz="182165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70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t>Title</a:t>
            </a:r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 bwMode="auto">
          <a:xfrm>
            <a:off x="11888192" y="12769453"/>
            <a:ext cx="607616" cy="599480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1160859"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86CB4B4D-7CA3-9044-876B-883B54F8677D}" type="slidenum">
              <a:rPr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ectangle"/>
          <p:cNvSpPr/>
          <p:nvPr/>
        </p:nvSpPr>
        <p:spPr>
          <a:xfrm>
            <a:off x="20466" y="1708149"/>
            <a:ext cx="24454509" cy="168277"/>
          </a:xfrm>
          <a:prstGeom prst="rect">
            <a:avLst/>
          </a:prstGeom>
          <a:solidFill>
            <a:srgbClr val="00599D"/>
          </a:solidFill>
          <a:ln w="12700">
            <a:miter lim="400000"/>
          </a:ln>
        </p:spPr>
        <p:txBody>
          <a:bodyPr tIns="91440" bIns="91440" anchor="ctr"/>
          <a:lstStyle/>
          <a:p>
            <a:pPr marL="0" marR="0" defTabSz="1828823">
              <a:defRPr>
                <a:uFillTx/>
              </a:defRPr>
            </a:pPr>
            <a:endParaRPr sz="1200"/>
          </a:p>
        </p:txBody>
      </p:sp>
      <p:pic>
        <p:nvPicPr>
          <p:cNvPr id="67" name="FAIR_Logo_rgb_frei" descr="FAIR_Logo_rgb_frei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77508" y="38101"/>
            <a:ext cx="1984376" cy="1654176"/>
          </a:xfrm>
          <a:prstGeom prst="rect">
            <a:avLst/>
          </a:prstGeom>
          <a:ln w="12700">
            <a:miter lim="400000"/>
          </a:ln>
        </p:spPr>
      </p:pic>
      <p:sp>
        <p:nvSpPr>
          <p:cNvPr id="68" name="Title Text"/>
          <p:cNvSpPr txBox="1">
            <a:spLocks noGrp="1"/>
          </p:cNvSpPr>
          <p:nvPr>
            <p:ph type="title"/>
          </p:nvPr>
        </p:nvSpPr>
        <p:spPr>
          <a:xfrm>
            <a:off x="3774286" y="374651"/>
            <a:ext cx="17690133" cy="981077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defTabSz="1828823">
              <a:defRPr sz="6400" b="0">
                <a:solidFill>
                  <a:srgbClr val="00599D"/>
                </a:solidFill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6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329092" y="12872643"/>
            <a:ext cx="918141" cy="984885"/>
          </a:xfrm>
          <a:prstGeom prst="rect">
            <a:avLst/>
          </a:prstGeom>
        </p:spPr>
        <p:txBody>
          <a:bodyPr wrap="square" lIns="0" tIns="0" rIns="0" bIns="0"/>
          <a:lstStyle>
            <a:lvl1pPr algn="l" defTabSz="1828823">
              <a:defRPr sz="32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‹Nr.›</a:t>
            </a:fld>
            <a:endParaRPr dirty="0"/>
          </a:p>
        </p:txBody>
      </p:sp>
      <p:pic>
        <p:nvPicPr>
          <p:cNvPr id="6" name="Picture 13">
            <a:extLst>
              <a:ext uri="{FF2B5EF4-FFF2-40B4-BE49-F238E27FC236}">
                <a16:creationId xmlns:a16="http://schemas.microsoft.com/office/drawing/2014/main" id="{B1254157-9F7A-FA6D-D44E-56058FA3FD7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15" y="156381"/>
            <a:ext cx="3073360" cy="1483691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374188-7FCE-FECA-07E5-C7B853D4B50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6767" y="13194474"/>
            <a:ext cx="8971373" cy="577197"/>
          </a:xfrm>
        </p:spPr>
        <p:txBody>
          <a:bodyPr/>
          <a:lstStyle>
            <a:lvl5pPr marL="192002" indent="0">
              <a:spcBef>
                <a:spcPts val="0"/>
              </a:spcBef>
              <a:buNone/>
              <a:defRPr sz="2667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4"/>
            <a:r>
              <a:rPr lang="en-US"/>
              <a:t>Maria Eugenia Toimil-Molares – ECE – 4.5.2023</a:t>
            </a:r>
          </a:p>
        </p:txBody>
      </p:sp>
      <p:pic>
        <p:nvPicPr>
          <p:cNvPr id="5" name="Picture 4" descr="Q:\Eigene Dateien\MFPC26\5-vortraege\1-allgemeine-Folien\1-Logos-GSI+FAIR+Lageplan\1-BIOMAT+APPA-logo\logo-mat-1.png">
            <a:extLst>
              <a:ext uri="{FF2B5EF4-FFF2-40B4-BE49-F238E27FC236}">
                <a16:creationId xmlns:a16="http://schemas.microsoft.com/office/drawing/2014/main" id="{FFDB33ED-036D-F791-34DA-6A5A0A487F3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815715" y="1792288"/>
            <a:ext cx="2554064" cy="1824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679920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623CD87D-8ECD-4260-96DC-0B2CC046052E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o-RO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C27A8A8B-4563-4FEF-806C-AC59336C7B24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C295598-BFB2-4126-A900-049695FCB5F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054253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>
            <a:extLst>
              <a:ext uri="{FF2B5EF4-FFF2-40B4-BE49-F238E27FC236}">
                <a16:creationId xmlns:a16="http://schemas.microsoft.com/office/drawing/2014/main" id="{E3A5B269-6D2E-4FE9-81CF-0A26B2790266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o-RO"/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88FF8185-DA14-4012-8BD1-0BFCEA5771F1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C1AFFAF-85D6-42D2-A37D-A4A18D4BF4E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000543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/>
          <p:cNvSpPr txBox="1">
            <a:spLocks noChangeArrowheads="1"/>
          </p:cNvSpPr>
          <p:nvPr userDrawn="1"/>
        </p:nvSpPr>
        <p:spPr bwMode="auto">
          <a:xfrm>
            <a:off x="21217003" y="13194708"/>
            <a:ext cx="3064933" cy="666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82880" tIns="91440" rIns="182880" bIns="91440" numCol="1" anchor="t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marL="0" algn="r" defTabSz="457200" rtl="0" eaLnBrk="0" latinLnBrk="0" hangingPunct="0">
              <a:defRPr sz="1200" b="0" kern="1200">
                <a:solidFill>
                  <a:schemeClr val="tx1"/>
                </a:solidFill>
                <a:latin typeface="+mn-lt"/>
                <a:ea typeface="ＭＳ Ｐゴシック" pitchFamily="-112" charset="-128"/>
                <a:cs typeface="ＭＳ Ｐゴシック" pitchFamily="-112" charset="-128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79576DC-B884-5846-8608-696B9D4DA3A4}" type="slidenum">
              <a:rPr lang="en-US" sz="2400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57353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87867" y="13278722"/>
            <a:ext cx="5080000" cy="666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 b="0">
                <a:latin typeface="+mn-lt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239948" y="13278719"/>
            <a:ext cx="13440835" cy="666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2400" b="0"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840704" y="13236812"/>
            <a:ext cx="3064933" cy="666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2400" b="0">
                <a:latin typeface="+mn-lt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fld id="{479576DC-B884-5846-8608-696B9D4DA3A4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30482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619023" y="446871"/>
            <a:ext cx="15927320" cy="1434845"/>
          </a:xfrm>
        </p:spPr>
        <p:txBody>
          <a:bodyPr anchor="ctr" anchorCtr="0">
            <a:normAutofit/>
          </a:bodyPr>
          <a:lstStyle>
            <a:lvl1pPr>
              <a:defRPr sz="6400"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612506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Name…"/>
          <p:cNvSpPr>
            <a:spLocks noGrp="1"/>
          </p:cNvSpPr>
          <p:nvPr>
            <p:ph type="body" sz="quarter" idx="21"/>
          </p:nvPr>
        </p:nvSpPr>
        <p:spPr>
          <a:xfrm>
            <a:off x="446487" y="8334904"/>
            <a:ext cx="16127016" cy="3268267"/>
          </a:xfrm>
          <a:prstGeom prst="rect">
            <a:avLst/>
          </a:prstGeom>
          <a:ln w="9525">
            <a:round/>
          </a:ln>
        </p:spPr>
        <p:txBody>
          <a:bodyPr lIns="71437" tIns="71437" rIns="71437" bIns="71437" anchor="b"/>
          <a:lstStyle>
            <a:lvl1pPr marL="216749" marR="216749" indent="0" defTabSz="4857810">
              <a:spcBef>
                <a:spcPts val="0"/>
              </a:spcBef>
              <a:buClrTx/>
              <a:buSzTx/>
              <a:buNone/>
              <a:defRPr sz="4600" i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marL="81280" marR="81280" indent="0" defTabSz="1821656">
              <a:spcBef>
                <a:spcPts val="0"/>
              </a:spcBef>
              <a:buClrTx/>
              <a:buSzTx/>
              <a:buNone/>
              <a:defRPr sz="4600" i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pPr>
            <a:r>
              <a:t>Name</a:t>
            </a:r>
          </a:p>
          <a:p>
            <a:pPr marL="81280" marR="81280" indent="0" defTabSz="1821656">
              <a:spcBef>
                <a:spcPts val="0"/>
              </a:spcBef>
              <a:buClrTx/>
              <a:buSzTx/>
              <a:buNone/>
              <a:defRPr sz="4600" i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pPr>
            <a:r>
              <a:t>Affiliation</a:t>
            </a:r>
          </a:p>
        </p:txBody>
      </p:sp>
      <p:sp>
        <p:nvSpPr>
          <p:cNvPr id="29" name="Title"/>
          <p:cNvSpPr>
            <a:spLocks noGrp="1"/>
          </p:cNvSpPr>
          <p:nvPr>
            <p:ph type="body" sz="half" idx="22"/>
          </p:nvPr>
        </p:nvSpPr>
        <p:spPr>
          <a:xfrm>
            <a:off x="420156" y="4286252"/>
            <a:ext cx="23543693" cy="3143251"/>
          </a:xfrm>
          <a:prstGeom prst="rect">
            <a:avLst/>
          </a:prstGeom>
          <a:ln w="9525">
            <a:round/>
          </a:ln>
        </p:spPr>
        <p:txBody>
          <a:bodyPr lIns="71437" tIns="71437" rIns="71437" bIns="71437"/>
          <a:lstStyle>
            <a:lvl1pPr marL="81281" marR="81281" indent="0" defTabSz="1821679">
              <a:spcBef>
                <a:spcPts val="0"/>
              </a:spcBef>
              <a:buClrTx/>
              <a:buSzTx/>
              <a:buNone/>
              <a:defRPr sz="7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r>
              <a:t>Title</a:t>
            </a:r>
          </a:p>
        </p:txBody>
      </p:sp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589273" y="12769455"/>
            <a:ext cx="1205459" cy="877160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1160873">
              <a:defRPr sz="3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67290460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"/>
          <p:cNvSpPr/>
          <p:nvPr/>
        </p:nvSpPr>
        <p:spPr>
          <a:xfrm>
            <a:off x="14745678" y="13199651"/>
            <a:ext cx="2809877" cy="168277"/>
          </a:xfrm>
          <a:prstGeom prst="rect">
            <a:avLst/>
          </a:prstGeom>
          <a:solidFill>
            <a:srgbClr val="FF9900"/>
          </a:solidFill>
          <a:ln w="12700">
            <a:miter lim="400000"/>
          </a:ln>
        </p:spPr>
        <p:txBody>
          <a:bodyPr tIns="91440" bIns="91440" anchor="ctr"/>
          <a:lstStyle/>
          <a:p>
            <a:pPr marL="0" marR="0" defTabSz="1828823">
              <a:defRPr>
                <a:uFillTx/>
              </a:defRPr>
            </a:pPr>
            <a:endParaRPr sz="1200"/>
          </a:p>
        </p:txBody>
      </p:sp>
      <p:sp>
        <p:nvSpPr>
          <p:cNvPr id="61" name="Rectangle"/>
          <p:cNvSpPr/>
          <p:nvPr/>
        </p:nvSpPr>
        <p:spPr>
          <a:xfrm>
            <a:off x="17549207" y="13199651"/>
            <a:ext cx="2809875" cy="168277"/>
          </a:xfrm>
          <a:prstGeom prst="rect">
            <a:avLst/>
          </a:prstGeom>
          <a:solidFill>
            <a:srgbClr val="969696"/>
          </a:solidFill>
          <a:ln w="12700">
            <a:miter lim="400000"/>
          </a:ln>
        </p:spPr>
        <p:txBody>
          <a:bodyPr tIns="91440" bIns="91440" anchor="ctr"/>
          <a:lstStyle/>
          <a:p>
            <a:pPr marL="0" marR="0" defTabSz="1828823">
              <a:defRPr>
                <a:uFillTx/>
              </a:defRPr>
            </a:pPr>
            <a:endParaRPr sz="1200"/>
          </a:p>
        </p:txBody>
      </p:sp>
      <p:sp>
        <p:nvSpPr>
          <p:cNvPr id="62" name="Rectangle"/>
          <p:cNvSpPr/>
          <p:nvPr/>
        </p:nvSpPr>
        <p:spPr>
          <a:xfrm>
            <a:off x="20359078" y="13199651"/>
            <a:ext cx="2809877" cy="168277"/>
          </a:xfrm>
          <a:prstGeom prst="rect">
            <a:avLst/>
          </a:prstGeom>
          <a:solidFill>
            <a:srgbClr val="003366"/>
          </a:solidFill>
          <a:ln w="12700">
            <a:miter lim="400000"/>
          </a:ln>
        </p:spPr>
        <p:txBody>
          <a:bodyPr tIns="91440" bIns="91440" anchor="ctr"/>
          <a:lstStyle/>
          <a:p>
            <a:pPr marL="0" marR="0" defTabSz="1828823">
              <a:defRPr>
                <a:uFillTx/>
              </a:defRPr>
            </a:pPr>
            <a:endParaRPr sz="1200"/>
          </a:p>
        </p:txBody>
      </p:sp>
      <p:sp>
        <p:nvSpPr>
          <p:cNvPr id="63" name="Rectangle"/>
          <p:cNvSpPr/>
          <p:nvPr/>
        </p:nvSpPr>
        <p:spPr>
          <a:xfrm>
            <a:off x="-90972" y="13007974"/>
            <a:ext cx="24542504" cy="168277"/>
          </a:xfrm>
          <a:prstGeom prst="rect">
            <a:avLst/>
          </a:prstGeom>
          <a:solidFill>
            <a:srgbClr val="00599D"/>
          </a:solidFill>
          <a:ln w="12700">
            <a:miter lim="400000"/>
          </a:ln>
        </p:spPr>
        <p:txBody>
          <a:bodyPr tIns="91440" bIns="91440" anchor="ctr"/>
          <a:lstStyle/>
          <a:p>
            <a:pPr marL="0" marR="0" defTabSz="1828823">
              <a:defRPr>
                <a:uFillTx/>
              </a:defRPr>
            </a:pPr>
            <a:endParaRPr sz="1200"/>
          </a:p>
        </p:txBody>
      </p:sp>
      <p:sp>
        <p:nvSpPr>
          <p:cNvPr id="64" name="Rectangle"/>
          <p:cNvSpPr/>
          <p:nvPr/>
        </p:nvSpPr>
        <p:spPr>
          <a:xfrm>
            <a:off x="17549207" y="13367930"/>
            <a:ext cx="5619752" cy="165101"/>
          </a:xfrm>
          <a:prstGeom prst="rect">
            <a:avLst/>
          </a:prstGeom>
          <a:solidFill>
            <a:srgbClr val="00599D"/>
          </a:solidFill>
          <a:ln w="12700">
            <a:miter lim="400000"/>
          </a:ln>
        </p:spPr>
        <p:txBody>
          <a:bodyPr tIns="91440" bIns="91440" anchor="ctr"/>
          <a:lstStyle/>
          <a:p>
            <a:pPr marL="0" marR="0" defTabSz="1828823">
              <a:defRPr>
                <a:uFillTx/>
              </a:defRPr>
            </a:pPr>
            <a:endParaRPr sz="1200"/>
          </a:p>
        </p:txBody>
      </p:sp>
      <p:sp>
        <p:nvSpPr>
          <p:cNvPr id="65" name="Rectangle"/>
          <p:cNvSpPr/>
          <p:nvPr/>
        </p:nvSpPr>
        <p:spPr>
          <a:xfrm>
            <a:off x="14745678" y="13536204"/>
            <a:ext cx="2809877" cy="165101"/>
          </a:xfrm>
          <a:prstGeom prst="rect">
            <a:avLst/>
          </a:prstGeom>
          <a:solidFill>
            <a:srgbClr val="00599D"/>
          </a:solidFill>
          <a:ln w="12700">
            <a:miter lim="400000"/>
          </a:ln>
        </p:spPr>
        <p:txBody>
          <a:bodyPr tIns="91440" bIns="91440" anchor="ctr"/>
          <a:lstStyle/>
          <a:p>
            <a:pPr marL="0" marR="0" defTabSz="1828823">
              <a:defRPr>
                <a:uFillTx/>
              </a:defRPr>
            </a:pPr>
            <a:endParaRPr sz="1200"/>
          </a:p>
        </p:txBody>
      </p:sp>
      <p:sp>
        <p:nvSpPr>
          <p:cNvPr id="66" name="Rectangle"/>
          <p:cNvSpPr/>
          <p:nvPr/>
        </p:nvSpPr>
        <p:spPr>
          <a:xfrm>
            <a:off x="-20174" y="1708149"/>
            <a:ext cx="24454509" cy="168277"/>
          </a:xfrm>
          <a:prstGeom prst="rect">
            <a:avLst/>
          </a:prstGeom>
          <a:solidFill>
            <a:srgbClr val="00599D"/>
          </a:solidFill>
          <a:ln w="12700">
            <a:miter lim="400000"/>
          </a:ln>
        </p:spPr>
        <p:txBody>
          <a:bodyPr tIns="91440" bIns="91440" anchor="ctr"/>
          <a:lstStyle/>
          <a:p>
            <a:pPr marL="0" marR="0" defTabSz="1828823">
              <a:defRPr>
                <a:uFillTx/>
              </a:defRPr>
            </a:pPr>
            <a:endParaRPr sz="1200"/>
          </a:p>
        </p:txBody>
      </p:sp>
      <p:sp>
        <p:nvSpPr>
          <p:cNvPr id="68" name="Title Text"/>
          <p:cNvSpPr txBox="1">
            <a:spLocks noGrp="1"/>
          </p:cNvSpPr>
          <p:nvPr>
            <p:ph type="title"/>
          </p:nvPr>
        </p:nvSpPr>
        <p:spPr>
          <a:xfrm>
            <a:off x="7008487" y="400638"/>
            <a:ext cx="21094136" cy="981077"/>
          </a:xfrm>
          <a:prstGeom prst="rect">
            <a:avLst/>
          </a:prstGeom>
        </p:spPr>
        <p:txBody>
          <a:bodyPr lIns="0" tIns="0" rIns="0" bIns="0" anchor="ctr"/>
          <a:lstStyle>
            <a:lvl1pPr defTabSz="1828823">
              <a:defRPr sz="5200" b="0">
                <a:solidFill>
                  <a:srgbClr val="00599D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6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619995" y="13243380"/>
            <a:ext cx="627237" cy="456605"/>
          </a:xfrm>
          <a:prstGeom prst="rect">
            <a:avLst/>
          </a:prstGeom>
        </p:spPr>
        <p:txBody>
          <a:bodyPr wrap="square" lIns="0" tIns="0" rIns="0" bIns="0"/>
          <a:lstStyle>
            <a:lvl1pPr algn="l" defTabSz="1828823">
              <a:defRPr sz="32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‹Nr.›</a:t>
            </a:fld>
            <a:endParaRPr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904ED04-44F0-2C4C-9EE0-816374FF20E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88269"/>
            <a:ext cx="3164712" cy="152779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043529" y="0"/>
            <a:ext cx="2203704" cy="16940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6B45ABD-5B0C-6486-4D3B-DECFBB22EB10}"/>
              </a:ext>
            </a:extLst>
          </p:cNvPr>
          <p:cNvSpPr txBox="1"/>
          <p:nvPr userDrawn="1"/>
        </p:nvSpPr>
        <p:spPr>
          <a:xfrm>
            <a:off x="0" y="13154308"/>
            <a:ext cx="8251941" cy="561694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5251" tIns="95251" rIns="95251" bIns="95251" numCol="1" spcCol="38100" rtlCol="0" anchor="ctr">
            <a:spAutoFit/>
          </a:bodyPr>
          <a:lstStyle/>
          <a:p>
            <a:pPr marL="108375" marR="108375" indent="0" algn="l" defTabSz="242890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rPr>
              <a:t>María Eugenia Toimil-Molares – JSC Meeting - May 2023</a:t>
            </a:r>
          </a:p>
        </p:txBody>
      </p:sp>
    </p:spTree>
    <p:extLst>
      <p:ext uri="{BB962C8B-B14F-4D97-AF65-F5344CB8AC3E}">
        <p14:creationId xmlns:p14="http://schemas.microsoft.com/office/powerpoint/2010/main" val="1600671401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ectangle"/>
          <p:cNvSpPr/>
          <p:nvPr/>
        </p:nvSpPr>
        <p:spPr>
          <a:xfrm>
            <a:off x="20468" y="1708149"/>
            <a:ext cx="24454509" cy="168277"/>
          </a:xfrm>
          <a:prstGeom prst="rect">
            <a:avLst/>
          </a:prstGeom>
          <a:solidFill>
            <a:srgbClr val="00599D"/>
          </a:solidFill>
          <a:ln w="12700">
            <a:miter lim="400000"/>
          </a:ln>
        </p:spPr>
        <p:txBody>
          <a:bodyPr tIns="91440" bIns="91440" anchor="ctr"/>
          <a:lstStyle/>
          <a:p>
            <a:pPr marL="0" marR="0" defTabSz="1828778">
              <a:defRPr>
                <a:uFillTx/>
              </a:defRPr>
            </a:pPr>
            <a:endParaRPr sz="1200"/>
          </a:p>
        </p:txBody>
      </p:sp>
      <p:sp>
        <p:nvSpPr>
          <p:cNvPr id="68" name="Title Text"/>
          <p:cNvSpPr txBox="1">
            <a:spLocks noGrp="1"/>
          </p:cNvSpPr>
          <p:nvPr>
            <p:ph type="title"/>
          </p:nvPr>
        </p:nvSpPr>
        <p:spPr>
          <a:xfrm>
            <a:off x="3408520" y="374651"/>
            <a:ext cx="17690133" cy="981077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defTabSz="1828778">
              <a:defRPr sz="6400" b="0">
                <a:solidFill>
                  <a:srgbClr val="00599D"/>
                </a:solidFill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6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329095" y="12934635"/>
            <a:ext cx="918141" cy="984885"/>
          </a:xfrm>
          <a:prstGeom prst="rect">
            <a:avLst/>
          </a:prstGeom>
        </p:spPr>
        <p:txBody>
          <a:bodyPr wrap="square" lIns="0" tIns="0" rIns="0" bIns="0"/>
          <a:lstStyle>
            <a:lvl1pPr algn="l" defTabSz="1828778">
              <a:defRPr sz="32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‹Nr.›</a:t>
            </a:fld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E295A92-3609-36A3-E79F-19D0E33B26A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80297" y="2064736"/>
            <a:ext cx="2203704" cy="106385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7C50A9C-A18B-1EBE-10A8-BD4D53EBE5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318293" y="50772"/>
            <a:ext cx="2175456" cy="1672365"/>
          </a:xfrm>
          <a:prstGeom prst="rect">
            <a:avLst/>
          </a:prstGeom>
        </p:spPr>
      </p:pic>
      <p:pic>
        <p:nvPicPr>
          <p:cNvPr id="5" name="Picture 4" descr="Q:\Eigene Dateien\MFPC26\5-vortraege\1-allgemeine-Folien\1-Logos-GSI+FAIR+Lageplan\1-BIOMAT+APPA-logo\logo-mat-1.png">
            <a:extLst>
              <a:ext uri="{FF2B5EF4-FFF2-40B4-BE49-F238E27FC236}">
                <a16:creationId xmlns:a16="http://schemas.microsoft.com/office/drawing/2014/main" id="{43CCA8FC-A4FD-F559-5365-507D525BBA8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6360" y="21719"/>
            <a:ext cx="2423109" cy="173047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2871E7C-60BF-D2B4-1AC1-EF2A16102C63}"/>
              </a:ext>
            </a:extLst>
          </p:cNvPr>
          <p:cNvSpPr txBox="1"/>
          <p:nvPr userDrawn="1"/>
        </p:nvSpPr>
        <p:spPr>
          <a:xfrm>
            <a:off x="0" y="13154308"/>
            <a:ext cx="8251941" cy="561694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5251" tIns="95251" rIns="95251" bIns="95251" numCol="1" spcCol="38100" rtlCol="0" anchor="ctr">
            <a:spAutoFit/>
          </a:bodyPr>
          <a:lstStyle/>
          <a:p>
            <a:pPr marL="108375" marR="108375" indent="0" algn="l" defTabSz="242890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rPr>
              <a:t>María Eugenia Toimil-Molares – JSC Meeting - May 2023</a:t>
            </a:r>
          </a:p>
        </p:txBody>
      </p:sp>
    </p:spTree>
    <p:extLst>
      <p:ext uri="{BB962C8B-B14F-4D97-AF65-F5344CB8AC3E}">
        <p14:creationId xmlns:p14="http://schemas.microsoft.com/office/powerpoint/2010/main" val="1752474815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Name…"/>
          <p:cNvSpPr>
            <a:spLocks noGrp="1"/>
          </p:cNvSpPr>
          <p:nvPr>
            <p:ph type="body" sz="half" idx="21"/>
          </p:nvPr>
        </p:nvSpPr>
        <p:spPr>
          <a:xfrm>
            <a:off x="976312" y="8179594"/>
            <a:ext cx="21502688" cy="3268266"/>
          </a:xfrm>
          <a:prstGeom prst="rect">
            <a:avLst/>
          </a:prstGeom>
          <a:ln w="9525">
            <a:round/>
          </a:ln>
        </p:spPr>
        <p:txBody>
          <a:bodyPr lIns="50800" tIns="50800" rIns="50800" bIns="50800" anchor="b"/>
          <a:lstStyle>
            <a:lvl1pPr marL="81283" marR="81283" indent="0">
              <a:spcBef>
                <a:spcPts val="0"/>
              </a:spcBef>
              <a:buClrTx/>
              <a:buFontTx/>
              <a:defRPr i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marL="57799" marR="57799" indent="0">
              <a:spcBef>
                <a:spcPts val="0"/>
              </a:spcBef>
              <a:buClrTx/>
              <a:buFontTx/>
              <a:defRPr i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pPr>
            <a:r>
              <a:t>Name</a:t>
            </a:r>
          </a:p>
          <a:p>
            <a:pPr marL="57799" marR="57799" indent="0">
              <a:spcBef>
                <a:spcPts val="0"/>
              </a:spcBef>
              <a:buClrTx/>
              <a:buFontTx/>
              <a:defRPr i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pPr>
            <a:r>
              <a:t>Affiliation</a:t>
            </a:r>
          </a:p>
        </p:txBody>
      </p:sp>
      <p:sp>
        <p:nvSpPr>
          <p:cNvPr id="45" name="Title"/>
          <p:cNvSpPr>
            <a:spLocks noGrp="1"/>
          </p:cNvSpPr>
          <p:nvPr>
            <p:ph type="body" sz="half" idx="22"/>
          </p:nvPr>
        </p:nvSpPr>
        <p:spPr>
          <a:xfrm>
            <a:off x="976312" y="4286250"/>
            <a:ext cx="21502688" cy="3143250"/>
          </a:xfrm>
          <a:prstGeom prst="rect">
            <a:avLst/>
          </a:prstGeom>
          <a:ln w="9525">
            <a:round/>
          </a:ln>
        </p:spPr>
        <p:txBody>
          <a:bodyPr lIns="50800" tIns="50800" rIns="50800" bIns="50800"/>
          <a:lstStyle>
            <a:lvl1pPr marL="81283" marR="81283" indent="0">
              <a:spcBef>
                <a:spcPts val="0"/>
              </a:spcBef>
              <a:buClrTx/>
              <a:buFontTx/>
              <a:defRPr sz="7032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r>
              <a:t>Title</a:t>
            </a:r>
          </a:p>
        </p:txBody>
      </p:sp>
      <p:sp>
        <p:nvSpPr>
          <p:cNvPr id="4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1132646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userDrawn="1">
  <p:cSld name="2_Title and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9" name="Rectangle"/>
          <p:cNvSpPr/>
          <p:nvPr/>
        </p:nvSpPr>
        <p:spPr bwMode="auto">
          <a:xfrm>
            <a:off x="14745678" y="13199651"/>
            <a:ext cx="2809877" cy="168277"/>
          </a:xfrm>
          <a:prstGeom prst="rect">
            <a:avLst/>
          </a:prstGeom>
          <a:solidFill>
            <a:srgbClr val="FF9900"/>
          </a:solidFill>
          <a:ln w="12700">
            <a:miter lim="400000"/>
          </a:ln>
        </p:spPr>
        <p:txBody>
          <a:bodyPr tIns="91439" bIns="91439" anchor="ctr"/>
          <a:lstStyle/>
          <a:p>
            <a:pPr marL="0" marR="0" defTabSz="1828800">
              <a:defRPr/>
            </a:pPr>
            <a:endParaRPr/>
          </a:p>
        </p:txBody>
      </p:sp>
      <p:sp>
        <p:nvSpPr>
          <p:cNvPr id="30" name="Rectangle"/>
          <p:cNvSpPr/>
          <p:nvPr/>
        </p:nvSpPr>
        <p:spPr bwMode="auto">
          <a:xfrm>
            <a:off x="17549204" y="13199651"/>
            <a:ext cx="2809875" cy="168277"/>
          </a:xfrm>
          <a:prstGeom prst="rect">
            <a:avLst/>
          </a:prstGeom>
          <a:solidFill>
            <a:srgbClr val="969696"/>
          </a:solidFill>
          <a:ln w="12700">
            <a:miter lim="400000"/>
          </a:ln>
        </p:spPr>
        <p:txBody>
          <a:bodyPr tIns="91439" bIns="91439" anchor="ctr"/>
          <a:lstStyle/>
          <a:p>
            <a:pPr marL="0" marR="0" defTabSz="1828800">
              <a:defRPr/>
            </a:pPr>
            <a:endParaRPr/>
          </a:p>
        </p:txBody>
      </p:sp>
      <p:sp>
        <p:nvSpPr>
          <p:cNvPr id="31" name="Rectangle"/>
          <p:cNvSpPr/>
          <p:nvPr/>
        </p:nvSpPr>
        <p:spPr bwMode="auto">
          <a:xfrm>
            <a:off x="20359078" y="13199651"/>
            <a:ext cx="2809877" cy="168277"/>
          </a:xfrm>
          <a:prstGeom prst="rect">
            <a:avLst/>
          </a:prstGeom>
          <a:solidFill>
            <a:srgbClr val="003366"/>
          </a:solidFill>
          <a:ln w="12700">
            <a:miter lim="400000"/>
          </a:ln>
        </p:spPr>
        <p:txBody>
          <a:bodyPr tIns="91439" bIns="91439" anchor="ctr"/>
          <a:lstStyle/>
          <a:p>
            <a:pPr marL="0" marR="0" defTabSz="1828800">
              <a:defRPr/>
            </a:pPr>
            <a:endParaRPr/>
          </a:p>
        </p:txBody>
      </p:sp>
      <p:sp>
        <p:nvSpPr>
          <p:cNvPr id="32" name="Rectangle"/>
          <p:cNvSpPr/>
          <p:nvPr/>
        </p:nvSpPr>
        <p:spPr bwMode="auto">
          <a:xfrm>
            <a:off x="-90972" y="13007973"/>
            <a:ext cx="24542503" cy="168277"/>
          </a:xfrm>
          <a:prstGeom prst="rect">
            <a:avLst/>
          </a:prstGeom>
          <a:solidFill>
            <a:srgbClr val="00599D"/>
          </a:solidFill>
          <a:ln w="12700">
            <a:miter lim="400000"/>
          </a:ln>
        </p:spPr>
        <p:txBody>
          <a:bodyPr tIns="91439" bIns="91439" anchor="ctr"/>
          <a:lstStyle/>
          <a:p>
            <a:pPr marL="0" marR="0" defTabSz="1828800">
              <a:defRPr/>
            </a:pPr>
            <a:endParaRPr/>
          </a:p>
        </p:txBody>
      </p:sp>
      <p:sp>
        <p:nvSpPr>
          <p:cNvPr id="33" name="Rectangle"/>
          <p:cNvSpPr/>
          <p:nvPr/>
        </p:nvSpPr>
        <p:spPr bwMode="auto">
          <a:xfrm>
            <a:off x="17549204" y="13367928"/>
            <a:ext cx="5619752" cy="165101"/>
          </a:xfrm>
          <a:prstGeom prst="rect">
            <a:avLst/>
          </a:prstGeom>
          <a:solidFill>
            <a:srgbClr val="00599D"/>
          </a:solidFill>
          <a:ln w="12700">
            <a:miter lim="400000"/>
          </a:ln>
        </p:spPr>
        <p:txBody>
          <a:bodyPr tIns="91439" bIns="91439" anchor="ctr"/>
          <a:lstStyle/>
          <a:p>
            <a:pPr marL="0" marR="0" defTabSz="1828800">
              <a:defRPr/>
            </a:pPr>
            <a:endParaRPr/>
          </a:p>
        </p:txBody>
      </p:sp>
      <p:sp>
        <p:nvSpPr>
          <p:cNvPr id="34" name="Rectangle"/>
          <p:cNvSpPr/>
          <p:nvPr/>
        </p:nvSpPr>
        <p:spPr bwMode="auto">
          <a:xfrm>
            <a:off x="14745678" y="13536201"/>
            <a:ext cx="2809877" cy="165101"/>
          </a:xfrm>
          <a:prstGeom prst="rect">
            <a:avLst/>
          </a:prstGeom>
          <a:solidFill>
            <a:srgbClr val="00599D"/>
          </a:solidFill>
          <a:ln w="12700">
            <a:miter lim="400000"/>
          </a:ln>
        </p:spPr>
        <p:txBody>
          <a:bodyPr tIns="91439" bIns="91439" anchor="ctr"/>
          <a:lstStyle/>
          <a:p>
            <a:pPr marL="0" marR="0" defTabSz="1828800">
              <a:defRPr/>
            </a:pPr>
            <a:endParaRPr/>
          </a:p>
        </p:txBody>
      </p:sp>
      <p:sp>
        <p:nvSpPr>
          <p:cNvPr id="35" name="Rectangle"/>
          <p:cNvSpPr/>
          <p:nvPr/>
        </p:nvSpPr>
        <p:spPr bwMode="auto">
          <a:xfrm>
            <a:off x="20463" y="1708148"/>
            <a:ext cx="24454509" cy="168277"/>
          </a:xfrm>
          <a:prstGeom prst="rect">
            <a:avLst/>
          </a:prstGeom>
          <a:solidFill>
            <a:srgbClr val="00599D"/>
          </a:solidFill>
          <a:ln w="12700">
            <a:miter lim="400000"/>
          </a:ln>
        </p:spPr>
        <p:txBody>
          <a:bodyPr tIns="91439" bIns="91439" anchor="ctr"/>
          <a:lstStyle/>
          <a:p>
            <a:pPr marL="0" marR="0" defTabSz="1828800">
              <a:defRPr/>
            </a:pPr>
            <a:endParaRPr/>
          </a:p>
        </p:txBody>
      </p:sp>
      <p:pic>
        <p:nvPicPr>
          <p:cNvPr id="36" name="FAIR_Logo_rgb_frei" descr="FAIR_Logo_rgb_frei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21977506" y="38099"/>
            <a:ext cx="1984375" cy="1654177"/>
          </a:xfrm>
          <a:prstGeom prst="rect">
            <a:avLst/>
          </a:prstGeom>
          <a:ln w="12700">
            <a:miter lim="400000"/>
          </a:ln>
        </p:spPr>
      </p:pic>
      <p:sp>
        <p:nvSpPr>
          <p:cNvPr id="37" name="Title Text"/>
          <p:cNvSpPr txBox="1">
            <a:spLocks noGrp="1"/>
          </p:cNvSpPr>
          <p:nvPr>
            <p:ph type="title"/>
          </p:nvPr>
        </p:nvSpPr>
        <p:spPr bwMode="auto">
          <a:xfrm>
            <a:off x="538845" y="374648"/>
            <a:ext cx="20828496" cy="981077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5200">
                <a:solidFill>
                  <a:srgbClr val="00599D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t>Title Text</a:t>
            </a:r>
          </a:p>
        </p:txBody>
      </p:sp>
      <p:sp>
        <p:nvSpPr>
          <p:cNvPr id="38" name="Slide Number"/>
          <p:cNvSpPr txBox="1">
            <a:spLocks noGrp="1"/>
          </p:cNvSpPr>
          <p:nvPr>
            <p:ph type="sldNum" sz="quarter" idx="2"/>
          </p:nvPr>
        </p:nvSpPr>
        <p:spPr bwMode="auto">
          <a:xfrm>
            <a:off x="23619993" y="13198774"/>
            <a:ext cx="627237" cy="456605"/>
          </a:xfrm>
          <a:prstGeom prst="rect">
            <a:avLst/>
          </a:prstGeom>
        </p:spPr>
        <p:txBody>
          <a:bodyPr wrap="square" lIns="0" tIns="0" rIns="0" bIns="0"/>
          <a:lstStyle>
            <a:lvl1pPr algn="l"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86CB4B4D-7CA3-9044-876B-883B54F8677D}" type="slidenum">
              <a:rPr/>
              <a:t>‹Nr.›</a:t>
            </a:fld>
            <a:endParaRPr/>
          </a:p>
        </p:txBody>
      </p:sp>
      <p:sp>
        <p:nvSpPr>
          <p:cNvPr id="39" name="Rectangle"/>
          <p:cNvSpPr/>
          <p:nvPr/>
        </p:nvSpPr>
        <p:spPr bwMode="auto">
          <a:xfrm>
            <a:off x="-137774" y="13031375"/>
            <a:ext cx="24542503" cy="168277"/>
          </a:xfrm>
          <a:prstGeom prst="rect">
            <a:avLst/>
          </a:prstGeom>
          <a:solidFill>
            <a:srgbClr val="00599D"/>
          </a:solidFill>
          <a:ln w="12700">
            <a:miter lim="400000"/>
          </a:ln>
        </p:spPr>
        <p:txBody>
          <a:bodyPr tIns="91439" bIns="91439" anchor="ctr"/>
          <a:lstStyle/>
          <a:p>
            <a:pPr marL="0" marR="0" defTabSz="1828800">
              <a:defRPr/>
            </a:pP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 Top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"/>
          <p:cNvSpPr/>
          <p:nvPr/>
        </p:nvSpPr>
        <p:spPr>
          <a:xfrm>
            <a:off x="11620500" y="13214351"/>
            <a:ext cx="3746501" cy="168276"/>
          </a:xfrm>
          <a:prstGeom prst="rect">
            <a:avLst/>
          </a:prstGeom>
          <a:solidFill>
            <a:srgbClr val="FFA900"/>
          </a:solidFill>
          <a:ln>
            <a:miter lim="400000"/>
          </a:ln>
        </p:spPr>
        <p:txBody>
          <a:bodyPr lIns="71438" tIns="71438" rIns="71438" bIns="71438" anchor="ctr"/>
          <a:lstStyle/>
          <a:p>
            <a:endParaRPr sz="4500"/>
          </a:p>
        </p:txBody>
      </p:sp>
      <p:sp>
        <p:nvSpPr>
          <p:cNvPr id="54" name="Rectangle"/>
          <p:cNvSpPr/>
          <p:nvPr/>
        </p:nvSpPr>
        <p:spPr>
          <a:xfrm>
            <a:off x="15354299" y="13214351"/>
            <a:ext cx="3746503" cy="168276"/>
          </a:xfrm>
          <a:prstGeom prst="rect">
            <a:avLst/>
          </a:prstGeom>
          <a:solidFill>
            <a:srgbClr val="A7A7A7"/>
          </a:solidFill>
          <a:ln>
            <a:miter lim="400000"/>
          </a:ln>
        </p:spPr>
        <p:txBody>
          <a:bodyPr lIns="71438" tIns="71438" rIns="71438" bIns="71438" anchor="ctr"/>
          <a:lstStyle/>
          <a:p>
            <a:endParaRPr sz="4500"/>
          </a:p>
        </p:txBody>
      </p:sp>
      <p:sp>
        <p:nvSpPr>
          <p:cNvPr id="55" name="Rectangle"/>
          <p:cNvSpPr/>
          <p:nvPr/>
        </p:nvSpPr>
        <p:spPr>
          <a:xfrm>
            <a:off x="19097625" y="13214351"/>
            <a:ext cx="3746501" cy="168276"/>
          </a:xfrm>
          <a:prstGeom prst="rect">
            <a:avLst/>
          </a:prstGeom>
          <a:solidFill>
            <a:srgbClr val="004479"/>
          </a:solidFill>
          <a:ln>
            <a:miter lim="400000"/>
          </a:ln>
        </p:spPr>
        <p:txBody>
          <a:bodyPr lIns="71438" tIns="71438" rIns="71438" bIns="71438" anchor="ctr"/>
          <a:lstStyle/>
          <a:p>
            <a:endParaRPr sz="4500"/>
          </a:p>
        </p:txBody>
      </p:sp>
      <p:sp>
        <p:nvSpPr>
          <p:cNvPr id="56" name="Rectangle"/>
          <p:cNvSpPr/>
          <p:nvPr/>
        </p:nvSpPr>
        <p:spPr>
          <a:xfrm>
            <a:off x="0" y="13049249"/>
            <a:ext cx="24384000" cy="165102"/>
          </a:xfrm>
          <a:prstGeom prst="rect">
            <a:avLst/>
          </a:prstGeom>
          <a:solidFill>
            <a:srgbClr val="006EAD"/>
          </a:solidFill>
          <a:ln>
            <a:miter lim="400000"/>
          </a:ln>
        </p:spPr>
        <p:txBody>
          <a:bodyPr lIns="71438" tIns="71438" rIns="71438" bIns="71438" anchor="ctr"/>
          <a:lstStyle/>
          <a:p>
            <a:endParaRPr sz="4500"/>
          </a:p>
        </p:txBody>
      </p:sp>
      <p:sp>
        <p:nvSpPr>
          <p:cNvPr id="57" name="Rectangle"/>
          <p:cNvSpPr/>
          <p:nvPr/>
        </p:nvSpPr>
        <p:spPr>
          <a:xfrm>
            <a:off x="15354298" y="13382625"/>
            <a:ext cx="7493003" cy="165102"/>
          </a:xfrm>
          <a:prstGeom prst="rect">
            <a:avLst/>
          </a:prstGeom>
          <a:solidFill>
            <a:srgbClr val="006EAD"/>
          </a:solidFill>
          <a:ln>
            <a:miter lim="400000"/>
          </a:ln>
        </p:spPr>
        <p:txBody>
          <a:bodyPr lIns="71438" tIns="71438" rIns="71438" bIns="71438" anchor="ctr"/>
          <a:lstStyle/>
          <a:p>
            <a:endParaRPr sz="4500"/>
          </a:p>
        </p:txBody>
      </p:sp>
      <p:sp>
        <p:nvSpPr>
          <p:cNvPr id="58" name="Rectangle"/>
          <p:cNvSpPr/>
          <p:nvPr/>
        </p:nvSpPr>
        <p:spPr>
          <a:xfrm>
            <a:off x="11620500" y="13550900"/>
            <a:ext cx="3746501" cy="165101"/>
          </a:xfrm>
          <a:prstGeom prst="rect">
            <a:avLst/>
          </a:prstGeom>
          <a:solidFill>
            <a:srgbClr val="006EAD"/>
          </a:solidFill>
          <a:ln>
            <a:miter lim="400000"/>
          </a:ln>
        </p:spPr>
        <p:txBody>
          <a:bodyPr lIns="71438" tIns="71438" rIns="71438" bIns="71438" anchor="ctr"/>
          <a:lstStyle/>
          <a:p>
            <a:endParaRPr sz="4500"/>
          </a:p>
        </p:txBody>
      </p:sp>
      <p:sp>
        <p:nvSpPr>
          <p:cNvPr id="59" name="Rectangle"/>
          <p:cNvSpPr/>
          <p:nvPr/>
        </p:nvSpPr>
        <p:spPr>
          <a:xfrm>
            <a:off x="0" y="1746249"/>
            <a:ext cx="24384000" cy="165102"/>
          </a:xfrm>
          <a:prstGeom prst="rect">
            <a:avLst/>
          </a:prstGeom>
          <a:solidFill>
            <a:srgbClr val="006EAD"/>
          </a:solidFill>
          <a:ln>
            <a:miter lim="400000"/>
          </a:ln>
        </p:spPr>
        <p:txBody>
          <a:bodyPr lIns="71438" tIns="71438" rIns="71438" bIns="71438" anchor="ctr"/>
          <a:lstStyle/>
          <a:p>
            <a:endParaRPr sz="4500"/>
          </a:p>
        </p:txBody>
      </p:sp>
      <p:pic>
        <p:nvPicPr>
          <p:cNvPr id="60" name="FAIR_Logo_rgb_frei.png" descr="FAIR_Logo_rgb_frei.png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21069300" y="71438"/>
            <a:ext cx="2645835" cy="1654176"/>
          </a:xfrm>
          <a:prstGeom prst="rect">
            <a:avLst/>
          </a:prstGeom>
          <a:ln w="12700">
            <a:miter lim="400000"/>
          </a:ln>
        </p:spPr>
      </p:pic>
      <p:sp>
        <p:nvSpPr>
          <p:cNvPr id="61" name="Topic 1"/>
          <p:cNvSpPr>
            <a:spLocks noGrp="1"/>
          </p:cNvSpPr>
          <p:nvPr>
            <p:ph type="body" sz="quarter" idx="21"/>
          </p:nvPr>
        </p:nvSpPr>
        <p:spPr>
          <a:xfrm>
            <a:off x="7834313" y="2589609"/>
            <a:ext cx="7334250" cy="3286125"/>
          </a:xfrm>
          <a:prstGeom prst="rect">
            <a:avLst/>
          </a:prstGeom>
          <a:ln w="9525">
            <a:round/>
          </a:ln>
        </p:spPr>
        <p:txBody>
          <a:bodyPr lIns="50800" tIns="50800" rIns="50800" bIns="50800" anchor="ctr"/>
          <a:lstStyle>
            <a:lvl1pPr marL="81283" marR="81283" indent="0">
              <a:spcBef>
                <a:spcPts val="0"/>
              </a:spcBef>
              <a:buClrTx/>
              <a:buFontTx/>
              <a:defRPr b="1">
                <a:solidFill>
                  <a:srgbClr val="006D8F"/>
                </a:solidFill>
                <a:uFill>
                  <a:solidFill>
                    <a:srgbClr val="006D8F"/>
                  </a:solidFill>
                </a:uFill>
              </a:defRPr>
            </a:lvl1pPr>
          </a:lstStyle>
          <a:p>
            <a:r>
              <a:t>Topic 1</a:t>
            </a:r>
          </a:p>
        </p:txBody>
      </p:sp>
      <p:sp>
        <p:nvSpPr>
          <p:cNvPr id="62" name="Image"/>
          <p:cNvSpPr>
            <a:spLocks noGrp="1"/>
          </p:cNvSpPr>
          <p:nvPr>
            <p:ph type="pic" sz="quarter" idx="22"/>
          </p:nvPr>
        </p:nvSpPr>
        <p:spPr>
          <a:xfrm>
            <a:off x="762000" y="2589609"/>
            <a:ext cx="6572250" cy="3286125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63" name="Image"/>
          <p:cNvSpPr>
            <a:spLocks noGrp="1"/>
          </p:cNvSpPr>
          <p:nvPr>
            <p:ph type="pic" sz="quarter" idx="23"/>
          </p:nvPr>
        </p:nvSpPr>
        <p:spPr>
          <a:xfrm>
            <a:off x="5048250" y="6054328"/>
            <a:ext cx="6572250" cy="3286125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64" name="Image"/>
          <p:cNvSpPr>
            <a:spLocks noGrp="1"/>
          </p:cNvSpPr>
          <p:nvPr>
            <p:ph type="pic" sz="quarter" idx="24"/>
          </p:nvPr>
        </p:nvSpPr>
        <p:spPr>
          <a:xfrm>
            <a:off x="9263063" y="9519047"/>
            <a:ext cx="6572250" cy="3286125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65" name="Topic 2"/>
          <p:cNvSpPr>
            <a:spLocks noGrp="1"/>
          </p:cNvSpPr>
          <p:nvPr>
            <p:ph type="body" sz="quarter" idx="25"/>
          </p:nvPr>
        </p:nvSpPr>
        <p:spPr>
          <a:xfrm>
            <a:off x="12168188" y="6036469"/>
            <a:ext cx="7334250" cy="3286125"/>
          </a:xfrm>
          <a:prstGeom prst="rect">
            <a:avLst/>
          </a:prstGeom>
          <a:ln w="9525">
            <a:round/>
          </a:ln>
        </p:spPr>
        <p:txBody>
          <a:bodyPr lIns="50800" tIns="50800" rIns="50800" bIns="50800" anchor="ctr"/>
          <a:lstStyle>
            <a:lvl1pPr marL="81283" marR="81283" indent="0">
              <a:spcBef>
                <a:spcPts val="0"/>
              </a:spcBef>
              <a:buClrTx/>
              <a:buFontTx/>
              <a:defRPr sz="4500" b="1">
                <a:solidFill>
                  <a:srgbClr val="006D8F"/>
                </a:solidFill>
                <a:uFill>
                  <a:solidFill>
                    <a:srgbClr val="006D8F"/>
                  </a:solidFill>
                </a:uFill>
              </a:defRPr>
            </a:lvl1pPr>
          </a:lstStyle>
          <a:p>
            <a:r>
              <a:t>Topic 2</a:t>
            </a:r>
          </a:p>
        </p:txBody>
      </p:sp>
      <p:sp>
        <p:nvSpPr>
          <p:cNvPr id="66" name="Topic 3"/>
          <p:cNvSpPr>
            <a:spLocks noGrp="1"/>
          </p:cNvSpPr>
          <p:nvPr>
            <p:ph type="body" sz="quarter" idx="26"/>
          </p:nvPr>
        </p:nvSpPr>
        <p:spPr>
          <a:xfrm>
            <a:off x="16383000" y="9519047"/>
            <a:ext cx="7334250" cy="3286125"/>
          </a:xfrm>
          <a:prstGeom prst="rect">
            <a:avLst/>
          </a:prstGeom>
          <a:ln w="9525">
            <a:round/>
          </a:ln>
        </p:spPr>
        <p:txBody>
          <a:bodyPr lIns="50800" tIns="50800" rIns="50800" bIns="50800" anchor="ctr"/>
          <a:lstStyle>
            <a:lvl1pPr marL="81283" marR="81283" indent="0">
              <a:spcBef>
                <a:spcPts val="0"/>
              </a:spcBef>
              <a:buClrTx/>
              <a:buFontTx/>
              <a:defRPr sz="4500" b="1">
                <a:solidFill>
                  <a:srgbClr val="006D8F"/>
                </a:solidFill>
                <a:uFill>
                  <a:solidFill>
                    <a:srgbClr val="006D8F"/>
                  </a:solidFill>
                </a:uFill>
              </a:defRPr>
            </a:lvl1pPr>
          </a:lstStyle>
          <a:p>
            <a:r>
              <a:t>Topic 3</a:t>
            </a:r>
          </a:p>
        </p:txBody>
      </p:sp>
      <p:sp>
        <p:nvSpPr>
          <p:cNvPr id="67" name="Title Text"/>
          <p:cNvSpPr txBox="1">
            <a:spLocks noGrp="1"/>
          </p:cNvSpPr>
          <p:nvPr>
            <p:ph type="title"/>
          </p:nvPr>
        </p:nvSpPr>
        <p:spPr>
          <a:xfrm>
            <a:off x="766233" y="151876"/>
            <a:ext cx="22948903" cy="1800226"/>
          </a:xfrm>
          <a:prstGeom prst="rect">
            <a:avLst/>
          </a:prstGeom>
        </p:spPr>
        <p:txBody>
          <a:bodyPr anchor="ctr"/>
          <a:lstStyle/>
          <a:p>
            <a:r>
              <a:t>Title Text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861443" y="13292844"/>
            <a:ext cx="577082" cy="346249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 sz="2250">
                <a:solidFill>
                  <a:srgbClr val="006EAD"/>
                </a:solidFill>
                <a:uFill>
                  <a:solidFill>
                    <a:srgbClr val="006EAD"/>
                  </a:solidFill>
                </a:uFill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60530606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Equip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Rectangle"/>
          <p:cNvSpPr/>
          <p:nvPr/>
        </p:nvSpPr>
        <p:spPr>
          <a:xfrm>
            <a:off x="11620500" y="13214351"/>
            <a:ext cx="3746501" cy="168276"/>
          </a:xfrm>
          <a:prstGeom prst="rect">
            <a:avLst/>
          </a:prstGeom>
          <a:solidFill>
            <a:srgbClr val="FFA900"/>
          </a:solidFill>
          <a:ln>
            <a:miter lim="400000"/>
          </a:ln>
        </p:spPr>
        <p:txBody>
          <a:bodyPr lIns="71438" tIns="71438" rIns="71438" bIns="71438" anchor="ctr"/>
          <a:lstStyle/>
          <a:p>
            <a:endParaRPr sz="4500"/>
          </a:p>
        </p:txBody>
      </p:sp>
      <p:sp>
        <p:nvSpPr>
          <p:cNvPr id="93" name="Rectangle"/>
          <p:cNvSpPr/>
          <p:nvPr/>
        </p:nvSpPr>
        <p:spPr>
          <a:xfrm>
            <a:off x="15354299" y="13214351"/>
            <a:ext cx="3746503" cy="168276"/>
          </a:xfrm>
          <a:prstGeom prst="rect">
            <a:avLst/>
          </a:prstGeom>
          <a:solidFill>
            <a:srgbClr val="A7A7A7"/>
          </a:solidFill>
          <a:ln>
            <a:miter lim="400000"/>
          </a:ln>
        </p:spPr>
        <p:txBody>
          <a:bodyPr lIns="71438" tIns="71438" rIns="71438" bIns="71438" anchor="ctr"/>
          <a:lstStyle/>
          <a:p>
            <a:endParaRPr sz="4500"/>
          </a:p>
        </p:txBody>
      </p:sp>
      <p:sp>
        <p:nvSpPr>
          <p:cNvPr id="94" name="Rectangle"/>
          <p:cNvSpPr/>
          <p:nvPr/>
        </p:nvSpPr>
        <p:spPr>
          <a:xfrm>
            <a:off x="19097625" y="13214351"/>
            <a:ext cx="3746501" cy="168276"/>
          </a:xfrm>
          <a:prstGeom prst="rect">
            <a:avLst/>
          </a:prstGeom>
          <a:solidFill>
            <a:srgbClr val="004479"/>
          </a:solidFill>
          <a:ln>
            <a:miter lim="400000"/>
          </a:ln>
        </p:spPr>
        <p:txBody>
          <a:bodyPr lIns="71438" tIns="71438" rIns="71438" bIns="71438" anchor="ctr"/>
          <a:lstStyle/>
          <a:p>
            <a:endParaRPr sz="4500"/>
          </a:p>
        </p:txBody>
      </p:sp>
      <p:sp>
        <p:nvSpPr>
          <p:cNvPr id="95" name="Rectangle"/>
          <p:cNvSpPr/>
          <p:nvPr/>
        </p:nvSpPr>
        <p:spPr>
          <a:xfrm>
            <a:off x="0" y="13049249"/>
            <a:ext cx="24384000" cy="165102"/>
          </a:xfrm>
          <a:prstGeom prst="rect">
            <a:avLst/>
          </a:prstGeom>
          <a:solidFill>
            <a:srgbClr val="006EAD"/>
          </a:solidFill>
          <a:ln>
            <a:miter lim="400000"/>
          </a:ln>
        </p:spPr>
        <p:txBody>
          <a:bodyPr lIns="71438" tIns="71438" rIns="71438" bIns="71438" anchor="ctr"/>
          <a:lstStyle/>
          <a:p>
            <a:endParaRPr sz="4500"/>
          </a:p>
        </p:txBody>
      </p:sp>
      <p:sp>
        <p:nvSpPr>
          <p:cNvPr id="96" name="Rectangle"/>
          <p:cNvSpPr/>
          <p:nvPr/>
        </p:nvSpPr>
        <p:spPr>
          <a:xfrm>
            <a:off x="15354298" y="13382625"/>
            <a:ext cx="7493003" cy="165102"/>
          </a:xfrm>
          <a:prstGeom prst="rect">
            <a:avLst/>
          </a:prstGeom>
          <a:solidFill>
            <a:srgbClr val="006EAD"/>
          </a:solidFill>
          <a:ln>
            <a:miter lim="400000"/>
          </a:ln>
        </p:spPr>
        <p:txBody>
          <a:bodyPr lIns="71438" tIns="71438" rIns="71438" bIns="71438" anchor="ctr"/>
          <a:lstStyle/>
          <a:p>
            <a:endParaRPr sz="4500"/>
          </a:p>
        </p:txBody>
      </p:sp>
      <p:sp>
        <p:nvSpPr>
          <p:cNvPr id="97" name="Rectangle"/>
          <p:cNvSpPr/>
          <p:nvPr/>
        </p:nvSpPr>
        <p:spPr>
          <a:xfrm>
            <a:off x="11620500" y="13550900"/>
            <a:ext cx="3746501" cy="165101"/>
          </a:xfrm>
          <a:prstGeom prst="rect">
            <a:avLst/>
          </a:prstGeom>
          <a:solidFill>
            <a:srgbClr val="006EAD"/>
          </a:solidFill>
          <a:ln>
            <a:miter lim="400000"/>
          </a:ln>
        </p:spPr>
        <p:txBody>
          <a:bodyPr lIns="71438" tIns="71438" rIns="71438" bIns="71438" anchor="ctr"/>
          <a:lstStyle/>
          <a:p>
            <a:endParaRPr sz="4500"/>
          </a:p>
        </p:txBody>
      </p:sp>
      <p:sp>
        <p:nvSpPr>
          <p:cNvPr id="98" name="Rectangle"/>
          <p:cNvSpPr/>
          <p:nvPr/>
        </p:nvSpPr>
        <p:spPr>
          <a:xfrm>
            <a:off x="0" y="1746249"/>
            <a:ext cx="24384000" cy="165102"/>
          </a:xfrm>
          <a:prstGeom prst="rect">
            <a:avLst/>
          </a:prstGeom>
          <a:solidFill>
            <a:srgbClr val="006EAD"/>
          </a:solidFill>
          <a:ln>
            <a:miter lim="400000"/>
          </a:ln>
        </p:spPr>
        <p:txBody>
          <a:bodyPr lIns="71438" tIns="71438" rIns="71438" bIns="71438" anchor="ctr"/>
          <a:lstStyle/>
          <a:p>
            <a:endParaRPr sz="4500"/>
          </a:p>
        </p:txBody>
      </p:sp>
      <p:pic>
        <p:nvPicPr>
          <p:cNvPr id="99" name="FAIR_Logo_rgb_frei.png" descr="FAIR_Logo_rgb_frei.png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21069300" y="71438"/>
            <a:ext cx="2645835" cy="1654176"/>
          </a:xfrm>
          <a:prstGeom prst="rect">
            <a:avLst/>
          </a:prstGeom>
          <a:ln w="12700">
            <a:miter lim="400000"/>
          </a:ln>
        </p:spPr>
      </p:pic>
      <p:sp>
        <p:nvSpPr>
          <p:cNvPr id="100" name="Text"/>
          <p:cNvSpPr txBox="1"/>
          <p:nvPr/>
        </p:nvSpPr>
        <p:spPr>
          <a:xfrm>
            <a:off x="9215438" y="6197203"/>
            <a:ext cx="144336" cy="8799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8" tIns="71438" rIns="71438" bIns="71438">
            <a:spAutoFit/>
          </a:bodyPr>
          <a:lstStyle/>
          <a:p>
            <a:pPr marL="171456" marR="0" lvl="1" indent="-171456">
              <a:spcBef>
                <a:spcPts val="984"/>
              </a:spcBef>
              <a:buClr>
                <a:srgbClr val="007DD6"/>
              </a:buClr>
              <a:buFont typeface="Wingdings"/>
              <a:defRPr sz="3400">
                <a:solidFill>
                  <a:srgbClr val="006EAD"/>
                </a:solidFill>
                <a:uFill>
                  <a:solidFill>
                    <a:srgbClr val="006EAD"/>
                  </a:solidFill>
                </a:uFill>
              </a:defRPr>
            </a:pPr>
            <a:endParaRPr sz="4781"/>
          </a:p>
        </p:txBody>
      </p:sp>
      <p:sp>
        <p:nvSpPr>
          <p:cNvPr id="101" name="PSP code…"/>
          <p:cNvSpPr>
            <a:spLocks noGrp="1"/>
          </p:cNvSpPr>
          <p:nvPr>
            <p:ph type="body" idx="21"/>
          </p:nvPr>
        </p:nvSpPr>
        <p:spPr>
          <a:xfrm>
            <a:off x="762000" y="2286000"/>
            <a:ext cx="13025438" cy="10590609"/>
          </a:xfrm>
          <a:prstGeom prst="rect">
            <a:avLst/>
          </a:prstGeom>
          <a:ln w="9525">
            <a:round/>
          </a:ln>
        </p:spPr>
        <p:txBody>
          <a:bodyPr lIns="50800" tIns="50800" rIns="50800" bIns="50800"/>
          <a:lstStyle/>
          <a:p>
            <a:pPr marL="171456" lvl="1" indent="-171456">
              <a:spcBef>
                <a:spcPts val="0"/>
              </a:spcBef>
              <a:buClr>
                <a:srgbClr val="007DD6"/>
              </a:buClr>
              <a:buSzTx/>
              <a:buFont typeface="Wingdings"/>
              <a:buNone/>
              <a:defRPr sz="3400">
                <a:solidFill>
                  <a:srgbClr val="006EAD"/>
                </a:solidFill>
                <a:uFill>
                  <a:solidFill>
                    <a:srgbClr val="006EAD"/>
                  </a:solidFill>
                </a:uFill>
              </a:defRPr>
            </a:pPr>
            <a:r>
              <a:t>PSP code </a:t>
            </a:r>
          </a:p>
          <a:p>
            <a:pPr marL="171456" lvl="1" indent="-171456">
              <a:spcBef>
                <a:spcPts val="0"/>
              </a:spcBef>
              <a:buClr>
                <a:srgbClr val="007DD6"/>
              </a:buClr>
              <a:buSzTx/>
              <a:buFont typeface="Wingdings"/>
              <a:buNone/>
              <a:defRPr sz="3400">
                <a:solidFill>
                  <a:srgbClr val="006EAD"/>
                </a:solidFill>
                <a:uFill>
                  <a:solidFill>
                    <a:srgbClr val="006EAD"/>
                  </a:solidFill>
                </a:uFill>
              </a:defRPr>
            </a:pPr>
            <a:endParaRPr/>
          </a:p>
          <a:p>
            <a:pPr marL="171456" lvl="1" indent="-171456">
              <a:spcBef>
                <a:spcPts val="0"/>
              </a:spcBef>
              <a:buClr>
                <a:srgbClr val="007DD6"/>
              </a:buClr>
              <a:buSzTx/>
              <a:buFont typeface="Wingdings"/>
              <a:buNone/>
              <a:defRPr sz="3400">
                <a:solidFill>
                  <a:srgbClr val="006EAD"/>
                </a:solidFill>
                <a:uFill>
                  <a:solidFill>
                    <a:srgbClr val="006EAD"/>
                  </a:solidFill>
                </a:uFill>
              </a:defRPr>
            </a:pPr>
            <a:endParaRPr/>
          </a:p>
          <a:p>
            <a:pPr marL="171456" lvl="1" indent="-171456">
              <a:spcBef>
                <a:spcPts val="0"/>
              </a:spcBef>
              <a:buClr>
                <a:srgbClr val="007DD6"/>
              </a:buClr>
              <a:buSzTx/>
              <a:buFont typeface="Wingdings"/>
              <a:buNone/>
              <a:defRPr sz="3400">
                <a:solidFill>
                  <a:srgbClr val="006EAD"/>
                </a:solidFill>
                <a:uFill>
                  <a:solidFill>
                    <a:srgbClr val="006EAD"/>
                  </a:solidFill>
                </a:uFill>
              </a:defRPr>
            </a:pPr>
            <a:r>
              <a:t>Description</a:t>
            </a:r>
          </a:p>
          <a:p>
            <a:pPr marL="171456" lvl="1" indent="-171456">
              <a:spcBef>
                <a:spcPts val="0"/>
              </a:spcBef>
              <a:buClr>
                <a:srgbClr val="007DD6"/>
              </a:buClr>
              <a:buSzTx/>
              <a:buFont typeface="Wingdings"/>
              <a:buNone/>
              <a:defRPr sz="3400">
                <a:solidFill>
                  <a:srgbClr val="006EAD"/>
                </a:solidFill>
                <a:uFill>
                  <a:solidFill>
                    <a:srgbClr val="006EAD"/>
                  </a:solidFill>
                </a:uFill>
              </a:defRPr>
            </a:pPr>
            <a:endParaRPr/>
          </a:p>
          <a:p>
            <a:pPr marL="171456" lvl="1" indent="-171456">
              <a:spcBef>
                <a:spcPts val="0"/>
              </a:spcBef>
              <a:buClr>
                <a:srgbClr val="007DD6"/>
              </a:buClr>
              <a:buSzTx/>
              <a:buFont typeface="Wingdings"/>
              <a:buNone/>
              <a:defRPr sz="3400">
                <a:solidFill>
                  <a:srgbClr val="006EAD"/>
                </a:solidFill>
                <a:uFill>
                  <a:solidFill>
                    <a:srgbClr val="006EAD"/>
                  </a:solidFill>
                </a:uFill>
              </a:defRPr>
            </a:pPr>
            <a:r>
              <a:t>Specifications</a:t>
            </a:r>
          </a:p>
          <a:p>
            <a:pPr marL="171456" lvl="1" indent="-171456">
              <a:spcBef>
                <a:spcPts val="0"/>
              </a:spcBef>
              <a:buClr>
                <a:srgbClr val="007DD6"/>
              </a:buClr>
              <a:buSzTx/>
              <a:buFont typeface="Wingdings"/>
              <a:buNone/>
              <a:defRPr sz="3400">
                <a:solidFill>
                  <a:srgbClr val="006EAD"/>
                </a:solidFill>
                <a:uFill>
                  <a:solidFill>
                    <a:srgbClr val="006EAD"/>
                  </a:solidFill>
                </a:uFill>
              </a:defRPr>
            </a:pPr>
            <a:endParaRPr/>
          </a:p>
          <a:p>
            <a:pPr marL="171456" lvl="1" indent="-171456">
              <a:spcBef>
                <a:spcPts val="0"/>
              </a:spcBef>
              <a:buClr>
                <a:srgbClr val="007DD6"/>
              </a:buClr>
              <a:buSzTx/>
              <a:buFont typeface="Wingdings"/>
              <a:buNone/>
              <a:defRPr sz="3400">
                <a:solidFill>
                  <a:srgbClr val="006EAD"/>
                </a:solidFill>
                <a:uFill>
                  <a:solidFill>
                    <a:srgbClr val="006EAD"/>
                  </a:solidFill>
                </a:uFill>
              </a:defRPr>
            </a:pPr>
            <a:endParaRPr/>
          </a:p>
          <a:p>
            <a:pPr marL="171456" lvl="1" indent="-171456">
              <a:spcBef>
                <a:spcPts val="0"/>
              </a:spcBef>
              <a:buClr>
                <a:srgbClr val="007DD6"/>
              </a:buClr>
              <a:buSzTx/>
              <a:buFont typeface="Wingdings"/>
              <a:buNone/>
              <a:defRPr sz="3400">
                <a:solidFill>
                  <a:srgbClr val="006EAD"/>
                </a:solidFill>
                <a:uFill>
                  <a:solidFill>
                    <a:srgbClr val="006EAD"/>
                  </a:solidFill>
                </a:uFill>
              </a:defRPr>
            </a:pPr>
            <a:endParaRPr/>
          </a:p>
          <a:p>
            <a:pPr marL="171456" lvl="1" indent="-171456">
              <a:spcBef>
                <a:spcPts val="0"/>
              </a:spcBef>
              <a:buClr>
                <a:srgbClr val="007DD6"/>
              </a:buClr>
              <a:buSzTx/>
              <a:buFont typeface="Wingdings"/>
              <a:buNone/>
              <a:defRPr sz="3400">
                <a:solidFill>
                  <a:srgbClr val="006EAD"/>
                </a:solidFill>
                <a:uFill>
                  <a:solidFill>
                    <a:srgbClr val="006EAD"/>
                  </a:solidFill>
                </a:uFill>
              </a:defRPr>
            </a:pPr>
            <a:r>
              <a:t>Estimated costs</a:t>
            </a:r>
          </a:p>
          <a:p>
            <a:pPr marL="171456" lvl="2" indent="42863">
              <a:spcBef>
                <a:spcPts val="0"/>
              </a:spcBef>
              <a:defRPr sz="3400">
                <a:solidFill>
                  <a:srgbClr val="006EAD"/>
                </a:solidFill>
                <a:uFill>
                  <a:solidFill>
                    <a:srgbClr val="006EAD"/>
                  </a:solidFill>
                </a:uFill>
              </a:defRPr>
            </a:pPr>
            <a:endParaRPr/>
          </a:p>
        </p:txBody>
      </p:sp>
      <p:sp>
        <p:nvSpPr>
          <p:cNvPr id="102" name="Image"/>
          <p:cNvSpPr>
            <a:spLocks noGrp="1"/>
          </p:cNvSpPr>
          <p:nvPr>
            <p:ph type="pic" sz="quarter" idx="22"/>
          </p:nvPr>
        </p:nvSpPr>
        <p:spPr>
          <a:xfrm>
            <a:off x="14239875" y="2286000"/>
            <a:ext cx="9477375" cy="4768453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103" name="TDR Status…"/>
          <p:cNvSpPr>
            <a:spLocks noGrp="1"/>
          </p:cNvSpPr>
          <p:nvPr>
            <p:ph type="body" sz="quarter" idx="23"/>
          </p:nvPr>
        </p:nvSpPr>
        <p:spPr>
          <a:xfrm>
            <a:off x="14239875" y="7393781"/>
            <a:ext cx="9477375" cy="5482828"/>
          </a:xfrm>
          <a:prstGeom prst="rect">
            <a:avLst/>
          </a:prstGeom>
          <a:ln w="9525">
            <a:round/>
          </a:ln>
        </p:spPr>
        <p:txBody>
          <a:bodyPr lIns="50800" tIns="50800" rIns="50800" bIns="50800"/>
          <a:lstStyle/>
          <a:p>
            <a:pPr marL="171456" lvl="1" indent="-171456">
              <a:spcBef>
                <a:spcPts val="984"/>
              </a:spcBef>
              <a:buClr>
                <a:srgbClr val="007DD6"/>
              </a:buClr>
              <a:buSzTx/>
              <a:buFont typeface="Wingdings"/>
              <a:buNone/>
              <a:defRPr sz="3400">
                <a:solidFill>
                  <a:srgbClr val="006EAD"/>
                </a:solidFill>
                <a:uFill>
                  <a:solidFill>
                    <a:srgbClr val="006EAD"/>
                  </a:solidFill>
                </a:uFill>
              </a:defRPr>
            </a:pPr>
            <a:r>
              <a:t>TDR Status</a:t>
            </a:r>
          </a:p>
          <a:p>
            <a:pPr marL="171456" lvl="1" indent="-171456">
              <a:spcBef>
                <a:spcPts val="984"/>
              </a:spcBef>
              <a:buClr>
                <a:srgbClr val="007DD6"/>
              </a:buClr>
              <a:buSzTx/>
              <a:buFont typeface="Wingdings"/>
              <a:buNone/>
              <a:defRPr sz="3400">
                <a:solidFill>
                  <a:srgbClr val="006EAD"/>
                </a:solidFill>
                <a:uFill>
                  <a:solidFill>
                    <a:srgbClr val="006EAD"/>
                  </a:solidFill>
                </a:uFill>
              </a:defRPr>
            </a:pPr>
            <a:endParaRPr/>
          </a:p>
          <a:p>
            <a:pPr marL="171456" lvl="1" indent="-171456">
              <a:spcBef>
                <a:spcPts val="984"/>
              </a:spcBef>
              <a:buClr>
                <a:srgbClr val="007DD6"/>
              </a:buClr>
              <a:buSzTx/>
              <a:buFont typeface="Wingdings"/>
              <a:buNone/>
              <a:defRPr sz="3400">
                <a:solidFill>
                  <a:srgbClr val="006EAD"/>
                </a:solidFill>
                <a:uFill>
                  <a:solidFill>
                    <a:srgbClr val="006EAD"/>
                  </a:solidFill>
                </a:uFill>
              </a:defRPr>
            </a:pPr>
            <a:endParaRPr/>
          </a:p>
          <a:p>
            <a:pPr marL="171456" lvl="1" indent="-171456">
              <a:spcBef>
                <a:spcPts val="984"/>
              </a:spcBef>
              <a:buClr>
                <a:srgbClr val="007DD6"/>
              </a:buClr>
              <a:buSzTx/>
              <a:buFont typeface="Wingdings"/>
              <a:buNone/>
              <a:defRPr sz="3400">
                <a:solidFill>
                  <a:srgbClr val="006EAD"/>
                </a:solidFill>
                <a:uFill>
                  <a:solidFill>
                    <a:srgbClr val="006EAD"/>
                  </a:solidFill>
                </a:uFill>
              </a:defRPr>
            </a:pPr>
            <a:r>
              <a:t>Publications</a:t>
            </a:r>
          </a:p>
        </p:txBody>
      </p:sp>
      <p:sp>
        <p:nvSpPr>
          <p:cNvPr id="104" name="Title Text"/>
          <p:cNvSpPr txBox="1">
            <a:spLocks noGrp="1"/>
          </p:cNvSpPr>
          <p:nvPr>
            <p:ph type="title"/>
          </p:nvPr>
        </p:nvSpPr>
        <p:spPr>
          <a:xfrm>
            <a:off x="766233" y="151876"/>
            <a:ext cx="22948903" cy="1800226"/>
          </a:xfrm>
          <a:prstGeom prst="rect">
            <a:avLst/>
          </a:prstGeom>
        </p:spPr>
        <p:txBody>
          <a:bodyPr anchor="ctr"/>
          <a:lstStyle/>
          <a:p>
            <a:r>
              <a:t>Title Text</a:t>
            </a:r>
          </a:p>
        </p:txBody>
      </p:sp>
      <p:sp>
        <p:nvSpPr>
          <p:cNvPr id="10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861443" y="13292844"/>
            <a:ext cx="577082" cy="346249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 sz="2250">
                <a:solidFill>
                  <a:srgbClr val="006EAD"/>
                </a:solidFill>
                <a:uFill>
                  <a:solidFill>
                    <a:srgbClr val="006EAD"/>
                  </a:solidFill>
                </a:uFill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6556800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able 3x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Rectangle"/>
          <p:cNvSpPr/>
          <p:nvPr/>
        </p:nvSpPr>
        <p:spPr>
          <a:xfrm>
            <a:off x="11620500" y="13214351"/>
            <a:ext cx="3746501" cy="168276"/>
          </a:xfrm>
          <a:prstGeom prst="rect">
            <a:avLst/>
          </a:prstGeom>
          <a:solidFill>
            <a:srgbClr val="FFA900"/>
          </a:solidFill>
          <a:ln>
            <a:miter lim="400000"/>
          </a:ln>
        </p:spPr>
        <p:txBody>
          <a:bodyPr lIns="71438" tIns="71438" rIns="71438" bIns="71438" anchor="ctr"/>
          <a:lstStyle/>
          <a:p>
            <a:endParaRPr sz="4500"/>
          </a:p>
        </p:txBody>
      </p:sp>
      <p:sp>
        <p:nvSpPr>
          <p:cNvPr id="113" name="Rectangle"/>
          <p:cNvSpPr/>
          <p:nvPr/>
        </p:nvSpPr>
        <p:spPr>
          <a:xfrm>
            <a:off x="15354299" y="13214351"/>
            <a:ext cx="3746503" cy="168276"/>
          </a:xfrm>
          <a:prstGeom prst="rect">
            <a:avLst/>
          </a:prstGeom>
          <a:solidFill>
            <a:srgbClr val="A7A7A7"/>
          </a:solidFill>
          <a:ln>
            <a:miter lim="400000"/>
          </a:ln>
        </p:spPr>
        <p:txBody>
          <a:bodyPr lIns="71438" tIns="71438" rIns="71438" bIns="71438" anchor="ctr"/>
          <a:lstStyle/>
          <a:p>
            <a:endParaRPr sz="4500"/>
          </a:p>
        </p:txBody>
      </p:sp>
      <p:sp>
        <p:nvSpPr>
          <p:cNvPr id="114" name="Rectangle"/>
          <p:cNvSpPr/>
          <p:nvPr/>
        </p:nvSpPr>
        <p:spPr>
          <a:xfrm>
            <a:off x="19097625" y="13214351"/>
            <a:ext cx="3746501" cy="168276"/>
          </a:xfrm>
          <a:prstGeom prst="rect">
            <a:avLst/>
          </a:prstGeom>
          <a:solidFill>
            <a:srgbClr val="004479"/>
          </a:solidFill>
          <a:ln>
            <a:miter lim="400000"/>
          </a:ln>
        </p:spPr>
        <p:txBody>
          <a:bodyPr lIns="71438" tIns="71438" rIns="71438" bIns="71438" anchor="ctr"/>
          <a:lstStyle/>
          <a:p>
            <a:endParaRPr sz="4500"/>
          </a:p>
        </p:txBody>
      </p:sp>
      <p:sp>
        <p:nvSpPr>
          <p:cNvPr id="115" name="Rectangle"/>
          <p:cNvSpPr/>
          <p:nvPr/>
        </p:nvSpPr>
        <p:spPr>
          <a:xfrm>
            <a:off x="0" y="13049249"/>
            <a:ext cx="24384000" cy="165102"/>
          </a:xfrm>
          <a:prstGeom prst="rect">
            <a:avLst/>
          </a:prstGeom>
          <a:solidFill>
            <a:srgbClr val="006EAD"/>
          </a:solidFill>
          <a:ln>
            <a:miter lim="400000"/>
          </a:ln>
        </p:spPr>
        <p:txBody>
          <a:bodyPr lIns="71438" tIns="71438" rIns="71438" bIns="71438" anchor="ctr"/>
          <a:lstStyle/>
          <a:p>
            <a:endParaRPr sz="4500"/>
          </a:p>
        </p:txBody>
      </p:sp>
      <p:sp>
        <p:nvSpPr>
          <p:cNvPr id="116" name="Rectangle"/>
          <p:cNvSpPr/>
          <p:nvPr/>
        </p:nvSpPr>
        <p:spPr>
          <a:xfrm>
            <a:off x="15354298" y="13382625"/>
            <a:ext cx="7493003" cy="165102"/>
          </a:xfrm>
          <a:prstGeom prst="rect">
            <a:avLst/>
          </a:prstGeom>
          <a:solidFill>
            <a:srgbClr val="006EAD"/>
          </a:solidFill>
          <a:ln>
            <a:miter lim="400000"/>
          </a:ln>
        </p:spPr>
        <p:txBody>
          <a:bodyPr lIns="71438" tIns="71438" rIns="71438" bIns="71438" anchor="ctr"/>
          <a:lstStyle/>
          <a:p>
            <a:endParaRPr sz="4500"/>
          </a:p>
        </p:txBody>
      </p:sp>
      <p:sp>
        <p:nvSpPr>
          <p:cNvPr id="117" name="Rectangle"/>
          <p:cNvSpPr/>
          <p:nvPr/>
        </p:nvSpPr>
        <p:spPr>
          <a:xfrm>
            <a:off x="11620500" y="13550900"/>
            <a:ext cx="3746501" cy="165101"/>
          </a:xfrm>
          <a:prstGeom prst="rect">
            <a:avLst/>
          </a:prstGeom>
          <a:solidFill>
            <a:srgbClr val="006EAD"/>
          </a:solidFill>
          <a:ln>
            <a:miter lim="400000"/>
          </a:ln>
        </p:spPr>
        <p:txBody>
          <a:bodyPr lIns="71438" tIns="71438" rIns="71438" bIns="71438" anchor="ctr"/>
          <a:lstStyle/>
          <a:p>
            <a:endParaRPr sz="4500"/>
          </a:p>
        </p:txBody>
      </p:sp>
      <p:sp>
        <p:nvSpPr>
          <p:cNvPr id="118" name="Rectangle"/>
          <p:cNvSpPr/>
          <p:nvPr/>
        </p:nvSpPr>
        <p:spPr>
          <a:xfrm>
            <a:off x="0" y="1746249"/>
            <a:ext cx="24384000" cy="165102"/>
          </a:xfrm>
          <a:prstGeom prst="rect">
            <a:avLst/>
          </a:prstGeom>
          <a:solidFill>
            <a:srgbClr val="006EAD"/>
          </a:solidFill>
          <a:ln>
            <a:miter lim="400000"/>
          </a:ln>
        </p:spPr>
        <p:txBody>
          <a:bodyPr lIns="71438" tIns="71438" rIns="71438" bIns="71438" anchor="ctr"/>
          <a:lstStyle/>
          <a:p>
            <a:endParaRPr sz="4500"/>
          </a:p>
        </p:txBody>
      </p:sp>
      <p:pic>
        <p:nvPicPr>
          <p:cNvPr id="119" name="FAIR_Logo_rgb_frei.png" descr="FAIR_Logo_rgb_frei.png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21069300" y="71438"/>
            <a:ext cx="2645835" cy="1654176"/>
          </a:xfrm>
          <a:prstGeom prst="rect">
            <a:avLst/>
          </a:prstGeom>
          <a:ln w="12700">
            <a:miter lim="400000"/>
          </a:ln>
        </p:spPr>
      </p:pic>
      <p:sp>
        <p:nvSpPr>
          <p:cNvPr id="120" name="Text"/>
          <p:cNvSpPr txBox="1"/>
          <p:nvPr/>
        </p:nvSpPr>
        <p:spPr>
          <a:xfrm>
            <a:off x="8405813" y="3303984"/>
            <a:ext cx="144336" cy="8799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8" tIns="71438" rIns="71438" bIns="71438">
            <a:spAutoFit/>
          </a:bodyPr>
          <a:lstStyle/>
          <a:p>
            <a:pPr marL="171456" marR="0" lvl="1" indent="-171456">
              <a:spcBef>
                <a:spcPts val="984"/>
              </a:spcBef>
              <a:buClr>
                <a:srgbClr val="007DD6"/>
              </a:buClr>
              <a:buFont typeface="Wingdings"/>
              <a:defRPr sz="3400">
                <a:solidFill>
                  <a:srgbClr val="006EAD"/>
                </a:solidFill>
                <a:uFill>
                  <a:solidFill>
                    <a:srgbClr val="006EAD"/>
                  </a:solidFill>
                </a:uFill>
              </a:defRPr>
            </a:pPr>
            <a:endParaRPr sz="4781"/>
          </a:p>
        </p:txBody>
      </p:sp>
      <p:sp>
        <p:nvSpPr>
          <p:cNvPr id="121" name="Cell 12"/>
          <p:cNvSpPr>
            <a:spLocks noGrp="1"/>
          </p:cNvSpPr>
          <p:nvPr>
            <p:ph type="body" sz="quarter" idx="21"/>
          </p:nvPr>
        </p:nvSpPr>
        <p:spPr>
          <a:xfrm>
            <a:off x="7119938" y="2482453"/>
            <a:ext cx="8096250" cy="3268266"/>
          </a:xfrm>
          <a:prstGeom prst="rect">
            <a:avLst/>
          </a:prstGeom>
          <a:ln w="9525">
            <a:round/>
          </a:ln>
        </p:spPr>
        <p:txBody>
          <a:bodyPr lIns="50800" tIns="50800" rIns="50800" bIns="50800" anchor="ctr"/>
          <a:lstStyle>
            <a:lvl1pPr marL="81283" marR="81283" indent="0" algn="ctr">
              <a:spcBef>
                <a:spcPts val="0"/>
              </a:spcBef>
              <a:buClrTx/>
              <a:buFontTx/>
              <a:defRPr sz="3375" b="1">
                <a:solidFill>
                  <a:srgbClr val="006D8F"/>
                </a:solidFill>
                <a:uFill>
                  <a:solidFill>
                    <a:srgbClr val="006D8F"/>
                  </a:solidFill>
                </a:uFill>
              </a:defRPr>
            </a:lvl1pPr>
          </a:lstStyle>
          <a:p>
            <a:r>
              <a:t>Cell 12</a:t>
            </a:r>
          </a:p>
        </p:txBody>
      </p:sp>
      <p:sp>
        <p:nvSpPr>
          <p:cNvPr id="122" name="Image"/>
          <p:cNvSpPr>
            <a:spLocks noGrp="1"/>
          </p:cNvSpPr>
          <p:nvPr>
            <p:ph type="pic" sz="quarter" idx="22"/>
          </p:nvPr>
        </p:nvSpPr>
        <p:spPr>
          <a:xfrm>
            <a:off x="762000" y="2482453"/>
            <a:ext cx="6000750" cy="3286125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123" name="Image"/>
          <p:cNvSpPr>
            <a:spLocks noGrp="1"/>
          </p:cNvSpPr>
          <p:nvPr>
            <p:ph type="pic" sz="quarter" idx="23"/>
          </p:nvPr>
        </p:nvSpPr>
        <p:spPr>
          <a:xfrm>
            <a:off x="762000" y="6054328"/>
            <a:ext cx="6000750" cy="3286125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124" name="Image"/>
          <p:cNvSpPr>
            <a:spLocks noGrp="1"/>
          </p:cNvSpPr>
          <p:nvPr>
            <p:ph type="pic" sz="quarter" idx="24"/>
          </p:nvPr>
        </p:nvSpPr>
        <p:spPr>
          <a:xfrm>
            <a:off x="809625" y="9626203"/>
            <a:ext cx="6000750" cy="3286125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125" name="Cell 13"/>
          <p:cNvSpPr>
            <a:spLocks noGrp="1"/>
          </p:cNvSpPr>
          <p:nvPr>
            <p:ph type="body" sz="quarter" idx="25"/>
          </p:nvPr>
        </p:nvSpPr>
        <p:spPr>
          <a:xfrm>
            <a:off x="15573375" y="2482453"/>
            <a:ext cx="8096250" cy="3268266"/>
          </a:xfrm>
          <a:prstGeom prst="rect">
            <a:avLst/>
          </a:prstGeom>
          <a:ln w="9525">
            <a:round/>
          </a:ln>
        </p:spPr>
        <p:txBody>
          <a:bodyPr lIns="50800" tIns="50800" rIns="50800" bIns="50800" anchor="ctr"/>
          <a:lstStyle>
            <a:lvl1pPr marL="81283" marR="81283" indent="0" algn="ctr">
              <a:spcBef>
                <a:spcPts val="0"/>
              </a:spcBef>
              <a:buClrTx/>
              <a:buFontTx/>
              <a:defRPr sz="3375" b="1">
                <a:solidFill>
                  <a:srgbClr val="006D8F"/>
                </a:solidFill>
                <a:uFill>
                  <a:solidFill>
                    <a:srgbClr val="006D8F"/>
                  </a:solidFill>
                </a:uFill>
              </a:defRPr>
            </a:lvl1pPr>
          </a:lstStyle>
          <a:p>
            <a:r>
              <a:t>Cell 13</a:t>
            </a:r>
          </a:p>
        </p:txBody>
      </p:sp>
      <p:sp>
        <p:nvSpPr>
          <p:cNvPr id="126" name="Cell 12"/>
          <p:cNvSpPr>
            <a:spLocks noGrp="1"/>
          </p:cNvSpPr>
          <p:nvPr>
            <p:ph type="body" sz="quarter" idx="26"/>
          </p:nvPr>
        </p:nvSpPr>
        <p:spPr>
          <a:xfrm>
            <a:off x="24026813" y="2482453"/>
            <a:ext cx="8096250" cy="3268266"/>
          </a:xfrm>
          <a:prstGeom prst="rect">
            <a:avLst/>
          </a:prstGeom>
          <a:ln w="9525">
            <a:round/>
          </a:ln>
        </p:spPr>
        <p:txBody>
          <a:bodyPr lIns="50800" tIns="50800" rIns="50800" bIns="50800" anchor="ctr"/>
          <a:lstStyle>
            <a:lvl1pPr marL="81283" marR="81283" indent="0" algn="ctr">
              <a:spcBef>
                <a:spcPts val="0"/>
              </a:spcBef>
              <a:buClrTx/>
              <a:buFontTx/>
              <a:defRPr sz="3375" b="1">
                <a:solidFill>
                  <a:srgbClr val="006D8F"/>
                </a:solidFill>
                <a:uFill>
                  <a:solidFill>
                    <a:srgbClr val="006D8F"/>
                  </a:solidFill>
                </a:uFill>
              </a:defRPr>
            </a:lvl1pPr>
          </a:lstStyle>
          <a:p>
            <a:r>
              <a:t>Cell 12</a:t>
            </a:r>
          </a:p>
        </p:txBody>
      </p:sp>
      <p:sp>
        <p:nvSpPr>
          <p:cNvPr id="127" name="Cell 12"/>
          <p:cNvSpPr>
            <a:spLocks noGrp="1"/>
          </p:cNvSpPr>
          <p:nvPr>
            <p:ph type="body" sz="quarter" idx="27"/>
          </p:nvPr>
        </p:nvSpPr>
        <p:spPr>
          <a:xfrm>
            <a:off x="24145875" y="2482453"/>
            <a:ext cx="8096250" cy="3268266"/>
          </a:xfrm>
          <a:prstGeom prst="rect">
            <a:avLst/>
          </a:prstGeom>
          <a:ln w="9525">
            <a:round/>
          </a:ln>
        </p:spPr>
        <p:txBody>
          <a:bodyPr lIns="50800" tIns="50800" rIns="50800" bIns="50800" anchor="ctr"/>
          <a:lstStyle>
            <a:lvl1pPr marL="81283" marR="81283" indent="0" algn="ctr">
              <a:spcBef>
                <a:spcPts val="0"/>
              </a:spcBef>
              <a:buClrTx/>
              <a:buFontTx/>
              <a:defRPr sz="3375" b="1">
                <a:solidFill>
                  <a:srgbClr val="006D8F"/>
                </a:solidFill>
                <a:uFill>
                  <a:solidFill>
                    <a:srgbClr val="006D8F"/>
                  </a:solidFill>
                </a:uFill>
              </a:defRPr>
            </a:lvl1pPr>
          </a:lstStyle>
          <a:p>
            <a:r>
              <a:t>Cell 12</a:t>
            </a:r>
          </a:p>
        </p:txBody>
      </p:sp>
      <p:sp>
        <p:nvSpPr>
          <p:cNvPr id="128" name="Cell 22"/>
          <p:cNvSpPr>
            <a:spLocks noGrp="1"/>
          </p:cNvSpPr>
          <p:nvPr>
            <p:ph type="body" sz="quarter" idx="28"/>
          </p:nvPr>
        </p:nvSpPr>
        <p:spPr>
          <a:xfrm>
            <a:off x="7119938" y="6054328"/>
            <a:ext cx="8096250" cy="3268266"/>
          </a:xfrm>
          <a:prstGeom prst="rect">
            <a:avLst/>
          </a:prstGeom>
          <a:ln w="9525">
            <a:round/>
          </a:ln>
        </p:spPr>
        <p:txBody>
          <a:bodyPr lIns="50800" tIns="50800" rIns="50800" bIns="50800" anchor="ctr"/>
          <a:lstStyle>
            <a:lvl1pPr marL="81283" marR="81283" indent="0" algn="ctr">
              <a:spcBef>
                <a:spcPts val="0"/>
              </a:spcBef>
              <a:buClrTx/>
              <a:buFontTx/>
              <a:defRPr sz="3375" b="1">
                <a:solidFill>
                  <a:srgbClr val="006D8F"/>
                </a:solidFill>
                <a:uFill>
                  <a:solidFill>
                    <a:srgbClr val="006D8F"/>
                  </a:solidFill>
                </a:uFill>
              </a:defRPr>
            </a:lvl1pPr>
          </a:lstStyle>
          <a:p>
            <a:r>
              <a:t>Cell 22</a:t>
            </a:r>
          </a:p>
        </p:txBody>
      </p:sp>
      <p:sp>
        <p:nvSpPr>
          <p:cNvPr id="129" name="Cell 32"/>
          <p:cNvSpPr>
            <a:spLocks noGrp="1"/>
          </p:cNvSpPr>
          <p:nvPr>
            <p:ph type="body" sz="quarter" idx="29"/>
          </p:nvPr>
        </p:nvSpPr>
        <p:spPr>
          <a:xfrm>
            <a:off x="7119938" y="9626203"/>
            <a:ext cx="8096250" cy="3268266"/>
          </a:xfrm>
          <a:prstGeom prst="rect">
            <a:avLst/>
          </a:prstGeom>
          <a:ln w="9525">
            <a:round/>
          </a:ln>
        </p:spPr>
        <p:txBody>
          <a:bodyPr lIns="50800" tIns="50800" rIns="50800" bIns="50800" anchor="ctr"/>
          <a:lstStyle>
            <a:lvl1pPr marL="81283" marR="81283" indent="0" algn="ctr">
              <a:spcBef>
                <a:spcPts val="0"/>
              </a:spcBef>
              <a:buClrTx/>
              <a:buFontTx/>
              <a:defRPr sz="3375" b="1">
                <a:solidFill>
                  <a:srgbClr val="006D8F"/>
                </a:solidFill>
                <a:uFill>
                  <a:solidFill>
                    <a:srgbClr val="006D8F"/>
                  </a:solidFill>
                </a:uFill>
              </a:defRPr>
            </a:lvl1pPr>
          </a:lstStyle>
          <a:p>
            <a:r>
              <a:t>Cell 32</a:t>
            </a:r>
          </a:p>
        </p:txBody>
      </p:sp>
      <p:sp>
        <p:nvSpPr>
          <p:cNvPr id="130" name="Cell 23"/>
          <p:cNvSpPr>
            <a:spLocks noGrp="1"/>
          </p:cNvSpPr>
          <p:nvPr>
            <p:ph type="body" sz="quarter" idx="30"/>
          </p:nvPr>
        </p:nvSpPr>
        <p:spPr>
          <a:xfrm>
            <a:off x="15573375" y="6054328"/>
            <a:ext cx="8096250" cy="3268266"/>
          </a:xfrm>
          <a:prstGeom prst="rect">
            <a:avLst/>
          </a:prstGeom>
          <a:ln w="9525">
            <a:round/>
          </a:ln>
        </p:spPr>
        <p:txBody>
          <a:bodyPr lIns="50800" tIns="50800" rIns="50800" bIns="50800" anchor="ctr"/>
          <a:lstStyle>
            <a:lvl1pPr marL="81283" marR="81283" indent="0" algn="ctr">
              <a:spcBef>
                <a:spcPts val="0"/>
              </a:spcBef>
              <a:buClrTx/>
              <a:buFontTx/>
              <a:defRPr sz="3375" b="1">
                <a:solidFill>
                  <a:srgbClr val="006D8F"/>
                </a:solidFill>
                <a:uFill>
                  <a:solidFill>
                    <a:srgbClr val="006D8F"/>
                  </a:solidFill>
                </a:uFill>
              </a:defRPr>
            </a:lvl1pPr>
          </a:lstStyle>
          <a:p>
            <a:r>
              <a:t>Cell 23</a:t>
            </a:r>
          </a:p>
        </p:txBody>
      </p:sp>
      <p:sp>
        <p:nvSpPr>
          <p:cNvPr id="131" name="Cell 33"/>
          <p:cNvSpPr>
            <a:spLocks noGrp="1"/>
          </p:cNvSpPr>
          <p:nvPr>
            <p:ph type="body" sz="quarter" idx="31"/>
          </p:nvPr>
        </p:nvSpPr>
        <p:spPr>
          <a:xfrm>
            <a:off x="15573375" y="9626203"/>
            <a:ext cx="8096250" cy="3268266"/>
          </a:xfrm>
          <a:prstGeom prst="rect">
            <a:avLst/>
          </a:prstGeom>
          <a:ln w="9525">
            <a:round/>
          </a:ln>
        </p:spPr>
        <p:txBody>
          <a:bodyPr lIns="50800" tIns="50800" rIns="50800" bIns="50800" anchor="ctr"/>
          <a:lstStyle>
            <a:lvl1pPr marL="81283" marR="81283" indent="0" algn="ctr">
              <a:spcBef>
                <a:spcPts val="0"/>
              </a:spcBef>
              <a:buClrTx/>
              <a:buFontTx/>
              <a:defRPr sz="3375" b="1">
                <a:solidFill>
                  <a:srgbClr val="006D8F"/>
                </a:solidFill>
                <a:uFill>
                  <a:solidFill>
                    <a:srgbClr val="006D8F"/>
                  </a:solidFill>
                </a:uFill>
              </a:defRPr>
            </a:lvl1pPr>
          </a:lstStyle>
          <a:p>
            <a:r>
              <a:t>Cell 33</a:t>
            </a:r>
          </a:p>
        </p:txBody>
      </p:sp>
      <p:sp>
        <p:nvSpPr>
          <p:cNvPr id="132" name="Title Text"/>
          <p:cNvSpPr txBox="1">
            <a:spLocks noGrp="1"/>
          </p:cNvSpPr>
          <p:nvPr>
            <p:ph type="title"/>
          </p:nvPr>
        </p:nvSpPr>
        <p:spPr>
          <a:xfrm>
            <a:off x="766233" y="151876"/>
            <a:ext cx="22948903" cy="1800226"/>
          </a:xfrm>
          <a:prstGeom prst="rect">
            <a:avLst/>
          </a:prstGeom>
        </p:spPr>
        <p:txBody>
          <a:bodyPr anchor="ctr"/>
          <a:lstStyle/>
          <a:p>
            <a:r>
              <a:t>Title Text</a:t>
            </a:r>
          </a:p>
        </p:txBody>
      </p:sp>
      <p:sp>
        <p:nvSpPr>
          <p:cNvPr id="13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861443" y="13292844"/>
            <a:ext cx="577082" cy="346249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 sz="2250">
                <a:solidFill>
                  <a:srgbClr val="006EAD"/>
                </a:solidFill>
                <a:uFill>
                  <a:solidFill>
                    <a:srgbClr val="006EAD"/>
                  </a:solidFill>
                </a:uFill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20969869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Rectangle"/>
          <p:cNvSpPr/>
          <p:nvPr/>
        </p:nvSpPr>
        <p:spPr>
          <a:xfrm>
            <a:off x="11620500" y="13214351"/>
            <a:ext cx="3746501" cy="168276"/>
          </a:xfrm>
          <a:prstGeom prst="rect">
            <a:avLst/>
          </a:prstGeom>
          <a:solidFill>
            <a:srgbClr val="FFA900"/>
          </a:solidFill>
          <a:ln>
            <a:miter lim="400000"/>
          </a:ln>
        </p:spPr>
        <p:txBody>
          <a:bodyPr lIns="71438" tIns="71438" rIns="71438" bIns="71438" anchor="ctr"/>
          <a:lstStyle/>
          <a:p>
            <a:endParaRPr sz="4500"/>
          </a:p>
        </p:txBody>
      </p:sp>
      <p:sp>
        <p:nvSpPr>
          <p:cNvPr id="141" name="Rectangle"/>
          <p:cNvSpPr/>
          <p:nvPr/>
        </p:nvSpPr>
        <p:spPr>
          <a:xfrm>
            <a:off x="15354299" y="13214351"/>
            <a:ext cx="3746503" cy="168276"/>
          </a:xfrm>
          <a:prstGeom prst="rect">
            <a:avLst/>
          </a:prstGeom>
          <a:solidFill>
            <a:srgbClr val="A7A7A7"/>
          </a:solidFill>
          <a:ln>
            <a:miter lim="400000"/>
          </a:ln>
        </p:spPr>
        <p:txBody>
          <a:bodyPr lIns="71438" tIns="71438" rIns="71438" bIns="71438" anchor="ctr"/>
          <a:lstStyle/>
          <a:p>
            <a:endParaRPr sz="4500"/>
          </a:p>
        </p:txBody>
      </p:sp>
      <p:sp>
        <p:nvSpPr>
          <p:cNvPr id="142" name="Rectangle"/>
          <p:cNvSpPr/>
          <p:nvPr/>
        </p:nvSpPr>
        <p:spPr>
          <a:xfrm>
            <a:off x="19097625" y="13214351"/>
            <a:ext cx="3746501" cy="168276"/>
          </a:xfrm>
          <a:prstGeom prst="rect">
            <a:avLst/>
          </a:prstGeom>
          <a:solidFill>
            <a:srgbClr val="004479"/>
          </a:solidFill>
          <a:ln>
            <a:miter lim="400000"/>
          </a:ln>
        </p:spPr>
        <p:txBody>
          <a:bodyPr lIns="71438" tIns="71438" rIns="71438" bIns="71438" anchor="ctr"/>
          <a:lstStyle/>
          <a:p>
            <a:endParaRPr sz="4500"/>
          </a:p>
        </p:txBody>
      </p:sp>
      <p:sp>
        <p:nvSpPr>
          <p:cNvPr id="143" name="Rectangle"/>
          <p:cNvSpPr/>
          <p:nvPr/>
        </p:nvSpPr>
        <p:spPr>
          <a:xfrm>
            <a:off x="0" y="13049249"/>
            <a:ext cx="24384000" cy="165102"/>
          </a:xfrm>
          <a:prstGeom prst="rect">
            <a:avLst/>
          </a:prstGeom>
          <a:solidFill>
            <a:srgbClr val="006EAD"/>
          </a:solidFill>
          <a:ln>
            <a:miter lim="400000"/>
          </a:ln>
        </p:spPr>
        <p:txBody>
          <a:bodyPr lIns="71438" tIns="71438" rIns="71438" bIns="71438" anchor="ctr"/>
          <a:lstStyle/>
          <a:p>
            <a:endParaRPr sz="4500"/>
          </a:p>
        </p:txBody>
      </p:sp>
      <p:sp>
        <p:nvSpPr>
          <p:cNvPr id="144" name="Rectangle"/>
          <p:cNvSpPr/>
          <p:nvPr/>
        </p:nvSpPr>
        <p:spPr>
          <a:xfrm>
            <a:off x="15354298" y="13382625"/>
            <a:ext cx="7493003" cy="165102"/>
          </a:xfrm>
          <a:prstGeom prst="rect">
            <a:avLst/>
          </a:prstGeom>
          <a:solidFill>
            <a:srgbClr val="006EAD"/>
          </a:solidFill>
          <a:ln>
            <a:miter lim="400000"/>
          </a:ln>
        </p:spPr>
        <p:txBody>
          <a:bodyPr lIns="71438" tIns="71438" rIns="71438" bIns="71438" anchor="ctr"/>
          <a:lstStyle/>
          <a:p>
            <a:endParaRPr sz="4500"/>
          </a:p>
        </p:txBody>
      </p:sp>
      <p:sp>
        <p:nvSpPr>
          <p:cNvPr id="145" name="Rectangle"/>
          <p:cNvSpPr/>
          <p:nvPr/>
        </p:nvSpPr>
        <p:spPr>
          <a:xfrm>
            <a:off x="11620500" y="13550900"/>
            <a:ext cx="3746501" cy="165101"/>
          </a:xfrm>
          <a:prstGeom prst="rect">
            <a:avLst/>
          </a:prstGeom>
          <a:solidFill>
            <a:srgbClr val="006EAD"/>
          </a:solidFill>
          <a:ln>
            <a:miter lim="400000"/>
          </a:ln>
        </p:spPr>
        <p:txBody>
          <a:bodyPr lIns="71438" tIns="71438" rIns="71438" bIns="71438" anchor="ctr"/>
          <a:lstStyle/>
          <a:p>
            <a:endParaRPr sz="4500"/>
          </a:p>
        </p:txBody>
      </p:sp>
      <p:sp>
        <p:nvSpPr>
          <p:cNvPr id="146" name="Rectangle"/>
          <p:cNvSpPr/>
          <p:nvPr/>
        </p:nvSpPr>
        <p:spPr>
          <a:xfrm>
            <a:off x="0" y="1746249"/>
            <a:ext cx="24384000" cy="165102"/>
          </a:xfrm>
          <a:prstGeom prst="rect">
            <a:avLst/>
          </a:prstGeom>
          <a:solidFill>
            <a:srgbClr val="006EAD"/>
          </a:solidFill>
          <a:ln>
            <a:miter lim="400000"/>
          </a:ln>
        </p:spPr>
        <p:txBody>
          <a:bodyPr lIns="71438" tIns="71438" rIns="71438" bIns="71438" anchor="ctr"/>
          <a:lstStyle/>
          <a:p>
            <a:endParaRPr sz="4500"/>
          </a:p>
        </p:txBody>
      </p:sp>
      <p:pic>
        <p:nvPicPr>
          <p:cNvPr id="147" name="FAIR_Logo_rgb_frei.png" descr="FAIR_Logo_rgb_frei.png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21069300" y="71438"/>
            <a:ext cx="2645835" cy="1654176"/>
          </a:xfrm>
          <a:prstGeom prst="rect">
            <a:avLst/>
          </a:prstGeom>
          <a:ln w="12700">
            <a:miter lim="400000"/>
          </a:ln>
        </p:spPr>
      </p:pic>
      <p:sp>
        <p:nvSpPr>
          <p:cNvPr id="148" name="Object Placeholder"/>
          <p:cNvSpPr txBox="1">
            <a:spLocks noGrp="1"/>
          </p:cNvSpPr>
          <p:nvPr>
            <p:ph sz="half" idx="3"/>
          </p:nvPr>
        </p:nvSpPr>
        <p:spPr>
          <a:xfrm>
            <a:off x="12767311" y="2250281"/>
            <a:ext cx="10953752" cy="10626328"/>
          </a:xfrm>
          <a:prstGeom prst="rect">
            <a:avLst/>
          </a:prstGeom>
        </p:spPr>
        <p:txBody>
          <a:bodyPr lIns="50800" tIns="50800" rIns="50800" bIns="50800" anchor="ctr"/>
          <a:lstStyle>
            <a:lvl1pPr marL="0" indent="0" algn="ctr" defTabSz="1160901">
              <a:spcBef>
                <a:spcPts val="0"/>
              </a:spcBef>
              <a:buClrTx/>
              <a:buFontTx/>
              <a:defRPr sz="5600">
                <a:solidFill>
                  <a:srgbClr val="000000"/>
                </a:solidFill>
                <a:uFillTx/>
                <a:latin typeface="Gill Sans"/>
                <a:sym typeface="Gill Sans"/>
              </a:defRPr>
            </a:lvl1pPr>
          </a:lstStyle>
          <a:p>
            <a:pPr marL="0" indent="0" algn="ctr" defTabSz="825500">
              <a:spcBef>
                <a:spcPts val="0"/>
              </a:spcBef>
              <a:buClrTx/>
              <a:buFontTx/>
              <a:defRPr sz="5600">
                <a:solidFill>
                  <a:srgbClr val="0000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149" name="Title Text"/>
          <p:cNvSpPr txBox="1">
            <a:spLocks noGrp="1"/>
          </p:cNvSpPr>
          <p:nvPr>
            <p:ph type="title"/>
          </p:nvPr>
        </p:nvSpPr>
        <p:spPr>
          <a:xfrm>
            <a:off x="766233" y="151876"/>
            <a:ext cx="22948903" cy="1800226"/>
          </a:xfrm>
          <a:prstGeom prst="rect">
            <a:avLst/>
          </a:prstGeom>
        </p:spPr>
        <p:txBody>
          <a:bodyPr anchor="ctr"/>
          <a:lstStyle/>
          <a:p>
            <a:r>
              <a:t>Title Text</a:t>
            </a:r>
          </a:p>
        </p:txBody>
      </p:sp>
      <p:sp>
        <p:nvSpPr>
          <p:cNvPr id="150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766233" y="2250678"/>
            <a:ext cx="11620502" cy="1062633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861443" y="13292844"/>
            <a:ext cx="577082" cy="346249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 sz="2250">
                <a:solidFill>
                  <a:srgbClr val="006EAD"/>
                </a:solidFill>
                <a:uFill>
                  <a:solidFill>
                    <a:srgbClr val="006EAD"/>
                  </a:solidFill>
                </a:uFill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45146452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Rectangle"/>
          <p:cNvSpPr/>
          <p:nvPr/>
        </p:nvSpPr>
        <p:spPr>
          <a:xfrm>
            <a:off x="11620500" y="13214351"/>
            <a:ext cx="3746501" cy="168276"/>
          </a:xfrm>
          <a:prstGeom prst="rect">
            <a:avLst/>
          </a:prstGeom>
          <a:solidFill>
            <a:srgbClr val="FFA900"/>
          </a:solidFill>
          <a:ln>
            <a:miter lim="400000"/>
          </a:ln>
        </p:spPr>
        <p:txBody>
          <a:bodyPr lIns="71438" tIns="71438" rIns="71438" bIns="71438" anchor="ctr"/>
          <a:lstStyle/>
          <a:p>
            <a:endParaRPr sz="4500"/>
          </a:p>
        </p:txBody>
      </p:sp>
      <p:sp>
        <p:nvSpPr>
          <p:cNvPr id="159" name="Rectangle"/>
          <p:cNvSpPr/>
          <p:nvPr/>
        </p:nvSpPr>
        <p:spPr>
          <a:xfrm>
            <a:off x="15354299" y="13214351"/>
            <a:ext cx="3746503" cy="168276"/>
          </a:xfrm>
          <a:prstGeom prst="rect">
            <a:avLst/>
          </a:prstGeom>
          <a:solidFill>
            <a:srgbClr val="A7A7A7"/>
          </a:solidFill>
          <a:ln>
            <a:miter lim="400000"/>
          </a:ln>
        </p:spPr>
        <p:txBody>
          <a:bodyPr lIns="71438" tIns="71438" rIns="71438" bIns="71438" anchor="ctr"/>
          <a:lstStyle/>
          <a:p>
            <a:endParaRPr sz="4500"/>
          </a:p>
        </p:txBody>
      </p:sp>
      <p:sp>
        <p:nvSpPr>
          <p:cNvPr id="160" name="Rectangle"/>
          <p:cNvSpPr/>
          <p:nvPr/>
        </p:nvSpPr>
        <p:spPr>
          <a:xfrm>
            <a:off x="19097625" y="13214351"/>
            <a:ext cx="3746501" cy="168276"/>
          </a:xfrm>
          <a:prstGeom prst="rect">
            <a:avLst/>
          </a:prstGeom>
          <a:solidFill>
            <a:srgbClr val="004479"/>
          </a:solidFill>
          <a:ln>
            <a:miter lim="400000"/>
          </a:ln>
        </p:spPr>
        <p:txBody>
          <a:bodyPr lIns="71438" tIns="71438" rIns="71438" bIns="71438" anchor="ctr"/>
          <a:lstStyle/>
          <a:p>
            <a:endParaRPr sz="4500"/>
          </a:p>
        </p:txBody>
      </p:sp>
      <p:sp>
        <p:nvSpPr>
          <p:cNvPr id="161" name="Rectangle"/>
          <p:cNvSpPr/>
          <p:nvPr/>
        </p:nvSpPr>
        <p:spPr>
          <a:xfrm>
            <a:off x="0" y="13049249"/>
            <a:ext cx="24384000" cy="165102"/>
          </a:xfrm>
          <a:prstGeom prst="rect">
            <a:avLst/>
          </a:prstGeom>
          <a:solidFill>
            <a:srgbClr val="006EAD"/>
          </a:solidFill>
          <a:ln>
            <a:miter lim="400000"/>
          </a:ln>
        </p:spPr>
        <p:txBody>
          <a:bodyPr lIns="71438" tIns="71438" rIns="71438" bIns="71438" anchor="ctr"/>
          <a:lstStyle/>
          <a:p>
            <a:endParaRPr sz="4500"/>
          </a:p>
        </p:txBody>
      </p:sp>
      <p:sp>
        <p:nvSpPr>
          <p:cNvPr id="162" name="Rectangle"/>
          <p:cNvSpPr/>
          <p:nvPr/>
        </p:nvSpPr>
        <p:spPr>
          <a:xfrm>
            <a:off x="15354298" y="13382625"/>
            <a:ext cx="7493003" cy="165102"/>
          </a:xfrm>
          <a:prstGeom prst="rect">
            <a:avLst/>
          </a:prstGeom>
          <a:solidFill>
            <a:srgbClr val="006EAD"/>
          </a:solidFill>
          <a:ln>
            <a:miter lim="400000"/>
          </a:ln>
        </p:spPr>
        <p:txBody>
          <a:bodyPr lIns="71438" tIns="71438" rIns="71438" bIns="71438" anchor="ctr"/>
          <a:lstStyle/>
          <a:p>
            <a:endParaRPr sz="4500"/>
          </a:p>
        </p:txBody>
      </p:sp>
      <p:sp>
        <p:nvSpPr>
          <p:cNvPr id="163" name="Rectangle"/>
          <p:cNvSpPr/>
          <p:nvPr/>
        </p:nvSpPr>
        <p:spPr>
          <a:xfrm>
            <a:off x="11620500" y="13550900"/>
            <a:ext cx="3746501" cy="165101"/>
          </a:xfrm>
          <a:prstGeom prst="rect">
            <a:avLst/>
          </a:prstGeom>
          <a:solidFill>
            <a:srgbClr val="006EAD"/>
          </a:solidFill>
          <a:ln>
            <a:miter lim="400000"/>
          </a:ln>
        </p:spPr>
        <p:txBody>
          <a:bodyPr lIns="71438" tIns="71438" rIns="71438" bIns="71438" anchor="ctr"/>
          <a:lstStyle/>
          <a:p>
            <a:endParaRPr sz="4500"/>
          </a:p>
        </p:txBody>
      </p:sp>
      <p:sp>
        <p:nvSpPr>
          <p:cNvPr id="164" name="Rectangle"/>
          <p:cNvSpPr/>
          <p:nvPr/>
        </p:nvSpPr>
        <p:spPr>
          <a:xfrm>
            <a:off x="0" y="1746249"/>
            <a:ext cx="24384000" cy="165102"/>
          </a:xfrm>
          <a:prstGeom prst="rect">
            <a:avLst/>
          </a:prstGeom>
          <a:solidFill>
            <a:srgbClr val="006EAD"/>
          </a:solidFill>
          <a:ln>
            <a:miter lim="400000"/>
          </a:ln>
        </p:spPr>
        <p:txBody>
          <a:bodyPr lIns="71438" tIns="71438" rIns="71438" bIns="71438" anchor="ctr"/>
          <a:lstStyle/>
          <a:p>
            <a:endParaRPr sz="4500"/>
          </a:p>
        </p:txBody>
      </p:sp>
      <p:pic>
        <p:nvPicPr>
          <p:cNvPr id="165" name="FAIR_Logo_rgb_frei.png" descr="FAIR_Logo_rgb_frei.png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21069300" y="71438"/>
            <a:ext cx="2645835" cy="1654176"/>
          </a:xfrm>
          <a:prstGeom prst="rect">
            <a:avLst/>
          </a:prstGeom>
          <a:ln w="12700">
            <a:miter lim="400000"/>
          </a:ln>
        </p:spPr>
      </p:pic>
      <p:sp>
        <p:nvSpPr>
          <p:cNvPr id="166" name="Object Placeholder"/>
          <p:cNvSpPr txBox="1">
            <a:spLocks noGrp="1"/>
          </p:cNvSpPr>
          <p:nvPr>
            <p:ph sz="half" idx="3"/>
          </p:nvPr>
        </p:nvSpPr>
        <p:spPr>
          <a:xfrm>
            <a:off x="765811" y="2250281"/>
            <a:ext cx="10953752" cy="10626328"/>
          </a:xfrm>
          <a:prstGeom prst="rect">
            <a:avLst/>
          </a:prstGeom>
        </p:spPr>
        <p:txBody>
          <a:bodyPr lIns="50800" tIns="50800" rIns="50800" bIns="50800" anchor="ctr"/>
          <a:lstStyle>
            <a:lvl1pPr marL="0" indent="0" algn="ctr" defTabSz="1160901">
              <a:spcBef>
                <a:spcPts val="0"/>
              </a:spcBef>
              <a:buClrTx/>
              <a:buFontTx/>
              <a:defRPr sz="5600">
                <a:solidFill>
                  <a:srgbClr val="000000"/>
                </a:solidFill>
                <a:uFillTx/>
                <a:latin typeface="Gill Sans"/>
                <a:sym typeface="Gill Sans"/>
              </a:defRPr>
            </a:lvl1pPr>
          </a:lstStyle>
          <a:p>
            <a:pPr marL="0" indent="0" algn="ctr" defTabSz="825500">
              <a:spcBef>
                <a:spcPts val="0"/>
              </a:spcBef>
              <a:buClrTx/>
              <a:buFontTx/>
              <a:defRPr sz="5600">
                <a:solidFill>
                  <a:srgbClr val="000000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167" name="Title Text"/>
          <p:cNvSpPr txBox="1">
            <a:spLocks noGrp="1"/>
          </p:cNvSpPr>
          <p:nvPr>
            <p:ph type="title"/>
          </p:nvPr>
        </p:nvSpPr>
        <p:spPr>
          <a:xfrm>
            <a:off x="766233" y="151876"/>
            <a:ext cx="22948903" cy="1800226"/>
          </a:xfrm>
          <a:prstGeom prst="rect">
            <a:avLst/>
          </a:prstGeom>
        </p:spPr>
        <p:txBody>
          <a:bodyPr anchor="ctr"/>
          <a:lstStyle/>
          <a:p>
            <a:r>
              <a:t>Title Text</a:t>
            </a:r>
          </a:p>
        </p:txBody>
      </p:sp>
      <p:sp>
        <p:nvSpPr>
          <p:cNvPr id="168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2100985" y="2250678"/>
            <a:ext cx="11620502" cy="1062633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861443" y="13292844"/>
            <a:ext cx="577082" cy="346249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 sz="2250">
                <a:solidFill>
                  <a:srgbClr val="006EAD"/>
                </a:solidFill>
                <a:uFill>
                  <a:solidFill>
                    <a:srgbClr val="006EAD"/>
                  </a:solidFill>
                </a:uFill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94622908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FAIR_Logo_rgb_frei.png" descr="FAIR_Logo_rgb_frei.png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21069300" y="71438"/>
            <a:ext cx="2645835" cy="1654176"/>
          </a:xfrm>
          <a:prstGeom prst="rect">
            <a:avLst/>
          </a:prstGeom>
          <a:ln w="12700">
            <a:miter lim="400000"/>
          </a:ln>
        </p:spPr>
      </p:pic>
      <p:sp>
        <p:nvSpPr>
          <p:cNvPr id="17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861443" y="13292844"/>
            <a:ext cx="577082" cy="346249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 sz="2250">
                <a:solidFill>
                  <a:srgbClr val="006EAD"/>
                </a:solidFill>
                <a:uFill>
                  <a:solidFill>
                    <a:srgbClr val="006EAD"/>
                  </a:solidFill>
                </a:uFill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45989575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Norm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Rectangle"/>
          <p:cNvSpPr/>
          <p:nvPr/>
        </p:nvSpPr>
        <p:spPr>
          <a:xfrm>
            <a:off x="11620500" y="13214351"/>
            <a:ext cx="3746501" cy="168276"/>
          </a:xfrm>
          <a:prstGeom prst="rect">
            <a:avLst/>
          </a:prstGeom>
          <a:solidFill>
            <a:srgbClr val="FFA900"/>
          </a:solidFill>
          <a:ln>
            <a:miter lim="400000"/>
          </a:ln>
        </p:spPr>
        <p:txBody>
          <a:bodyPr lIns="71438" tIns="71438" rIns="71438" bIns="71438" anchor="ctr"/>
          <a:lstStyle/>
          <a:p>
            <a:endParaRPr sz="4500"/>
          </a:p>
        </p:txBody>
      </p:sp>
      <p:sp>
        <p:nvSpPr>
          <p:cNvPr id="185" name="Rectangle"/>
          <p:cNvSpPr/>
          <p:nvPr/>
        </p:nvSpPr>
        <p:spPr>
          <a:xfrm>
            <a:off x="15354299" y="13214351"/>
            <a:ext cx="3746503" cy="168276"/>
          </a:xfrm>
          <a:prstGeom prst="rect">
            <a:avLst/>
          </a:prstGeom>
          <a:solidFill>
            <a:srgbClr val="A7A7A7"/>
          </a:solidFill>
          <a:ln>
            <a:miter lim="400000"/>
          </a:ln>
        </p:spPr>
        <p:txBody>
          <a:bodyPr lIns="71438" tIns="71438" rIns="71438" bIns="71438" anchor="ctr"/>
          <a:lstStyle/>
          <a:p>
            <a:endParaRPr sz="4500"/>
          </a:p>
        </p:txBody>
      </p:sp>
      <p:sp>
        <p:nvSpPr>
          <p:cNvPr id="186" name="Rectangle"/>
          <p:cNvSpPr/>
          <p:nvPr/>
        </p:nvSpPr>
        <p:spPr>
          <a:xfrm>
            <a:off x="19097625" y="13214351"/>
            <a:ext cx="3746501" cy="168276"/>
          </a:xfrm>
          <a:prstGeom prst="rect">
            <a:avLst/>
          </a:prstGeom>
          <a:solidFill>
            <a:srgbClr val="004479"/>
          </a:solidFill>
          <a:ln>
            <a:miter lim="400000"/>
          </a:ln>
        </p:spPr>
        <p:txBody>
          <a:bodyPr lIns="71438" tIns="71438" rIns="71438" bIns="71438" anchor="ctr"/>
          <a:lstStyle/>
          <a:p>
            <a:endParaRPr sz="4500"/>
          </a:p>
        </p:txBody>
      </p:sp>
      <p:sp>
        <p:nvSpPr>
          <p:cNvPr id="187" name="Rectangle"/>
          <p:cNvSpPr/>
          <p:nvPr/>
        </p:nvSpPr>
        <p:spPr>
          <a:xfrm>
            <a:off x="0" y="13049249"/>
            <a:ext cx="24384000" cy="165102"/>
          </a:xfrm>
          <a:prstGeom prst="rect">
            <a:avLst/>
          </a:prstGeom>
          <a:solidFill>
            <a:srgbClr val="006EAD"/>
          </a:solidFill>
          <a:ln>
            <a:miter lim="400000"/>
          </a:ln>
        </p:spPr>
        <p:txBody>
          <a:bodyPr lIns="71438" tIns="71438" rIns="71438" bIns="71438" anchor="ctr"/>
          <a:lstStyle/>
          <a:p>
            <a:endParaRPr sz="4500"/>
          </a:p>
        </p:txBody>
      </p:sp>
      <p:sp>
        <p:nvSpPr>
          <p:cNvPr id="188" name="Rectangle"/>
          <p:cNvSpPr/>
          <p:nvPr/>
        </p:nvSpPr>
        <p:spPr>
          <a:xfrm>
            <a:off x="15354298" y="13382625"/>
            <a:ext cx="7493003" cy="165102"/>
          </a:xfrm>
          <a:prstGeom prst="rect">
            <a:avLst/>
          </a:prstGeom>
          <a:solidFill>
            <a:srgbClr val="006EAD"/>
          </a:solidFill>
          <a:ln>
            <a:miter lim="400000"/>
          </a:ln>
        </p:spPr>
        <p:txBody>
          <a:bodyPr lIns="71438" tIns="71438" rIns="71438" bIns="71438" anchor="ctr"/>
          <a:lstStyle/>
          <a:p>
            <a:endParaRPr sz="4500"/>
          </a:p>
        </p:txBody>
      </p:sp>
      <p:sp>
        <p:nvSpPr>
          <p:cNvPr id="189" name="Rectangle"/>
          <p:cNvSpPr/>
          <p:nvPr/>
        </p:nvSpPr>
        <p:spPr>
          <a:xfrm>
            <a:off x="11620500" y="13550900"/>
            <a:ext cx="3746501" cy="165101"/>
          </a:xfrm>
          <a:prstGeom prst="rect">
            <a:avLst/>
          </a:prstGeom>
          <a:solidFill>
            <a:srgbClr val="006EAD"/>
          </a:solidFill>
          <a:ln>
            <a:miter lim="400000"/>
          </a:ln>
        </p:spPr>
        <p:txBody>
          <a:bodyPr lIns="71438" tIns="71438" rIns="71438" bIns="71438" anchor="ctr"/>
          <a:lstStyle/>
          <a:p>
            <a:endParaRPr sz="4500"/>
          </a:p>
        </p:txBody>
      </p:sp>
      <p:sp>
        <p:nvSpPr>
          <p:cNvPr id="190" name="Rectangle"/>
          <p:cNvSpPr/>
          <p:nvPr/>
        </p:nvSpPr>
        <p:spPr>
          <a:xfrm>
            <a:off x="0" y="1746249"/>
            <a:ext cx="24384000" cy="165102"/>
          </a:xfrm>
          <a:prstGeom prst="rect">
            <a:avLst/>
          </a:prstGeom>
          <a:solidFill>
            <a:srgbClr val="006EAD"/>
          </a:solidFill>
          <a:ln>
            <a:miter lim="400000"/>
          </a:ln>
        </p:spPr>
        <p:txBody>
          <a:bodyPr lIns="71438" tIns="71438" rIns="71438" bIns="71438" anchor="ctr"/>
          <a:lstStyle/>
          <a:p>
            <a:endParaRPr sz="4500"/>
          </a:p>
        </p:txBody>
      </p:sp>
      <p:pic>
        <p:nvPicPr>
          <p:cNvPr id="191" name="FAIR_Logo_rgb_frei.png" descr="FAIR_Logo_rgb_frei.png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21069300" y="71438"/>
            <a:ext cx="2645835" cy="1654176"/>
          </a:xfrm>
          <a:prstGeom prst="rect">
            <a:avLst/>
          </a:prstGeom>
          <a:ln w="12700">
            <a:miter lim="400000"/>
          </a:ln>
        </p:spPr>
      </p:pic>
      <p:sp>
        <p:nvSpPr>
          <p:cNvPr id="192" name="Title Text"/>
          <p:cNvSpPr txBox="1">
            <a:spLocks noGrp="1"/>
          </p:cNvSpPr>
          <p:nvPr>
            <p:ph type="title"/>
          </p:nvPr>
        </p:nvSpPr>
        <p:spPr>
          <a:xfrm>
            <a:off x="766233" y="151876"/>
            <a:ext cx="22948903" cy="1800226"/>
          </a:xfrm>
          <a:prstGeom prst="rect">
            <a:avLst/>
          </a:prstGeom>
        </p:spPr>
        <p:txBody>
          <a:bodyPr anchor="ctr"/>
          <a:lstStyle/>
          <a:p>
            <a:r>
              <a:t>Title Text</a:t>
            </a:r>
          </a:p>
        </p:txBody>
      </p:sp>
      <p:sp>
        <p:nvSpPr>
          <p:cNvPr id="193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>
              <a:spcBef>
                <a:spcPts val="844"/>
              </a:spcBef>
              <a:buClrTx/>
              <a:buFontTx/>
              <a:defRPr sz="3656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lvl1pPr>
            <a:lvl2pPr marL="0" indent="0">
              <a:buSzTx/>
              <a:buNone/>
            </a:lvl2pPr>
            <a:lvl3pPr marL="2226735" indent="0">
              <a:buSzPct val="100000"/>
              <a:buChar char=""/>
            </a:lvl3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861443" y="13292844"/>
            <a:ext cx="577082" cy="346249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 sz="2250">
                <a:solidFill>
                  <a:srgbClr val="006EAD"/>
                </a:solidFill>
                <a:uFill>
                  <a:solidFill>
                    <a:srgbClr val="006EAD"/>
                  </a:solidFill>
                </a:uFill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64998234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Norm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Rectangle"/>
          <p:cNvSpPr/>
          <p:nvPr/>
        </p:nvSpPr>
        <p:spPr>
          <a:xfrm>
            <a:off x="11620500" y="13214351"/>
            <a:ext cx="3746501" cy="168276"/>
          </a:xfrm>
          <a:prstGeom prst="rect">
            <a:avLst/>
          </a:prstGeom>
          <a:solidFill>
            <a:srgbClr val="FFA900"/>
          </a:solidFill>
          <a:ln>
            <a:miter lim="400000"/>
          </a:ln>
        </p:spPr>
        <p:txBody>
          <a:bodyPr lIns="71438" tIns="71438" rIns="71438" bIns="71438" anchor="ctr"/>
          <a:lstStyle/>
          <a:p>
            <a:endParaRPr sz="4500"/>
          </a:p>
        </p:txBody>
      </p:sp>
      <p:sp>
        <p:nvSpPr>
          <p:cNvPr id="202" name="Rectangle"/>
          <p:cNvSpPr/>
          <p:nvPr/>
        </p:nvSpPr>
        <p:spPr>
          <a:xfrm>
            <a:off x="15354299" y="13214351"/>
            <a:ext cx="3746503" cy="168276"/>
          </a:xfrm>
          <a:prstGeom prst="rect">
            <a:avLst/>
          </a:prstGeom>
          <a:solidFill>
            <a:srgbClr val="A7A7A7"/>
          </a:solidFill>
          <a:ln>
            <a:miter lim="400000"/>
          </a:ln>
        </p:spPr>
        <p:txBody>
          <a:bodyPr lIns="71438" tIns="71438" rIns="71438" bIns="71438" anchor="ctr"/>
          <a:lstStyle/>
          <a:p>
            <a:endParaRPr sz="4500"/>
          </a:p>
        </p:txBody>
      </p:sp>
      <p:sp>
        <p:nvSpPr>
          <p:cNvPr id="203" name="Rectangle"/>
          <p:cNvSpPr/>
          <p:nvPr/>
        </p:nvSpPr>
        <p:spPr>
          <a:xfrm>
            <a:off x="19097625" y="13214351"/>
            <a:ext cx="3746501" cy="168276"/>
          </a:xfrm>
          <a:prstGeom prst="rect">
            <a:avLst/>
          </a:prstGeom>
          <a:solidFill>
            <a:srgbClr val="004479"/>
          </a:solidFill>
          <a:ln>
            <a:miter lim="400000"/>
          </a:ln>
        </p:spPr>
        <p:txBody>
          <a:bodyPr lIns="71438" tIns="71438" rIns="71438" bIns="71438" anchor="ctr"/>
          <a:lstStyle/>
          <a:p>
            <a:endParaRPr sz="4500"/>
          </a:p>
        </p:txBody>
      </p:sp>
      <p:sp>
        <p:nvSpPr>
          <p:cNvPr id="204" name="Rectangle"/>
          <p:cNvSpPr/>
          <p:nvPr/>
        </p:nvSpPr>
        <p:spPr>
          <a:xfrm>
            <a:off x="0" y="13049249"/>
            <a:ext cx="24384000" cy="165102"/>
          </a:xfrm>
          <a:prstGeom prst="rect">
            <a:avLst/>
          </a:prstGeom>
          <a:solidFill>
            <a:srgbClr val="006EAD"/>
          </a:solidFill>
          <a:ln>
            <a:miter lim="400000"/>
          </a:ln>
        </p:spPr>
        <p:txBody>
          <a:bodyPr lIns="71438" tIns="71438" rIns="71438" bIns="71438" anchor="ctr"/>
          <a:lstStyle/>
          <a:p>
            <a:endParaRPr sz="4500"/>
          </a:p>
        </p:txBody>
      </p:sp>
      <p:sp>
        <p:nvSpPr>
          <p:cNvPr id="205" name="Rectangle"/>
          <p:cNvSpPr/>
          <p:nvPr/>
        </p:nvSpPr>
        <p:spPr>
          <a:xfrm>
            <a:off x="15354298" y="13382625"/>
            <a:ext cx="7493003" cy="165102"/>
          </a:xfrm>
          <a:prstGeom prst="rect">
            <a:avLst/>
          </a:prstGeom>
          <a:solidFill>
            <a:srgbClr val="006EAD"/>
          </a:solidFill>
          <a:ln>
            <a:miter lim="400000"/>
          </a:ln>
        </p:spPr>
        <p:txBody>
          <a:bodyPr lIns="71438" tIns="71438" rIns="71438" bIns="71438" anchor="ctr"/>
          <a:lstStyle/>
          <a:p>
            <a:endParaRPr sz="4500"/>
          </a:p>
        </p:txBody>
      </p:sp>
      <p:sp>
        <p:nvSpPr>
          <p:cNvPr id="206" name="Rectangle"/>
          <p:cNvSpPr/>
          <p:nvPr/>
        </p:nvSpPr>
        <p:spPr>
          <a:xfrm>
            <a:off x="11620500" y="13550900"/>
            <a:ext cx="3746501" cy="165101"/>
          </a:xfrm>
          <a:prstGeom prst="rect">
            <a:avLst/>
          </a:prstGeom>
          <a:solidFill>
            <a:srgbClr val="006EAD"/>
          </a:solidFill>
          <a:ln>
            <a:miter lim="400000"/>
          </a:ln>
        </p:spPr>
        <p:txBody>
          <a:bodyPr lIns="71438" tIns="71438" rIns="71438" bIns="71438" anchor="ctr"/>
          <a:lstStyle/>
          <a:p>
            <a:endParaRPr sz="4500"/>
          </a:p>
        </p:txBody>
      </p:sp>
      <p:sp>
        <p:nvSpPr>
          <p:cNvPr id="207" name="Rectangle"/>
          <p:cNvSpPr/>
          <p:nvPr/>
        </p:nvSpPr>
        <p:spPr>
          <a:xfrm>
            <a:off x="0" y="1746249"/>
            <a:ext cx="24384000" cy="165102"/>
          </a:xfrm>
          <a:prstGeom prst="rect">
            <a:avLst/>
          </a:prstGeom>
          <a:solidFill>
            <a:srgbClr val="006EAD"/>
          </a:solidFill>
          <a:ln>
            <a:miter lim="400000"/>
          </a:ln>
        </p:spPr>
        <p:txBody>
          <a:bodyPr lIns="71438" tIns="71438" rIns="71438" bIns="71438" anchor="ctr"/>
          <a:lstStyle/>
          <a:p>
            <a:endParaRPr sz="4500"/>
          </a:p>
        </p:txBody>
      </p:sp>
      <p:pic>
        <p:nvPicPr>
          <p:cNvPr id="208" name="FAIR_Logo_rgb_frei.png" descr="FAIR_Logo_rgb_frei.png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21069300" y="71438"/>
            <a:ext cx="2645835" cy="1654176"/>
          </a:xfrm>
          <a:prstGeom prst="rect">
            <a:avLst/>
          </a:prstGeom>
          <a:ln w="12700">
            <a:miter lim="400000"/>
          </a:ln>
        </p:spPr>
      </p:pic>
      <p:sp>
        <p:nvSpPr>
          <p:cNvPr id="209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0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>
              <a:spcBef>
                <a:spcPts val="844"/>
              </a:spcBef>
              <a:buClrTx/>
              <a:buFontTx/>
              <a:defRPr sz="3656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lvl1pPr>
            <a:lvl2pPr marL="0" indent="0">
              <a:buSzTx/>
              <a:buNone/>
            </a:lvl2pPr>
            <a:lvl3pPr marL="2226735" indent="0">
              <a:buSzPct val="100000"/>
              <a:buChar char=""/>
            </a:lvl3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861443" y="13292844"/>
            <a:ext cx="577082" cy="346249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 sz="2250">
                <a:solidFill>
                  <a:srgbClr val="006EAD"/>
                </a:solidFill>
                <a:uFill>
                  <a:solidFill>
                    <a:srgbClr val="006EAD"/>
                  </a:solidFill>
                </a:uFill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70948121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Norm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Rectangle"/>
          <p:cNvSpPr/>
          <p:nvPr/>
        </p:nvSpPr>
        <p:spPr>
          <a:xfrm>
            <a:off x="11620501" y="13214350"/>
            <a:ext cx="3746503" cy="168278"/>
          </a:xfrm>
          <a:prstGeom prst="rect">
            <a:avLst/>
          </a:prstGeom>
          <a:solidFill>
            <a:srgbClr val="FFA900"/>
          </a:solidFill>
          <a:ln w="12700">
            <a:miter lim="400000"/>
          </a:ln>
        </p:spPr>
        <p:txBody>
          <a:bodyPr lIns="71438" tIns="71438" rIns="71438" bIns="71438" anchor="ctr"/>
          <a:lstStyle/>
          <a:p>
            <a:pPr marL="0" marR="81281" indent="81281"/>
            <a:endParaRPr sz="4500"/>
          </a:p>
        </p:txBody>
      </p:sp>
      <p:sp>
        <p:nvSpPr>
          <p:cNvPr id="219" name="Rectangle"/>
          <p:cNvSpPr/>
          <p:nvPr/>
        </p:nvSpPr>
        <p:spPr>
          <a:xfrm>
            <a:off x="15354298" y="13214350"/>
            <a:ext cx="3746505" cy="168278"/>
          </a:xfrm>
          <a:prstGeom prst="rect">
            <a:avLst/>
          </a:prstGeom>
          <a:solidFill>
            <a:srgbClr val="A7A7A7"/>
          </a:solidFill>
          <a:ln w="12700">
            <a:miter lim="400000"/>
          </a:ln>
        </p:spPr>
        <p:txBody>
          <a:bodyPr lIns="71438" tIns="71438" rIns="71438" bIns="71438" anchor="ctr"/>
          <a:lstStyle/>
          <a:p>
            <a:pPr marL="0" marR="81281" indent="81281"/>
            <a:endParaRPr sz="4500"/>
          </a:p>
        </p:txBody>
      </p:sp>
      <p:sp>
        <p:nvSpPr>
          <p:cNvPr id="220" name="Rectangle"/>
          <p:cNvSpPr/>
          <p:nvPr/>
        </p:nvSpPr>
        <p:spPr>
          <a:xfrm>
            <a:off x="19097626" y="13214350"/>
            <a:ext cx="3746503" cy="168278"/>
          </a:xfrm>
          <a:prstGeom prst="rect">
            <a:avLst/>
          </a:prstGeom>
          <a:solidFill>
            <a:srgbClr val="004479"/>
          </a:solidFill>
          <a:ln w="12700">
            <a:miter lim="400000"/>
          </a:ln>
        </p:spPr>
        <p:txBody>
          <a:bodyPr lIns="71438" tIns="71438" rIns="71438" bIns="71438" anchor="ctr"/>
          <a:lstStyle/>
          <a:p>
            <a:pPr marL="0" marR="81281" indent="81281"/>
            <a:endParaRPr sz="4500"/>
          </a:p>
        </p:txBody>
      </p:sp>
      <p:sp>
        <p:nvSpPr>
          <p:cNvPr id="221" name="Rectangle"/>
          <p:cNvSpPr/>
          <p:nvPr/>
        </p:nvSpPr>
        <p:spPr>
          <a:xfrm>
            <a:off x="0" y="13049250"/>
            <a:ext cx="24384000" cy="165104"/>
          </a:xfrm>
          <a:prstGeom prst="rect">
            <a:avLst/>
          </a:prstGeom>
          <a:solidFill>
            <a:srgbClr val="006EAD"/>
          </a:solidFill>
          <a:ln w="12700">
            <a:miter lim="400000"/>
          </a:ln>
        </p:spPr>
        <p:txBody>
          <a:bodyPr lIns="71438" tIns="71438" rIns="71438" bIns="71438" anchor="ctr"/>
          <a:lstStyle/>
          <a:p>
            <a:pPr marL="0" marR="81281" indent="81281"/>
            <a:endParaRPr sz="4500"/>
          </a:p>
        </p:txBody>
      </p:sp>
      <p:sp>
        <p:nvSpPr>
          <p:cNvPr id="222" name="Rectangle"/>
          <p:cNvSpPr/>
          <p:nvPr/>
        </p:nvSpPr>
        <p:spPr>
          <a:xfrm>
            <a:off x="15354299" y="13382625"/>
            <a:ext cx="7493004" cy="165104"/>
          </a:xfrm>
          <a:prstGeom prst="rect">
            <a:avLst/>
          </a:prstGeom>
          <a:solidFill>
            <a:srgbClr val="006EAD"/>
          </a:solidFill>
          <a:ln w="12700">
            <a:miter lim="400000"/>
          </a:ln>
        </p:spPr>
        <p:txBody>
          <a:bodyPr lIns="71438" tIns="71438" rIns="71438" bIns="71438" anchor="ctr"/>
          <a:lstStyle/>
          <a:p>
            <a:pPr marL="0" marR="81281" indent="81281"/>
            <a:endParaRPr sz="4500"/>
          </a:p>
        </p:txBody>
      </p:sp>
      <p:sp>
        <p:nvSpPr>
          <p:cNvPr id="223" name="Rectangle"/>
          <p:cNvSpPr/>
          <p:nvPr/>
        </p:nvSpPr>
        <p:spPr>
          <a:xfrm>
            <a:off x="11620501" y="13550898"/>
            <a:ext cx="3746503" cy="165101"/>
          </a:xfrm>
          <a:prstGeom prst="rect">
            <a:avLst/>
          </a:prstGeom>
          <a:solidFill>
            <a:srgbClr val="006EAD"/>
          </a:solidFill>
          <a:ln w="12700">
            <a:miter lim="400000"/>
          </a:ln>
        </p:spPr>
        <p:txBody>
          <a:bodyPr lIns="71438" tIns="71438" rIns="71438" bIns="71438" anchor="ctr"/>
          <a:lstStyle/>
          <a:p>
            <a:pPr marL="0" marR="81281" indent="81281"/>
            <a:endParaRPr sz="4500"/>
          </a:p>
        </p:txBody>
      </p:sp>
      <p:sp>
        <p:nvSpPr>
          <p:cNvPr id="224" name="Rectangle"/>
          <p:cNvSpPr/>
          <p:nvPr/>
        </p:nvSpPr>
        <p:spPr>
          <a:xfrm>
            <a:off x="0" y="1746249"/>
            <a:ext cx="24384000" cy="165104"/>
          </a:xfrm>
          <a:prstGeom prst="rect">
            <a:avLst/>
          </a:prstGeom>
          <a:solidFill>
            <a:srgbClr val="006EAD"/>
          </a:solidFill>
          <a:ln w="12700">
            <a:miter lim="400000"/>
          </a:ln>
        </p:spPr>
        <p:txBody>
          <a:bodyPr lIns="71438" tIns="71438" rIns="71438" bIns="71438" anchor="ctr"/>
          <a:lstStyle/>
          <a:p>
            <a:pPr marL="0" marR="81281" indent="81281"/>
            <a:endParaRPr sz="4500"/>
          </a:p>
        </p:txBody>
      </p:sp>
      <p:pic>
        <p:nvPicPr>
          <p:cNvPr id="225" name="FAIR_Logo_rgb_frei.png" descr="FAIR_Logo_rgb_fre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69299" y="71437"/>
            <a:ext cx="2645837" cy="1654178"/>
          </a:xfrm>
          <a:prstGeom prst="rect">
            <a:avLst/>
          </a:prstGeom>
          <a:ln w="12700">
            <a:miter lim="400000"/>
          </a:ln>
        </p:spPr>
      </p:pic>
      <p:sp>
        <p:nvSpPr>
          <p:cNvPr id="226" name="Title Text"/>
          <p:cNvSpPr txBox="1">
            <a:spLocks noGrp="1"/>
          </p:cNvSpPr>
          <p:nvPr>
            <p:ph type="title"/>
          </p:nvPr>
        </p:nvSpPr>
        <p:spPr>
          <a:xfrm>
            <a:off x="766230" y="450849"/>
            <a:ext cx="22948905" cy="1800228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227" name="Body Level One…"/>
          <p:cNvSpPr txBox="1">
            <a:spLocks noGrp="1"/>
          </p:cNvSpPr>
          <p:nvPr>
            <p:ph type="body" idx="1"/>
          </p:nvPr>
        </p:nvSpPr>
        <p:spPr>
          <a:xfrm>
            <a:off x="766230" y="2251075"/>
            <a:ext cx="22948905" cy="1146492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844"/>
              </a:spcBef>
              <a:buClrTx/>
              <a:buFontTx/>
              <a:defRPr sz="3656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lvl1pPr>
            <a:lvl2pPr marL="0" indent="0">
              <a:buClrTx/>
              <a:buSzTx/>
              <a:buNone/>
              <a:defRPr sz="3656"/>
            </a:lvl2pPr>
            <a:lvl3pPr marL="2226734" indent="0">
              <a:spcBef>
                <a:spcPts val="844"/>
              </a:spcBef>
              <a:buSzPct val="100000"/>
              <a:buChar char="§"/>
              <a:defRPr sz="3656"/>
            </a:lvl3pPr>
            <a:lvl4pPr marL="0" indent="1387523">
              <a:spcBef>
                <a:spcPts val="844"/>
              </a:spcBef>
              <a:defRPr sz="3656" i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lvl4pPr>
            <a:lvl5pPr marL="0" indent="1790764">
              <a:spcBef>
                <a:spcPts val="844"/>
              </a:spcBef>
              <a:defRPr sz="3656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861443" y="13292844"/>
            <a:ext cx="577082" cy="346249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 sz="2250">
                <a:solidFill>
                  <a:srgbClr val="006EAD"/>
                </a:solidFill>
                <a:uFill>
                  <a:solidFill>
                    <a:srgbClr val="006EAD"/>
                  </a:solidFill>
                </a:uFill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72115817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_Norm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Rectangle"/>
          <p:cNvSpPr/>
          <p:nvPr/>
        </p:nvSpPr>
        <p:spPr>
          <a:xfrm>
            <a:off x="11620501" y="13214350"/>
            <a:ext cx="3746503" cy="168278"/>
          </a:xfrm>
          <a:prstGeom prst="rect">
            <a:avLst/>
          </a:prstGeom>
          <a:solidFill>
            <a:srgbClr val="FFA900"/>
          </a:solidFill>
          <a:ln w="12700">
            <a:miter lim="400000"/>
          </a:ln>
        </p:spPr>
        <p:txBody>
          <a:bodyPr lIns="71438" tIns="71438" rIns="71438" bIns="71438" anchor="ctr"/>
          <a:lstStyle/>
          <a:p>
            <a:pPr marL="0" marR="81281" indent="81281"/>
            <a:endParaRPr sz="4500"/>
          </a:p>
        </p:txBody>
      </p:sp>
      <p:sp>
        <p:nvSpPr>
          <p:cNvPr id="236" name="Rectangle"/>
          <p:cNvSpPr/>
          <p:nvPr/>
        </p:nvSpPr>
        <p:spPr>
          <a:xfrm>
            <a:off x="15354298" y="13214350"/>
            <a:ext cx="3746505" cy="168278"/>
          </a:xfrm>
          <a:prstGeom prst="rect">
            <a:avLst/>
          </a:prstGeom>
          <a:solidFill>
            <a:srgbClr val="A7A7A7"/>
          </a:solidFill>
          <a:ln w="12700">
            <a:miter lim="400000"/>
          </a:ln>
        </p:spPr>
        <p:txBody>
          <a:bodyPr lIns="71438" tIns="71438" rIns="71438" bIns="71438" anchor="ctr"/>
          <a:lstStyle/>
          <a:p>
            <a:pPr marL="0" marR="81281" indent="81281"/>
            <a:endParaRPr sz="4500"/>
          </a:p>
        </p:txBody>
      </p:sp>
      <p:sp>
        <p:nvSpPr>
          <p:cNvPr id="237" name="Rectangle"/>
          <p:cNvSpPr/>
          <p:nvPr/>
        </p:nvSpPr>
        <p:spPr>
          <a:xfrm>
            <a:off x="19097626" y="13214350"/>
            <a:ext cx="3746503" cy="168278"/>
          </a:xfrm>
          <a:prstGeom prst="rect">
            <a:avLst/>
          </a:prstGeom>
          <a:solidFill>
            <a:srgbClr val="004479"/>
          </a:solidFill>
          <a:ln w="12700">
            <a:miter lim="400000"/>
          </a:ln>
        </p:spPr>
        <p:txBody>
          <a:bodyPr lIns="71438" tIns="71438" rIns="71438" bIns="71438" anchor="ctr"/>
          <a:lstStyle/>
          <a:p>
            <a:pPr marL="0" marR="81281" indent="81281"/>
            <a:endParaRPr sz="4500"/>
          </a:p>
        </p:txBody>
      </p:sp>
      <p:sp>
        <p:nvSpPr>
          <p:cNvPr id="238" name="Rectangle"/>
          <p:cNvSpPr/>
          <p:nvPr/>
        </p:nvSpPr>
        <p:spPr>
          <a:xfrm>
            <a:off x="0" y="13049250"/>
            <a:ext cx="24384000" cy="165104"/>
          </a:xfrm>
          <a:prstGeom prst="rect">
            <a:avLst/>
          </a:prstGeom>
          <a:solidFill>
            <a:srgbClr val="006EAD"/>
          </a:solidFill>
          <a:ln w="12700">
            <a:miter lim="400000"/>
          </a:ln>
        </p:spPr>
        <p:txBody>
          <a:bodyPr lIns="71438" tIns="71438" rIns="71438" bIns="71438" anchor="ctr"/>
          <a:lstStyle/>
          <a:p>
            <a:pPr marL="0" marR="81281" indent="81281"/>
            <a:endParaRPr sz="4500"/>
          </a:p>
        </p:txBody>
      </p:sp>
      <p:sp>
        <p:nvSpPr>
          <p:cNvPr id="239" name="Rectangle"/>
          <p:cNvSpPr/>
          <p:nvPr/>
        </p:nvSpPr>
        <p:spPr>
          <a:xfrm>
            <a:off x="15354299" y="13382625"/>
            <a:ext cx="7493004" cy="165104"/>
          </a:xfrm>
          <a:prstGeom prst="rect">
            <a:avLst/>
          </a:prstGeom>
          <a:solidFill>
            <a:srgbClr val="006EAD"/>
          </a:solidFill>
          <a:ln w="12700">
            <a:miter lim="400000"/>
          </a:ln>
        </p:spPr>
        <p:txBody>
          <a:bodyPr lIns="71438" tIns="71438" rIns="71438" bIns="71438" anchor="ctr"/>
          <a:lstStyle/>
          <a:p>
            <a:pPr marL="0" marR="81281" indent="81281"/>
            <a:endParaRPr sz="4500"/>
          </a:p>
        </p:txBody>
      </p:sp>
      <p:sp>
        <p:nvSpPr>
          <p:cNvPr id="240" name="Rectangle"/>
          <p:cNvSpPr/>
          <p:nvPr/>
        </p:nvSpPr>
        <p:spPr>
          <a:xfrm>
            <a:off x="11620501" y="13550898"/>
            <a:ext cx="3746503" cy="165101"/>
          </a:xfrm>
          <a:prstGeom prst="rect">
            <a:avLst/>
          </a:prstGeom>
          <a:solidFill>
            <a:srgbClr val="006EAD"/>
          </a:solidFill>
          <a:ln w="12700">
            <a:miter lim="400000"/>
          </a:ln>
        </p:spPr>
        <p:txBody>
          <a:bodyPr lIns="71438" tIns="71438" rIns="71438" bIns="71438" anchor="ctr"/>
          <a:lstStyle/>
          <a:p>
            <a:pPr marL="0" marR="81281" indent="81281"/>
            <a:endParaRPr sz="4500"/>
          </a:p>
        </p:txBody>
      </p:sp>
      <p:sp>
        <p:nvSpPr>
          <p:cNvPr id="241" name="Rectangle"/>
          <p:cNvSpPr/>
          <p:nvPr/>
        </p:nvSpPr>
        <p:spPr>
          <a:xfrm>
            <a:off x="0" y="1746249"/>
            <a:ext cx="24384000" cy="165104"/>
          </a:xfrm>
          <a:prstGeom prst="rect">
            <a:avLst/>
          </a:prstGeom>
          <a:solidFill>
            <a:srgbClr val="006EAD"/>
          </a:solidFill>
          <a:ln w="12700">
            <a:miter lim="400000"/>
          </a:ln>
        </p:spPr>
        <p:txBody>
          <a:bodyPr lIns="71438" tIns="71438" rIns="71438" bIns="71438" anchor="ctr"/>
          <a:lstStyle/>
          <a:p>
            <a:pPr marL="0" marR="81281" indent="81281"/>
            <a:endParaRPr sz="4500"/>
          </a:p>
        </p:txBody>
      </p:sp>
      <p:pic>
        <p:nvPicPr>
          <p:cNvPr id="242" name="FAIR_Logo_rgb_frei.png" descr="FAIR_Logo_rgb_fre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69299" y="71437"/>
            <a:ext cx="2645837" cy="1654178"/>
          </a:xfrm>
          <a:prstGeom prst="rect">
            <a:avLst/>
          </a:prstGeom>
          <a:ln w="12700">
            <a:miter lim="400000"/>
          </a:ln>
        </p:spPr>
      </p:pic>
      <p:sp>
        <p:nvSpPr>
          <p:cNvPr id="243" name="Title Text"/>
          <p:cNvSpPr txBox="1">
            <a:spLocks noGrp="1"/>
          </p:cNvSpPr>
          <p:nvPr>
            <p:ph type="title"/>
          </p:nvPr>
        </p:nvSpPr>
        <p:spPr>
          <a:xfrm>
            <a:off x="766230" y="151874"/>
            <a:ext cx="22948905" cy="1800229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244" name="Body Level One…"/>
          <p:cNvSpPr txBox="1">
            <a:spLocks noGrp="1"/>
          </p:cNvSpPr>
          <p:nvPr>
            <p:ph type="body" idx="1"/>
          </p:nvPr>
        </p:nvSpPr>
        <p:spPr>
          <a:xfrm>
            <a:off x="766230" y="2251075"/>
            <a:ext cx="22948905" cy="1146492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844"/>
              </a:spcBef>
              <a:buClrTx/>
              <a:buFontTx/>
              <a:defRPr sz="3656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lvl1pPr>
            <a:lvl2pPr marL="0" indent="0">
              <a:buClrTx/>
              <a:buSzTx/>
              <a:buNone/>
              <a:defRPr sz="3656"/>
            </a:lvl2pPr>
            <a:lvl3pPr marL="2226734" indent="0">
              <a:spcBef>
                <a:spcPts val="844"/>
              </a:spcBef>
              <a:buSzPct val="100000"/>
              <a:buChar char="§"/>
              <a:defRPr sz="3656"/>
            </a:lvl3pPr>
            <a:lvl4pPr marL="0" indent="1387523">
              <a:spcBef>
                <a:spcPts val="844"/>
              </a:spcBef>
              <a:defRPr sz="3656" i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lvl4pPr>
            <a:lvl5pPr marL="0" indent="1790764">
              <a:spcBef>
                <a:spcPts val="844"/>
              </a:spcBef>
              <a:defRPr sz="3656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861443" y="13292844"/>
            <a:ext cx="577082" cy="346249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 sz="2250">
                <a:solidFill>
                  <a:srgbClr val="006EAD"/>
                </a:solidFill>
                <a:uFill>
                  <a:solidFill>
                    <a:srgbClr val="006EAD"/>
                  </a:solidFill>
                </a:uFill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66174925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userDrawn="1">
  <p:cSld name="HED-Phase-0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6" name="Rectangle"/>
          <p:cNvSpPr/>
          <p:nvPr/>
        </p:nvSpPr>
        <p:spPr bwMode="auto">
          <a:xfrm>
            <a:off x="14745678" y="13199650"/>
            <a:ext cx="2809878" cy="168279"/>
          </a:xfrm>
          <a:prstGeom prst="rect">
            <a:avLst/>
          </a:prstGeom>
          <a:solidFill>
            <a:srgbClr val="FF9900"/>
          </a:solidFill>
          <a:ln w="12700">
            <a:miter lim="400000"/>
          </a:ln>
        </p:spPr>
        <p:txBody>
          <a:bodyPr tIns="91439" bIns="91439" anchor="ctr"/>
          <a:lstStyle/>
          <a:p>
            <a:pPr marL="0" marR="0" defTabSz="1828754">
              <a:defRPr sz="1200"/>
            </a:pPr>
            <a:endParaRPr/>
          </a:p>
        </p:txBody>
      </p:sp>
      <p:sp>
        <p:nvSpPr>
          <p:cNvPr id="47" name="Rectangle"/>
          <p:cNvSpPr/>
          <p:nvPr/>
        </p:nvSpPr>
        <p:spPr bwMode="auto">
          <a:xfrm>
            <a:off x="17549207" y="13199650"/>
            <a:ext cx="2809875" cy="168279"/>
          </a:xfrm>
          <a:prstGeom prst="rect">
            <a:avLst/>
          </a:prstGeom>
          <a:solidFill>
            <a:srgbClr val="969696"/>
          </a:solidFill>
          <a:ln w="12700">
            <a:miter lim="400000"/>
          </a:ln>
        </p:spPr>
        <p:txBody>
          <a:bodyPr tIns="91439" bIns="91439" anchor="ctr"/>
          <a:lstStyle/>
          <a:p>
            <a:pPr marL="0" marR="0" defTabSz="1828754">
              <a:defRPr sz="1200"/>
            </a:pPr>
            <a:endParaRPr/>
          </a:p>
        </p:txBody>
      </p:sp>
      <p:sp>
        <p:nvSpPr>
          <p:cNvPr id="48" name="Rectangle"/>
          <p:cNvSpPr/>
          <p:nvPr/>
        </p:nvSpPr>
        <p:spPr bwMode="auto">
          <a:xfrm>
            <a:off x="20359078" y="13199650"/>
            <a:ext cx="2809878" cy="168279"/>
          </a:xfrm>
          <a:prstGeom prst="rect">
            <a:avLst/>
          </a:prstGeom>
          <a:solidFill>
            <a:srgbClr val="003366"/>
          </a:solidFill>
          <a:ln w="12700">
            <a:miter lim="400000"/>
          </a:ln>
        </p:spPr>
        <p:txBody>
          <a:bodyPr tIns="91439" bIns="91439" anchor="ctr"/>
          <a:lstStyle/>
          <a:p>
            <a:pPr marL="0" marR="0" defTabSz="1828754">
              <a:defRPr sz="1200"/>
            </a:pPr>
            <a:endParaRPr/>
          </a:p>
        </p:txBody>
      </p:sp>
      <p:sp>
        <p:nvSpPr>
          <p:cNvPr id="49" name="Rectangle"/>
          <p:cNvSpPr/>
          <p:nvPr/>
        </p:nvSpPr>
        <p:spPr bwMode="auto">
          <a:xfrm>
            <a:off x="-90973" y="13007973"/>
            <a:ext cx="24542506" cy="168279"/>
          </a:xfrm>
          <a:prstGeom prst="rect">
            <a:avLst/>
          </a:prstGeom>
          <a:solidFill>
            <a:srgbClr val="00599D"/>
          </a:solidFill>
          <a:ln w="12700">
            <a:miter lim="400000"/>
          </a:ln>
        </p:spPr>
        <p:txBody>
          <a:bodyPr tIns="91439" bIns="91439" anchor="ctr"/>
          <a:lstStyle/>
          <a:p>
            <a:pPr marL="0" marR="0" defTabSz="1828754">
              <a:defRPr sz="1200"/>
            </a:pPr>
            <a:endParaRPr/>
          </a:p>
        </p:txBody>
      </p:sp>
      <p:sp>
        <p:nvSpPr>
          <p:cNvPr id="50" name="Rectangle"/>
          <p:cNvSpPr/>
          <p:nvPr/>
        </p:nvSpPr>
        <p:spPr bwMode="auto">
          <a:xfrm>
            <a:off x="17549206" y="13367929"/>
            <a:ext cx="5619753" cy="165103"/>
          </a:xfrm>
          <a:prstGeom prst="rect">
            <a:avLst/>
          </a:prstGeom>
          <a:solidFill>
            <a:srgbClr val="00599D"/>
          </a:solidFill>
          <a:ln w="12700">
            <a:miter lim="400000"/>
          </a:ln>
        </p:spPr>
        <p:txBody>
          <a:bodyPr tIns="91439" bIns="91439" anchor="ctr"/>
          <a:lstStyle/>
          <a:p>
            <a:pPr marL="0" marR="0" defTabSz="1828754">
              <a:defRPr sz="1200"/>
            </a:pPr>
            <a:endParaRPr/>
          </a:p>
        </p:txBody>
      </p:sp>
      <p:pic>
        <p:nvPicPr>
          <p:cNvPr id="51" name="Grafik 1" descr="Grafik 1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22352719" y="2093"/>
            <a:ext cx="1909257" cy="1909257"/>
          </a:xfrm>
          <a:prstGeom prst="rect">
            <a:avLst/>
          </a:prstGeom>
          <a:ln w="12700">
            <a:miter lim="400000"/>
          </a:ln>
        </p:spPr>
      </p:pic>
      <p:sp>
        <p:nvSpPr>
          <p:cNvPr id="52" name="Rectangle"/>
          <p:cNvSpPr/>
          <p:nvPr/>
        </p:nvSpPr>
        <p:spPr bwMode="auto">
          <a:xfrm>
            <a:off x="14745678" y="13536204"/>
            <a:ext cx="2809878" cy="165103"/>
          </a:xfrm>
          <a:prstGeom prst="rect">
            <a:avLst/>
          </a:prstGeom>
          <a:solidFill>
            <a:srgbClr val="00599D"/>
          </a:solidFill>
          <a:ln w="12700">
            <a:miter lim="400000"/>
          </a:ln>
        </p:spPr>
        <p:txBody>
          <a:bodyPr tIns="91439" bIns="91439" anchor="ctr"/>
          <a:lstStyle/>
          <a:p>
            <a:pPr marL="0" marR="0" defTabSz="1828754">
              <a:defRPr sz="1200"/>
            </a:pPr>
            <a:endParaRPr/>
          </a:p>
        </p:txBody>
      </p:sp>
      <p:sp>
        <p:nvSpPr>
          <p:cNvPr id="53" name="Rectangle"/>
          <p:cNvSpPr/>
          <p:nvPr/>
        </p:nvSpPr>
        <p:spPr bwMode="auto">
          <a:xfrm>
            <a:off x="20465" y="1708148"/>
            <a:ext cx="24454512" cy="168279"/>
          </a:xfrm>
          <a:prstGeom prst="rect">
            <a:avLst/>
          </a:prstGeom>
          <a:solidFill>
            <a:srgbClr val="00599D"/>
          </a:solidFill>
          <a:ln w="12700">
            <a:miter lim="400000"/>
          </a:ln>
        </p:spPr>
        <p:txBody>
          <a:bodyPr tIns="91439" bIns="91439" anchor="ctr"/>
          <a:lstStyle/>
          <a:p>
            <a:pPr marL="0" marR="0" defTabSz="1828754">
              <a:defRPr sz="1200"/>
            </a:pPr>
            <a:endParaRPr/>
          </a:p>
        </p:txBody>
      </p:sp>
      <p:sp>
        <p:nvSpPr>
          <p:cNvPr id="54" name="Title Text"/>
          <p:cNvSpPr txBox="1">
            <a:spLocks noGrp="1"/>
          </p:cNvSpPr>
          <p:nvPr>
            <p:ph type="title"/>
          </p:nvPr>
        </p:nvSpPr>
        <p:spPr bwMode="auto">
          <a:xfrm>
            <a:off x="2753958" y="374647"/>
            <a:ext cx="18613384" cy="981079"/>
          </a:xfrm>
          <a:prstGeom prst="rect">
            <a:avLst/>
          </a:prstGeom>
        </p:spPr>
        <p:txBody>
          <a:bodyPr lIns="0" tIns="0" rIns="0" bIns="0"/>
          <a:lstStyle>
            <a:lvl1pPr defTabSz="1828754">
              <a:lnSpc>
                <a:spcPct val="100000"/>
              </a:lnSpc>
              <a:defRPr sz="6400">
                <a:solidFill>
                  <a:srgbClr val="00599D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t>Title Text</a:t>
            </a:r>
          </a:p>
        </p:txBody>
      </p:sp>
      <p:sp>
        <p:nvSpPr>
          <p:cNvPr id="55" name="Slide Number"/>
          <p:cNvSpPr txBox="1">
            <a:spLocks noGrp="1"/>
          </p:cNvSpPr>
          <p:nvPr>
            <p:ph type="sldNum" sz="quarter" idx="2"/>
          </p:nvPr>
        </p:nvSpPr>
        <p:spPr bwMode="auto">
          <a:xfrm>
            <a:off x="23619993" y="13198774"/>
            <a:ext cx="464742" cy="456605"/>
          </a:xfrm>
          <a:prstGeom prst="rect">
            <a:avLst/>
          </a:prstGeom>
        </p:spPr>
        <p:txBody>
          <a:bodyPr lIns="0" tIns="0" rIns="0" bIns="0"/>
          <a:lstStyle>
            <a:lvl1pPr algn="l" defTabSz="1828754"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86CB4B4D-7CA3-9044-876B-883B54F8677D}" type="slidenum">
              <a:rPr/>
              <a:t>‹Nr.›</a:t>
            </a:fld>
            <a:endParaRPr/>
          </a:p>
        </p:txBody>
      </p:sp>
      <p:sp>
        <p:nvSpPr>
          <p:cNvPr id="56" name="Rectangle"/>
          <p:cNvSpPr/>
          <p:nvPr/>
        </p:nvSpPr>
        <p:spPr bwMode="auto">
          <a:xfrm>
            <a:off x="-137773" y="13031376"/>
            <a:ext cx="24542506" cy="168279"/>
          </a:xfrm>
          <a:prstGeom prst="rect">
            <a:avLst/>
          </a:prstGeom>
          <a:solidFill>
            <a:srgbClr val="00599D"/>
          </a:solidFill>
          <a:ln w="12700">
            <a:miter lim="400000"/>
          </a:ln>
        </p:spPr>
        <p:txBody>
          <a:bodyPr tIns="91439" bIns="91439" anchor="ctr"/>
          <a:lstStyle/>
          <a:p>
            <a:pPr marL="0" marR="0" defTabSz="1828754">
              <a:defRPr sz="1200"/>
            </a:pPr>
            <a:endParaRPr/>
          </a:p>
        </p:txBody>
      </p:sp>
      <p:grpSp>
        <p:nvGrpSpPr>
          <p:cNvPr id="60" name="Group"/>
          <p:cNvGrpSpPr/>
          <p:nvPr/>
        </p:nvGrpSpPr>
        <p:grpSpPr bwMode="auto">
          <a:xfrm>
            <a:off x="179150" y="90888"/>
            <a:ext cx="1847240" cy="1548600"/>
            <a:chOff x="0" y="0"/>
            <a:chExt cx="1847239" cy="1548599"/>
          </a:xfrm>
        </p:grpSpPr>
        <p:sp>
          <p:nvSpPr>
            <p:cNvPr id="57" name="Gruppieren 1"/>
            <p:cNvSpPr txBox="1"/>
            <p:nvPr/>
          </p:nvSpPr>
          <p:spPr bwMode="auto">
            <a:xfrm>
              <a:off x="-1" y="-1"/>
              <a:ext cx="1650863" cy="9842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121920" tIns="121920" rIns="121920" bIns="121920" numCol="1" anchor="t">
              <a:spAutoFit/>
            </a:bodyPr>
            <a:lstStyle>
              <a:lvl1pPr marL="0" marR="0" defTabSz="3251118">
                <a:defRPr sz="5200"/>
              </a:lvl1pPr>
            </a:lstStyle>
            <a:p>
              <a:pPr>
                <a:defRPr/>
              </a:pPr>
              <a:r>
                <a:t>HED</a:t>
              </a:r>
            </a:p>
          </p:txBody>
        </p:sp>
        <p:pic>
          <p:nvPicPr>
            <p:cNvPr id="58" name="FAIR_Logo_rgb_frei" descr="FAIR_Logo_rgb_frei"/>
            <p:cNvPicPr>
              <a:picLocks noChangeAspect="1"/>
            </p:cNvPicPr>
            <p:nvPr/>
          </p:nvPicPr>
          <p:blipFill>
            <a:blip r:embed="rId3"/>
            <a:stretch/>
          </p:blipFill>
          <p:spPr bwMode="auto">
            <a:xfrm>
              <a:off x="774710" y="731227"/>
              <a:ext cx="1072530" cy="81737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9" name="Textfeld 14"/>
            <p:cNvSpPr txBox="1"/>
            <p:nvPr/>
          </p:nvSpPr>
          <p:spPr bwMode="auto">
            <a:xfrm>
              <a:off x="174393" y="811266"/>
              <a:ext cx="553239" cy="6631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121920" tIns="121920" rIns="121920" bIns="121920" numCol="1" anchor="t">
              <a:spAutoFit/>
            </a:bodyPr>
            <a:lstStyle>
              <a:lvl1pPr marL="0" marR="0" defTabSz="3251118">
                <a:defRPr sz="3000"/>
              </a:lvl1pPr>
            </a:lstStyle>
            <a:p>
              <a:pPr>
                <a:defRPr/>
              </a:pPr>
              <a:r>
                <a:t>@</a:t>
              </a:r>
            </a:p>
          </p:txBody>
        </p:sp>
      </p:grp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_Norm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Rectangle"/>
          <p:cNvSpPr/>
          <p:nvPr/>
        </p:nvSpPr>
        <p:spPr>
          <a:xfrm>
            <a:off x="11620500" y="13214351"/>
            <a:ext cx="3746501" cy="168276"/>
          </a:xfrm>
          <a:prstGeom prst="rect">
            <a:avLst/>
          </a:prstGeom>
          <a:solidFill>
            <a:srgbClr val="FFA900"/>
          </a:solidFill>
          <a:ln>
            <a:miter lim="400000"/>
          </a:ln>
        </p:spPr>
        <p:txBody>
          <a:bodyPr lIns="71438" tIns="71438" rIns="71438" bIns="71438" anchor="ctr"/>
          <a:lstStyle/>
          <a:p>
            <a:endParaRPr sz="4500"/>
          </a:p>
        </p:txBody>
      </p:sp>
      <p:sp>
        <p:nvSpPr>
          <p:cNvPr id="253" name="Rectangle"/>
          <p:cNvSpPr/>
          <p:nvPr/>
        </p:nvSpPr>
        <p:spPr>
          <a:xfrm>
            <a:off x="15354299" y="13214351"/>
            <a:ext cx="3746503" cy="168276"/>
          </a:xfrm>
          <a:prstGeom prst="rect">
            <a:avLst/>
          </a:prstGeom>
          <a:solidFill>
            <a:srgbClr val="A7A7A7"/>
          </a:solidFill>
          <a:ln>
            <a:miter lim="400000"/>
          </a:ln>
        </p:spPr>
        <p:txBody>
          <a:bodyPr lIns="71438" tIns="71438" rIns="71438" bIns="71438" anchor="ctr"/>
          <a:lstStyle/>
          <a:p>
            <a:endParaRPr sz="4500"/>
          </a:p>
        </p:txBody>
      </p:sp>
      <p:sp>
        <p:nvSpPr>
          <p:cNvPr id="254" name="Rectangle"/>
          <p:cNvSpPr/>
          <p:nvPr/>
        </p:nvSpPr>
        <p:spPr>
          <a:xfrm>
            <a:off x="19097625" y="13214351"/>
            <a:ext cx="3746501" cy="168276"/>
          </a:xfrm>
          <a:prstGeom prst="rect">
            <a:avLst/>
          </a:prstGeom>
          <a:solidFill>
            <a:srgbClr val="004479"/>
          </a:solidFill>
          <a:ln>
            <a:miter lim="400000"/>
          </a:ln>
        </p:spPr>
        <p:txBody>
          <a:bodyPr lIns="71438" tIns="71438" rIns="71438" bIns="71438" anchor="ctr"/>
          <a:lstStyle/>
          <a:p>
            <a:endParaRPr sz="4500"/>
          </a:p>
        </p:txBody>
      </p:sp>
      <p:sp>
        <p:nvSpPr>
          <p:cNvPr id="255" name="Rectangle"/>
          <p:cNvSpPr/>
          <p:nvPr/>
        </p:nvSpPr>
        <p:spPr>
          <a:xfrm>
            <a:off x="0" y="13049249"/>
            <a:ext cx="24384000" cy="165102"/>
          </a:xfrm>
          <a:prstGeom prst="rect">
            <a:avLst/>
          </a:prstGeom>
          <a:solidFill>
            <a:srgbClr val="006EAD"/>
          </a:solidFill>
          <a:ln>
            <a:miter lim="400000"/>
          </a:ln>
        </p:spPr>
        <p:txBody>
          <a:bodyPr lIns="71438" tIns="71438" rIns="71438" bIns="71438" anchor="ctr"/>
          <a:lstStyle/>
          <a:p>
            <a:endParaRPr sz="4500"/>
          </a:p>
        </p:txBody>
      </p:sp>
      <p:sp>
        <p:nvSpPr>
          <p:cNvPr id="256" name="Rectangle"/>
          <p:cNvSpPr/>
          <p:nvPr/>
        </p:nvSpPr>
        <p:spPr>
          <a:xfrm>
            <a:off x="15354298" y="13382625"/>
            <a:ext cx="7493003" cy="165102"/>
          </a:xfrm>
          <a:prstGeom prst="rect">
            <a:avLst/>
          </a:prstGeom>
          <a:solidFill>
            <a:srgbClr val="006EAD"/>
          </a:solidFill>
          <a:ln>
            <a:miter lim="400000"/>
          </a:ln>
        </p:spPr>
        <p:txBody>
          <a:bodyPr lIns="71438" tIns="71438" rIns="71438" bIns="71438" anchor="ctr"/>
          <a:lstStyle/>
          <a:p>
            <a:endParaRPr sz="4500"/>
          </a:p>
        </p:txBody>
      </p:sp>
      <p:sp>
        <p:nvSpPr>
          <p:cNvPr id="257" name="Rectangle"/>
          <p:cNvSpPr/>
          <p:nvPr/>
        </p:nvSpPr>
        <p:spPr>
          <a:xfrm>
            <a:off x="11620500" y="13550900"/>
            <a:ext cx="3746501" cy="165101"/>
          </a:xfrm>
          <a:prstGeom prst="rect">
            <a:avLst/>
          </a:prstGeom>
          <a:solidFill>
            <a:srgbClr val="006EAD"/>
          </a:solidFill>
          <a:ln>
            <a:miter lim="400000"/>
          </a:ln>
        </p:spPr>
        <p:txBody>
          <a:bodyPr lIns="71438" tIns="71438" rIns="71438" bIns="71438" anchor="ctr"/>
          <a:lstStyle/>
          <a:p>
            <a:endParaRPr sz="4500"/>
          </a:p>
        </p:txBody>
      </p:sp>
      <p:sp>
        <p:nvSpPr>
          <p:cNvPr id="258" name="Rectangle"/>
          <p:cNvSpPr/>
          <p:nvPr/>
        </p:nvSpPr>
        <p:spPr>
          <a:xfrm>
            <a:off x="0" y="1746249"/>
            <a:ext cx="24384000" cy="165102"/>
          </a:xfrm>
          <a:prstGeom prst="rect">
            <a:avLst/>
          </a:prstGeom>
          <a:solidFill>
            <a:srgbClr val="006EAD"/>
          </a:solidFill>
          <a:ln>
            <a:miter lim="400000"/>
          </a:ln>
        </p:spPr>
        <p:txBody>
          <a:bodyPr lIns="71438" tIns="71438" rIns="71438" bIns="71438" anchor="ctr"/>
          <a:lstStyle/>
          <a:p>
            <a:endParaRPr sz="4500"/>
          </a:p>
        </p:txBody>
      </p:sp>
      <p:pic>
        <p:nvPicPr>
          <p:cNvPr id="259" name="FAIR_Logo_rgb_frei.png" descr="FAIR_Logo_rgb_frei.png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21069300" y="71438"/>
            <a:ext cx="2645835" cy="1654176"/>
          </a:xfrm>
          <a:prstGeom prst="rect">
            <a:avLst/>
          </a:prstGeom>
          <a:ln w="12700">
            <a:miter lim="400000"/>
          </a:ln>
        </p:spPr>
      </p:pic>
      <p:sp>
        <p:nvSpPr>
          <p:cNvPr id="260" name="Title Text"/>
          <p:cNvSpPr txBox="1">
            <a:spLocks noGrp="1"/>
          </p:cNvSpPr>
          <p:nvPr>
            <p:ph type="title"/>
          </p:nvPr>
        </p:nvSpPr>
        <p:spPr>
          <a:xfrm>
            <a:off x="766233" y="151876"/>
            <a:ext cx="22948903" cy="1800226"/>
          </a:xfrm>
          <a:prstGeom prst="rect">
            <a:avLst/>
          </a:prstGeom>
        </p:spPr>
        <p:txBody>
          <a:bodyPr anchor="ctr"/>
          <a:lstStyle/>
          <a:p>
            <a:r>
              <a:t>Title Text</a:t>
            </a:r>
          </a:p>
        </p:txBody>
      </p:sp>
      <p:sp>
        <p:nvSpPr>
          <p:cNvPr id="261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861443" y="13292844"/>
            <a:ext cx="577082" cy="346249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 sz="2250">
                <a:solidFill>
                  <a:srgbClr val="006EAD"/>
                </a:solidFill>
                <a:uFill>
                  <a:solidFill>
                    <a:srgbClr val="006EAD"/>
                  </a:solidFill>
                </a:uFill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91235741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6_Norm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Rectangle"/>
          <p:cNvSpPr/>
          <p:nvPr/>
        </p:nvSpPr>
        <p:spPr>
          <a:xfrm>
            <a:off x="11620500" y="13214351"/>
            <a:ext cx="3746501" cy="168276"/>
          </a:xfrm>
          <a:prstGeom prst="rect">
            <a:avLst/>
          </a:prstGeom>
          <a:solidFill>
            <a:srgbClr val="FFA900"/>
          </a:solidFill>
          <a:ln>
            <a:miter lim="400000"/>
          </a:ln>
        </p:spPr>
        <p:txBody>
          <a:bodyPr lIns="71438" tIns="71438" rIns="71438" bIns="71438" anchor="ctr"/>
          <a:lstStyle/>
          <a:p>
            <a:endParaRPr sz="4500"/>
          </a:p>
        </p:txBody>
      </p:sp>
      <p:sp>
        <p:nvSpPr>
          <p:cNvPr id="270" name="Rectangle"/>
          <p:cNvSpPr/>
          <p:nvPr/>
        </p:nvSpPr>
        <p:spPr>
          <a:xfrm>
            <a:off x="15354299" y="13214351"/>
            <a:ext cx="3746503" cy="168276"/>
          </a:xfrm>
          <a:prstGeom prst="rect">
            <a:avLst/>
          </a:prstGeom>
          <a:solidFill>
            <a:srgbClr val="A7A7A7"/>
          </a:solidFill>
          <a:ln>
            <a:miter lim="400000"/>
          </a:ln>
        </p:spPr>
        <p:txBody>
          <a:bodyPr lIns="71438" tIns="71438" rIns="71438" bIns="71438" anchor="ctr"/>
          <a:lstStyle/>
          <a:p>
            <a:endParaRPr sz="4500"/>
          </a:p>
        </p:txBody>
      </p:sp>
      <p:sp>
        <p:nvSpPr>
          <p:cNvPr id="271" name="Rectangle"/>
          <p:cNvSpPr/>
          <p:nvPr/>
        </p:nvSpPr>
        <p:spPr>
          <a:xfrm>
            <a:off x="19097625" y="13214351"/>
            <a:ext cx="3746501" cy="168276"/>
          </a:xfrm>
          <a:prstGeom prst="rect">
            <a:avLst/>
          </a:prstGeom>
          <a:solidFill>
            <a:srgbClr val="004479"/>
          </a:solidFill>
          <a:ln>
            <a:miter lim="400000"/>
          </a:ln>
        </p:spPr>
        <p:txBody>
          <a:bodyPr lIns="71438" tIns="71438" rIns="71438" bIns="71438" anchor="ctr"/>
          <a:lstStyle/>
          <a:p>
            <a:endParaRPr sz="4500"/>
          </a:p>
        </p:txBody>
      </p:sp>
      <p:sp>
        <p:nvSpPr>
          <p:cNvPr id="272" name="Rectangle"/>
          <p:cNvSpPr/>
          <p:nvPr/>
        </p:nvSpPr>
        <p:spPr>
          <a:xfrm>
            <a:off x="0" y="13049249"/>
            <a:ext cx="24384000" cy="165102"/>
          </a:xfrm>
          <a:prstGeom prst="rect">
            <a:avLst/>
          </a:prstGeom>
          <a:solidFill>
            <a:srgbClr val="006EAD"/>
          </a:solidFill>
          <a:ln>
            <a:miter lim="400000"/>
          </a:ln>
        </p:spPr>
        <p:txBody>
          <a:bodyPr lIns="71438" tIns="71438" rIns="71438" bIns="71438" anchor="ctr"/>
          <a:lstStyle/>
          <a:p>
            <a:endParaRPr sz="4500"/>
          </a:p>
        </p:txBody>
      </p:sp>
      <p:sp>
        <p:nvSpPr>
          <p:cNvPr id="273" name="Rectangle"/>
          <p:cNvSpPr/>
          <p:nvPr/>
        </p:nvSpPr>
        <p:spPr>
          <a:xfrm>
            <a:off x="15354298" y="13382625"/>
            <a:ext cx="7493003" cy="165102"/>
          </a:xfrm>
          <a:prstGeom prst="rect">
            <a:avLst/>
          </a:prstGeom>
          <a:solidFill>
            <a:srgbClr val="006EAD"/>
          </a:solidFill>
          <a:ln>
            <a:miter lim="400000"/>
          </a:ln>
        </p:spPr>
        <p:txBody>
          <a:bodyPr lIns="71438" tIns="71438" rIns="71438" bIns="71438" anchor="ctr"/>
          <a:lstStyle/>
          <a:p>
            <a:endParaRPr sz="4500"/>
          </a:p>
        </p:txBody>
      </p:sp>
      <p:sp>
        <p:nvSpPr>
          <p:cNvPr id="274" name="Rectangle"/>
          <p:cNvSpPr/>
          <p:nvPr/>
        </p:nvSpPr>
        <p:spPr>
          <a:xfrm>
            <a:off x="11620500" y="13550900"/>
            <a:ext cx="3746501" cy="165101"/>
          </a:xfrm>
          <a:prstGeom prst="rect">
            <a:avLst/>
          </a:prstGeom>
          <a:solidFill>
            <a:srgbClr val="006EAD"/>
          </a:solidFill>
          <a:ln>
            <a:miter lim="400000"/>
          </a:ln>
        </p:spPr>
        <p:txBody>
          <a:bodyPr lIns="71438" tIns="71438" rIns="71438" bIns="71438" anchor="ctr"/>
          <a:lstStyle/>
          <a:p>
            <a:endParaRPr sz="4500"/>
          </a:p>
        </p:txBody>
      </p:sp>
      <p:sp>
        <p:nvSpPr>
          <p:cNvPr id="275" name="Rectangle"/>
          <p:cNvSpPr/>
          <p:nvPr/>
        </p:nvSpPr>
        <p:spPr>
          <a:xfrm>
            <a:off x="0" y="1746249"/>
            <a:ext cx="24384000" cy="165102"/>
          </a:xfrm>
          <a:prstGeom prst="rect">
            <a:avLst/>
          </a:prstGeom>
          <a:solidFill>
            <a:srgbClr val="006EAD"/>
          </a:solidFill>
          <a:ln>
            <a:miter lim="400000"/>
          </a:ln>
        </p:spPr>
        <p:txBody>
          <a:bodyPr lIns="71438" tIns="71438" rIns="71438" bIns="71438" anchor="ctr"/>
          <a:lstStyle/>
          <a:p>
            <a:endParaRPr sz="4500"/>
          </a:p>
        </p:txBody>
      </p:sp>
      <p:pic>
        <p:nvPicPr>
          <p:cNvPr id="276" name="FAIR_Logo_rgb_frei.png" descr="FAIR_Logo_rgb_frei.png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21069300" y="71438"/>
            <a:ext cx="2645835" cy="1654176"/>
          </a:xfrm>
          <a:prstGeom prst="rect">
            <a:avLst/>
          </a:prstGeom>
          <a:ln w="12700">
            <a:miter lim="400000"/>
          </a:ln>
        </p:spPr>
      </p:pic>
      <p:sp>
        <p:nvSpPr>
          <p:cNvPr id="277" name="Title Text"/>
          <p:cNvSpPr txBox="1">
            <a:spLocks noGrp="1"/>
          </p:cNvSpPr>
          <p:nvPr>
            <p:ph type="title"/>
          </p:nvPr>
        </p:nvSpPr>
        <p:spPr>
          <a:xfrm>
            <a:off x="766233" y="151876"/>
            <a:ext cx="22948903" cy="1800226"/>
          </a:xfrm>
          <a:prstGeom prst="rect">
            <a:avLst/>
          </a:prstGeom>
        </p:spPr>
        <p:txBody>
          <a:bodyPr anchor="ctr"/>
          <a:lstStyle/>
          <a:p>
            <a:r>
              <a:t>Title Text</a:t>
            </a:r>
          </a:p>
        </p:txBody>
      </p:sp>
      <p:sp>
        <p:nvSpPr>
          <p:cNvPr id="278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3938"/>
            </a:lvl1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7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861443" y="13292844"/>
            <a:ext cx="577082" cy="346249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 sz="2250">
                <a:solidFill>
                  <a:srgbClr val="006EAD"/>
                </a:solidFill>
                <a:uFill>
                  <a:solidFill>
                    <a:srgbClr val="006EAD"/>
                  </a:solidFill>
                </a:uFill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8162504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7_Norm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Rectangle"/>
          <p:cNvSpPr/>
          <p:nvPr/>
        </p:nvSpPr>
        <p:spPr>
          <a:xfrm>
            <a:off x="11620501" y="13214350"/>
            <a:ext cx="3746503" cy="168278"/>
          </a:xfrm>
          <a:prstGeom prst="rect">
            <a:avLst/>
          </a:prstGeom>
          <a:solidFill>
            <a:srgbClr val="FFA900"/>
          </a:solidFill>
          <a:ln w="12700">
            <a:miter lim="400000"/>
          </a:ln>
        </p:spPr>
        <p:txBody>
          <a:bodyPr lIns="71438" tIns="71438" rIns="71438" bIns="71438" anchor="ctr"/>
          <a:lstStyle/>
          <a:p>
            <a:pPr marL="0" marR="81281" indent="81281"/>
            <a:endParaRPr sz="4500"/>
          </a:p>
        </p:txBody>
      </p:sp>
      <p:sp>
        <p:nvSpPr>
          <p:cNvPr id="287" name="Rectangle"/>
          <p:cNvSpPr/>
          <p:nvPr/>
        </p:nvSpPr>
        <p:spPr>
          <a:xfrm>
            <a:off x="15354298" y="13214350"/>
            <a:ext cx="3746505" cy="168278"/>
          </a:xfrm>
          <a:prstGeom prst="rect">
            <a:avLst/>
          </a:prstGeom>
          <a:solidFill>
            <a:srgbClr val="A7A7A7"/>
          </a:solidFill>
          <a:ln w="12700">
            <a:miter lim="400000"/>
          </a:ln>
        </p:spPr>
        <p:txBody>
          <a:bodyPr lIns="71438" tIns="71438" rIns="71438" bIns="71438" anchor="ctr"/>
          <a:lstStyle/>
          <a:p>
            <a:pPr marL="0" marR="81281" indent="81281"/>
            <a:endParaRPr sz="4500"/>
          </a:p>
        </p:txBody>
      </p:sp>
      <p:sp>
        <p:nvSpPr>
          <p:cNvPr id="288" name="Rectangle"/>
          <p:cNvSpPr/>
          <p:nvPr/>
        </p:nvSpPr>
        <p:spPr>
          <a:xfrm>
            <a:off x="19097626" y="13214350"/>
            <a:ext cx="3746503" cy="168278"/>
          </a:xfrm>
          <a:prstGeom prst="rect">
            <a:avLst/>
          </a:prstGeom>
          <a:solidFill>
            <a:srgbClr val="004479"/>
          </a:solidFill>
          <a:ln w="12700">
            <a:miter lim="400000"/>
          </a:ln>
        </p:spPr>
        <p:txBody>
          <a:bodyPr lIns="71438" tIns="71438" rIns="71438" bIns="71438" anchor="ctr"/>
          <a:lstStyle/>
          <a:p>
            <a:pPr marL="0" marR="81281" indent="81281"/>
            <a:endParaRPr sz="4500"/>
          </a:p>
        </p:txBody>
      </p:sp>
      <p:sp>
        <p:nvSpPr>
          <p:cNvPr id="289" name="Rectangle"/>
          <p:cNvSpPr/>
          <p:nvPr/>
        </p:nvSpPr>
        <p:spPr>
          <a:xfrm>
            <a:off x="0" y="13049250"/>
            <a:ext cx="24384000" cy="165104"/>
          </a:xfrm>
          <a:prstGeom prst="rect">
            <a:avLst/>
          </a:prstGeom>
          <a:solidFill>
            <a:srgbClr val="006EAD"/>
          </a:solidFill>
          <a:ln w="12700">
            <a:miter lim="400000"/>
          </a:ln>
        </p:spPr>
        <p:txBody>
          <a:bodyPr lIns="71438" tIns="71438" rIns="71438" bIns="71438" anchor="ctr"/>
          <a:lstStyle/>
          <a:p>
            <a:pPr marL="0" marR="81281" indent="81281"/>
            <a:endParaRPr sz="4500"/>
          </a:p>
        </p:txBody>
      </p:sp>
      <p:sp>
        <p:nvSpPr>
          <p:cNvPr id="290" name="Rectangle"/>
          <p:cNvSpPr/>
          <p:nvPr/>
        </p:nvSpPr>
        <p:spPr>
          <a:xfrm>
            <a:off x="15354299" y="13382625"/>
            <a:ext cx="7493004" cy="165104"/>
          </a:xfrm>
          <a:prstGeom prst="rect">
            <a:avLst/>
          </a:prstGeom>
          <a:solidFill>
            <a:srgbClr val="006EAD"/>
          </a:solidFill>
          <a:ln w="12700">
            <a:miter lim="400000"/>
          </a:ln>
        </p:spPr>
        <p:txBody>
          <a:bodyPr lIns="71438" tIns="71438" rIns="71438" bIns="71438" anchor="ctr"/>
          <a:lstStyle/>
          <a:p>
            <a:pPr marL="0" marR="81281" indent="81281"/>
            <a:endParaRPr sz="4500"/>
          </a:p>
        </p:txBody>
      </p:sp>
      <p:sp>
        <p:nvSpPr>
          <p:cNvPr id="291" name="Rectangle"/>
          <p:cNvSpPr/>
          <p:nvPr/>
        </p:nvSpPr>
        <p:spPr>
          <a:xfrm>
            <a:off x="11620501" y="13550898"/>
            <a:ext cx="3746503" cy="165101"/>
          </a:xfrm>
          <a:prstGeom prst="rect">
            <a:avLst/>
          </a:prstGeom>
          <a:solidFill>
            <a:srgbClr val="006EAD"/>
          </a:solidFill>
          <a:ln w="12700">
            <a:miter lim="400000"/>
          </a:ln>
        </p:spPr>
        <p:txBody>
          <a:bodyPr lIns="71438" tIns="71438" rIns="71438" bIns="71438" anchor="ctr"/>
          <a:lstStyle/>
          <a:p>
            <a:pPr marL="0" marR="81281" indent="81281"/>
            <a:endParaRPr sz="4500"/>
          </a:p>
        </p:txBody>
      </p:sp>
      <p:sp>
        <p:nvSpPr>
          <p:cNvPr id="292" name="Rectangle"/>
          <p:cNvSpPr/>
          <p:nvPr/>
        </p:nvSpPr>
        <p:spPr>
          <a:xfrm>
            <a:off x="0" y="1746249"/>
            <a:ext cx="24384000" cy="165104"/>
          </a:xfrm>
          <a:prstGeom prst="rect">
            <a:avLst/>
          </a:prstGeom>
          <a:solidFill>
            <a:srgbClr val="006EAD"/>
          </a:solidFill>
          <a:ln w="12700">
            <a:miter lim="400000"/>
          </a:ln>
        </p:spPr>
        <p:txBody>
          <a:bodyPr lIns="71438" tIns="71438" rIns="71438" bIns="71438" anchor="ctr"/>
          <a:lstStyle/>
          <a:p>
            <a:pPr marL="0" marR="81281" indent="81281"/>
            <a:endParaRPr sz="4500"/>
          </a:p>
        </p:txBody>
      </p:sp>
      <p:pic>
        <p:nvPicPr>
          <p:cNvPr id="293" name="FAIR_Logo_rgb_frei.png" descr="FAIR_Logo_rgb_fre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69299" y="71437"/>
            <a:ext cx="2645837" cy="1654178"/>
          </a:xfrm>
          <a:prstGeom prst="rect">
            <a:avLst/>
          </a:prstGeom>
          <a:ln w="12700">
            <a:miter lim="400000"/>
          </a:ln>
        </p:spPr>
      </p:pic>
      <p:sp>
        <p:nvSpPr>
          <p:cNvPr id="294" name="Title Text"/>
          <p:cNvSpPr txBox="1">
            <a:spLocks noGrp="1"/>
          </p:cNvSpPr>
          <p:nvPr>
            <p:ph type="title"/>
          </p:nvPr>
        </p:nvSpPr>
        <p:spPr>
          <a:xfrm>
            <a:off x="766230" y="151874"/>
            <a:ext cx="22948905" cy="1800229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295" name="Body Level One…"/>
          <p:cNvSpPr txBox="1">
            <a:spLocks noGrp="1"/>
          </p:cNvSpPr>
          <p:nvPr>
            <p:ph type="body" idx="1"/>
          </p:nvPr>
        </p:nvSpPr>
        <p:spPr>
          <a:xfrm>
            <a:off x="766230" y="2251075"/>
            <a:ext cx="22948905" cy="1146492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Tx/>
              <a:buFontTx/>
            </a:lvl1pPr>
            <a:lvl2pPr marL="669750" indent="-455430">
              <a:spcBef>
                <a:spcPts val="984"/>
              </a:spcBef>
              <a:buClrTx/>
              <a:buChar char="▪"/>
              <a:defRPr sz="4781">
                <a:solidFill>
                  <a:srgbClr val="006EAD"/>
                </a:solidFill>
                <a:uFill>
                  <a:solidFill>
                    <a:srgbClr val="006EAD"/>
                  </a:solidFill>
                </a:uFill>
              </a:defRPr>
            </a:lvl2pPr>
            <a:lvl3pPr marL="171456" indent="857279">
              <a:spcBef>
                <a:spcPts val="984"/>
              </a:spcBef>
              <a:defRPr sz="4781">
                <a:solidFill>
                  <a:srgbClr val="006EAD"/>
                </a:solidFill>
                <a:uFill>
                  <a:solidFill>
                    <a:srgbClr val="006EAD"/>
                  </a:solidFill>
                </a:uFill>
              </a:defRPr>
            </a:lvl3pPr>
            <a:lvl4pPr marL="171456" indent="1216068">
              <a:spcBef>
                <a:spcPts val="984"/>
              </a:spcBef>
              <a:defRPr sz="4781" i="0">
                <a:solidFill>
                  <a:srgbClr val="006EAD"/>
                </a:solidFill>
                <a:uFill>
                  <a:solidFill>
                    <a:srgbClr val="006EAD"/>
                  </a:solidFill>
                </a:uFill>
              </a:defRPr>
            </a:lvl4pPr>
            <a:lvl5pPr marL="171456" indent="1619308">
              <a:spcBef>
                <a:spcPts val="984"/>
              </a:spcBef>
              <a:defRPr sz="4781">
                <a:solidFill>
                  <a:srgbClr val="006EAD"/>
                </a:solidFill>
                <a:uFill>
                  <a:solidFill>
                    <a:srgbClr val="006EAD"/>
                  </a:solidFill>
                </a:u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9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861443" y="13292844"/>
            <a:ext cx="577082" cy="346249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 sz="2250">
                <a:solidFill>
                  <a:srgbClr val="006EAD"/>
                </a:solidFill>
                <a:uFill>
                  <a:solidFill>
                    <a:srgbClr val="006EAD"/>
                  </a:solidFill>
                </a:uFill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58419568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8_Norm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Rectangle"/>
          <p:cNvSpPr/>
          <p:nvPr/>
        </p:nvSpPr>
        <p:spPr>
          <a:xfrm>
            <a:off x="11620500" y="13214351"/>
            <a:ext cx="3746505" cy="168279"/>
          </a:xfrm>
          <a:prstGeom prst="rect">
            <a:avLst/>
          </a:prstGeom>
          <a:solidFill>
            <a:srgbClr val="FFA900"/>
          </a:solidFill>
          <a:ln w="12700">
            <a:miter lim="400000"/>
          </a:ln>
        </p:spPr>
        <p:txBody>
          <a:bodyPr lIns="71438" tIns="71438" rIns="71438" bIns="71438" anchor="ctr"/>
          <a:lstStyle/>
          <a:p>
            <a:pPr marL="0" marR="81280" indent="162563"/>
            <a:endParaRPr sz="4500"/>
          </a:p>
        </p:txBody>
      </p:sp>
      <p:sp>
        <p:nvSpPr>
          <p:cNvPr id="304" name="Rectangle"/>
          <p:cNvSpPr/>
          <p:nvPr/>
        </p:nvSpPr>
        <p:spPr>
          <a:xfrm>
            <a:off x="15354299" y="13214351"/>
            <a:ext cx="3746507" cy="168279"/>
          </a:xfrm>
          <a:prstGeom prst="rect">
            <a:avLst/>
          </a:prstGeom>
          <a:solidFill>
            <a:srgbClr val="A7A7A7"/>
          </a:solidFill>
          <a:ln w="12700">
            <a:miter lim="400000"/>
          </a:ln>
        </p:spPr>
        <p:txBody>
          <a:bodyPr lIns="71438" tIns="71438" rIns="71438" bIns="71438" anchor="ctr"/>
          <a:lstStyle/>
          <a:p>
            <a:pPr marL="0" marR="81280" indent="162563"/>
            <a:endParaRPr sz="4500"/>
          </a:p>
        </p:txBody>
      </p:sp>
      <p:sp>
        <p:nvSpPr>
          <p:cNvPr id="305" name="Rectangle"/>
          <p:cNvSpPr/>
          <p:nvPr/>
        </p:nvSpPr>
        <p:spPr>
          <a:xfrm>
            <a:off x="19097625" y="13214351"/>
            <a:ext cx="3746505" cy="168279"/>
          </a:xfrm>
          <a:prstGeom prst="rect">
            <a:avLst/>
          </a:prstGeom>
          <a:solidFill>
            <a:srgbClr val="004479"/>
          </a:solidFill>
          <a:ln w="12700">
            <a:miter lim="400000"/>
          </a:ln>
        </p:spPr>
        <p:txBody>
          <a:bodyPr lIns="71438" tIns="71438" rIns="71438" bIns="71438" anchor="ctr"/>
          <a:lstStyle/>
          <a:p>
            <a:pPr marL="0" marR="81280" indent="162563"/>
            <a:endParaRPr sz="4500"/>
          </a:p>
        </p:txBody>
      </p:sp>
      <p:sp>
        <p:nvSpPr>
          <p:cNvPr id="306" name="Rectangle"/>
          <p:cNvSpPr/>
          <p:nvPr/>
        </p:nvSpPr>
        <p:spPr>
          <a:xfrm>
            <a:off x="0" y="13049249"/>
            <a:ext cx="24384000" cy="165105"/>
          </a:xfrm>
          <a:prstGeom prst="rect">
            <a:avLst/>
          </a:prstGeom>
          <a:solidFill>
            <a:srgbClr val="006EAD"/>
          </a:solidFill>
          <a:ln w="12700">
            <a:miter lim="400000"/>
          </a:ln>
        </p:spPr>
        <p:txBody>
          <a:bodyPr lIns="71438" tIns="71438" rIns="71438" bIns="71438" anchor="ctr"/>
          <a:lstStyle/>
          <a:p>
            <a:pPr marL="0" marR="81280" indent="162563"/>
            <a:endParaRPr sz="4500"/>
          </a:p>
        </p:txBody>
      </p:sp>
      <p:sp>
        <p:nvSpPr>
          <p:cNvPr id="307" name="Rectangle"/>
          <p:cNvSpPr/>
          <p:nvPr/>
        </p:nvSpPr>
        <p:spPr>
          <a:xfrm>
            <a:off x="15354299" y="13382625"/>
            <a:ext cx="7493004" cy="165105"/>
          </a:xfrm>
          <a:prstGeom prst="rect">
            <a:avLst/>
          </a:prstGeom>
          <a:solidFill>
            <a:srgbClr val="006EAD"/>
          </a:solidFill>
          <a:ln w="12700">
            <a:miter lim="400000"/>
          </a:ln>
        </p:spPr>
        <p:txBody>
          <a:bodyPr lIns="71438" tIns="71438" rIns="71438" bIns="71438" anchor="ctr"/>
          <a:lstStyle/>
          <a:p>
            <a:pPr marL="0" marR="81280" indent="162563"/>
            <a:endParaRPr sz="4500"/>
          </a:p>
        </p:txBody>
      </p:sp>
      <p:sp>
        <p:nvSpPr>
          <p:cNvPr id="308" name="Rectangle"/>
          <p:cNvSpPr/>
          <p:nvPr/>
        </p:nvSpPr>
        <p:spPr>
          <a:xfrm>
            <a:off x="11620500" y="13550897"/>
            <a:ext cx="3746505" cy="165101"/>
          </a:xfrm>
          <a:prstGeom prst="rect">
            <a:avLst/>
          </a:prstGeom>
          <a:solidFill>
            <a:srgbClr val="006EAD"/>
          </a:solidFill>
          <a:ln w="12700">
            <a:miter lim="400000"/>
          </a:ln>
        </p:spPr>
        <p:txBody>
          <a:bodyPr lIns="71438" tIns="71438" rIns="71438" bIns="71438" anchor="ctr"/>
          <a:lstStyle/>
          <a:p>
            <a:pPr marL="0" marR="81280" indent="162563"/>
            <a:endParaRPr sz="4500"/>
          </a:p>
        </p:txBody>
      </p:sp>
      <p:sp>
        <p:nvSpPr>
          <p:cNvPr id="309" name="Rectangle"/>
          <p:cNvSpPr/>
          <p:nvPr/>
        </p:nvSpPr>
        <p:spPr>
          <a:xfrm>
            <a:off x="0" y="1746249"/>
            <a:ext cx="24384000" cy="165105"/>
          </a:xfrm>
          <a:prstGeom prst="rect">
            <a:avLst/>
          </a:prstGeom>
          <a:solidFill>
            <a:srgbClr val="006EAD"/>
          </a:solidFill>
          <a:ln w="12700">
            <a:miter lim="400000"/>
          </a:ln>
        </p:spPr>
        <p:txBody>
          <a:bodyPr lIns="71438" tIns="71438" rIns="71438" bIns="71438" anchor="ctr"/>
          <a:lstStyle/>
          <a:p>
            <a:pPr marL="0" marR="81280" indent="162563"/>
            <a:endParaRPr sz="4500"/>
          </a:p>
        </p:txBody>
      </p:sp>
      <p:pic>
        <p:nvPicPr>
          <p:cNvPr id="310" name="FAIR_Logo_rgb_frei.png" descr="FAIR_Logo_rgb_fre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69298" y="71437"/>
            <a:ext cx="2645839" cy="1654178"/>
          </a:xfrm>
          <a:prstGeom prst="rect">
            <a:avLst/>
          </a:prstGeom>
          <a:ln w="12700">
            <a:miter lim="400000"/>
          </a:ln>
        </p:spPr>
      </p:pic>
      <p:sp>
        <p:nvSpPr>
          <p:cNvPr id="311" name="Title Text"/>
          <p:cNvSpPr txBox="1">
            <a:spLocks noGrp="1"/>
          </p:cNvSpPr>
          <p:nvPr>
            <p:ph type="title"/>
          </p:nvPr>
        </p:nvSpPr>
        <p:spPr>
          <a:xfrm>
            <a:off x="766230" y="151873"/>
            <a:ext cx="22948905" cy="1800231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12" name="Body Level One…"/>
          <p:cNvSpPr txBox="1">
            <a:spLocks noGrp="1"/>
          </p:cNvSpPr>
          <p:nvPr>
            <p:ph type="body" idx="1"/>
          </p:nvPr>
        </p:nvSpPr>
        <p:spPr>
          <a:xfrm>
            <a:off x="766230" y="2251075"/>
            <a:ext cx="22948905" cy="1146493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Tx/>
              <a:buFontTx/>
            </a:lvl1pPr>
            <a:lvl2pPr marL="669750" indent="-455430">
              <a:spcBef>
                <a:spcPts val="984"/>
              </a:spcBef>
              <a:buClrTx/>
              <a:buChar char="▪"/>
              <a:defRPr sz="4781">
                <a:solidFill>
                  <a:srgbClr val="006EAD"/>
                </a:solidFill>
                <a:uFill>
                  <a:solidFill>
                    <a:srgbClr val="006EAD"/>
                  </a:solidFill>
                </a:uFill>
              </a:defRPr>
            </a:lvl2pPr>
            <a:lvl3pPr marL="171456" indent="0">
              <a:spcBef>
                <a:spcPts val="984"/>
              </a:spcBef>
              <a:defRPr sz="4781">
                <a:solidFill>
                  <a:srgbClr val="006EAD"/>
                </a:solidFill>
                <a:uFill>
                  <a:solidFill>
                    <a:srgbClr val="006EAD"/>
                  </a:solidFill>
                </a:uFill>
              </a:defRPr>
            </a:lvl3pPr>
            <a:lvl4pPr marL="171456" indent="0">
              <a:spcBef>
                <a:spcPts val="984"/>
              </a:spcBef>
              <a:defRPr sz="4781" i="0">
                <a:solidFill>
                  <a:srgbClr val="006EAD"/>
                </a:solidFill>
                <a:uFill>
                  <a:solidFill>
                    <a:srgbClr val="006EAD"/>
                  </a:solidFill>
                </a:uFill>
              </a:defRPr>
            </a:lvl4pPr>
            <a:lvl5pPr marL="171456" indent="0">
              <a:spcBef>
                <a:spcPts val="984"/>
              </a:spcBef>
              <a:defRPr sz="4781">
                <a:solidFill>
                  <a:srgbClr val="006EAD"/>
                </a:solidFill>
                <a:uFill>
                  <a:solidFill>
                    <a:srgbClr val="006EAD"/>
                  </a:solidFill>
                </a:u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861443" y="13292844"/>
            <a:ext cx="577082" cy="346249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 sz="2250">
                <a:solidFill>
                  <a:srgbClr val="006EAD"/>
                </a:solidFill>
                <a:uFill>
                  <a:solidFill>
                    <a:srgbClr val="006EAD"/>
                  </a:solidFill>
                </a:uFill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61795796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9_Norm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Rectangle"/>
          <p:cNvSpPr/>
          <p:nvPr/>
        </p:nvSpPr>
        <p:spPr>
          <a:xfrm>
            <a:off x="11620500" y="13214351"/>
            <a:ext cx="3746505" cy="168279"/>
          </a:xfrm>
          <a:prstGeom prst="rect">
            <a:avLst/>
          </a:prstGeom>
          <a:solidFill>
            <a:srgbClr val="FFA900"/>
          </a:solidFill>
          <a:ln w="12700">
            <a:miter lim="400000"/>
          </a:ln>
        </p:spPr>
        <p:txBody>
          <a:bodyPr lIns="71438" tIns="71438" rIns="71438" bIns="71438" anchor="ctr"/>
          <a:lstStyle/>
          <a:p>
            <a:pPr marL="0" marR="81280" indent="162563"/>
            <a:endParaRPr sz="4500"/>
          </a:p>
        </p:txBody>
      </p:sp>
      <p:sp>
        <p:nvSpPr>
          <p:cNvPr id="321" name="Rectangle"/>
          <p:cNvSpPr/>
          <p:nvPr/>
        </p:nvSpPr>
        <p:spPr>
          <a:xfrm>
            <a:off x="15354299" y="13214351"/>
            <a:ext cx="3746507" cy="168279"/>
          </a:xfrm>
          <a:prstGeom prst="rect">
            <a:avLst/>
          </a:prstGeom>
          <a:solidFill>
            <a:srgbClr val="A7A7A7"/>
          </a:solidFill>
          <a:ln w="12700">
            <a:miter lim="400000"/>
          </a:ln>
        </p:spPr>
        <p:txBody>
          <a:bodyPr lIns="71438" tIns="71438" rIns="71438" bIns="71438" anchor="ctr"/>
          <a:lstStyle/>
          <a:p>
            <a:pPr marL="0" marR="81280" indent="162563"/>
            <a:endParaRPr sz="4500"/>
          </a:p>
        </p:txBody>
      </p:sp>
      <p:sp>
        <p:nvSpPr>
          <p:cNvPr id="322" name="Rectangle"/>
          <p:cNvSpPr/>
          <p:nvPr/>
        </p:nvSpPr>
        <p:spPr>
          <a:xfrm>
            <a:off x="19097625" y="13214351"/>
            <a:ext cx="3746505" cy="168279"/>
          </a:xfrm>
          <a:prstGeom prst="rect">
            <a:avLst/>
          </a:prstGeom>
          <a:solidFill>
            <a:srgbClr val="004479"/>
          </a:solidFill>
          <a:ln w="12700">
            <a:miter lim="400000"/>
          </a:ln>
        </p:spPr>
        <p:txBody>
          <a:bodyPr lIns="71438" tIns="71438" rIns="71438" bIns="71438" anchor="ctr"/>
          <a:lstStyle/>
          <a:p>
            <a:pPr marL="0" marR="81280" indent="162563"/>
            <a:endParaRPr sz="4500"/>
          </a:p>
        </p:txBody>
      </p:sp>
      <p:sp>
        <p:nvSpPr>
          <p:cNvPr id="323" name="Rectangle"/>
          <p:cNvSpPr/>
          <p:nvPr/>
        </p:nvSpPr>
        <p:spPr>
          <a:xfrm>
            <a:off x="0" y="13049249"/>
            <a:ext cx="24384000" cy="165105"/>
          </a:xfrm>
          <a:prstGeom prst="rect">
            <a:avLst/>
          </a:prstGeom>
          <a:solidFill>
            <a:srgbClr val="006EAD"/>
          </a:solidFill>
          <a:ln w="12700">
            <a:miter lim="400000"/>
          </a:ln>
        </p:spPr>
        <p:txBody>
          <a:bodyPr lIns="71438" tIns="71438" rIns="71438" bIns="71438" anchor="ctr"/>
          <a:lstStyle/>
          <a:p>
            <a:pPr marL="0" marR="81280" indent="162563"/>
            <a:endParaRPr sz="4500"/>
          </a:p>
        </p:txBody>
      </p:sp>
      <p:sp>
        <p:nvSpPr>
          <p:cNvPr id="324" name="Rectangle"/>
          <p:cNvSpPr/>
          <p:nvPr/>
        </p:nvSpPr>
        <p:spPr>
          <a:xfrm>
            <a:off x="15354299" y="13382625"/>
            <a:ext cx="7493004" cy="165105"/>
          </a:xfrm>
          <a:prstGeom prst="rect">
            <a:avLst/>
          </a:prstGeom>
          <a:solidFill>
            <a:srgbClr val="006EAD"/>
          </a:solidFill>
          <a:ln w="12700">
            <a:miter lim="400000"/>
          </a:ln>
        </p:spPr>
        <p:txBody>
          <a:bodyPr lIns="71438" tIns="71438" rIns="71438" bIns="71438" anchor="ctr"/>
          <a:lstStyle/>
          <a:p>
            <a:pPr marL="0" marR="81280" indent="162563"/>
            <a:endParaRPr sz="4500"/>
          </a:p>
        </p:txBody>
      </p:sp>
      <p:sp>
        <p:nvSpPr>
          <p:cNvPr id="325" name="Rectangle"/>
          <p:cNvSpPr/>
          <p:nvPr/>
        </p:nvSpPr>
        <p:spPr>
          <a:xfrm>
            <a:off x="11620500" y="13550897"/>
            <a:ext cx="3746505" cy="165101"/>
          </a:xfrm>
          <a:prstGeom prst="rect">
            <a:avLst/>
          </a:prstGeom>
          <a:solidFill>
            <a:srgbClr val="006EAD"/>
          </a:solidFill>
          <a:ln w="12700">
            <a:miter lim="400000"/>
          </a:ln>
        </p:spPr>
        <p:txBody>
          <a:bodyPr lIns="71438" tIns="71438" rIns="71438" bIns="71438" anchor="ctr"/>
          <a:lstStyle/>
          <a:p>
            <a:pPr marL="0" marR="81280" indent="162563"/>
            <a:endParaRPr sz="4500"/>
          </a:p>
        </p:txBody>
      </p:sp>
      <p:sp>
        <p:nvSpPr>
          <p:cNvPr id="326" name="Rectangle"/>
          <p:cNvSpPr/>
          <p:nvPr/>
        </p:nvSpPr>
        <p:spPr>
          <a:xfrm>
            <a:off x="0" y="1746249"/>
            <a:ext cx="24384000" cy="165105"/>
          </a:xfrm>
          <a:prstGeom prst="rect">
            <a:avLst/>
          </a:prstGeom>
          <a:solidFill>
            <a:srgbClr val="006EAD"/>
          </a:solidFill>
          <a:ln w="12700">
            <a:miter lim="400000"/>
          </a:ln>
        </p:spPr>
        <p:txBody>
          <a:bodyPr lIns="71438" tIns="71438" rIns="71438" bIns="71438" anchor="ctr"/>
          <a:lstStyle/>
          <a:p>
            <a:pPr marL="0" marR="81280" indent="162563"/>
            <a:endParaRPr sz="4500"/>
          </a:p>
        </p:txBody>
      </p:sp>
      <p:pic>
        <p:nvPicPr>
          <p:cNvPr id="327" name="FAIR_Logo_rgb_frei.png" descr="FAIR_Logo_rgb_fre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69298" y="71437"/>
            <a:ext cx="2645839" cy="1654178"/>
          </a:xfrm>
          <a:prstGeom prst="rect">
            <a:avLst/>
          </a:prstGeom>
          <a:ln w="12700">
            <a:miter lim="400000"/>
          </a:ln>
        </p:spPr>
      </p:pic>
      <p:sp>
        <p:nvSpPr>
          <p:cNvPr id="328" name="Title Text"/>
          <p:cNvSpPr txBox="1">
            <a:spLocks noGrp="1"/>
          </p:cNvSpPr>
          <p:nvPr>
            <p:ph type="title"/>
          </p:nvPr>
        </p:nvSpPr>
        <p:spPr>
          <a:xfrm>
            <a:off x="766230" y="450849"/>
            <a:ext cx="22948905" cy="1800228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329" name="Body Level One…"/>
          <p:cNvSpPr txBox="1">
            <a:spLocks noGrp="1"/>
          </p:cNvSpPr>
          <p:nvPr>
            <p:ph type="body" idx="1"/>
          </p:nvPr>
        </p:nvSpPr>
        <p:spPr>
          <a:xfrm>
            <a:off x="766230" y="2251075"/>
            <a:ext cx="22948905" cy="1146493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844"/>
              </a:spcBef>
              <a:buClrTx/>
              <a:buFontTx/>
              <a:defRPr sz="3656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lvl1pPr>
            <a:lvl2pPr marL="0" indent="0">
              <a:buClrTx/>
              <a:buSzTx/>
              <a:buNone/>
              <a:defRPr sz="3656"/>
            </a:lvl2pPr>
            <a:lvl3pPr marL="2226733" indent="0">
              <a:spcBef>
                <a:spcPts val="844"/>
              </a:spcBef>
              <a:buSzPct val="100000"/>
              <a:buChar char="§"/>
              <a:defRPr sz="3656"/>
            </a:lvl3pPr>
            <a:lvl4pPr marL="0" indent="0">
              <a:spcBef>
                <a:spcPts val="844"/>
              </a:spcBef>
              <a:defRPr sz="3656" i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lvl4pPr>
            <a:lvl5pPr marL="0" indent="0">
              <a:spcBef>
                <a:spcPts val="844"/>
              </a:spcBef>
              <a:defRPr sz="3656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3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861443" y="13292844"/>
            <a:ext cx="577082" cy="346249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 sz="2250">
                <a:solidFill>
                  <a:srgbClr val="006EAD"/>
                </a:solidFill>
                <a:uFill>
                  <a:solidFill>
                    <a:srgbClr val="006EAD"/>
                  </a:solidFill>
                </a:uFill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74368473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Rectangle"/>
          <p:cNvSpPr/>
          <p:nvPr/>
        </p:nvSpPr>
        <p:spPr>
          <a:xfrm>
            <a:off x="11616267" y="13214350"/>
            <a:ext cx="3746503" cy="168278"/>
          </a:xfrm>
          <a:prstGeom prst="rect">
            <a:avLst/>
          </a:prstGeom>
          <a:solidFill>
            <a:srgbClr val="FF9900"/>
          </a:solidFill>
          <a:ln w="12700">
            <a:miter lim="400000"/>
          </a:ln>
        </p:spPr>
        <p:txBody>
          <a:bodyPr lIns="91439" tIns="91439" rIns="91439" bIns="91439" anchor="ctr"/>
          <a:lstStyle/>
          <a:p>
            <a:pPr marL="0" marR="0" defTabSz="1828865">
              <a:defRPr>
                <a:uFillTx/>
              </a:defRPr>
            </a:pPr>
            <a:endParaRPr sz="4500"/>
          </a:p>
        </p:txBody>
      </p:sp>
      <p:sp>
        <p:nvSpPr>
          <p:cNvPr id="338" name="Rectangle"/>
          <p:cNvSpPr/>
          <p:nvPr/>
        </p:nvSpPr>
        <p:spPr>
          <a:xfrm>
            <a:off x="15354300" y="13214350"/>
            <a:ext cx="3746501" cy="168278"/>
          </a:xfrm>
          <a:prstGeom prst="rect">
            <a:avLst/>
          </a:prstGeom>
          <a:solidFill>
            <a:srgbClr val="969696"/>
          </a:solidFill>
          <a:ln w="12700">
            <a:miter lim="400000"/>
          </a:ln>
        </p:spPr>
        <p:txBody>
          <a:bodyPr lIns="91439" tIns="91439" rIns="91439" bIns="91439" anchor="ctr"/>
          <a:lstStyle/>
          <a:p>
            <a:pPr marL="0" marR="0" defTabSz="1828865">
              <a:defRPr>
                <a:uFillTx/>
              </a:defRPr>
            </a:pPr>
            <a:endParaRPr sz="4500"/>
          </a:p>
        </p:txBody>
      </p:sp>
      <p:sp>
        <p:nvSpPr>
          <p:cNvPr id="339" name="Rectangle"/>
          <p:cNvSpPr/>
          <p:nvPr/>
        </p:nvSpPr>
        <p:spPr>
          <a:xfrm>
            <a:off x="19100800" y="13214350"/>
            <a:ext cx="3746503" cy="168278"/>
          </a:xfrm>
          <a:prstGeom prst="rect">
            <a:avLst/>
          </a:prstGeom>
          <a:solidFill>
            <a:srgbClr val="003366"/>
          </a:solidFill>
          <a:ln w="12700">
            <a:miter lim="400000"/>
          </a:ln>
        </p:spPr>
        <p:txBody>
          <a:bodyPr lIns="91439" tIns="91439" rIns="91439" bIns="91439" anchor="ctr"/>
          <a:lstStyle/>
          <a:p>
            <a:pPr marL="0" marR="0" defTabSz="1828865">
              <a:defRPr>
                <a:uFillTx/>
              </a:defRPr>
            </a:pPr>
            <a:endParaRPr sz="4500"/>
          </a:p>
        </p:txBody>
      </p:sp>
      <p:sp>
        <p:nvSpPr>
          <p:cNvPr id="340" name="Rectangle"/>
          <p:cNvSpPr/>
          <p:nvPr/>
        </p:nvSpPr>
        <p:spPr>
          <a:xfrm>
            <a:off x="-1" y="13049249"/>
            <a:ext cx="24384002" cy="165102"/>
          </a:xfrm>
          <a:prstGeom prst="rect">
            <a:avLst/>
          </a:prstGeom>
          <a:solidFill>
            <a:srgbClr val="00599D"/>
          </a:solidFill>
          <a:ln w="12700">
            <a:miter lim="400000"/>
          </a:ln>
        </p:spPr>
        <p:txBody>
          <a:bodyPr lIns="91439" tIns="91439" rIns="91439" bIns="91439" anchor="ctr"/>
          <a:lstStyle/>
          <a:p>
            <a:pPr marL="0" marR="0" defTabSz="1828865">
              <a:defRPr>
                <a:uFillTx/>
              </a:defRPr>
            </a:pPr>
            <a:endParaRPr sz="4500"/>
          </a:p>
        </p:txBody>
      </p:sp>
      <p:sp>
        <p:nvSpPr>
          <p:cNvPr id="341" name="Rectangle"/>
          <p:cNvSpPr/>
          <p:nvPr/>
        </p:nvSpPr>
        <p:spPr>
          <a:xfrm>
            <a:off x="15354300" y="13382626"/>
            <a:ext cx="7493003" cy="165102"/>
          </a:xfrm>
          <a:prstGeom prst="rect">
            <a:avLst/>
          </a:prstGeom>
          <a:solidFill>
            <a:srgbClr val="00599D"/>
          </a:solidFill>
          <a:ln w="12700">
            <a:miter lim="400000"/>
          </a:ln>
        </p:spPr>
        <p:txBody>
          <a:bodyPr lIns="91439" tIns="91439" rIns="91439" bIns="91439" anchor="ctr"/>
          <a:lstStyle/>
          <a:p>
            <a:pPr marL="0" marR="0" defTabSz="1828865">
              <a:defRPr>
                <a:uFillTx/>
              </a:defRPr>
            </a:pPr>
            <a:endParaRPr sz="4500"/>
          </a:p>
        </p:txBody>
      </p:sp>
      <p:sp>
        <p:nvSpPr>
          <p:cNvPr id="342" name="Rectangle"/>
          <p:cNvSpPr/>
          <p:nvPr/>
        </p:nvSpPr>
        <p:spPr>
          <a:xfrm>
            <a:off x="11616267" y="13550900"/>
            <a:ext cx="3746503" cy="165101"/>
          </a:xfrm>
          <a:prstGeom prst="rect">
            <a:avLst/>
          </a:prstGeom>
          <a:solidFill>
            <a:srgbClr val="00599D"/>
          </a:solidFill>
          <a:ln w="12700">
            <a:miter lim="400000"/>
          </a:ln>
        </p:spPr>
        <p:txBody>
          <a:bodyPr lIns="91439" tIns="91439" rIns="91439" bIns="91439" anchor="ctr"/>
          <a:lstStyle/>
          <a:p>
            <a:pPr marL="0" marR="0" defTabSz="1828865">
              <a:defRPr>
                <a:uFillTx/>
              </a:defRPr>
            </a:pPr>
            <a:endParaRPr sz="4500"/>
          </a:p>
        </p:txBody>
      </p:sp>
      <p:sp>
        <p:nvSpPr>
          <p:cNvPr id="343" name="Rectangle"/>
          <p:cNvSpPr/>
          <p:nvPr/>
        </p:nvSpPr>
        <p:spPr>
          <a:xfrm>
            <a:off x="-1" y="1746249"/>
            <a:ext cx="24384002" cy="165102"/>
          </a:xfrm>
          <a:prstGeom prst="rect">
            <a:avLst/>
          </a:prstGeom>
          <a:solidFill>
            <a:srgbClr val="00599D"/>
          </a:solidFill>
          <a:ln w="12700">
            <a:miter lim="400000"/>
          </a:ln>
        </p:spPr>
        <p:txBody>
          <a:bodyPr lIns="91439" tIns="91439" rIns="91439" bIns="91439" anchor="ctr"/>
          <a:lstStyle/>
          <a:p>
            <a:pPr marL="0" marR="0" defTabSz="1828865">
              <a:defRPr>
                <a:uFillTx/>
              </a:defRPr>
            </a:pPr>
            <a:endParaRPr sz="4500"/>
          </a:p>
        </p:txBody>
      </p:sp>
      <p:pic>
        <p:nvPicPr>
          <p:cNvPr id="344" name="FAIR_Logo_rgb_frei" descr="FAIR_Logo_rgb_frei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69303" y="76199"/>
            <a:ext cx="2645833" cy="1654178"/>
          </a:xfrm>
          <a:prstGeom prst="rect">
            <a:avLst/>
          </a:prstGeom>
          <a:ln w="12700">
            <a:miter lim="400000"/>
          </a:ln>
        </p:spPr>
      </p:pic>
      <p:sp>
        <p:nvSpPr>
          <p:cNvPr id="345" name="Title Text"/>
          <p:cNvSpPr txBox="1">
            <a:spLocks noGrp="1"/>
          </p:cNvSpPr>
          <p:nvPr>
            <p:ph type="title"/>
          </p:nvPr>
        </p:nvSpPr>
        <p:spPr>
          <a:xfrm>
            <a:off x="766235" y="450850"/>
            <a:ext cx="22948899" cy="981077"/>
          </a:xfrm>
          <a:prstGeom prst="rect">
            <a:avLst/>
          </a:prstGeom>
        </p:spPr>
        <p:txBody>
          <a:bodyPr>
            <a:normAutofit/>
          </a:bodyPr>
          <a:lstStyle>
            <a:lvl1pPr defTabSz="1828865">
              <a:defRPr>
                <a:solidFill>
                  <a:srgbClr val="00599D"/>
                </a:solidFill>
                <a:uFillTx/>
              </a:defRPr>
            </a:lvl1pPr>
          </a:lstStyle>
          <a:p>
            <a:r>
              <a:t>Title Text</a:t>
            </a:r>
          </a:p>
        </p:txBody>
      </p:sp>
      <p:sp>
        <p:nvSpPr>
          <p:cNvPr id="34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489" y="13177751"/>
            <a:ext cx="577081" cy="346249"/>
          </a:xfrm>
          <a:prstGeom prst="rect">
            <a:avLst/>
          </a:prstGeom>
        </p:spPr>
        <p:txBody>
          <a:bodyPr lIns="0" tIns="0" rIns="0" bIns="0" anchor="ctr"/>
          <a:lstStyle>
            <a:lvl1pPr algn="l" defTabSz="1828865">
              <a:defRPr sz="2250">
                <a:solidFill>
                  <a:srgbClr val="FFFFFF"/>
                </a:solidFill>
                <a:uFillTx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84761122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0_Norm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Rectangle"/>
          <p:cNvSpPr/>
          <p:nvPr/>
        </p:nvSpPr>
        <p:spPr>
          <a:xfrm>
            <a:off x="11620501" y="13214350"/>
            <a:ext cx="3746503" cy="168278"/>
          </a:xfrm>
          <a:prstGeom prst="rect">
            <a:avLst/>
          </a:prstGeom>
          <a:solidFill>
            <a:srgbClr val="FFA900"/>
          </a:solidFill>
          <a:ln w="12700">
            <a:miter lim="400000"/>
          </a:ln>
        </p:spPr>
        <p:txBody>
          <a:bodyPr lIns="71438" tIns="71438" rIns="71438" bIns="71438" anchor="ctr"/>
          <a:lstStyle/>
          <a:p>
            <a:pPr marL="0" marR="81281" indent="81281"/>
            <a:endParaRPr sz="4500"/>
          </a:p>
        </p:txBody>
      </p:sp>
      <p:sp>
        <p:nvSpPr>
          <p:cNvPr id="354" name="Rectangle"/>
          <p:cNvSpPr/>
          <p:nvPr/>
        </p:nvSpPr>
        <p:spPr>
          <a:xfrm>
            <a:off x="15354298" y="13214350"/>
            <a:ext cx="3746505" cy="168278"/>
          </a:xfrm>
          <a:prstGeom prst="rect">
            <a:avLst/>
          </a:prstGeom>
          <a:solidFill>
            <a:srgbClr val="A7A7A7"/>
          </a:solidFill>
          <a:ln w="12700">
            <a:miter lim="400000"/>
          </a:ln>
        </p:spPr>
        <p:txBody>
          <a:bodyPr lIns="71438" tIns="71438" rIns="71438" bIns="71438" anchor="ctr"/>
          <a:lstStyle/>
          <a:p>
            <a:pPr marL="0" marR="81281" indent="81281"/>
            <a:endParaRPr sz="4500"/>
          </a:p>
        </p:txBody>
      </p:sp>
      <p:sp>
        <p:nvSpPr>
          <p:cNvPr id="355" name="Rectangle"/>
          <p:cNvSpPr/>
          <p:nvPr/>
        </p:nvSpPr>
        <p:spPr>
          <a:xfrm>
            <a:off x="19097626" y="13214350"/>
            <a:ext cx="3746503" cy="168278"/>
          </a:xfrm>
          <a:prstGeom prst="rect">
            <a:avLst/>
          </a:prstGeom>
          <a:solidFill>
            <a:srgbClr val="004479"/>
          </a:solidFill>
          <a:ln w="12700">
            <a:miter lim="400000"/>
          </a:ln>
        </p:spPr>
        <p:txBody>
          <a:bodyPr lIns="71438" tIns="71438" rIns="71438" bIns="71438" anchor="ctr"/>
          <a:lstStyle/>
          <a:p>
            <a:pPr marL="0" marR="81281" indent="81281"/>
            <a:endParaRPr sz="4500"/>
          </a:p>
        </p:txBody>
      </p:sp>
      <p:sp>
        <p:nvSpPr>
          <p:cNvPr id="356" name="Rectangle"/>
          <p:cNvSpPr/>
          <p:nvPr/>
        </p:nvSpPr>
        <p:spPr>
          <a:xfrm>
            <a:off x="0" y="13049250"/>
            <a:ext cx="24384000" cy="165104"/>
          </a:xfrm>
          <a:prstGeom prst="rect">
            <a:avLst/>
          </a:prstGeom>
          <a:solidFill>
            <a:srgbClr val="006EAD"/>
          </a:solidFill>
          <a:ln w="12700">
            <a:miter lim="400000"/>
          </a:ln>
        </p:spPr>
        <p:txBody>
          <a:bodyPr lIns="71438" tIns="71438" rIns="71438" bIns="71438" anchor="ctr"/>
          <a:lstStyle/>
          <a:p>
            <a:pPr marL="0" marR="81281" indent="81281"/>
            <a:endParaRPr sz="4500"/>
          </a:p>
        </p:txBody>
      </p:sp>
      <p:sp>
        <p:nvSpPr>
          <p:cNvPr id="357" name="Rectangle"/>
          <p:cNvSpPr/>
          <p:nvPr/>
        </p:nvSpPr>
        <p:spPr>
          <a:xfrm>
            <a:off x="15354299" y="13382625"/>
            <a:ext cx="7493004" cy="165104"/>
          </a:xfrm>
          <a:prstGeom prst="rect">
            <a:avLst/>
          </a:prstGeom>
          <a:solidFill>
            <a:srgbClr val="006EAD"/>
          </a:solidFill>
          <a:ln w="12700">
            <a:miter lim="400000"/>
          </a:ln>
        </p:spPr>
        <p:txBody>
          <a:bodyPr lIns="71438" tIns="71438" rIns="71438" bIns="71438" anchor="ctr"/>
          <a:lstStyle/>
          <a:p>
            <a:pPr marL="0" marR="81281" indent="81281"/>
            <a:endParaRPr sz="4500"/>
          </a:p>
        </p:txBody>
      </p:sp>
      <p:sp>
        <p:nvSpPr>
          <p:cNvPr id="358" name="Rectangle"/>
          <p:cNvSpPr/>
          <p:nvPr/>
        </p:nvSpPr>
        <p:spPr>
          <a:xfrm>
            <a:off x="11620501" y="13550898"/>
            <a:ext cx="3746503" cy="165101"/>
          </a:xfrm>
          <a:prstGeom prst="rect">
            <a:avLst/>
          </a:prstGeom>
          <a:solidFill>
            <a:srgbClr val="006EAD"/>
          </a:solidFill>
          <a:ln w="12700">
            <a:miter lim="400000"/>
          </a:ln>
        </p:spPr>
        <p:txBody>
          <a:bodyPr lIns="71438" tIns="71438" rIns="71438" bIns="71438" anchor="ctr"/>
          <a:lstStyle/>
          <a:p>
            <a:pPr marL="0" marR="81281" indent="81281"/>
            <a:endParaRPr sz="4500"/>
          </a:p>
        </p:txBody>
      </p:sp>
      <p:sp>
        <p:nvSpPr>
          <p:cNvPr id="359" name="Rectangle"/>
          <p:cNvSpPr/>
          <p:nvPr/>
        </p:nvSpPr>
        <p:spPr>
          <a:xfrm>
            <a:off x="0" y="1746249"/>
            <a:ext cx="24384000" cy="165104"/>
          </a:xfrm>
          <a:prstGeom prst="rect">
            <a:avLst/>
          </a:prstGeom>
          <a:solidFill>
            <a:srgbClr val="006EAD"/>
          </a:solidFill>
          <a:ln w="12700">
            <a:miter lim="400000"/>
          </a:ln>
        </p:spPr>
        <p:txBody>
          <a:bodyPr lIns="71438" tIns="71438" rIns="71438" bIns="71438" anchor="ctr"/>
          <a:lstStyle/>
          <a:p>
            <a:pPr marL="0" marR="81281" indent="81281"/>
            <a:endParaRPr sz="4500"/>
          </a:p>
        </p:txBody>
      </p:sp>
      <p:pic>
        <p:nvPicPr>
          <p:cNvPr id="360" name="FAIR_Logo_rgb_frei.png" descr="FAIR_Logo_rgb_fre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69299" y="71437"/>
            <a:ext cx="2645837" cy="1654178"/>
          </a:xfrm>
          <a:prstGeom prst="rect">
            <a:avLst/>
          </a:prstGeom>
          <a:ln w="12700">
            <a:miter lim="400000"/>
          </a:ln>
        </p:spPr>
      </p:pic>
      <p:sp>
        <p:nvSpPr>
          <p:cNvPr id="361" name="Title Text"/>
          <p:cNvSpPr txBox="1">
            <a:spLocks noGrp="1"/>
          </p:cNvSpPr>
          <p:nvPr>
            <p:ph type="title"/>
          </p:nvPr>
        </p:nvSpPr>
        <p:spPr>
          <a:xfrm>
            <a:off x="766230" y="151874"/>
            <a:ext cx="22948905" cy="1800229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62" name="Body Level One…"/>
          <p:cNvSpPr txBox="1">
            <a:spLocks noGrp="1"/>
          </p:cNvSpPr>
          <p:nvPr>
            <p:ph type="body" idx="1"/>
          </p:nvPr>
        </p:nvSpPr>
        <p:spPr>
          <a:xfrm>
            <a:off x="766230" y="2251075"/>
            <a:ext cx="22948905" cy="1146492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Tx/>
              <a:buFontTx/>
            </a:lvl1pPr>
            <a:lvl2pPr marL="669750" indent="-455430">
              <a:spcBef>
                <a:spcPts val="984"/>
              </a:spcBef>
              <a:buClrTx/>
              <a:buChar char="§"/>
              <a:defRPr sz="4781">
                <a:solidFill>
                  <a:srgbClr val="006EAD"/>
                </a:solidFill>
                <a:uFill>
                  <a:solidFill>
                    <a:srgbClr val="006EAD"/>
                  </a:solidFill>
                </a:uFill>
              </a:defRPr>
            </a:lvl2pPr>
            <a:lvl3pPr marL="171456" indent="857279">
              <a:spcBef>
                <a:spcPts val="984"/>
              </a:spcBef>
              <a:defRPr sz="4781">
                <a:solidFill>
                  <a:srgbClr val="006EAD"/>
                </a:solidFill>
                <a:uFill>
                  <a:solidFill>
                    <a:srgbClr val="006EAD"/>
                  </a:solidFill>
                </a:uFill>
              </a:defRPr>
            </a:lvl3pPr>
            <a:lvl4pPr marL="171456" indent="1216068">
              <a:spcBef>
                <a:spcPts val="984"/>
              </a:spcBef>
              <a:defRPr sz="4781" i="0">
                <a:solidFill>
                  <a:srgbClr val="006EAD"/>
                </a:solidFill>
                <a:uFill>
                  <a:solidFill>
                    <a:srgbClr val="006EAD"/>
                  </a:solidFill>
                </a:uFill>
              </a:defRPr>
            </a:lvl4pPr>
            <a:lvl5pPr marL="171456" indent="1619308">
              <a:spcBef>
                <a:spcPts val="984"/>
              </a:spcBef>
              <a:defRPr sz="4781">
                <a:solidFill>
                  <a:srgbClr val="006EAD"/>
                </a:solidFill>
                <a:uFill>
                  <a:solidFill>
                    <a:srgbClr val="006EAD"/>
                  </a:solidFill>
                </a:u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6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861443" y="13292844"/>
            <a:ext cx="577082" cy="346249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 sz="2250">
                <a:solidFill>
                  <a:srgbClr val="006EAD"/>
                </a:solidFill>
                <a:uFill>
                  <a:solidFill>
                    <a:srgbClr val="006EAD"/>
                  </a:solidFill>
                </a:uFill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88261650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1_Norm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Rectangle"/>
          <p:cNvSpPr/>
          <p:nvPr/>
        </p:nvSpPr>
        <p:spPr>
          <a:xfrm>
            <a:off x="11620500" y="13214351"/>
            <a:ext cx="3746505" cy="168279"/>
          </a:xfrm>
          <a:prstGeom prst="rect">
            <a:avLst/>
          </a:prstGeom>
          <a:solidFill>
            <a:srgbClr val="FFA900"/>
          </a:solidFill>
          <a:ln w="12700">
            <a:miter lim="400000"/>
          </a:ln>
        </p:spPr>
        <p:txBody>
          <a:bodyPr lIns="71438" tIns="71438" rIns="71438" bIns="71438" anchor="ctr"/>
          <a:lstStyle/>
          <a:p>
            <a:pPr marL="0" marR="81279" indent="243844"/>
            <a:endParaRPr sz="4500"/>
          </a:p>
        </p:txBody>
      </p:sp>
      <p:sp>
        <p:nvSpPr>
          <p:cNvPr id="371" name="Rectangle"/>
          <p:cNvSpPr/>
          <p:nvPr/>
        </p:nvSpPr>
        <p:spPr>
          <a:xfrm>
            <a:off x="15354298" y="13214351"/>
            <a:ext cx="3746509" cy="168279"/>
          </a:xfrm>
          <a:prstGeom prst="rect">
            <a:avLst/>
          </a:prstGeom>
          <a:solidFill>
            <a:srgbClr val="A7A7A7"/>
          </a:solidFill>
          <a:ln w="12700">
            <a:miter lim="400000"/>
          </a:ln>
        </p:spPr>
        <p:txBody>
          <a:bodyPr lIns="71438" tIns="71438" rIns="71438" bIns="71438" anchor="ctr"/>
          <a:lstStyle/>
          <a:p>
            <a:pPr marL="0" marR="81279" indent="243844"/>
            <a:endParaRPr sz="4500"/>
          </a:p>
        </p:txBody>
      </p:sp>
      <p:sp>
        <p:nvSpPr>
          <p:cNvPr id="372" name="Rectangle"/>
          <p:cNvSpPr/>
          <p:nvPr/>
        </p:nvSpPr>
        <p:spPr>
          <a:xfrm>
            <a:off x="19097625" y="13214351"/>
            <a:ext cx="3746505" cy="168279"/>
          </a:xfrm>
          <a:prstGeom prst="rect">
            <a:avLst/>
          </a:prstGeom>
          <a:solidFill>
            <a:srgbClr val="004479"/>
          </a:solidFill>
          <a:ln w="12700">
            <a:miter lim="400000"/>
          </a:ln>
        </p:spPr>
        <p:txBody>
          <a:bodyPr lIns="71438" tIns="71438" rIns="71438" bIns="71438" anchor="ctr"/>
          <a:lstStyle/>
          <a:p>
            <a:pPr marL="0" marR="81279" indent="243844"/>
            <a:endParaRPr sz="4500"/>
          </a:p>
        </p:txBody>
      </p:sp>
      <p:sp>
        <p:nvSpPr>
          <p:cNvPr id="373" name="Rectangle"/>
          <p:cNvSpPr/>
          <p:nvPr/>
        </p:nvSpPr>
        <p:spPr>
          <a:xfrm>
            <a:off x="0" y="13049250"/>
            <a:ext cx="24384000" cy="165106"/>
          </a:xfrm>
          <a:prstGeom prst="rect">
            <a:avLst/>
          </a:prstGeom>
          <a:solidFill>
            <a:srgbClr val="006EAD"/>
          </a:solidFill>
          <a:ln w="12700">
            <a:miter lim="400000"/>
          </a:ln>
        </p:spPr>
        <p:txBody>
          <a:bodyPr lIns="71438" tIns="71438" rIns="71438" bIns="71438" anchor="ctr"/>
          <a:lstStyle/>
          <a:p>
            <a:pPr marL="0" marR="81279" indent="243844"/>
            <a:endParaRPr sz="4500"/>
          </a:p>
        </p:txBody>
      </p:sp>
      <p:sp>
        <p:nvSpPr>
          <p:cNvPr id="374" name="Rectangle"/>
          <p:cNvSpPr/>
          <p:nvPr/>
        </p:nvSpPr>
        <p:spPr>
          <a:xfrm>
            <a:off x="15354299" y="13382625"/>
            <a:ext cx="7493004" cy="165106"/>
          </a:xfrm>
          <a:prstGeom prst="rect">
            <a:avLst/>
          </a:prstGeom>
          <a:solidFill>
            <a:srgbClr val="006EAD"/>
          </a:solidFill>
          <a:ln w="12700">
            <a:miter lim="400000"/>
          </a:ln>
        </p:spPr>
        <p:txBody>
          <a:bodyPr lIns="71438" tIns="71438" rIns="71438" bIns="71438" anchor="ctr"/>
          <a:lstStyle/>
          <a:p>
            <a:pPr marL="0" marR="81279" indent="243844"/>
            <a:endParaRPr sz="4500"/>
          </a:p>
        </p:txBody>
      </p:sp>
      <p:sp>
        <p:nvSpPr>
          <p:cNvPr id="375" name="Rectangle"/>
          <p:cNvSpPr/>
          <p:nvPr/>
        </p:nvSpPr>
        <p:spPr>
          <a:xfrm>
            <a:off x="11620500" y="13550897"/>
            <a:ext cx="3746505" cy="165101"/>
          </a:xfrm>
          <a:prstGeom prst="rect">
            <a:avLst/>
          </a:prstGeom>
          <a:solidFill>
            <a:srgbClr val="006EAD"/>
          </a:solidFill>
          <a:ln w="12700">
            <a:miter lim="400000"/>
          </a:ln>
        </p:spPr>
        <p:txBody>
          <a:bodyPr lIns="71438" tIns="71438" rIns="71438" bIns="71438" anchor="ctr"/>
          <a:lstStyle/>
          <a:p>
            <a:pPr marL="0" marR="81279" indent="243844"/>
            <a:endParaRPr sz="4500"/>
          </a:p>
        </p:txBody>
      </p:sp>
      <p:sp>
        <p:nvSpPr>
          <p:cNvPr id="376" name="Rectangle"/>
          <p:cNvSpPr/>
          <p:nvPr/>
        </p:nvSpPr>
        <p:spPr>
          <a:xfrm>
            <a:off x="0" y="1746250"/>
            <a:ext cx="24384000" cy="165106"/>
          </a:xfrm>
          <a:prstGeom prst="rect">
            <a:avLst/>
          </a:prstGeom>
          <a:solidFill>
            <a:srgbClr val="006EAD"/>
          </a:solidFill>
          <a:ln w="12700">
            <a:miter lim="400000"/>
          </a:ln>
        </p:spPr>
        <p:txBody>
          <a:bodyPr lIns="71438" tIns="71438" rIns="71438" bIns="71438" anchor="ctr"/>
          <a:lstStyle/>
          <a:p>
            <a:pPr marL="0" marR="81279" indent="243844"/>
            <a:endParaRPr sz="4500"/>
          </a:p>
        </p:txBody>
      </p:sp>
      <p:pic>
        <p:nvPicPr>
          <p:cNvPr id="377" name="FAIR_Logo_rgb_frei.png" descr="FAIR_Logo_rgb_fre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69299" y="71437"/>
            <a:ext cx="2645841" cy="1654178"/>
          </a:xfrm>
          <a:prstGeom prst="rect">
            <a:avLst/>
          </a:prstGeom>
          <a:ln w="12700">
            <a:miter lim="400000"/>
          </a:ln>
        </p:spPr>
      </p:pic>
      <p:sp>
        <p:nvSpPr>
          <p:cNvPr id="378" name="Title Text"/>
          <p:cNvSpPr txBox="1">
            <a:spLocks noGrp="1"/>
          </p:cNvSpPr>
          <p:nvPr>
            <p:ph type="title"/>
          </p:nvPr>
        </p:nvSpPr>
        <p:spPr>
          <a:xfrm>
            <a:off x="766230" y="450849"/>
            <a:ext cx="22948905" cy="1800228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379" name="Body Level One…"/>
          <p:cNvSpPr txBox="1">
            <a:spLocks noGrp="1"/>
          </p:cNvSpPr>
          <p:nvPr>
            <p:ph type="body" idx="1"/>
          </p:nvPr>
        </p:nvSpPr>
        <p:spPr>
          <a:xfrm>
            <a:off x="766230" y="2251075"/>
            <a:ext cx="22948905" cy="1146493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844"/>
              </a:spcBef>
              <a:buClrTx/>
              <a:buFontTx/>
              <a:defRPr sz="3656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lvl1pPr>
            <a:lvl2pPr marL="0" indent="0">
              <a:buClrTx/>
              <a:buSzTx/>
              <a:buNone/>
              <a:defRPr sz="3656"/>
            </a:lvl2pPr>
            <a:lvl3pPr marL="2226733" indent="0">
              <a:spcBef>
                <a:spcPts val="844"/>
              </a:spcBef>
              <a:buSzPct val="100000"/>
              <a:buChar char="§"/>
              <a:defRPr sz="3656"/>
            </a:lvl3pPr>
            <a:lvl4pPr marL="0" indent="0">
              <a:spcBef>
                <a:spcPts val="844"/>
              </a:spcBef>
              <a:defRPr sz="3656" i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lvl4pPr>
            <a:lvl5pPr marL="0" indent="0">
              <a:spcBef>
                <a:spcPts val="844"/>
              </a:spcBef>
              <a:defRPr sz="3656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8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861443" y="13292844"/>
            <a:ext cx="577082" cy="346249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 sz="2250">
                <a:solidFill>
                  <a:srgbClr val="006EAD"/>
                </a:solidFill>
                <a:uFill>
                  <a:solidFill>
                    <a:srgbClr val="006EAD"/>
                  </a:solidFill>
                </a:uFill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52646917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2_Norm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Rectangle"/>
          <p:cNvSpPr/>
          <p:nvPr/>
        </p:nvSpPr>
        <p:spPr>
          <a:xfrm>
            <a:off x="11620500" y="13214351"/>
            <a:ext cx="3746505" cy="168279"/>
          </a:xfrm>
          <a:prstGeom prst="rect">
            <a:avLst/>
          </a:prstGeom>
          <a:solidFill>
            <a:srgbClr val="FFA900"/>
          </a:solidFill>
          <a:ln w="12700">
            <a:miter lim="400000"/>
          </a:ln>
        </p:spPr>
        <p:txBody>
          <a:bodyPr lIns="71438" tIns="71438" rIns="71438" bIns="71438" anchor="ctr"/>
          <a:lstStyle/>
          <a:p>
            <a:pPr marL="0" marR="81279" indent="243844"/>
            <a:endParaRPr sz="4500"/>
          </a:p>
        </p:txBody>
      </p:sp>
      <p:sp>
        <p:nvSpPr>
          <p:cNvPr id="388" name="Rectangle"/>
          <p:cNvSpPr/>
          <p:nvPr/>
        </p:nvSpPr>
        <p:spPr>
          <a:xfrm>
            <a:off x="15354298" y="13214351"/>
            <a:ext cx="3746509" cy="168279"/>
          </a:xfrm>
          <a:prstGeom prst="rect">
            <a:avLst/>
          </a:prstGeom>
          <a:solidFill>
            <a:srgbClr val="A7A7A7"/>
          </a:solidFill>
          <a:ln w="12700">
            <a:miter lim="400000"/>
          </a:ln>
        </p:spPr>
        <p:txBody>
          <a:bodyPr lIns="71438" tIns="71438" rIns="71438" bIns="71438" anchor="ctr"/>
          <a:lstStyle/>
          <a:p>
            <a:pPr marL="0" marR="81279" indent="243844"/>
            <a:endParaRPr sz="4500"/>
          </a:p>
        </p:txBody>
      </p:sp>
      <p:sp>
        <p:nvSpPr>
          <p:cNvPr id="389" name="Rectangle"/>
          <p:cNvSpPr/>
          <p:nvPr/>
        </p:nvSpPr>
        <p:spPr>
          <a:xfrm>
            <a:off x="19097625" y="13214351"/>
            <a:ext cx="3746505" cy="168279"/>
          </a:xfrm>
          <a:prstGeom prst="rect">
            <a:avLst/>
          </a:prstGeom>
          <a:solidFill>
            <a:srgbClr val="004479"/>
          </a:solidFill>
          <a:ln w="12700">
            <a:miter lim="400000"/>
          </a:ln>
        </p:spPr>
        <p:txBody>
          <a:bodyPr lIns="71438" tIns="71438" rIns="71438" bIns="71438" anchor="ctr"/>
          <a:lstStyle/>
          <a:p>
            <a:pPr marL="0" marR="81279" indent="243844"/>
            <a:endParaRPr sz="4500"/>
          </a:p>
        </p:txBody>
      </p:sp>
      <p:sp>
        <p:nvSpPr>
          <p:cNvPr id="390" name="Rectangle"/>
          <p:cNvSpPr/>
          <p:nvPr/>
        </p:nvSpPr>
        <p:spPr>
          <a:xfrm>
            <a:off x="0" y="13049250"/>
            <a:ext cx="24384000" cy="165106"/>
          </a:xfrm>
          <a:prstGeom prst="rect">
            <a:avLst/>
          </a:prstGeom>
          <a:solidFill>
            <a:srgbClr val="006EAD"/>
          </a:solidFill>
          <a:ln w="12700">
            <a:miter lim="400000"/>
          </a:ln>
        </p:spPr>
        <p:txBody>
          <a:bodyPr lIns="71438" tIns="71438" rIns="71438" bIns="71438" anchor="ctr"/>
          <a:lstStyle/>
          <a:p>
            <a:pPr marL="0" marR="81279" indent="243844"/>
            <a:endParaRPr sz="4500"/>
          </a:p>
        </p:txBody>
      </p:sp>
      <p:sp>
        <p:nvSpPr>
          <p:cNvPr id="391" name="Rectangle"/>
          <p:cNvSpPr/>
          <p:nvPr/>
        </p:nvSpPr>
        <p:spPr>
          <a:xfrm>
            <a:off x="15354299" y="13382625"/>
            <a:ext cx="7493004" cy="165106"/>
          </a:xfrm>
          <a:prstGeom prst="rect">
            <a:avLst/>
          </a:prstGeom>
          <a:solidFill>
            <a:srgbClr val="006EAD"/>
          </a:solidFill>
          <a:ln w="12700">
            <a:miter lim="400000"/>
          </a:ln>
        </p:spPr>
        <p:txBody>
          <a:bodyPr lIns="71438" tIns="71438" rIns="71438" bIns="71438" anchor="ctr"/>
          <a:lstStyle/>
          <a:p>
            <a:pPr marL="0" marR="81279" indent="243844"/>
            <a:endParaRPr sz="4500"/>
          </a:p>
        </p:txBody>
      </p:sp>
      <p:sp>
        <p:nvSpPr>
          <p:cNvPr id="392" name="Rectangle"/>
          <p:cNvSpPr/>
          <p:nvPr/>
        </p:nvSpPr>
        <p:spPr>
          <a:xfrm>
            <a:off x="11620500" y="13550897"/>
            <a:ext cx="3746505" cy="165101"/>
          </a:xfrm>
          <a:prstGeom prst="rect">
            <a:avLst/>
          </a:prstGeom>
          <a:solidFill>
            <a:srgbClr val="006EAD"/>
          </a:solidFill>
          <a:ln w="12700">
            <a:miter lim="400000"/>
          </a:ln>
        </p:spPr>
        <p:txBody>
          <a:bodyPr lIns="71438" tIns="71438" rIns="71438" bIns="71438" anchor="ctr"/>
          <a:lstStyle/>
          <a:p>
            <a:pPr marL="0" marR="81279" indent="243844"/>
            <a:endParaRPr sz="4500"/>
          </a:p>
        </p:txBody>
      </p:sp>
      <p:sp>
        <p:nvSpPr>
          <p:cNvPr id="393" name="Rectangle"/>
          <p:cNvSpPr/>
          <p:nvPr/>
        </p:nvSpPr>
        <p:spPr>
          <a:xfrm>
            <a:off x="0" y="1746250"/>
            <a:ext cx="24384000" cy="165106"/>
          </a:xfrm>
          <a:prstGeom prst="rect">
            <a:avLst/>
          </a:prstGeom>
          <a:solidFill>
            <a:srgbClr val="006EAD"/>
          </a:solidFill>
          <a:ln w="12700">
            <a:miter lim="400000"/>
          </a:ln>
        </p:spPr>
        <p:txBody>
          <a:bodyPr lIns="71438" tIns="71438" rIns="71438" bIns="71438" anchor="ctr"/>
          <a:lstStyle/>
          <a:p>
            <a:pPr marL="0" marR="81279" indent="243844"/>
            <a:endParaRPr sz="4500"/>
          </a:p>
        </p:txBody>
      </p:sp>
      <p:pic>
        <p:nvPicPr>
          <p:cNvPr id="394" name="FAIR_Logo_rgb_frei.png" descr="FAIR_Logo_rgb_fre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69299" y="71437"/>
            <a:ext cx="2645841" cy="1654178"/>
          </a:xfrm>
          <a:prstGeom prst="rect">
            <a:avLst/>
          </a:prstGeom>
          <a:ln w="12700">
            <a:miter lim="400000"/>
          </a:ln>
        </p:spPr>
      </p:pic>
      <p:sp>
        <p:nvSpPr>
          <p:cNvPr id="395" name="Title Text"/>
          <p:cNvSpPr txBox="1">
            <a:spLocks noGrp="1"/>
          </p:cNvSpPr>
          <p:nvPr>
            <p:ph type="title"/>
          </p:nvPr>
        </p:nvSpPr>
        <p:spPr>
          <a:xfrm>
            <a:off x="766230" y="151874"/>
            <a:ext cx="22948905" cy="1800232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96" name="Body Level One…"/>
          <p:cNvSpPr txBox="1">
            <a:spLocks noGrp="1"/>
          </p:cNvSpPr>
          <p:nvPr>
            <p:ph type="body" idx="1"/>
          </p:nvPr>
        </p:nvSpPr>
        <p:spPr>
          <a:xfrm>
            <a:off x="766230" y="2251075"/>
            <a:ext cx="22948905" cy="1146493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Tx/>
              <a:buFontTx/>
            </a:lvl1pPr>
            <a:lvl2pPr marL="669750" indent="-455430">
              <a:spcBef>
                <a:spcPts val="984"/>
              </a:spcBef>
              <a:buClrTx/>
              <a:buChar char="▪"/>
              <a:defRPr sz="4781">
                <a:solidFill>
                  <a:srgbClr val="006EAD"/>
                </a:solidFill>
                <a:uFill>
                  <a:solidFill>
                    <a:srgbClr val="006EAD"/>
                  </a:solidFill>
                </a:uFill>
              </a:defRPr>
            </a:lvl2pPr>
            <a:lvl3pPr marL="171456" indent="0">
              <a:spcBef>
                <a:spcPts val="984"/>
              </a:spcBef>
              <a:defRPr sz="4781">
                <a:solidFill>
                  <a:srgbClr val="006EAD"/>
                </a:solidFill>
                <a:uFill>
                  <a:solidFill>
                    <a:srgbClr val="006EAD"/>
                  </a:solidFill>
                </a:uFill>
              </a:defRPr>
            </a:lvl3pPr>
            <a:lvl4pPr marL="171456" indent="0">
              <a:spcBef>
                <a:spcPts val="984"/>
              </a:spcBef>
              <a:defRPr sz="4781" i="0">
                <a:solidFill>
                  <a:srgbClr val="006EAD"/>
                </a:solidFill>
                <a:uFill>
                  <a:solidFill>
                    <a:srgbClr val="006EAD"/>
                  </a:solidFill>
                </a:uFill>
              </a:defRPr>
            </a:lvl4pPr>
            <a:lvl5pPr marL="171456" indent="0">
              <a:spcBef>
                <a:spcPts val="984"/>
              </a:spcBef>
              <a:defRPr sz="4781">
                <a:solidFill>
                  <a:srgbClr val="006EAD"/>
                </a:solidFill>
                <a:uFill>
                  <a:solidFill>
                    <a:srgbClr val="006EAD"/>
                  </a:solidFill>
                </a:u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9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861443" y="13292844"/>
            <a:ext cx="577082" cy="346249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 sz="2250">
                <a:solidFill>
                  <a:srgbClr val="006EAD"/>
                </a:solidFill>
                <a:uFill>
                  <a:solidFill>
                    <a:srgbClr val="006EAD"/>
                  </a:solidFill>
                </a:uFill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45732676"/>
      </p:ext>
    </p:extLst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3_Norm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Rectangle"/>
          <p:cNvSpPr/>
          <p:nvPr/>
        </p:nvSpPr>
        <p:spPr>
          <a:xfrm>
            <a:off x="11620500" y="13214351"/>
            <a:ext cx="3746505" cy="168279"/>
          </a:xfrm>
          <a:prstGeom prst="rect">
            <a:avLst/>
          </a:prstGeom>
          <a:solidFill>
            <a:srgbClr val="FFA900"/>
          </a:solidFill>
          <a:ln w="12700">
            <a:miter lim="400000"/>
          </a:ln>
        </p:spPr>
        <p:txBody>
          <a:bodyPr lIns="71438" tIns="71438" rIns="71438" bIns="71438" anchor="ctr"/>
          <a:lstStyle/>
          <a:p>
            <a:pPr marL="0" marR="81280" indent="162563"/>
            <a:endParaRPr sz="4500"/>
          </a:p>
        </p:txBody>
      </p:sp>
      <p:sp>
        <p:nvSpPr>
          <p:cNvPr id="405" name="Rectangle"/>
          <p:cNvSpPr/>
          <p:nvPr/>
        </p:nvSpPr>
        <p:spPr>
          <a:xfrm>
            <a:off x="15354299" y="13214351"/>
            <a:ext cx="3746507" cy="168279"/>
          </a:xfrm>
          <a:prstGeom prst="rect">
            <a:avLst/>
          </a:prstGeom>
          <a:solidFill>
            <a:srgbClr val="A7A7A7"/>
          </a:solidFill>
          <a:ln w="12700">
            <a:miter lim="400000"/>
          </a:ln>
        </p:spPr>
        <p:txBody>
          <a:bodyPr lIns="71438" tIns="71438" rIns="71438" bIns="71438" anchor="ctr"/>
          <a:lstStyle/>
          <a:p>
            <a:pPr marL="0" marR="81280" indent="162563"/>
            <a:endParaRPr sz="4500"/>
          </a:p>
        </p:txBody>
      </p:sp>
      <p:sp>
        <p:nvSpPr>
          <p:cNvPr id="406" name="Rectangle"/>
          <p:cNvSpPr/>
          <p:nvPr/>
        </p:nvSpPr>
        <p:spPr>
          <a:xfrm>
            <a:off x="19097625" y="13214351"/>
            <a:ext cx="3746505" cy="168279"/>
          </a:xfrm>
          <a:prstGeom prst="rect">
            <a:avLst/>
          </a:prstGeom>
          <a:solidFill>
            <a:srgbClr val="004479"/>
          </a:solidFill>
          <a:ln w="12700">
            <a:miter lim="400000"/>
          </a:ln>
        </p:spPr>
        <p:txBody>
          <a:bodyPr lIns="71438" tIns="71438" rIns="71438" bIns="71438" anchor="ctr"/>
          <a:lstStyle/>
          <a:p>
            <a:pPr marL="0" marR="81280" indent="162563"/>
            <a:endParaRPr sz="4500"/>
          </a:p>
        </p:txBody>
      </p:sp>
      <p:sp>
        <p:nvSpPr>
          <p:cNvPr id="407" name="Rectangle"/>
          <p:cNvSpPr/>
          <p:nvPr/>
        </p:nvSpPr>
        <p:spPr>
          <a:xfrm>
            <a:off x="0" y="13049249"/>
            <a:ext cx="24384000" cy="165105"/>
          </a:xfrm>
          <a:prstGeom prst="rect">
            <a:avLst/>
          </a:prstGeom>
          <a:solidFill>
            <a:srgbClr val="006EAD"/>
          </a:solidFill>
          <a:ln w="12700">
            <a:miter lim="400000"/>
          </a:ln>
        </p:spPr>
        <p:txBody>
          <a:bodyPr lIns="71438" tIns="71438" rIns="71438" bIns="71438" anchor="ctr"/>
          <a:lstStyle/>
          <a:p>
            <a:pPr marL="0" marR="81280" indent="162563"/>
            <a:endParaRPr sz="4500"/>
          </a:p>
        </p:txBody>
      </p:sp>
      <p:sp>
        <p:nvSpPr>
          <p:cNvPr id="408" name="Rectangle"/>
          <p:cNvSpPr/>
          <p:nvPr/>
        </p:nvSpPr>
        <p:spPr>
          <a:xfrm>
            <a:off x="15354299" y="13382625"/>
            <a:ext cx="7493004" cy="165105"/>
          </a:xfrm>
          <a:prstGeom prst="rect">
            <a:avLst/>
          </a:prstGeom>
          <a:solidFill>
            <a:srgbClr val="006EAD"/>
          </a:solidFill>
          <a:ln w="12700">
            <a:miter lim="400000"/>
          </a:ln>
        </p:spPr>
        <p:txBody>
          <a:bodyPr lIns="71438" tIns="71438" rIns="71438" bIns="71438" anchor="ctr"/>
          <a:lstStyle/>
          <a:p>
            <a:pPr marL="0" marR="81280" indent="162563"/>
            <a:endParaRPr sz="4500"/>
          </a:p>
        </p:txBody>
      </p:sp>
      <p:sp>
        <p:nvSpPr>
          <p:cNvPr id="409" name="Rectangle"/>
          <p:cNvSpPr/>
          <p:nvPr/>
        </p:nvSpPr>
        <p:spPr>
          <a:xfrm>
            <a:off x="11620500" y="13550897"/>
            <a:ext cx="3746505" cy="165101"/>
          </a:xfrm>
          <a:prstGeom prst="rect">
            <a:avLst/>
          </a:prstGeom>
          <a:solidFill>
            <a:srgbClr val="006EAD"/>
          </a:solidFill>
          <a:ln w="12700">
            <a:miter lim="400000"/>
          </a:ln>
        </p:spPr>
        <p:txBody>
          <a:bodyPr lIns="71438" tIns="71438" rIns="71438" bIns="71438" anchor="ctr"/>
          <a:lstStyle/>
          <a:p>
            <a:pPr marL="0" marR="81280" indent="162563"/>
            <a:endParaRPr sz="4500"/>
          </a:p>
        </p:txBody>
      </p:sp>
      <p:sp>
        <p:nvSpPr>
          <p:cNvPr id="410" name="Rectangle"/>
          <p:cNvSpPr/>
          <p:nvPr/>
        </p:nvSpPr>
        <p:spPr>
          <a:xfrm>
            <a:off x="0" y="1746249"/>
            <a:ext cx="24384000" cy="165105"/>
          </a:xfrm>
          <a:prstGeom prst="rect">
            <a:avLst/>
          </a:prstGeom>
          <a:solidFill>
            <a:srgbClr val="006EAD"/>
          </a:solidFill>
          <a:ln w="12700">
            <a:miter lim="400000"/>
          </a:ln>
        </p:spPr>
        <p:txBody>
          <a:bodyPr lIns="71438" tIns="71438" rIns="71438" bIns="71438" anchor="ctr"/>
          <a:lstStyle/>
          <a:p>
            <a:pPr marL="0" marR="81280" indent="162563"/>
            <a:endParaRPr sz="4500"/>
          </a:p>
        </p:txBody>
      </p:sp>
      <p:pic>
        <p:nvPicPr>
          <p:cNvPr id="411" name="FAIR_Logo_rgb_frei.png" descr="FAIR_Logo_rgb_fre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69298" y="71437"/>
            <a:ext cx="2645839" cy="1654178"/>
          </a:xfrm>
          <a:prstGeom prst="rect">
            <a:avLst/>
          </a:prstGeom>
          <a:ln w="12700">
            <a:miter lim="400000"/>
          </a:ln>
        </p:spPr>
      </p:pic>
      <p:sp>
        <p:nvSpPr>
          <p:cNvPr id="412" name="Title Text"/>
          <p:cNvSpPr txBox="1">
            <a:spLocks noGrp="1"/>
          </p:cNvSpPr>
          <p:nvPr>
            <p:ph type="title"/>
          </p:nvPr>
        </p:nvSpPr>
        <p:spPr>
          <a:xfrm>
            <a:off x="766230" y="151873"/>
            <a:ext cx="22948905" cy="1800231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413" name="Body Level One…"/>
          <p:cNvSpPr txBox="1">
            <a:spLocks noGrp="1"/>
          </p:cNvSpPr>
          <p:nvPr>
            <p:ph type="body" idx="1"/>
          </p:nvPr>
        </p:nvSpPr>
        <p:spPr>
          <a:xfrm>
            <a:off x="766230" y="2251075"/>
            <a:ext cx="22948905" cy="1146493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Tx/>
              <a:buFontTx/>
            </a:lvl1pPr>
            <a:lvl2pPr marL="669750" indent="-455430">
              <a:spcBef>
                <a:spcPts val="984"/>
              </a:spcBef>
              <a:buClrTx/>
              <a:buChar char="▪"/>
              <a:defRPr sz="4781">
                <a:solidFill>
                  <a:srgbClr val="006EAD"/>
                </a:solidFill>
                <a:uFill>
                  <a:solidFill>
                    <a:srgbClr val="006EAD"/>
                  </a:solidFill>
                </a:uFill>
              </a:defRPr>
            </a:lvl2pPr>
            <a:lvl3pPr marL="171456" indent="0">
              <a:spcBef>
                <a:spcPts val="984"/>
              </a:spcBef>
              <a:defRPr sz="4781">
                <a:solidFill>
                  <a:srgbClr val="006EAD"/>
                </a:solidFill>
                <a:uFill>
                  <a:solidFill>
                    <a:srgbClr val="006EAD"/>
                  </a:solidFill>
                </a:uFill>
              </a:defRPr>
            </a:lvl3pPr>
            <a:lvl4pPr marL="171456" indent="0">
              <a:spcBef>
                <a:spcPts val="984"/>
              </a:spcBef>
              <a:defRPr sz="4781" i="0">
                <a:solidFill>
                  <a:srgbClr val="006EAD"/>
                </a:solidFill>
                <a:uFill>
                  <a:solidFill>
                    <a:srgbClr val="006EAD"/>
                  </a:solidFill>
                </a:uFill>
              </a:defRPr>
            </a:lvl4pPr>
            <a:lvl5pPr marL="171456" indent="0">
              <a:spcBef>
                <a:spcPts val="984"/>
              </a:spcBef>
              <a:defRPr sz="4781">
                <a:solidFill>
                  <a:srgbClr val="006EAD"/>
                </a:solidFill>
                <a:uFill>
                  <a:solidFill>
                    <a:srgbClr val="006EAD"/>
                  </a:solidFill>
                </a:u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861443" y="13292844"/>
            <a:ext cx="577082" cy="346249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 sz="2250">
                <a:solidFill>
                  <a:srgbClr val="006EAD"/>
                </a:solidFill>
                <a:uFill>
                  <a:solidFill>
                    <a:srgbClr val="006EAD"/>
                  </a:solidFill>
                </a:uFill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02757716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userDrawn="1">
  <p:cSld name="2_Title and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7" name="Rectangle"/>
          <p:cNvSpPr/>
          <p:nvPr/>
        </p:nvSpPr>
        <p:spPr bwMode="auto">
          <a:xfrm>
            <a:off x="2" y="1708150"/>
            <a:ext cx="24384001" cy="154834"/>
          </a:xfrm>
          <a:prstGeom prst="rect">
            <a:avLst/>
          </a:prstGeom>
          <a:solidFill>
            <a:srgbClr val="00599D"/>
          </a:solidFill>
          <a:ln w="12700">
            <a:miter lim="400000"/>
          </a:ln>
        </p:spPr>
        <p:txBody>
          <a:bodyPr lIns="142873" tIns="142873" rIns="142873" bIns="142873" anchor="ctr"/>
          <a:lstStyle/>
          <a:p>
            <a:pPr marL="0" marR="0" indent="30480" defTabSz="1828754">
              <a:defRPr sz="1200"/>
            </a:pPr>
            <a:endParaRPr/>
          </a:p>
        </p:txBody>
      </p:sp>
      <p:pic>
        <p:nvPicPr>
          <p:cNvPr id="138" name="FAIR_Logo_rgb_frei" descr="FAIR_Logo_rgb_frei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21977507" y="38102"/>
            <a:ext cx="1984377" cy="1654176"/>
          </a:xfrm>
          <a:prstGeom prst="rect">
            <a:avLst/>
          </a:prstGeom>
          <a:ln w="12700">
            <a:miter lim="400000"/>
          </a:ln>
        </p:spPr>
      </p:pic>
      <p:sp>
        <p:nvSpPr>
          <p:cNvPr id="139" name="Title Text"/>
          <p:cNvSpPr txBox="1">
            <a:spLocks noGrp="1"/>
          </p:cNvSpPr>
          <p:nvPr>
            <p:ph type="title"/>
          </p:nvPr>
        </p:nvSpPr>
        <p:spPr bwMode="auto">
          <a:xfrm>
            <a:off x="3774285" y="374650"/>
            <a:ext cx="17690136" cy="981079"/>
          </a:xfrm>
          <a:prstGeom prst="rect">
            <a:avLst/>
          </a:prstGeom>
        </p:spPr>
        <p:txBody>
          <a:bodyPr lIns="0" tIns="0" rIns="0" bIns="0"/>
          <a:lstStyle>
            <a:lvl1pPr defTabSz="1828754">
              <a:lnSpc>
                <a:spcPct val="100000"/>
              </a:lnSpc>
              <a:defRPr sz="4800">
                <a:solidFill>
                  <a:srgbClr val="00599D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t>Title Text</a:t>
            </a:r>
          </a:p>
        </p:txBody>
      </p:sp>
      <p:pic>
        <p:nvPicPr>
          <p:cNvPr id="140" name="Picture 13" descr="Picture 13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14314" y="156382"/>
            <a:ext cx="3073361" cy="1483690"/>
          </a:xfrm>
          <a:prstGeom prst="rect">
            <a:avLst/>
          </a:prstGeom>
          <a:ln w="12700">
            <a:miter lim="400000"/>
          </a:ln>
        </p:spPr>
      </p:pic>
      <p:sp>
        <p:nvSpPr>
          <p:cNvPr id="141" name="Slide Number"/>
          <p:cNvSpPr txBox="1">
            <a:spLocks noGrp="1"/>
          </p:cNvSpPr>
          <p:nvPr>
            <p:ph type="sldNum" sz="quarter" idx="2"/>
          </p:nvPr>
        </p:nvSpPr>
        <p:spPr bwMode="auto">
          <a:xfrm>
            <a:off x="23431583" y="12751419"/>
            <a:ext cx="952417" cy="944282"/>
          </a:xfrm>
          <a:prstGeom prst="rect">
            <a:avLst/>
          </a:prstGeom>
        </p:spPr>
        <p:txBody>
          <a:bodyPr lIns="243837" tIns="243837" rIns="243837" bIns="243837"/>
          <a:lstStyle>
            <a:lvl1pPr defTabSz="1219169">
              <a:defRPr sz="3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86CB4B4D-7CA3-9044-876B-883B54F8677D}" type="slidenum">
              <a:rPr/>
              <a:t>‹Nr.›</a:t>
            </a:fld>
            <a:endParaRPr/>
          </a:p>
        </p:txBody>
      </p:sp>
      <p:grpSp>
        <p:nvGrpSpPr>
          <p:cNvPr id="145" name="Group"/>
          <p:cNvGrpSpPr/>
          <p:nvPr/>
        </p:nvGrpSpPr>
        <p:grpSpPr bwMode="auto">
          <a:xfrm>
            <a:off x="-1" y="12203393"/>
            <a:ext cx="2070219" cy="1674855"/>
            <a:chOff x="0" y="0"/>
            <a:chExt cx="2070217" cy="1674854"/>
          </a:xfrm>
        </p:grpSpPr>
        <p:sp>
          <p:nvSpPr>
            <p:cNvPr id="142" name="Gruppieren 1"/>
            <p:cNvSpPr txBox="1"/>
            <p:nvPr/>
          </p:nvSpPr>
          <p:spPr bwMode="auto">
            <a:xfrm>
              <a:off x="0" y="0"/>
              <a:ext cx="2001953" cy="12899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243837" tIns="243837" rIns="243837" bIns="243837" numCol="1" anchor="t">
              <a:spAutoFit/>
            </a:bodyPr>
            <a:lstStyle>
              <a:lvl1pPr marL="0" marR="0" defTabSz="2438400">
                <a:defRPr sz="5600"/>
              </a:lvl1pPr>
            </a:lstStyle>
            <a:p>
              <a:pPr>
                <a:defRPr/>
              </a:pPr>
              <a:r>
                <a:t>HED</a:t>
              </a:r>
            </a:p>
          </p:txBody>
        </p:sp>
        <p:pic>
          <p:nvPicPr>
            <p:cNvPr id="143" name="FAIR_Logo_rgb_frei" descr="FAIR_Logo_rgb_frei"/>
            <p:cNvPicPr>
              <a:picLocks noChangeAspect="1"/>
            </p:cNvPicPr>
            <p:nvPr/>
          </p:nvPicPr>
          <p:blipFill>
            <a:blip r:embed="rId4"/>
            <a:srcRect t="4288" b="4287"/>
            <a:stretch/>
          </p:blipFill>
          <p:spPr bwMode="auto">
            <a:xfrm>
              <a:off x="868224" y="714232"/>
              <a:ext cx="1201994" cy="7983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44" name="Textfeld 14"/>
            <p:cNvSpPr txBox="1"/>
            <p:nvPr/>
          </p:nvSpPr>
          <p:spPr bwMode="auto">
            <a:xfrm>
              <a:off x="195444" y="792411"/>
              <a:ext cx="620021" cy="88244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243837" tIns="243837" rIns="243837" bIns="243837" numCol="1" anchor="t">
              <a:spAutoFit/>
            </a:bodyPr>
            <a:lstStyle>
              <a:lvl1pPr marL="0" marR="0" defTabSz="2438400">
                <a:defRPr sz="2800"/>
              </a:lvl1pPr>
            </a:lstStyle>
            <a:p>
              <a:pPr>
                <a:defRPr/>
              </a:pPr>
              <a:r>
                <a:t>@</a:t>
              </a:r>
            </a:p>
          </p:txBody>
        </p:sp>
      </p:grp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4_Norm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Rectangle"/>
          <p:cNvSpPr/>
          <p:nvPr/>
        </p:nvSpPr>
        <p:spPr>
          <a:xfrm>
            <a:off x="11620501" y="13214350"/>
            <a:ext cx="3746503" cy="168278"/>
          </a:xfrm>
          <a:prstGeom prst="rect">
            <a:avLst/>
          </a:prstGeom>
          <a:solidFill>
            <a:srgbClr val="FFA900"/>
          </a:solidFill>
          <a:ln w="12700">
            <a:miter lim="400000"/>
          </a:ln>
        </p:spPr>
        <p:txBody>
          <a:bodyPr lIns="71438" tIns="71438" rIns="71438" bIns="71438" anchor="ctr"/>
          <a:lstStyle/>
          <a:p>
            <a:pPr marL="0" marR="81281" indent="81281"/>
            <a:endParaRPr sz="4500"/>
          </a:p>
        </p:txBody>
      </p:sp>
      <p:sp>
        <p:nvSpPr>
          <p:cNvPr id="422" name="Rectangle"/>
          <p:cNvSpPr/>
          <p:nvPr/>
        </p:nvSpPr>
        <p:spPr>
          <a:xfrm>
            <a:off x="15354298" y="13214350"/>
            <a:ext cx="3746505" cy="168278"/>
          </a:xfrm>
          <a:prstGeom prst="rect">
            <a:avLst/>
          </a:prstGeom>
          <a:solidFill>
            <a:srgbClr val="A7A7A7"/>
          </a:solidFill>
          <a:ln w="12700">
            <a:miter lim="400000"/>
          </a:ln>
        </p:spPr>
        <p:txBody>
          <a:bodyPr lIns="71438" tIns="71438" rIns="71438" bIns="71438" anchor="ctr"/>
          <a:lstStyle/>
          <a:p>
            <a:pPr marL="0" marR="81281" indent="81281"/>
            <a:endParaRPr sz="4500"/>
          </a:p>
        </p:txBody>
      </p:sp>
      <p:sp>
        <p:nvSpPr>
          <p:cNvPr id="423" name="Rectangle"/>
          <p:cNvSpPr/>
          <p:nvPr/>
        </p:nvSpPr>
        <p:spPr>
          <a:xfrm>
            <a:off x="19097626" y="13214350"/>
            <a:ext cx="3746503" cy="168278"/>
          </a:xfrm>
          <a:prstGeom prst="rect">
            <a:avLst/>
          </a:prstGeom>
          <a:solidFill>
            <a:srgbClr val="004479"/>
          </a:solidFill>
          <a:ln w="12700">
            <a:miter lim="400000"/>
          </a:ln>
        </p:spPr>
        <p:txBody>
          <a:bodyPr lIns="71438" tIns="71438" rIns="71438" bIns="71438" anchor="ctr"/>
          <a:lstStyle/>
          <a:p>
            <a:pPr marL="0" marR="81281" indent="81281"/>
            <a:endParaRPr sz="4500"/>
          </a:p>
        </p:txBody>
      </p:sp>
      <p:sp>
        <p:nvSpPr>
          <p:cNvPr id="424" name="Rectangle"/>
          <p:cNvSpPr/>
          <p:nvPr/>
        </p:nvSpPr>
        <p:spPr>
          <a:xfrm>
            <a:off x="0" y="13049250"/>
            <a:ext cx="24384000" cy="165104"/>
          </a:xfrm>
          <a:prstGeom prst="rect">
            <a:avLst/>
          </a:prstGeom>
          <a:solidFill>
            <a:srgbClr val="006EAD"/>
          </a:solidFill>
          <a:ln w="12700">
            <a:miter lim="400000"/>
          </a:ln>
        </p:spPr>
        <p:txBody>
          <a:bodyPr lIns="71438" tIns="71438" rIns="71438" bIns="71438" anchor="ctr"/>
          <a:lstStyle/>
          <a:p>
            <a:pPr marL="0" marR="81281" indent="81281"/>
            <a:endParaRPr sz="4500"/>
          </a:p>
        </p:txBody>
      </p:sp>
      <p:sp>
        <p:nvSpPr>
          <p:cNvPr id="425" name="Rectangle"/>
          <p:cNvSpPr/>
          <p:nvPr/>
        </p:nvSpPr>
        <p:spPr>
          <a:xfrm>
            <a:off x="15354299" y="13382625"/>
            <a:ext cx="7493004" cy="165104"/>
          </a:xfrm>
          <a:prstGeom prst="rect">
            <a:avLst/>
          </a:prstGeom>
          <a:solidFill>
            <a:srgbClr val="006EAD"/>
          </a:solidFill>
          <a:ln w="12700">
            <a:miter lim="400000"/>
          </a:ln>
        </p:spPr>
        <p:txBody>
          <a:bodyPr lIns="71438" tIns="71438" rIns="71438" bIns="71438" anchor="ctr"/>
          <a:lstStyle/>
          <a:p>
            <a:pPr marL="0" marR="81281" indent="81281"/>
            <a:endParaRPr sz="4500"/>
          </a:p>
        </p:txBody>
      </p:sp>
      <p:sp>
        <p:nvSpPr>
          <p:cNvPr id="426" name="Rectangle"/>
          <p:cNvSpPr/>
          <p:nvPr/>
        </p:nvSpPr>
        <p:spPr>
          <a:xfrm>
            <a:off x="11620501" y="13550898"/>
            <a:ext cx="3746503" cy="165101"/>
          </a:xfrm>
          <a:prstGeom prst="rect">
            <a:avLst/>
          </a:prstGeom>
          <a:solidFill>
            <a:srgbClr val="006EAD"/>
          </a:solidFill>
          <a:ln w="12700">
            <a:miter lim="400000"/>
          </a:ln>
        </p:spPr>
        <p:txBody>
          <a:bodyPr lIns="71438" tIns="71438" rIns="71438" bIns="71438" anchor="ctr"/>
          <a:lstStyle/>
          <a:p>
            <a:pPr marL="0" marR="81281" indent="81281"/>
            <a:endParaRPr sz="4500"/>
          </a:p>
        </p:txBody>
      </p:sp>
      <p:sp>
        <p:nvSpPr>
          <p:cNvPr id="427" name="Rectangle"/>
          <p:cNvSpPr/>
          <p:nvPr/>
        </p:nvSpPr>
        <p:spPr>
          <a:xfrm>
            <a:off x="0" y="1746249"/>
            <a:ext cx="24384000" cy="165104"/>
          </a:xfrm>
          <a:prstGeom prst="rect">
            <a:avLst/>
          </a:prstGeom>
          <a:solidFill>
            <a:srgbClr val="006EAD"/>
          </a:solidFill>
          <a:ln w="12700">
            <a:miter lim="400000"/>
          </a:ln>
        </p:spPr>
        <p:txBody>
          <a:bodyPr lIns="71438" tIns="71438" rIns="71438" bIns="71438" anchor="ctr"/>
          <a:lstStyle/>
          <a:p>
            <a:pPr marL="0" marR="81281" indent="81281"/>
            <a:endParaRPr sz="4500"/>
          </a:p>
        </p:txBody>
      </p:sp>
      <p:pic>
        <p:nvPicPr>
          <p:cNvPr id="428" name="FAIR_Logo_rgb_frei.png" descr="FAIR_Logo_rgb_fre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69299" y="71437"/>
            <a:ext cx="2645837" cy="1654178"/>
          </a:xfrm>
          <a:prstGeom prst="rect">
            <a:avLst/>
          </a:prstGeom>
          <a:ln w="12700">
            <a:miter lim="400000"/>
          </a:ln>
        </p:spPr>
      </p:pic>
      <p:sp>
        <p:nvSpPr>
          <p:cNvPr id="429" name="Title Text"/>
          <p:cNvSpPr txBox="1">
            <a:spLocks noGrp="1"/>
          </p:cNvSpPr>
          <p:nvPr>
            <p:ph type="title"/>
          </p:nvPr>
        </p:nvSpPr>
        <p:spPr>
          <a:xfrm>
            <a:off x="766230" y="450849"/>
            <a:ext cx="22948905" cy="1800228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430" name="Body Level One…"/>
          <p:cNvSpPr txBox="1">
            <a:spLocks noGrp="1"/>
          </p:cNvSpPr>
          <p:nvPr>
            <p:ph type="body" idx="1"/>
          </p:nvPr>
        </p:nvSpPr>
        <p:spPr>
          <a:xfrm>
            <a:off x="766230" y="2251075"/>
            <a:ext cx="22948905" cy="1146492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844"/>
              </a:spcBef>
              <a:buClrTx/>
              <a:buFontTx/>
              <a:defRPr sz="3656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lvl1pPr>
            <a:lvl2pPr marL="0" indent="0">
              <a:buClrTx/>
              <a:buSzTx/>
              <a:buNone/>
              <a:defRPr sz="3656"/>
            </a:lvl2pPr>
            <a:lvl3pPr marL="2226734" indent="0">
              <a:spcBef>
                <a:spcPts val="844"/>
              </a:spcBef>
              <a:buSzPct val="100000"/>
              <a:buChar char="§"/>
              <a:defRPr sz="3656"/>
            </a:lvl3pPr>
            <a:lvl4pPr marL="0" indent="1387523">
              <a:spcBef>
                <a:spcPts val="844"/>
              </a:spcBef>
              <a:defRPr sz="3656" i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lvl4pPr>
            <a:lvl5pPr marL="0" indent="1790764">
              <a:spcBef>
                <a:spcPts val="844"/>
              </a:spcBef>
              <a:defRPr sz="3656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3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861443" y="13292844"/>
            <a:ext cx="577082" cy="346249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 sz="2250">
                <a:solidFill>
                  <a:srgbClr val="006EAD"/>
                </a:solidFill>
                <a:uFill>
                  <a:solidFill>
                    <a:srgbClr val="006EAD"/>
                  </a:solidFill>
                </a:uFill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35537410"/>
      </p:ext>
    </p:extLst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5_Norm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Rectangle"/>
          <p:cNvSpPr/>
          <p:nvPr/>
        </p:nvSpPr>
        <p:spPr>
          <a:xfrm>
            <a:off x="11620501" y="13214350"/>
            <a:ext cx="3746503" cy="168278"/>
          </a:xfrm>
          <a:prstGeom prst="rect">
            <a:avLst/>
          </a:prstGeom>
          <a:solidFill>
            <a:srgbClr val="FFA900"/>
          </a:solidFill>
          <a:ln w="12700">
            <a:miter lim="400000"/>
          </a:ln>
        </p:spPr>
        <p:txBody>
          <a:bodyPr lIns="71438" tIns="71438" rIns="71438" bIns="71438" anchor="ctr"/>
          <a:lstStyle/>
          <a:p>
            <a:pPr marL="0" marR="81281" indent="81281"/>
            <a:endParaRPr sz="4500"/>
          </a:p>
        </p:txBody>
      </p:sp>
      <p:sp>
        <p:nvSpPr>
          <p:cNvPr id="439" name="Rectangle"/>
          <p:cNvSpPr/>
          <p:nvPr/>
        </p:nvSpPr>
        <p:spPr>
          <a:xfrm>
            <a:off x="15354298" y="13214350"/>
            <a:ext cx="3746505" cy="168278"/>
          </a:xfrm>
          <a:prstGeom prst="rect">
            <a:avLst/>
          </a:prstGeom>
          <a:solidFill>
            <a:srgbClr val="A7A7A7"/>
          </a:solidFill>
          <a:ln w="12700">
            <a:miter lim="400000"/>
          </a:ln>
        </p:spPr>
        <p:txBody>
          <a:bodyPr lIns="71438" tIns="71438" rIns="71438" bIns="71438" anchor="ctr"/>
          <a:lstStyle/>
          <a:p>
            <a:pPr marL="0" marR="81281" indent="81281"/>
            <a:endParaRPr sz="4500"/>
          </a:p>
        </p:txBody>
      </p:sp>
      <p:sp>
        <p:nvSpPr>
          <p:cNvPr id="440" name="Rectangle"/>
          <p:cNvSpPr/>
          <p:nvPr/>
        </p:nvSpPr>
        <p:spPr>
          <a:xfrm>
            <a:off x="19097626" y="13214350"/>
            <a:ext cx="3746503" cy="168278"/>
          </a:xfrm>
          <a:prstGeom prst="rect">
            <a:avLst/>
          </a:prstGeom>
          <a:solidFill>
            <a:srgbClr val="004479"/>
          </a:solidFill>
          <a:ln w="12700">
            <a:miter lim="400000"/>
          </a:ln>
        </p:spPr>
        <p:txBody>
          <a:bodyPr lIns="71438" tIns="71438" rIns="71438" bIns="71438" anchor="ctr"/>
          <a:lstStyle/>
          <a:p>
            <a:pPr marL="0" marR="81281" indent="81281"/>
            <a:endParaRPr sz="4500"/>
          </a:p>
        </p:txBody>
      </p:sp>
      <p:sp>
        <p:nvSpPr>
          <p:cNvPr id="441" name="Rectangle"/>
          <p:cNvSpPr/>
          <p:nvPr/>
        </p:nvSpPr>
        <p:spPr>
          <a:xfrm>
            <a:off x="0" y="13049250"/>
            <a:ext cx="24384000" cy="165104"/>
          </a:xfrm>
          <a:prstGeom prst="rect">
            <a:avLst/>
          </a:prstGeom>
          <a:solidFill>
            <a:srgbClr val="006EAD"/>
          </a:solidFill>
          <a:ln w="12700">
            <a:miter lim="400000"/>
          </a:ln>
        </p:spPr>
        <p:txBody>
          <a:bodyPr lIns="71438" tIns="71438" rIns="71438" bIns="71438" anchor="ctr"/>
          <a:lstStyle/>
          <a:p>
            <a:pPr marL="0" marR="81281" indent="81281"/>
            <a:endParaRPr sz="4500"/>
          </a:p>
        </p:txBody>
      </p:sp>
      <p:sp>
        <p:nvSpPr>
          <p:cNvPr id="442" name="Rectangle"/>
          <p:cNvSpPr/>
          <p:nvPr/>
        </p:nvSpPr>
        <p:spPr>
          <a:xfrm>
            <a:off x="15354299" y="13382625"/>
            <a:ext cx="7493004" cy="165104"/>
          </a:xfrm>
          <a:prstGeom prst="rect">
            <a:avLst/>
          </a:prstGeom>
          <a:solidFill>
            <a:srgbClr val="006EAD"/>
          </a:solidFill>
          <a:ln w="12700">
            <a:miter lim="400000"/>
          </a:ln>
        </p:spPr>
        <p:txBody>
          <a:bodyPr lIns="71438" tIns="71438" rIns="71438" bIns="71438" anchor="ctr"/>
          <a:lstStyle/>
          <a:p>
            <a:pPr marL="0" marR="81281" indent="81281"/>
            <a:endParaRPr sz="4500"/>
          </a:p>
        </p:txBody>
      </p:sp>
      <p:sp>
        <p:nvSpPr>
          <p:cNvPr id="443" name="Rectangle"/>
          <p:cNvSpPr/>
          <p:nvPr/>
        </p:nvSpPr>
        <p:spPr>
          <a:xfrm>
            <a:off x="11620501" y="13550898"/>
            <a:ext cx="3746503" cy="165101"/>
          </a:xfrm>
          <a:prstGeom prst="rect">
            <a:avLst/>
          </a:prstGeom>
          <a:solidFill>
            <a:srgbClr val="006EAD"/>
          </a:solidFill>
          <a:ln w="12700">
            <a:miter lim="400000"/>
          </a:ln>
        </p:spPr>
        <p:txBody>
          <a:bodyPr lIns="71438" tIns="71438" rIns="71438" bIns="71438" anchor="ctr"/>
          <a:lstStyle/>
          <a:p>
            <a:pPr marL="0" marR="81281" indent="81281"/>
            <a:endParaRPr sz="4500"/>
          </a:p>
        </p:txBody>
      </p:sp>
      <p:sp>
        <p:nvSpPr>
          <p:cNvPr id="444" name="Rectangle"/>
          <p:cNvSpPr/>
          <p:nvPr/>
        </p:nvSpPr>
        <p:spPr>
          <a:xfrm>
            <a:off x="0" y="1746249"/>
            <a:ext cx="24384000" cy="165104"/>
          </a:xfrm>
          <a:prstGeom prst="rect">
            <a:avLst/>
          </a:prstGeom>
          <a:solidFill>
            <a:srgbClr val="006EAD"/>
          </a:solidFill>
          <a:ln w="12700">
            <a:miter lim="400000"/>
          </a:ln>
        </p:spPr>
        <p:txBody>
          <a:bodyPr lIns="71438" tIns="71438" rIns="71438" bIns="71438" anchor="ctr"/>
          <a:lstStyle/>
          <a:p>
            <a:pPr marL="0" marR="81281" indent="81281"/>
            <a:endParaRPr sz="4500"/>
          </a:p>
        </p:txBody>
      </p:sp>
      <p:pic>
        <p:nvPicPr>
          <p:cNvPr id="445" name="FAIR_Logo_rgb_frei.png" descr="FAIR_Logo_rgb_fre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69299" y="71437"/>
            <a:ext cx="2645837" cy="1654178"/>
          </a:xfrm>
          <a:prstGeom prst="rect">
            <a:avLst/>
          </a:prstGeom>
          <a:ln w="12700">
            <a:miter lim="400000"/>
          </a:ln>
        </p:spPr>
      </p:pic>
      <p:sp>
        <p:nvSpPr>
          <p:cNvPr id="446" name="Title Text"/>
          <p:cNvSpPr txBox="1">
            <a:spLocks noGrp="1"/>
          </p:cNvSpPr>
          <p:nvPr>
            <p:ph type="title"/>
          </p:nvPr>
        </p:nvSpPr>
        <p:spPr>
          <a:xfrm>
            <a:off x="766230" y="151874"/>
            <a:ext cx="22948905" cy="1800229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447" name="Body Level One…"/>
          <p:cNvSpPr txBox="1">
            <a:spLocks noGrp="1"/>
          </p:cNvSpPr>
          <p:nvPr>
            <p:ph type="body" idx="1"/>
          </p:nvPr>
        </p:nvSpPr>
        <p:spPr>
          <a:xfrm>
            <a:off x="766230" y="2251075"/>
            <a:ext cx="22948905" cy="1146492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Tx/>
              <a:buFontTx/>
            </a:lvl1pPr>
            <a:lvl2pPr marL="669750" indent="-455430">
              <a:spcBef>
                <a:spcPts val="984"/>
              </a:spcBef>
              <a:buClrTx/>
              <a:buChar char="§"/>
              <a:defRPr sz="4781">
                <a:solidFill>
                  <a:srgbClr val="006EAD"/>
                </a:solidFill>
                <a:uFill>
                  <a:solidFill>
                    <a:srgbClr val="006EAD"/>
                  </a:solidFill>
                </a:uFill>
              </a:defRPr>
            </a:lvl2pPr>
            <a:lvl3pPr marL="171456" indent="857279">
              <a:spcBef>
                <a:spcPts val="984"/>
              </a:spcBef>
              <a:defRPr sz="4781">
                <a:solidFill>
                  <a:srgbClr val="006EAD"/>
                </a:solidFill>
                <a:uFill>
                  <a:solidFill>
                    <a:srgbClr val="006EAD"/>
                  </a:solidFill>
                </a:uFill>
              </a:defRPr>
            </a:lvl3pPr>
            <a:lvl4pPr marL="171456" indent="1216068">
              <a:spcBef>
                <a:spcPts val="984"/>
              </a:spcBef>
              <a:defRPr sz="4781" i="0">
                <a:solidFill>
                  <a:srgbClr val="006EAD"/>
                </a:solidFill>
                <a:uFill>
                  <a:solidFill>
                    <a:srgbClr val="006EAD"/>
                  </a:solidFill>
                </a:uFill>
              </a:defRPr>
            </a:lvl4pPr>
            <a:lvl5pPr marL="171456" indent="1619308">
              <a:spcBef>
                <a:spcPts val="984"/>
              </a:spcBef>
              <a:defRPr sz="4781">
                <a:solidFill>
                  <a:srgbClr val="006EAD"/>
                </a:solidFill>
                <a:uFill>
                  <a:solidFill>
                    <a:srgbClr val="006EAD"/>
                  </a:solidFill>
                </a:u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4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861443" y="13292844"/>
            <a:ext cx="577082" cy="346249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 sz="2250">
                <a:solidFill>
                  <a:srgbClr val="006EAD"/>
                </a:solidFill>
                <a:uFill>
                  <a:solidFill>
                    <a:srgbClr val="006EAD"/>
                  </a:solidFill>
                </a:uFill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09963730"/>
      </p:ext>
    </p:extLst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6_Norm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Rectangle"/>
          <p:cNvSpPr/>
          <p:nvPr/>
        </p:nvSpPr>
        <p:spPr>
          <a:xfrm>
            <a:off x="11620500" y="13214351"/>
            <a:ext cx="3746505" cy="168279"/>
          </a:xfrm>
          <a:prstGeom prst="rect">
            <a:avLst/>
          </a:prstGeom>
          <a:solidFill>
            <a:srgbClr val="FFA900"/>
          </a:solidFill>
          <a:ln w="12700">
            <a:miter lim="400000"/>
          </a:ln>
        </p:spPr>
        <p:txBody>
          <a:bodyPr lIns="71438" tIns="71438" rIns="71438" bIns="71438" anchor="ctr"/>
          <a:lstStyle/>
          <a:p>
            <a:pPr marL="0" marR="81280" indent="162563"/>
            <a:endParaRPr sz="4500"/>
          </a:p>
        </p:txBody>
      </p:sp>
      <p:sp>
        <p:nvSpPr>
          <p:cNvPr id="456" name="Rectangle"/>
          <p:cNvSpPr/>
          <p:nvPr/>
        </p:nvSpPr>
        <p:spPr>
          <a:xfrm>
            <a:off x="15354299" y="13214351"/>
            <a:ext cx="3746507" cy="168279"/>
          </a:xfrm>
          <a:prstGeom prst="rect">
            <a:avLst/>
          </a:prstGeom>
          <a:solidFill>
            <a:srgbClr val="A7A7A7"/>
          </a:solidFill>
          <a:ln w="12700">
            <a:miter lim="400000"/>
          </a:ln>
        </p:spPr>
        <p:txBody>
          <a:bodyPr lIns="71438" tIns="71438" rIns="71438" bIns="71438" anchor="ctr"/>
          <a:lstStyle/>
          <a:p>
            <a:pPr marL="0" marR="81280" indent="162563"/>
            <a:endParaRPr sz="4500"/>
          </a:p>
        </p:txBody>
      </p:sp>
      <p:sp>
        <p:nvSpPr>
          <p:cNvPr id="457" name="Rectangle"/>
          <p:cNvSpPr/>
          <p:nvPr/>
        </p:nvSpPr>
        <p:spPr>
          <a:xfrm>
            <a:off x="19097625" y="13214351"/>
            <a:ext cx="3746505" cy="168279"/>
          </a:xfrm>
          <a:prstGeom prst="rect">
            <a:avLst/>
          </a:prstGeom>
          <a:solidFill>
            <a:srgbClr val="004479"/>
          </a:solidFill>
          <a:ln w="12700">
            <a:miter lim="400000"/>
          </a:ln>
        </p:spPr>
        <p:txBody>
          <a:bodyPr lIns="71438" tIns="71438" rIns="71438" bIns="71438" anchor="ctr"/>
          <a:lstStyle/>
          <a:p>
            <a:pPr marL="0" marR="81280" indent="162563"/>
            <a:endParaRPr sz="4500"/>
          </a:p>
        </p:txBody>
      </p:sp>
      <p:sp>
        <p:nvSpPr>
          <p:cNvPr id="458" name="Rectangle"/>
          <p:cNvSpPr/>
          <p:nvPr/>
        </p:nvSpPr>
        <p:spPr>
          <a:xfrm>
            <a:off x="0" y="13049249"/>
            <a:ext cx="24384000" cy="165105"/>
          </a:xfrm>
          <a:prstGeom prst="rect">
            <a:avLst/>
          </a:prstGeom>
          <a:solidFill>
            <a:srgbClr val="006EAD"/>
          </a:solidFill>
          <a:ln w="12700">
            <a:miter lim="400000"/>
          </a:ln>
        </p:spPr>
        <p:txBody>
          <a:bodyPr lIns="71438" tIns="71438" rIns="71438" bIns="71438" anchor="ctr"/>
          <a:lstStyle/>
          <a:p>
            <a:pPr marL="0" marR="81280" indent="162563"/>
            <a:endParaRPr sz="4500"/>
          </a:p>
        </p:txBody>
      </p:sp>
      <p:sp>
        <p:nvSpPr>
          <p:cNvPr id="459" name="Rectangle"/>
          <p:cNvSpPr/>
          <p:nvPr/>
        </p:nvSpPr>
        <p:spPr>
          <a:xfrm>
            <a:off x="15354299" y="13382625"/>
            <a:ext cx="7493004" cy="165105"/>
          </a:xfrm>
          <a:prstGeom prst="rect">
            <a:avLst/>
          </a:prstGeom>
          <a:solidFill>
            <a:srgbClr val="006EAD"/>
          </a:solidFill>
          <a:ln w="12700">
            <a:miter lim="400000"/>
          </a:ln>
        </p:spPr>
        <p:txBody>
          <a:bodyPr lIns="71438" tIns="71438" rIns="71438" bIns="71438" anchor="ctr"/>
          <a:lstStyle/>
          <a:p>
            <a:pPr marL="0" marR="81280" indent="162563"/>
            <a:endParaRPr sz="4500"/>
          </a:p>
        </p:txBody>
      </p:sp>
      <p:sp>
        <p:nvSpPr>
          <p:cNvPr id="460" name="Rectangle"/>
          <p:cNvSpPr/>
          <p:nvPr/>
        </p:nvSpPr>
        <p:spPr>
          <a:xfrm>
            <a:off x="11620500" y="13550897"/>
            <a:ext cx="3746505" cy="165101"/>
          </a:xfrm>
          <a:prstGeom prst="rect">
            <a:avLst/>
          </a:prstGeom>
          <a:solidFill>
            <a:srgbClr val="006EAD"/>
          </a:solidFill>
          <a:ln w="12700">
            <a:miter lim="400000"/>
          </a:ln>
        </p:spPr>
        <p:txBody>
          <a:bodyPr lIns="71438" tIns="71438" rIns="71438" bIns="71438" anchor="ctr"/>
          <a:lstStyle/>
          <a:p>
            <a:pPr marL="0" marR="81280" indent="162563"/>
            <a:endParaRPr sz="4500"/>
          </a:p>
        </p:txBody>
      </p:sp>
      <p:sp>
        <p:nvSpPr>
          <p:cNvPr id="461" name="Rectangle"/>
          <p:cNvSpPr/>
          <p:nvPr/>
        </p:nvSpPr>
        <p:spPr>
          <a:xfrm>
            <a:off x="0" y="1746249"/>
            <a:ext cx="24384000" cy="165105"/>
          </a:xfrm>
          <a:prstGeom prst="rect">
            <a:avLst/>
          </a:prstGeom>
          <a:solidFill>
            <a:srgbClr val="006EAD"/>
          </a:solidFill>
          <a:ln w="12700">
            <a:miter lim="400000"/>
          </a:ln>
        </p:spPr>
        <p:txBody>
          <a:bodyPr lIns="71438" tIns="71438" rIns="71438" bIns="71438" anchor="ctr"/>
          <a:lstStyle/>
          <a:p>
            <a:pPr marL="0" marR="81280" indent="162563"/>
            <a:endParaRPr sz="4500"/>
          </a:p>
        </p:txBody>
      </p:sp>
      <p:pic>
        <p:nvPicPr>
          <p:cNvPr id="462" name="FAIR_Logo_rgb_frei.png" descr="FAIR_Logo_rgb_fre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69298" y="71437"/>
            <a:ext cx="2645839" cy="1654178"/>
          </a:xfrm>
          <a:prstGeom prst="rect">
            <a:avLst/>
          </a:prstGeom>
          <a:ln w="12700">
            <a:miter lim="400000"/>
          </a:ln>
        </p:spPr>
      </p:pic>
      <p:sp>
        <p:nvSpPr>
          <p:cNvPr id="463" name="Title Text"/>
          <p:cNvSpPr txBox="1">
            <a:spLocks noGrp="1"/>
          </p:cNvSpPr>
          <p:nvPr>
            <p:ph type="title"/>
          </p:nvPr>
        </p:nvSpPr>
        <p:spPr>
          <a:xfrm>
            <a:off x="766230" y="151873"/>
            <a:ext cx="22948905" cy="1800231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464" name="Body Level One…"/>
          <p:cNvSpPr txBox="1">
            <a:spLocks noGrp="1"/>
          </p:cNvSpPr>
          <p:nvPr>
            <p:ph type="body" idx="1"/>
          </p:nvPr>
        </p:nvSpPr>
        <p:spPr>
          <a:xfrm>
            <a:off x="766230" y="2251075"/>
            <a:ext cx="22948905" cy="1146493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Tx/>
              <a:buFontTx/>
            </a:lvl1pPr>
            <a:lvl2pPr marL="669750" indent="-455430">
              <a:spcBef>
                <a:spcPts val="984"/>
              </a:spcBef>
              <a:buClrTx/>
              <a:buChar char="§"/>
              <a:defRPr sz="4781">
                <a:solidFill>
                  <a:srgbClr val="006EAD"/>
                </a:solidFill>
                <a:uFill>
                  <a:solidFill>
                    <a:srgbClr val="006EAD"/>
                  </a:solidFill>
                </a:uFill>
              </a:defRPr>
            </a:lvl2pPr>
            <a:lvl3pPr marL="171456" indent="0">
              <a:spcBef>
                <a:spcPts val="984"/>
              </a:spcBef>
              <a:defRPr sz="4781">
                <a:solidFill>
                  <a:srgbClr val="006EAD"/>
                </a:solidFill>
                <a:uFill>
                  <a:solidFill>
                    <a:srgbClr val="006EAD"/>
                  </a:solidFill>
                </a:uFill>
              </a:defRPr>
            </a:lvl3pPr>
            <a:lvl4pPr marL="171456" indent="0">
              <a:spcBef>
                <a:spcPts val="984"/>
              </a:spcBef>
              <a:defRPr sz="4781" i="0">
                <a:solidFill>
                  <a:srgbClr val="006EAD"/>
                </a:solidFill>
                <a:uFill>
                  <a:solidFill>
                    <a:srgbClr val="006EAD"/>
                  </a:solidFill>
                </a:uFill>
              </a:defRPr>
            </a:lvl4pPr>
            <a:lvl5pPr marL="171456" indent="0">
              <a:spcBef>
                <a:spcPts val="984"/>
              </a:spcBef>
              <a:defRPr sz="4781">
                <a:solidFill>
                  <a:srgbClr val="006EAD"/>
                </a:solidFill>
                <a:uFill>
                  <a:solidFill>
                    <a:srgbClr val="006EAD"/>
                  </a:solidFill>
                </a:u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6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861443" y="13292844"/>
            <a:ext cx="577082" cy="346249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 sz="2250">
                <a:solidFill>
                  <a:srgbClr val="006EAD"/>
                </a:solidFill>
                <a:uFill>
                  <a:solidFill>
                    <a:srgbClr val="006EAD"/>
                  </a:solidFill>
                </a:uFill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15955999"/>
      </p:ext>
    </p:extLst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7_Norm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Rectangle"/>
          <p:cNvSpPr/>
          <p:nvPr/>
        </p:nvSpPr>
        <p:spPr>
          <a:xfrm>
            <a:off x="11620500" y="13214351"/>
            <a:ext cx="3746505" cy="168279"/>
          </a:xfrm>
          <a:prstGeom prst="rect">
            <a:avLst/>
          </a:prstGeom>
          <a:solidFill>
            <a:srgbClr val="FFA900"/>
          </a:solidFill>
          <a:ln w="12700">
            <a:miter lim="400000"/>
          </a:ln>
        </p:spPr>
        <p:txBody>
          <a:bodyPr lIns="71438" tIns="71438" rIns="71438" bIns="71438" anchor="ctr"/>
          <a:lstStyle/>
          <a:p>
            <a:pPr marL="0" marR="81280" indent="162563"/>
            <a:endParaRPr sz="4500"/>
          </a:p>
        </p:txBody>
      </p:sp>
      <p:sp>
        <p:nvSpPr>
          <p:cNvPr id="473" name="Rectangle"/>
          <p:cNvSpPr/>
          <p:nvPr/>
        </p:nvSpPr>
        <p:spPr>
          <a:xfrm>
            <a:off x="15354299" y="13214351"/>
            <a:ext cx="3746507" cy="168279"/>
          </a:xfrm>
          <a:prstGeom prst="rect">
            <a:avLst/>
          </a:prstGeom>
          <a:solidFill>
            <a:srgbClr val="A7A7A7"/>
          </a:solidFill>
          <a:ln w="12700">
            <a:miter lim="400000"/>
          </a:ln>
        </p:spPr>
        <p:txBody>
          <a:bodyPr lIns="71438" tIns="71438" rIns="71438" bIns="71438" anchor="ctr"/>
          <a:lstStyle/>
          <a:p>
            <a:pPr marL="0" marR="81280" indent="162563"/>
            <a:endParaRPr sz="4500"/>
          </a:p>
        </p:txBody>
      </p:sp>
      <p:sp>
        <p:nvSpPr>
          <p:cNvPr id="474" name="Rectangle"/>
          <p:cNvSpPr/>
          <p:nvPr/>
        </p:nvSpPr>
        <p:spPr>
          <a:xfrm>
            <a:off x="19097625" y="13214351"/>
            <a:ext cx="3746505" cy="168279"/>
          </a:xfrm>
          <a:prstGeom prst="rect">
            <a:avLst/>
          </a:prstGeom>
          <a:solidFill>
            <a:srgbClr val="004479"/>
          </a:solidFill>
          <a:ln w="12700">
            <a:miter lim="400000"/>
          </a:ln>
        </p:spPr>
        <p:txBody>
          <a:bodyPr lIns="71438" tIns="71438" rIns="71438" bIns="71438" anchor="ctr"/>
          <a:lstStyle/>
          <a:p>
            <a:pPr marL="0" marR="81280" indent="162563"/>
            <a:endParaRPr sz="4500"/>
          </a:p>
        </p:txBody>
      </p:sp>
      <p:sp>
        <p:nvSpPr>
          <p:cNvPr id="475" name="Rectangle"/>
          <p:cNvSpPr/>
          <p:nvPr/>
        </p:nvSpPr>
        <p:spPr>
          <a:xfrm>
            <a:off x="0" y="13049249"/>
            <a:ext cx="24384000" cy="165105"/>
          </a:xfrm>
          <a:prstGeom prst="rect">
            <a:avLst/>
          </a:prstGeom>
          <a:solidFill>
            <a:srgbClr val="006EAD"/>
          </a:solidFill>
          <a:ln w="12700">
            <a:miter lim="400000"/>
          </a:ln>
        </p:spPr>
        <p:txBody>
          <a:bodyPr lIns="71438" tIns="71438" rIns="71438" bIns="71438" anchor="ctr"/>
          <a:lstStyle/>
          <a:p>
            <a:pPr marL="0" marR="81280" indent="162563"/>
            <a:endParaRPr sz="4500"/>
          </a:p>
        </p:txBody>
      </p:sp>
      <p:sp>
        <p:nvSpPr>
          <p:cNvPr id="476" name="Rectangle"/>
          <p:cNvSpPr/>
          <p:nvPr/>
        </p:nvSpPr>
        <p:spPr>
          <a:xfrm>
            <a:off x="15354299" y="13382625"/>
            <a:ext cx="7493004" cy="165105"/>
          </a:xfrm>
          <a:prstGeom prst="rect">
            <a:avLst/>
          </a:prstGeom>
          <a:solidFill>
            <a:srgbClr val="006EAD"/>
          </a:solidFill>
          <a:ln w="12700">
            <a:miter lim="400000"/>
          </a:ln>
        </p:spPr>
        <p:txBody>
          <a:bodyPr lIns="71438" tIns="71438" rIns="71438" bIns="71438" anchor="ctr"/>
          <a:lstStyle/>
          <a:p>
            <a:pPr marL="0" marR="81280" indent="162563"/>
            <a:endParaRPr sz="4500"/>
          </a:p>
        </p:txBody>
      </p:sp>
      <p:sp>
        <p:nvSpPr>
          <p:cNvPr id="477" name="Rectangle"/>
          <p:cNvSpPr/>
          <p:nvPr/>
        </p:nvSpPr>
        <p:spPr>
          <a:xfrm>
            <a:off x="11620500" y="13550897"/>
            <a:ext cx="3746505" cy="165101"/>
          </a:xfrm>
          <a:prstGeom prst="rect">
            <a:avLst/>
          </a:prstGeom>
          <a:solidFill>
            <a:srgbClr val="006EAD"/>
          </a:solidFill>
          <a:ln w="12700">
            <a:miter lim="400000"/>
          </a:ln>
        </p:spPr>
        <p:txBody>
          <a:bodyPr lIns="71438" tIns="71438" rIns="71438" bIns="71438" anchor="ctr"/>
          <a:lstStyle/>
          <a:p>
            <a:pPr marL="0" marR="81280" indent="162563"/>
            <a:endParaRPr sz="4500"/>
          </a:p>
        </p:txBody>
      </p:sp>
      <p:sp>
        <p:nvSpPr>
          <p:cNvPr id="478" name="Rectangle"/>
          <p:cNvSpPr/>
          <p:nvPr/>
        </p:nvSpPr>
        <p:spPr>
          <a:xfrm>
            <a:off x="0" y="1746249"/>
            <a:ext cx="24384000" cy="165105"/>
          </a:xfrm>
          <a:prstGeom prst="rect">
            <a:avLst/>
          </a:prstGeom>
          <a:solidFill>
            <a:srgbClr val="006EAD"/>
          </a:solidFill>
          <a:ln w="12700">
            <a:miter lim="400000"/>
          </a:ln>
        </p:spPr>
        <p:txBody>
          <a:bodyPr lIns="71438" tIns="71438" rIns="71438" bIns="71438" anchor="ctr"/>
          <a:lstStyle/>
          <a:p>
            <a:pPr marL="0" marR="81280" indent="162563"/>
            <a:endParaRPr sz="4500"/>
          </a:p>
        </p:txBody>
      </p:sp>
      <p:pic>
        <p:nvPicPr>
          <p:cNvPr id="479" name="FAIR_Logo_rgb_frei.png" descr="FAIR_Logo_rgb_fre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69298" y="71437"/>
            <a:ext cx="2645839" cy="1654178"/>
          </a:xfrm>
          <a:prstGeom prst="rect">
            <a:avLst/>
          </a:prstGeom>
          <a:ln w="12700">
            <a:miter lim="400000"/>
          </a:ln>
        </p:spPr>
      </p:pic>
      <p:sp>
        <p:nvSpPr>
          <p:cNvPr id="480" name="Title Text"/>
          <p:cNvSpPr txBox="1">
            <a:spLocks noGrp="1"/>
          </p:cNvSpPr>
          <p:nvPr>
            <p:ph type="title"/>
          </p:nvPr>
        </p:nvSpPr>
        <p:spPr>
          <a:xfrm>
            <a:off x="766230" y="151873"/>
            <a:ext cx="22948905" cy="1800231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481" name="Body Level One…"/>
          <p:cNvSpPr txBox="1">
            <a:spLocks noGrp="1"/>
          </p:cNvSpPr>
          <p:nvPr>
            <p:ph type="body" idx="1"/>
          </p:nvPr>
        </p:nvSpPr>
        <p:spPr>
          <a:xfrm>
            <a:off x="766230" y="2251075"/>
            <a:ext cx="22948905" cy="1146493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844"/>
              </a:spcBef>
              <a:buClrTx/>
              <a:buFontTx/>
              <a:defRPr sz="3656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lvl1pPr>
            <a:lvl2pPr marL="0" indent="0">
              <a:buClrTx/>
              <a:buSzTx/>
              <a:buNone/>
              <a:defRPr sz="3656"/>
            </a:lvl2pPr>
            <a:lvl3pPr marL="2226733" indent="0">
              <a:spcBef>
                <a:spcPts val="844"/>
              </a:spcBef>
              <a:buSzPct val="100000"/>
              <a:buChar char="§"/>
              <a:defRPr sz="3656"/>
            </a:lvl3pPr>
            <a:lvl4pPr marL="0" indent="0">
              <a:spcBef>
                <a:spcPts val="844"/>
              </a:spcBef>
              <a:defRPr sz="3656" i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lvl4pPr>
            <a:lvl5pPr marL="0" indent="0">
              <a:spcBef>
                <a:spcPts val="844"/>
              </a:spcBef>
              <a:defRPr sz="3656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8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861443" y="13292844"/>
            <a:ext cx="577082" cy="346249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 sz="2250">
                <a:solidFill>
                  <a:srgbClr val="006EAD"/>
                </a:solidFill>
                <a:uFill>
                  <a:solidFill>
                    <a:srgbClr val="006EAD"/>
                  </a:solidFill>
                </a:uFill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11407430"/>
      </p:ext>
    </p:extLst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8_Norm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Rectangle"/>
          <p:cNvSpPr/>
          <p:nvPr/>
        </p:nvSpPr>
        <p:spPr>
          <a:xfrm>
            <a:off x="11620500" y="13214351"/>
            <a:ext cx="3746505" cy="168279"/>
          </a:xfrm>
          <a:prstGeom prst="rect">
            <a:avLst/>
          </a:prstGeom>
          <a:solidFill>
            <a:srgbClr val="FFA900"/>
          </a:solidFill>
          <a:ln w="12700">
            <a:miter lim="400000"/>
          </a:ln>
        </p:spPr>
        <p:txBody>
          <a:bodyPr lIns="71438" tIns="71438" rIns="71438" bIns="71438" anchor="ctr"/>
          <a:lstStyle/>
          <a:p>
            <a:pPr marL="0" marR="81277" indent="325125"/>
            <a:endParaRPr sz="4500"/>
          </a:p>
        </p:txBody>
      </p:sp>
      <p:sp>
        <p:nvSpPr>
          <p:cNvPr id="490" name="Rectangle"/>
          <p:cNvSpPr/>
          <p:nvPr/>
        </p:nvSpPr>
        <p:spPr>
          <a:xfrm>
            <a:off x="15354298" y="13214351"/>
            <a:ext cx="3746509" cy="168279"/>
          </a:xfrm>
          <a:prstGeom prst="rect">
            <a:avLst/>
          </a:prstGeom>
          <a:solidFill>
            <a:srgbClr val="A7A7A7"/>
          </a:solidFill>
          <a:ln w="12700">
            <a:miter lim="400000"/>
          </a:ln>
        </p:spPr>
        <p:txBody>
          <a:bodyPr lIns="71438" tIns="71438" rIns="71438" bIns="71438" anchor="ctr"/>
          <a:lstStyle/>
          <a:p>
            <a:pPr marL="0" marR="81277" indent="325125"/>
            <a:endParaRPr sz="4500"/>
          </a:p>
        </p:txBody>
      </p:sp>
      <p:sp>
        <p:nvSpPr>
          <p:cNvPr id="491" name="Rectangle"/>
          <p:cNvSpPr/>
          <p:nvPr/>
        </p:nvSpPr>
        <p:spPr>
          <a:xfrm>
            <a:off x="19097625" y="13214351"/>
            <a:ext cx="3746505" cy="168279"/>
          </a:xfrm>
          <a:prstGeom prst="rect">
            <a:avLst/>
          </a:prstGeom>
          <a:solidFill>
            <a:srgbClr val="004479"/>
          </a:solidFill>
          <a:ln w="12700">
            <a:miter lim="400000"/>
          </a:ln>
        </p:spPr>
        <p:txBody>
          <a:bodyPr lIns="71438" tIns="71438" rIns="71438" bIns="71438" anchor="ctr"/>
          <a:lstStyle/>
          <a:p>
            <a:pPr marL="0" marR="81277" indent="325125"/>
            <a:endParaRPr sz="4500"/>
          </a:p>
        </p:txBody>
      </p:sp>
      <p:sp>
        <p:nvSpPr>
          <p:cNvPr id="492" name="Rectangle"/>
          <p:cNvSpPr/>
          <p:nvPr/>
        </p:nvSpPr>
        <p:spPr>
          <a:xfrm>
            <a:off x="0" y="13049249"/>
            <a:ext cx="24384000" cy="165108"/>
          </a:xfrm>
          <a:prstGeom prst="rect">
            <a:avLst/>
          </a:prstGeom>
          <a:solidFill>
            <a:srgbClr val="006EAD"/>
          </a:solidFill>
          <a:ln w="12700">
            <a:miter lim="400000"/>
          </a:ln>
        </p:spPr>
        <p:txBody>
          <a:bodyPr lIns="71438" tIns="71438" rIns="71438" bIns="71438" anchor="ctr"/>
          <a:lstStyle/>
          <a:p>
            <a:pPr marL="0" marR="81277" indent="325125"/>
            <a:endParaRPr sz="4500"/>
          </a:p>
        </p:txBody>
      </p:sp>
      <p:sp>
        <p:nvSpPr>
          <p:cNvPr id="493" name="Rectangle"/>
          <p:cNvSpPr/>
          <p:nvPr/>
        </p:nvSpPr>
        <p:spPr>
          <a:xfrm>
            <a:off x="15354299" y="13382624"/>
            <a:ext cx="7493004" cy="165108"/>
          </a:xfrm>
          <a:prstGeom prst="rect">
            <a:avLst/>
          </a:prstGeom>
          <a:solidFill>
            <a:srgbClr val="006EAD"/>
          </a:solidFill>
          <a:ln w="12700">
            <a:miter lim="400000"/>
          </a:ln>
        </p:spPr>
        <p:txBody>
          <a:bodyPr lIns="71438" tIns="71438" rIns="71438" bIns="71438" anchor="ctr"/>
          <a:lstStyle/>
          <a:p>
            <a:pPr marL="0" marR="81277" indent="325125"/>
            <a:endParaRPr sz="4500"/>
          </a:p>
        </p:txBody>
      </p:sp>
      <p:sp>
        <p:nvSpPr>
          <p:cNvPr id="494" name="Rectangle"/>
          <p:cNvSpPr/>
          <p:nvPr/>
        </p:nvSpPr>
        <p:spPr>
          <a:xfrm>
            <a:off x="11620500" y="13550897"/>
            <a:ext cx="3746505" cy="165101"/>
          </a:xfrm>
          <a:prstGeom prst="rect">
            <a:avLst/>
          </a:prstGeom>
          <a:solidFill>
            <a:srgbClr val="006EAD"/>
          </a:solidFill>
          <a:ln w="12700">
            <a:miter lim="400000"/>
          </a:ln>
        </p:spPr>
        <p:txBody>
          <a:bodyPr lIns="71438" tIns="71438" rIns="71438" bIns="71438" anchor="ctr"/>
          <a:lstStyle/>
          <a:p>
            <a:pPr marL="0" marR="81277" indent="325125"/>
            <a:endParaRPr sz="4500"/>
          </a:p>
        </p:txBody>
      </p:sp>
      <p:sp>
        <p:nvSpPr>
          <p:cNvPr id="495" name="Rectangle"/>
          <p:cNvSpPr/>
          <p:nvPr/>
        </p:nvSpPr>
        <p:spPr>
          <a:xfrm>
            <a:off x="0" y="1746249"/>
            <a:ext cx="24384000" cy="165108"/>
          </a:xfrm>
          <a:prstGeom prst="rect">
            <a:avLst/>
          </a:prstGeom>
          <a:solidFill>
            <a:srgbClr val="006EAD"/>
          </a:solidFill>
          <a:ln w="12700">
            <a:miter lim="400000"/>
          </a:ln>
        </p:spPr>
        <p:txBody>
          <a:bodyPr lIns="71438" tIns="71438" rIns="71438" bIns="71438" anchor="ctr"/>
          <a:lstStyle/>
          <a:p>
            <a:pPr marL="0" marR="81277" indent="325125"/>
            <a:endParaRPr sz="4500"/>
          </a:p>
        </p:txBody>
      </p:sp>
      <p:pic>
        <p:nvPicPr>
          <p:cNvPr id="496" name="FAIR_Logo_rgb_frei.png" descr="FAIR_Logo_rgb_fre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69298" y="71437"/>
            <a:ext cx="2645843" cy="1654178"/>
          </a:xfrm>
          <a:prstGeom prst="rect">
            <a:avLst/>
          </a:prstGeom>
          <a:ln w="12700">
            <a:miter lim="400000"/>
          </a:ln>
        </p:spPr>
      </p:pic>
      <p:sp>
        <p:nvSpPr>
          <p:cNvPr id="497" name="Title Text"/>
          <p:cNvSpPr txBox="1">
            <a:spLocks noGrp="1"/>
          </p:cNvSpPr>
          <p:nvPr>
            <p:ph type="title"/>
          </p:nvPr>
        </p:nvSpPr>
        <p:spPr>
          <a:xfrm>
            <a:off x="766230" y="450849"/>
            <a:ext cx="22948905" cy="1800228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498" name="Body Level One…"/>
          <p:cNvSpPr txBox="1">
            <a:spLocks noGrp="1"/>
          </p:cNvSpPr>
          <p:nvPr>
            <p:ph type="body" idx="1"/>
          </p:nvPr>
        </p:nvSpPr>
        <p:spPr>
          <a:xfrm>
            <a:off x="766230" y="2251075"/>
            <a:ext cx="22948905" cy="1146493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844"/>
              </a:spcBef>
              <a:buClrTx/>
              <a:buFontTx/>
              <a:defRPr sz="3656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lvl1pPr>
            <a:lvl2pPr marL="0" indent="0">
              <a:buClrTx/>
              <a:buSzTx/>
              <a:buNone/>
              <a:defRPr sz="3656"/>
            </a:lvl2pPr>
            <a:lvl3pPr marL="2226733" indent="0">
              <a:spcBef>
                <a:spcPts val="844"/>
              </a:spcBef>
              <a:buSzPct val="100000"/>
              <a:buChar char="§"/>
              <a:defRPr sz="3656"/>
            </a:lvl3pPr>
            <a:lvl4pPr marL="0" indent="0">
              <a:spcBef>
                <a:spcPts val="844"/>
              </a:spcBef>
              <a:defRPr sz="3656" i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lvl4pPr>
            <a:lvl5pPr marL="0" indent="0">
              <a:spcBef>
                <a:spcPts val="844"/>
              </a:spcBef>
              <a:defRPr sz="3656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861443" y="13292844"/>
            <a:ext cx="577082" cy="346249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 sz="2250">
                <a:solidFill>
                  <a:srgbClr val="006EAD"/>
                </a:solidFill>
                <a:uFill>
                  <a:solidFill>
                    <a:srgbClr val="006EAD"/>
                  </a:solidFill>
                </a:uFill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95959886"/>
      </p:ext>
    </p:extLst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9_Norm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Rectangle"/>
          <p:cNvSpPr/>
          <p:nvPr/>
        </p:nvSpPr>
        <p:spPr>
          <a:xfrm>
            <a:off x="11620500" y="13214351"/>
            <a:ext cx="3746505" cy="168279"/>
          </a:xfrm>
          <a:prstGeom prst="rect">
            <a:avLst/>
          </a:prstGeom>
          <a:solidFill>
            <a:srgbClr val="FFA900"/>
          </a:solidFill>
          <a:ln w="12700">
            <a:miter lim="400000"/>
          </a:ln>
        </p:spPr>
        <p:txBody>
          <a:bodyPr lIns="71438" tIns="71438" rIns="71438" bIns="71438" anchor="ctr"/>
          <a:lstStyle/>
          <a:p>
            <a:pPr marL="0" marR="81277" indent="325125"/>
            <a:endParaRPr sz="4500"/>
          </a:p>
        </p:txBody>
      </p:sp>
      <p:sp>
        <p:nvSpPr>
          <p:cNvPr id="507" name="Rectangle"/>
          <p:cNvSpPr/>
          <p:nvPr/>
        </p:nvSpPr>
        <p:spPr>
          <a:xfrm>
            <a:off x="15354298" y="13214351"/>
            <a:ext cx="3746509" cy="168279"/>
          </a:xfrm>
          <a:prstGeom prst="rect">
            <a:avLst/>
          </a:prstGeom>
          <a:solidFill>
            <a:srgbClr val="A7A7A7"/>
          </a:solidFill>
          <a:ln w="12700">
            <a:miter lim="400000"/>
          </a:ln>
        </p:spPr>
        <p:txBody>
          <a:bodyPr lIns="71438" tIns="71438" rIns="71438" bIns="71438" anchor="ctr"/>
          <a:lstStyle/>
          <a:p>
            <a:pPr marL="0" marR="81277" indent="325125"/>
            <a:endParaRPr sz="4500"/>
          </a:p>
        </p:txBody>
      </p:sp>
      <p:sp>
        <p:nvSpPr>
          <p:cNvPr id="508" name="Rectangle"/>
          <p:cNvSpPr/>
          <p:nvPr/>
        </p:nvSpPr>
        <p:spPr>
          <a:xfrm>
            <a:off x="19097625" y="13214351"/>
            <a:ext cx="3746505" cy="168279"/>
          </a:xfrm>
          <a:prstGeom prst="rect">
            <a:avLst/>
          </a:prstGeom>
          <a:solidFill>
            <a:srgbClr val="004479"/>
          </a:solidFill>
          <a:ln w="12700">
            <a:miter lim="400000"/>
          </a:ln>
        </p:spPr>
        <p:txBody>
          <a:bodyPr lIns="71438" tIns="71438" rIns="71438" bIns="71438" anchor="ctr"/>
          <a:lstStyle/>
          <a:p>
            <a:pPr marL="0" marR="81277" indent="325125"/>
            <a:endParaRPr sz="4500"/>
          </a:p>
        </p:txBody>
      </p:sp>
      <p:sp>
        <p:nvSpPr>
          <p:cNvPr id="509" name="Rectangle"/>
          <p:cNvSpPr/>
          <p:nvPr/>
        </p:nvSpPr>
        <p:spPr>
          <a:xfrm>
            <a:off x="0" y="13049249"/>
            <a:ext cx="24384000" cy="165108"/>
          </a:xfrm>
          <a:prstGeom prst="rect">
            <a:avLst/>
          </a:prstGeom>
          <a:solidFill>
            <a:srgbClr val="006EAD"/>
          </a:solidFill>
          <a:ln w="12700">
            <a:miter lim="400000"/>
          </a:ln>
        </p:spPr>
        <p:txBody>
          <a:bodyPr lIns="71438" tIns="71438" rIns="71438" bIns="71438" anchor="ctr"/>
          <a:lstStyle/>
          <a:p>
            <a:pPr marL="0" marR="81277" indent="325125"/>
            <a:endParaRPr sz="4500"/>
          </a:p>
        </p:txBody>
      </p:sp>
      <p:sp>
        <p:nvSpPr>
          <p:cNvPr id="510" name="Rectangle"/>
          <p:cNvSpPr/>
          <p:nvPr/>
        </p:nvSpPr>
        <p:spPr>
          <a:xfrm>
            <a:off x="15354299" y="13382624"/>
            <a:ext cx="7493004" cy="165108"/>
          </a:xfrm>
          <a:prstGeom prst="rect">
            <a:avLst/>
          </a:prstGeom>
          <a:solidFill>
            <a:srgbClr val="006EAD"/>
          </a:solidFill>
          <a:ln w="12700">
            <a:miter lim="400000"/>
          </a:ln>
        </p:spPr>
        <p:txBody>
          <a:bodyPr lIns="71438" tIns="71438" rIns="71438" bIns="71438" anchor="ctr"/>
          <a:lstStyle/>
          <a:p>
            <a:pPr marL="0" marR="81277" indent="325125"/>
            <a:endParaRPr sz="4500"/>
          </a:p>
        </p:txBody>
      </p:sp>
      <p:sp>
        <p:nvSpPr>
          <p:cNvPr id="511" name="Rectangle"/>
          <p:cNvSpPr/>
          <p:nvPr/>
        </p:nvSpPr>
        <p:spPr>
          <a:xfrm>
            <a:off x="11620500" y="13550897"/>
            <a:ext cx="3746505" cy="165101"/>
          </a:xfrm>
          <a:prstGeom prst="rect">
            <a:avLst/>
          </a:prstGeom>
          <a:solidFill>
            <a:srgbClr val="006EAD"/>
          </a:solidFill>
          <a:ln w="12700">
            <a:miter lim="400000"/>
          </a:ln>
        </p:spPr>
        <p:txBody>
          <a:bodyPr lIns="71438" tIns="71438" rIns="71438" bIns="71438" anchor="ctr"/>
          <a:lstStyle/>
          <a:p>
            <a:pPr marL="0" marR="81277" indent="325125"/>
            <a:endParaRPr sz="4500"/>
          </a:p>
        </p:txBody>
      </p:sp>
      <p:sp>
        <p:nvSpPr>
          <p:cNvPr id="512" name="Rectangle"/>
          <p:cNvSpPr/>
          <p:nvPr/>
        </p:nvSpPr>
        <p:spPr>
          <a:xfrm>
            <a:off x="0" y="1746249"/>
            <a:ext cx="24384000" cy="165108"/>
          </a:xfrm>
          <a:prstGeom prst="rect">
            <a:avLst/>
          </a:prstGeom>
          <a:solidFill>
            <a:srgbClr val="006EAD"/>
          </a:solidFill>
          <a:ln w="12700">
            <a:miter lim="400000"/>
          </a:ln>
        </p:spPr>
        <p:txBody>
          <a:bodyPr lIns="71438" tIns="71438" rIns="71438" bIns="71438" anchor="ctr"/>
          <a:lstStyle/>
          <a:p>
            <a:pPr marL="0" marR="81277" indent="325125"/>
            <a:endParaRPr sz="4500"/>
          </a:p>
        </p:txBody>
      </p:sp>
      <p:pic>
        <p:nvPicPr>
          <p:cNvPr id="513" name="FAIR_Logo_rgb_frei.png" descr="FAIR_Logo_rgb_fre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69298" y="71437"/>
            <a:ext cx="2645843" cy="1654178"/>
          </a:xfrm>
          <a:prstGeom prst="rect">
            <a:avLst/>
          </a:prstGeom>
          <a:ln w="12700">
            <a:miter lim="400000"/>
          </a:ln>
        </p:spPr>
      </p:pic>
      <p:sp>
        <p:nvSpPr>
          <p:cNvPr id="514" name="Title Text"/>
          <p:cNvSpPr txBox="1">
            <a:spLocks noGrp="1"/>
          </p:cNvSpPr>
          <p:nvPr>
            <p:ph type="title"/>
          </p:nvPr>
        </p:nvSpPr>
        <p:spPr>
          <a:xfrm>
            <a:off x="766230" y="151874"/>
            <a:ext cx="22948905" cy="1800232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515" name="Body Level One…"/>
          <p:cNvSpPr txBox="1">
            <a:spLocks noGrp="1"/>
          </p:cNvSpPr>
          <p:nvPr>
            <p:ph type="body" idx="1"/>
          </p:nvPr>
        </p:nvSpPr>
        <p:spPr>
          <a:xfrm>
            <a:off x="766230" y="2251075"/>
            <a:ext cx="22948905" cy="1146493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Tx/>
              <a:buFontTx/>
            </a:lvl1pPr>
            <a:lvl2pPr marL="669750" indent="-455430">
              <a:spcBef>
                <a:spcPts val="984"/>
              </a:spcBef>
              <a:buClrTx/>
              <a:buChar char="▪"/>
              <a:defRPr sz="4781">
                <a:solidFill>
                  <a:srgbClr val="006EAD"/>
                </a:solidFill>
                <a:uFill>
                  <a:solidFill>
                    <a:srgbClr val="006EAD"/>
                  </a:solidFill>
                </a:uFill>
              </a:defRPr>
            </a:lvl2pPr>
            <a:lvl3pPr marL="171456" indent="0">
              <a:spcBef>
                <a:spcPts val="984"/>
              </a:spcBef>
              <a:defRPr sz="4781">
                <a:solidFill>
                  <a:srgbClr val="006EAD"/>
                </a:solidFill>
                <a:uFill>
                  <a:solidFill>
                    <a:srgbClr val="006EAD"/>
                  </a:solidFill>
                </a:uFill>
              </a:defRPr>
            </a:lvl3pPr>
            <a:lvl4pPr marL="171456" indent="0">
              <a:spcBef>
                <a:spcPts val="984"/>
              </a:spcBef>
              <a:defRPr sz="4781" i="0">
                <a:solidFill>
                  <a:srgbClr val="006EAD"/>
                </a:solidFill>
                <a:uFill>
                  <a:solidFill>
                    <a:srgbClr val="006EAD"/>
                  </a:solidFill>
                </a:uFill>
              </a:defRPr>
            </a:lvl4pPr>
            <a:lvl5pPr marL="171456" indent="0">
              <a:spcBef>
                <a:spcPts val="984"/>
              </a:spcBef>
              <a:defRPr sz="4781">
                <a:solidFill>
                  <a:srgbClr val="006EAD"/>
                </a:solidFill>
                <a:uFill>
                  <a:solidFill>
                    <a:srgbClr val="006EAD"/>
                  </a:solidFill>
                </a:u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1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861443" y="13292844"/>
            <a:ext cx="577082" cy="346249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 sz="2250">
                <a:solidFill>
                  <a:srgbClr val="006EAD"/>
                </a:solidFill>
                <a:uFill>
                  <a:solidFill>
                    <a:srgbClr val="006EAD"/>
                  </a:solidFill>
                </a:uFill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00127875"/>
      </p:ext>
    </p:extLst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623CD87D-8ECD-4260-96DC-0B2CC046052E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o-RO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C27A8A8B-4563-4FEF-806C-AC59336C7B24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C295598-BFB2-4126-A900-049695FCB5F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4215220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>
            <a:extLst>
              <a:ext uri="{FF2B5EF4-FFF2-40B4-BE49-F238E27FC236}">
                <a16:creationId xmlns:a16="http://schemas.microsoft.com/office/drawing/2014/main" id="{E3A5B269-6D2E-4FE9-81CF-0A26B2790266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o-RO"/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88FF8185-DA14-4012-8BD1-0BFCEA5771F1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C1AFFAF-85D6-42D2-A37D-A4A18D4BF4E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0398339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/>
          <p:cNvSpPr txBox="1">
            <a:spLocks noChangeArrowheads="1"/>
          </p:cNvSpPr>
          <p:nvPr userDrawn="1"/>
        </p:nvSpPr>
        <p:spPr bwMode="auto">
          <a:xfrm>
            <a:off x="21217003" y="13194708"/>
            <a:ext cx="3064933" cy="666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82880" tIns="91440" rIns="182880" bIns="91440" numCol="1" anchor="t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marL="0" algn="r" defTabSz="457200" rtl="0" eaLnBrk="0" latinLnBrk="0" hangingPunct="0">
              <a:defRPr sz="1200" b="0" kern="1200">
                <a:solidFill>
                  <a:schemeClr val="tx1"/>
                </a:solidFill>
                <a:latin typeface="+mn-lt"/>
                <a:ea typeface="ＭＳ Ｐゴシック" pitchFamily="-112" charset="-128"/>
                <a:cs typeface="ＭＳ Ｐゴシック" pitchFamily="-112" charset="-128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79576DC-B884-5846-8608-696B9D4DA3A4}" type="slidenum">
              <a:rPr lang="en-US" sz="2400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747579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87867" y="13278722"/>
            <a:ext cx="5080000" cy="666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 b="0">
                <a:latin typeface="+mn-lt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239948" y="13278719"/>
            <a:ext cx="13440835" cy="666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2400" b="0"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840704" y="13236812"/>
            <a:ext cx="3064933" cy="666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2400" b="0">
                <a:latin typeface="+mn-lt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fld id="{479576DC-B884-5846-8608-696B9D4DA3A4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03201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userDrawn="1">
  <p:cSld name="Defaul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5" name="Slide Number"/>
          <p:cNvSpPr txBox="1">
            <a:spLocks noGrp="1"/>
          </p:cNvSpPr>
          <p:nvPr>
            <p:ph type="sldNum" sz="quarter" idx="2"/>
          </p:nvPr>
        </p:nvSpPr>
        <p:spPr bwMode="auto">
          <a:xfrm>
            <a:off x="19830484" y="12490450"/>
            <a:ext cx="591116" cy="577647"/>
          </a:xfrm>
          <a:prstGeom prst="rect">
            <a:avLst/>
          </a:prstGeom>
        </p:spPr>
        <p:txBody>
          <a:bodyPr anchor="t"/>
          <a:lstStyle>
            <a:lvl1pPr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86CB4B4D-7CA3-9044-876B-883B54F8677D}" type="slidenum">
              <a:rPr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619023" y="446871"/>
            <a:ext cx="15927320" cy="1434845"/>
          </a:xfrm>
        </p:spPr>
        <p:txBody>
          <a:bodyPr anchor="ctr" anchorCtr="0">
            <a:normAutofit/>
          </a:bodyPr>
          <a:lstStyle>
            <a:lvl1pPr>
              <a:defRPr sz="6400"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0543108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Name…"/>
          <p:cNvSpPr>
            <a:spLocks noGrp="1"/>
          </p:cNvSpPr>
          <p:nvPr>
            <p:ph type="body" sz="quarter" idx="21"/>
          </p:nvPr>
        </p:nvSpPr>
        <p:spPr>
          <a:xfrm>
            <a:off x="446487" y="8334904"/>
            <a:ext cx="16127016" cy="3268267"/>
          </a:xfrm>
          <a:prstGeom prst="rect">
            <a:avLst/>
          </a:prstGeom>
          <a:ln w="9525">
            <a:round/>
          </a:ln>
        </p:spPr>
        <p:txBody>
          <a:bodyPr lIns="71437" tIns="71437" rIns="71437" bIns="71437" anchor="b"/>
          <a:lstStyle>
            <a:lvl1pPr marL="216749" marR="216749" indent="0" defTabSz="4857810">
              <a:spcBef>
                <a:spcPts val="0"/>
              </a:spcBef>
              <a:buClrTx/>
              <a:buSzTx/>
              <a:buNone/>
              <a:defRPr sz="4600" i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marL="81280" marR="81280" indent="0" defTabSz="1821656">
              <a:spcBef>
                <a:spcPts val="0"/>
              </a:spcBef>
              <a:buClrTx/>
              <a:buSzTx/>
              <a:buNone/>
              <a:defRPr sz="4600" i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pPr>
            <a:r>
              <a:t>Name</a:t>
            </a:r>
          </a:p>
          <a:p>
            <a:pPr marL="81280" marR="81280" indent="0" defTabSz="1821656">
              <a:spcBef>
                <a:spcPts val="0"/>
              </a:spcBef>
              <a:buClrTx/>
              <a:buSzTx/>
              <a:buNone/>
              <a:defRPr sz="4600" i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pPr>
            <a:r>
              <a:t>Affiliation</a:t>
            </a:r>
          </a:p>
        </p:txBody>
      </p:sp>
      <p:sp>
        <p:nvSpPr>
          <p:cNvPr id="29" name="Title"/>
          <p:cNvSpPr>
            <a:spLocks noGrp="1"/>
          </p:cNvSpPr>
          <p:nvPr>
            <p:ph type="body" sz="half" idx="22"/>
          </p:nvPr>
        </p:nvSpPr>
        <p:spPr>
          <a:xfrm>
            <a:off x="420156" y="4286252"/>
            <a:ext cx="23543693" cy="3143251"/>
          </a:xfrm>
          <a:prstGeom prst="rect">
            <a:avLst/>
          </a:prstGeom>
          <a:ln w="9525">
            <a:round/>
          </a:ln>
        </p:spPr>
        <p:txBody>
          <a:bodyPr lIns="71437" tIns="71437" rIns="71437" bIns="71437"/>
          <a:lstStyle>
            <a:lvl1pPr marL="81281" marR="81281" indent="0" defTabSz="1821679">
              <a:spcBef>
                <a:spcPts val="0"/>
              </a:spcBef>
              <a:buClrTx/>
              <a:buSzTx/>
              <a:buNone/>
              <a:defRPr sz="7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r>
              <a:t>Title</a:t>
            </a:r>
          </a:p>
        </p:txBody>
      </p:sp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589273" y="12769455"/>
            <a:ext cx="1205459" cy="877160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1160873">
              <a:defRPr sz="3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62780085"/>
      </p:ext>
    </p:extLst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"/>
          <p:cNvSpPr/>
          <p:nvPr/>
        </p:nvSpPr>
        <p:spPr>
          <a:xfrm>
            <a:off x="14745678" y="13199651"/>
            <a:ext cx="2809877" cy="168277"/>
          </a:xfrm>
          <a:prstGeom prst="rect">
            <a:avLst/>
          </a:prstGeom>
          <a:solidFill>
            <a:srgbClr val="FF9900"/>
          </a:solidFill>
          <a:ln w="12700">
            <a:miter lim="400000"/>
          </a:ln>
        </p:spPr>
        <p:txBody>
          <a:bodyPr tIns="91440" bIns="91440" anchor="ctr"/>
          <a:lstStyle/>
          <a:p>
            <a:pPr marL="0" marR="0" defTabSz="1828823">
              <a:defRPr>
                <a:uFillTx/>
              </a:defRPr>
            </a:pPr>
            <a:endParaRPr sz="1200"/>
          </a:p>
        </p:txBody>
      </p:sp>
      <p:sp>
        <p:nvSpPr>
          <p:cNvPr id="61" name="Rectangle"/>
          <p:cNvSpPr/>
          <p:nvPr/>
        </p:nvSpPr>
        <p:spPr>
          <a:xfrm>
            <a:off x="17549207" y="13199651"/>
            <a:ext cx="2809875" cy="168277"/>
          </a:xfrm>
          <a:prstGeom prst="rect">
            <a:avLst/>
          </a:prstGeom>
          <a:solidFill>
            <a:srgbClr val="969696"/>
          </a:solidFill>
          <a:ln w="12700">
            <a:miter lim="400000"/>
          </a:ln>
        </p:spPr>
        <p:txBody>
          <a:bodyPr tIns="91440" bIns="91440" anchor="ctr"/>
          <a:lstStyle/>
          <a:p>
            <a:pPr marL="0" marR="0" defTabSz="1828823">
              <a:defRPr>
                <a:uFillTx/>
              </a:defRPr>
            </a:pPr>
            <a:endParaRPr sz="1200"/>
          </a:p>
        </p:txBody>
      </p:sp>
      <p:sp>
        <p:nvSpPr>
          <p:cNvPr id="62" name="Rectangle"/>
          <p:cNvSpPr/>
          <p:nvPr/>
        </p:nvSpPr>
        <p:spPr>
          <a:xfrm>
            <a:off x="20359078" y="13199651"/>
            <a:ext cx="2809877" cy="168277"/>
          </a:xfrm>
          <a:prstGeom prst="rect">
            <a:avLst/>
          </a:prstGeom>
          <a:solidFill>
            <a:srgbClr val="003366"/>
          </a:solidFill>
          <a:ln w="12700">
            <a:miter lim="400000"/>
          </a:ln>
        </p:spPr>
        <p:txBody>
          <a:bodyPr tIns="91440" bIns="91440" anchor="ctr"/>
          <a:lstStyle/>
          <a:p>
            <a:pPr marL="0" marR="0" defTabSz="1828823">
              <a:defRPr>
                <a:uFillTx/>
              </a:defRPr>
            </a:pPr>
            <a:endParaRPr sz="1200"/>
          </a:p>
        </p:txBody>
      </p:sp>
      <p:sp>
        <p:nvSpPr>
          <p:cNvPr id="63" name="Rectangle"/>
          <p:cNvSpPr/>
          <p:nvPr/>
        </p:nvSpPr>
        <p:spPr>
          <a:xfrm>
            <a:off x="-90972" y="13007974"/>
            <a:ext cx="24542504" cy="168277"/>
          </a:xfrm>
          <a:prstGeom prst="rect">
            <a:avLst/>
          </a:prstGeom>
          <a:solidFill>
            <a:srgbClr val="00599D"/>
          </a:solidFill>
          <a:ln w="12700">
            <a:miter lim="400000"/>
          </a:ln>
        </p:spPr>
        <p:txBody>
          <a:bodyPr tIns="91440" bIns="91440" anchor="ctr"/>
          <a:lstStyle/>
          <a:p>
            <a:pPr marL="0" marR="0" defTabSz="1828823">
              <a:defRPr>
                <a:uFillTx/>
              </a:defRPr>
            </a:pPr>
            <a:endParaRPr sz="1200"/>
          </a:p>
        </p:txBody>
      </p:sp>
      <p:sp>
        <p:nvSpPr>
          <p:cNvPr id="64" name="Rectangle"/>
          <p:cNvSpPr/>
          <p:nvPr/>
        </p:nvSpPr>
        <p:spPr>
          <a:xfrm>
            <a:off x="17549207" y="13367930"/>
            <a:ext cx="5619752" cy="165101"/>
          </a:xfrm>
          <a:prstGeom prst="rect">
            <a:avLst/>
          </a:prstGeom>
          <a:solidFill>
            <a:srgbClr val="00599D"/>
          </a:solidFill>
          <a:ln w="12700">
            <a:miter lim="400000"/>
          </a:ln>
        </p:spPr>
        <p:txBody>
          <a:bodyPr tIns="91440" bIns="91440" anchor="ctr"/>
          <a:lstStyle/>
          <a:p>
            <a:pPr marL="0" marR="0" defTabSz="1828823">
              <a:defRPr>
                <a:uFillTx/>
              </a:defRPr>
            </a:pPr>
            <a:endParaRPr sz="1200"/>
          </a:p>
        </p:txBody>
      </p:sp>
      <p:sp>
        <p:nvSpPr>
          <p:cNvPr id="65" name="Rectangle"/>
          <p:cNvSpPr/>
          <p:nvPr/>
        </p:nvSpPr>
        <p:spPr>
          <a:xfrm>
            <a:off x="14745678" y="13536204"/>
            <a:ext cx="2809877" cy="165101"/>
          </a:xfrm>
          <a:prstGeom prst="rect">
            <a:avLst/>
          </a:prstGeom>
          <a:solidFill>
            <a:srgbClr val="00599D"/>
          </a:solidFill>
          <a:ln w="12700">
            <a:miter lim="400000"/>
          </a:ln>
        </p:spPr>
        <p:txBody>
          <a:bodyPr tIns="91440" bIns="91440" anchor="ctr"/>
          <a:lstStyle/>
          <a:p>
            <a:pPr marL="0" marR="0" defTabSz="1828823">
              <a:defRPr>
                <a:uFillTx/>
              </a:defRPr>
            </a:pPr>
            <a:endParaRPr sz="1200"/>
          </a:p>
        </p:txBody>
      </p:sp>
      <p:sp>
        <p:nvSpPr>
          <p:cNvPr id="66" name="Rectangle"/>
          <p:cNvSpPr/>
          <p:nvPr/>
        </p:nvSpPr>
        <p:spPr>
          <a:xfrm>
            <a:off x="-20174" y="1708149"/>
            <a:ext cx="24454509" cy="168277"/>
          </a:xfrm>
          <a:prstGeom prst="rect">
            <a:avLst/>
          </a:prstGeom>
          <a:solidFill>
            <a:srgbClr val="00599D"/>
          </a:solidFill>
          <a:ln w="12700">
            <a:miter lim="400000"/>
          </a:ln>
        </p:spPr>
        <p:txBody>
          <a:bodyPr tIns="91440" bIns="91440" anchor="ctr"/>
          <a:lstStyle/>
          <a:p>
            <a:pPr marL="0" marR="0" defTabSz="1828823">
              <a:defRPr>
                <a:uFillTx/>
              </a:defRPr>
            </a:pPr>
            <a:endParaRPr sz="1200"/>
          </a:p>
        </p:txBody>
      </p:sp>
      <p:sp>
        <p:nvSpPr>
          <p:cNvPr id="68" name="Title Text"/>
          <p:cNvSpPr txBox="1">
            <a:spLocks noGrp="1"/>
          </p:cNvSpPr>
          <p:nvPr>
            <p:ph type="title"/>
          </p:nvPr>
        </p:nvSpPr>
        <p:spPr>
          <a:xfrm>
            <a:off x="7008487" y="400638"/>
            <a:ext cx="21094136" cy="981077"/>
          </a:xfrm>
          <a:prstGeom prst="rect">
            <a:avLst/>
          </a:prstGeom>
        </p:spPr>
        <p:txBody>
          <a:bodyPr lIns="0" tIns="0" rIns="0" bIns="0" anchor="ctr"/>
          <a:lstStyle>
            <a:lvl1pPr defTabSz="1828823">
              <a:defRPr sz="5200" b="0">
                <a:solidFill>
                  <a:srgbClr val="00599D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6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619995" y="13243380"/>
            <a:ext cx="627237" cy="456605"/>
          </a:xfrm>
          <a:prstGeom prst="rect">
            <a:avLst/>
          </a:prstGeom>
        </p:spPr>
        <p:txBody>
          <a:bodyPr wrap="square" lIns="0" tIns="0" rIns="0" bIns="0"/>
          <a:lstStyle>
            <a:lvl1pPr algn="l" defTabSz="1828823">
              <a:defRPr sz="32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‹Nr.›</a:t>
            </a:fld>
            <a:endParaRPr dirty="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813168" y="13180682"/>
            <a:ext cx="2313774" cy="51360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71437" tIns="71437" rIns="71437" bIns="71437" numCol="1" spcCol="38100" rtlCol="0" anchor="ctr">
            <a:spAutoFit/>
          </a:bodyPr>
          <a:lstStyle/>
          <a:p>
            <a:pPr marL="81281" marR="81281" indent="0" algn="l" defTabSz="182167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rPr>
              <a:t>Daniel Severin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904ED04-44F0-2C4C-9EE0-816374FF20E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88269"/>
            <a:ext cx="3164712" cy="152779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043529" y="0"/>
            <a:ext cx="2203704" cy="1694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815900"/>
      </p:ext>
    </p:extLst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ectangle"/>
          <p:cNvSpPr/>
          <p:nvPr/>
        </p:nvSpPr>
        <p:spPr>
          <a:xfrm>
            <a:off x="20468" y="1708149"/>
            <a:ext cx="24454509" cy="168277"/>
          </a:xfrm>
          <a:prstGeom prst="rect">
            <a:avLst/>
          </a:prstGeom>
          <a:solidFill>
            <a:srgbClr val="00599D"/>
          </a:solidFill>
          <a:ln w="12700">
            <a:miter lim="400000"/>
          </a:ln>
        </p:spPr>
        <p:txBody>
          <a:bodyPr tIns="91440" bIns="91440" anchor="ctr"/>
          <a:lstStyle/>
          <a:p>
            <a:pPr marL="0" marR="0" defTabSz="1828778">
              <a:defRPr>
                <a:uFillTx/>
              </a:defRPr>
            </a:pPr>
            <a:endParaRPr sz="1200"/>
          </a:p>
        </p:txBody>
      </p:sp>
      <p:sp>
        <p:nvSpPr>
          <p:cNvPr id="68" name="Title Text"/>
          <p:cNvSpPr txBox="1">
            <a:spLocks noGrp="1"/>
          </p:cNvSpPr>
          <p:nvPr>
            <p:ph type="title"/>
          </p:nvPr>
        </p:nvSpPr>
        <p:spPr>
          <a:xfrm>
            <a:off x="3408520" y="374651"/>
            <a:ext cx="17690133" cy="981077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defTabSz="1828778">
              <a:defRPr sz="6400" b="0">
                <a:solidFill>
                  <a:srgbClr val="00599D"/>
                </a:solidFill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6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329095" y="12934635"/>
            <a:ext cx="918141" cy="984885"/>
          </a:xfrm>
          <a:prstGeom prst="rect">
            <a:avLst/>
          </a:prstGeom>
        </p:spPr>
        <p:txBody>
          <a:bodyPr wrap="square" lIns="0" tIns="0" rIns="0" bIns="0"/>
          <a:lstStyle>
            <a:lvl1pPr algn="l" defTabSz="1828778">
              <a:defRPr sz="32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‹Nr.›</a:t>
            </a:fld>
            <a:endParaRPr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2A4EE7F-D1E7-4C0D-51D7-8304803102F5}"/>
              </a:ext>
            </a:extLst>
          </p:cNvPr>
          <p:cNvSpPr txBox="1"/>
          <p:nvPr userDrawn="1"/>
        </p:nvSpPr>
        <p:spPr>
          <a:xfrm>
            <a:off x="347662" y="13180685"/>
            <a:ext cx="8712962" cy="51360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71437" tIns="71437" rIns="71437" bIns="71437" numCol="1" spcCol="38100" rtlCol="0" anchor="ctr">
            <a:spAutoFit/>
          </a:bodyPr>
          <a:lstStyle/>
          <a:p>
            <a:pPr marL="81281" marR="81281" indent="0" algn="l" defTabSz="182167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rPr>
              <a:t>María Eugenia Toimil-Molares – ECE Meeting - May 4th 2023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E295A92-3609-36A3-E79F-19D0E33B26A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80297" y="2064736"/>
            <a:ext cx="2203704" cy="106385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7C50A9C-A18B-1EBE-10A8-BD4D53EBE5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318293" y="50772"/>
            <a:ext cx="2175456" cy="1672365"/>
          </a:xfrm>
          <a:prstGeom prst="rect">
            <a:avLst/>
          </a:prstGeom>
        </p:spPr>
      </p:pic>
      <p:pic>
        <p:nvPicPr>
          <p:cNvPr id="5" name="Picture 4" descr="Q:\Eigene Dateien\MFPC26\5-vortraege\1-allgemeine-Folien\1-Logos-GSI+FAIR+Lageplan\1-BIOMAT+APPA-logo\logo-mat-1.png">
            <a:extLst>
              <a:ext uri="{FF2B5EF4-FFF2-40B4-BE49-F238E27FC236}">
                <a16:creationId xmlns:a16="http://schemas.microsoft.com/office/drawing/2014/main" id="{43CCA8FC-A4FD-F559-5365-507D525BBA8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6360" y="21719"/>
            <a:ext cx="2423109" cy="173047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25830664"/>
      </p:ext>
    </p:extLst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7040B52E-6118-F844-8FBE-85B6AFDC9E2A}"/>
              </a:ext>
            </a:extLst>
          </p:cNvPr>
          <p:cNvGrpSpPr/>
          <p:nvPr userDrawn="1"/>
        </p:nvGrpSpPr>
        <p:grpSpPr>
          <a:xfrm>
            <a:off x="4006876" y="2603197"/>
            <a:ext cx="19803384" cy="10340496"/>
            <a:chOff x="1502578" y="976199"/>
            <a:chExt cx="7426269" cy="3877686"/>
          </a:xfrm>
        </p:grpSpPr>
        <p:sp>
          <p:nvSpPr>
            <p:cNvPr id="4" name="Rechteck 3">
              <a:extLst>
                <a:ext uri="{FF2B5EF4-FFF2-40B4-BE49-F238E27FC236}">
                  <a16:creationId xmlns:a16="http://schemas.microsoft.com/office/drawing/2014/main" id="{3FAB316F-95F1-6040-AB6B-EF23A5D58FAF}"/>
                </a:ext>
              </a:extLst>
            </p:cNvPr>
            <p:cNvSpPr/>
            <p:nvPr userDrawn="1"/>
          </p:nvSpPr>
          <p:spPr>
            <a:xfrm>
              <a:off x="7781365" y="3854824"/>
              <a:ext cx="1147482" cy="9990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 sz="8533" dirty="0"/>
            </a:p>
          </p:txBody>
        </p:sp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9DE39F29-B8C0-C64D-ADFE-A8AFF963CB1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502578" y="976199"/>
              <a:ext cx="6099496" cy="3877686"/>
            </a:xfrm>
            <a:prstGeom prst="rect">
              <a:avLst/>
            </a:prstGeom>
          </p:spPr>
        </p:pic>
      </p:grp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737412" y="7301531"/>
            <a:ext cx="11474824" cy="1559733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algn="ctr">
              <a:defRPr sz="6400">
                <a:solidFill>
                  <a:srgbClr val="666666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5737411" y="8861263"/>
            <a:ext cx="11474827" cy="1418269"/>
          </a:xfrm>
        </p:spPr>
        <p:txBody>
          <a:bodyPr>
            <a:normAutofit/>
          </a:bodyPr>
          <a:lstStyle>
            <a:lvl1pPr marL="0" indent="0" algn="ctr">
              <a:buNone/>
              <a:defRPr sz="4000">
                <a:solidFill>
                  <a:schemeClr val="bg1">
                    <a:lumMod val="65000"/>
                  </a:schemeClr>
                </a:solidFill>
              </a:defRPr>
            </a:lvl1pPr>
            <a:lvl2pPr marL="9144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8288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7432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6576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572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4864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6400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73152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Master-Untertitelformat bearbeiten</a:t>
            </a:r>
            <a:endParaRPr lang="de-DE" dirty="0"/>
          </a:p>
        </p:txBody>
      </p:sp>
      <p:sp>
        <p:nvSpPr>
          <p:cNvPr id="13" name="Rechteck 12"/>
          <p:cNvSpPr/>
          <p:nvPr userDrawn="1"/>
        </p:nvSpPr>
        <p:spPr>
          <a:xfrm>
            <a:off x="1077578" y="13300363"/>
            <a:ext cx="8990061" cy="415637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3600"/>
          </a:p>
        </p:txBody>
      </p:sp>
    </p:spTree>
    <p:extLst>
      <p:ext uri="{BB962C8B-B14F-4D97-AF65-F5344CB8AC3E}">
        <p14:creationId xmlns:p14="http://schemas.microsoft.com/office/powerpoint/2010/main" val="15492545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‹Nr.›</a:t>
            </a:fld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18996127" y="13105288"/>
            <a:ext cx="2200760" cy="7302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10566404" y="13121224"/>
            <a:ext cx="8364264" cy="7143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000">
                <a:solidFill>
                  <a:srgbClr val="333333"/>
                </a:solidFill>
              </a:defRPr>
            </a:lvl1pPr>
          </a:lstStyle>
          <a:p>
            <a:pPr algn="l"/>
            <a:r>
              <a:rPr lang="en-US"/>
              <a:t>15 Joint Scientif Council Meeting - Research </a:t>
            </a:r>
            <a:endParaRPr lang="de-DE" dirty="0"/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3BF80593-284C-244D-84D3-4D7255E83AD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47026" y="348344"/>
            <a:ext cx="16190109" cy="1870091"/>
          </a:xfrm>
        </p:spPr>
        <p:txBody>
          <a:bodyPr anchor="b"/>
          <a:lstStyle>
            <a:lvl1pPr marL="0" indent="0" algn="l">
              <a:buNone/>
              <a:defRPr sz="5333" b="1"/>
            </a:lvl1pPr>
          </a:lstStyle>
          <a:p>
            <a:r>
              <a:rPr lang="de-DE" dirty="0"/>
              <a:t>Titel hinzufügen</a:t>
            </a:r>
          </a:p>
        </p:txBody>
      </p:sp>
    </p:spTree>
    <p:extLst>
      <p:ext uri="{BB962C8B-B14F-4D97-AF65-F5344CB8AC3E}">
        <p14:creationId xmlns:p14="http://schemas.microsoft.com/office/powerpoint/2010/main" val="341551659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47035" y="616200"/>
            <a:ext cx="16344629" cy="1575115"/>
          </a:xfrm>
          <a:prstGeom prst="rect">
            <a:avLst/>
          </a:prstGeo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219200" y="3200403"/>
            <a:ext cx="10769600" cy="9051925"/>
          </a:xfrm>
        </p:spPr>
        <p:txBody>
          <a:bodyPr/>
          <a:lstStyle>
            <a:lvl1pPr>
              <a:defRPr sz="4800"/>
            </a:lvl1pPr>
            <a:lvl2pPr>
              <a:defRPr sz="4000"/>
            </a:lvl2pPr>
            <a:lvl3pPr>
              <a:defRPr sz="3600"/>
            </a:lvl3pPr>
            <a:lvl4pPr>
              <a:defRPr sz="3200"/>
            </a:lvl4pPr>
            <a:lvl5pPr>
              <a:defRPr sz="28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12395200" y="3200403"/>
            <a:ext cx="10769600" cy="9051925"/>
          </a:xfrm>
        </p:spPr>
        <p:txBody>
          <a:bodyPr/>
          <a:lstStyle>
            <a:lvl1pPr>
              <a:defRPr sz="4800"/>
            </a:lvl1pPr>
            <a:lvl2pPr>
              <a:defRPr sz="4000"/>
            </a:lvl2pPr>
            <a:lvl3pPr>
              <a:defRPr sz="3600"/>
            </a:lvl3pPr>
            <a:lvl4pPr>
              <a:defRPr sz="3200"/>
            </a:lvl4pPr>
            <a:lvl5pPr>
              <a:defRPr sz="28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‹Nr.›</a:t>
            </a:fld>
            <a:endParaRPr lang="de-DE"/>
          </a:p>
        </p:txBody>
      </p:sp>
      <p:sp>
        <p:nvSpPr>
          <p:cNvPr id="6" name="Datumsplatzhalter 4"/>
          <p:cNvSpPr>
            <a:spLocks noGrp="1"/>
          </p:cNvSpPr>
          <p:nvPr>
            <p:ph type="dt" sz="half" idx="13"/>
          </p:nvPr>
        </p:nvSpPr>
        <p:spPr>
          <a:xfrm>
            <a:off x="18930671" y="13105288"/>
            <a:ext cx="2266216" cy="7302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9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10566404" y="13121224"/>
            <a:ext cx="8364264" cy="7143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000">
                <a:solidFill>
                  <a:srgbClr val="333333"/>
                </a:solidFill>
              </a:defRPr>
            </a:lvl1pPr>
          </a:lstStyle>
          <a:p>
            <a:pPr algn="l"/>
            <a:r>
              <a:rPr lang="en-US"/>
              <a:t>15 Joint Scientif Council Meeting - Research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0927198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‹Nr.›</a:t>
            </a:fld>
            <a:endParaRPr lang="de-DE"/>
          </a:p>
        </p:txBody>
      </p:sp>
      <p:sp>
        <p:nvSpPr>
          <p:cNvPr id="4" name="Datumsplatzhalter 4"/>
          <p:cNvSpPr>
            <a:spLocks noGrp="1"/>
          </p:cNvSpPr>
          <p:nvPr>
            <p:ph type="dt" sz="half" idx="2"/>
          </p:nvPr>
        </p:nvSpPr>
        <p:spPr>
          <a:xfrm>
            <a:off x="18930671" y="13105288"/>
            <a:ext cx="2266216" cy="7302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7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7036646" y="13121221"/>
            <a:ext cx="10310709" cy="7143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000">
                <a:solidFill>
                  <a:srgbClr val="333333"/>
                </a:solidFill>
              </a:defRPr>
            </a:lvl1pPr>
          </a:lstStyle>
          <a:p>
            <a:pPr algn="l"/>
            <a:r>
              <a:rPr lang="en-US"/>
              <a:t>15 Joint Scientif Council Meeting – Research – APPA – MAT – Toimil-Molares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9440921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26844" y="542672"/>
            <a:ext cx="14892093" cy="1575115"/>
          </a:xfrm>
          <a:prstGeom prst="rect">
            <a:avLst/>
          </a:prstGeo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5594078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Name…"/>
          <p:cNvSpPr>
            <a:spLocks noGrp="1"/>
          </p:cNvSpPr>
          <p:nvPr>
            <p:ph type="body" sz="quarter" idx="21"/>
          </p:nvPr>
        </p:nvSpPr>
        <p:spPr>
          <a:xfrm>
            <a:off x="446487" y="8334904"/>
            <a:ext cx="16127016" cy="3268267"/>
          </a:xfrm>
          <a:prstGeom prst="rect">
            <a:avLst/>
          </a:prstGeom>
          <a:ln w="9525">
            <a:round/>
          </a:ln>
        </p:spPr>
        <p:txBody>
          <a:bodyPr lIns="71437" tIns="71437" rIns="71437" bIns="71437" anchor="b"/>
          <a:lstStyle>
            <a:lvl1pPr marL="216749" marR="216749" indent="0" defTabSz="4857810">
              <a:spcBef>
                <a:spcPts val="0"/>
              </a:spcBef>
              <a:buClrTx/>
              <a:buSzTx/>
              <a:buNone/>
              <a:defRPr sz="4600" i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marL="81280" marR="81280" indent="0" defTabSz="1821656">
              <a:spcBef>
                <a:spcPts val="0"/>
              </a:spcBef>
              <a:buClrTx/>
              <a:buSzTx/>
              <a:buNone/>
              <a:defRPr sz="4600" i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pPr>
            <a:r>
              <a:t>Name</a:t>
            </a:r>
          </a:p>
          <a:p>
            <a:pPr marL="81280" marR="81280" indent="0" defTabSz="1821656">
              <a:spcBef>
                <a:spcPts val="0"/>
              </a:spcBef>
              <a:buClrTx/>
              <a:buSzTx/>
              <a:buNone/>
              <a:defRPr sz="4600" i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pPr>
            <a:r>
              <a:t>Affiliation</a:t>
            </a:r>
          </a:p>
        </p:txBody>
      </p:sp>
      <p:sp>
        <p:nvSpPr>
          <p:cNvPr id="29" name="Title"/>
          <p:cNvSpPr>
            <a:spLocks noGrp="1"/>
          </p:cNvSpPr>
          <p:nvPr>
            <p:ph type="body" sz="half" idx="22"/>
          </p:nvPr>
        </p:nvSpPr>
        <p:spPr>
          <a:xfrm>
            <a:off x="420156" y="4286252"/>
            <a:ext cx="23543693" cy="3143251"/>
          </a:xfrm>
          <a:prstGeom prst="rect">
            <a:avLst/>
          </a:prstGeom>
          <a:ln w="9525">
            <a:round/>
          </a:ln>
        </p:spPr>
        <p:txBody>
          <a:bodyPr lIns="71437" tIns="71437" rIns="71437" bIns="71437"/>
          <a:lstStyle>
            <a:lvl1pPr marL="81281" marR="81281" indent="0" defTabSz="1821679">
              <a:spcBef>
                <a:spcPts val="0"/>
              </a:spcBef>
              <a:buClrTx/>
              <a:buSzTx/>
              <a:buNone/>
              <a:defRPr sz="7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r>
              <a:t>Title</a:t>
            </a:r>
          </a:p>
        </p:txBody>
      </p:sp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589273" y="12769455"/>
            <a:ext cx="1205459" cy="877160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1160873">
              <a:defRPr sz="3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9028215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userDrawn="1">
  <p:cSld name="Title and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2" name="Rectangle"/>
          <p:cNvSpPr/>
          <p:nvPr/>
        </p:nvSpPr>
        <p:spPr bwMode="auto">
          <a:xfrm>
            <a:off x="2997200" y="241300"/>
            <a:ext cx="18351500" cy="1739900"/>
          </a:xfrm>
          <a:prstGeom prst="rect">
            <a:avLst/>
          </a:prstGeom>
          <a:solidFill>
            <a:srgbClr val="004379"/>
          </a:solidFill>
          <a:ln w="12700">
            <a:miter lim="400000"/>
          </a:ln>
        </p:spPr>
        <p:txBody>
          <a:bodyPr tIns="91439" bIns="91439" anchor="ctr"/>
          <a:lstStyle/>
          <a:p>
            <a:pPr marL="0" marR="0" algn="ctr" defTabSz="91440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</a:defRPr>
            </a:pPr>
            <a:endParaRPr/>
          </a:p>
        </p:txBody>
      </p:sp>
      <p:sp>
        <p:nvSpPr>
          <p:cNvPr id="193" name="Rectangle"/>
          <p:cNvSpPr/>
          <p:nvPr/>
        </p:nvSpPr>
        <p:spPr bwMode="auto">
          <a:xfrm>
            <a:off x="3048000" y="13477876"/>
            <a:ext cx="5730877" cy="238125"/>
          </a:xfrm>
          <a:prstGeom prst="rect">
            <a:avLst/>
          </a:prstGeom>
          <a:solidFill>
            <a:srgbClr val="004379"/>
          </a:solidFill>
          <a:ln w="12700">
            <a:miter lim="400000"/>
          </a:ln>
        </p:spPr>
        <p:txBody>
          <a:bodyPr tIns="91439" bIns="91439" anchor="ctr"/>
          <a:lstStyle/>
          <a:p>
            <a:pPr marL="0" marR="0" algn="ctr" defTabSz="91440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</a:defRPr>
            </a:pPr>
            <a:endParaRPr/>
          </a:p>
        </p:txBody>
      </p:sp>
      <p:sp>
        <p:nvSpPr>
          <p:cNvPr id="194" name="Rectangle"/>
          <p:cNvSpPr/>
          <p:nvPr/>
        </p:nvSpPr>
        <p:spPr bwMode="auto">
          <a:xfrm>
            <a:off x="3057525" y="13236576"/>
            <a:ext cx="11464926" cy="241301"/>
          </a:xfrm>
          <a:prstGeom prst="rect">
            <a:avLst/>
          </a:prstGeom>
          <a:solidFill>
            <a:srgbClr val="DC6C22"/>
          </a:solidFill>
          <a:ln w="12700">
            <a:miter lim="400000"/>
          </a:ln>
        </p:spPr>
        <p:txBody>
          <a:bodyPr tIns="91439" bIns="91439" anchor="ctr"/>
          <a:lstStyle/>
          <a:p>
            <a:pPr marL="0" marR="0" algn="ctr" defTabSz="91440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</a:defRPr>
            </a:pPr>
            <a:endParaRPr/>
          </a:p>
        </p:txBody>
      </p:sp>
      <p:sp>
        <p:nvSpPr>
          <p:cNvPr id="195" name="Rectangle"/>
          <p:cNvSpPr/>
          <p:nvPr/>
        </p:nvSpPr>
        <p:spPr bwMode="auto">
          <a:xfrm>
            <a:off x="14497050" y="13477876"/>
            <a:ext cx="6851650" cy="238125"/>
          </a:xfrm>
          <a:prstGeom prst="rect">
            <a:avLst/>
          </a:prstGeom>
          <a:solidFill>
            <a:srgbClr val="767878"/>
          </a:solidFill>
          <a:ln w="12700">
            <a:miter lim="400000"/>
          </a:ln>
        </p:spPr>
        <p:txBody>
          <a:bodyPr tIns="91439" bIns="91439" anchor="ctr"/>
          <a:lstStyle/>
          <a:p>
            <a:pPr marL="0" marR="0" algn="ctr" defTabSz="91440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</a:defRPr>
            </a:pPr>
            <a:endParaRPr/>
          </a:p>
        </p:txBody>
      </p:sp>
      <p:sp>
        <p:nvSpPr>
          <p:cNvPr id="196" name="Rectangle"/>
          <p:cNvSpPr/>
          <p:nvPr/>
        </p:nvSpPr>
        <p:spPr bwMode="auto">
          <a:xfrm>
            <a:off x="9147176" y="1743075"/>
            <a:ext cx="12188825" cy="238125"/>
          </a:xfrm>
          <a:prstGeom prst="rect">
            <a:avLst/>
          </a:prstGeom>
          <a:solidFill>
            <a:srgbClr val="DC6C22"/>
          </a:solidFill>
          <a:ln w="12700">
            <a:miter lim="400000"/>
          </a:ln>
        </p:spPr>
        <p:txBody>
          <a:bodyPr tIns="91439" bIns="91439" anchor="ctr"/>
          <a:lstStyle/>
          <a:p>
            <a:pPr marL="0" marR="0" algn="ctr" defTabSz="91440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</a:defRPr>
            </a:pPr>
            <a:endParaRPr/>
          </a:p>
        </p:txBody>
      </p:sp>
      <p:sp>
        <p:nvSpPr>
          <p:cNvPr id="197" name="Rectangle"/>
          <p:cNvSpPr/>
          <p:nvPr/>
        </p:nvSpPr>
        <p:spPr bwMode="auto">
          <a:xfrm>
            <a:off x="3047999" y="0"/>
            <a:ext cx="12188828" cy="238126"/>
          </a:xfrm>
          <a:prstGeom prst="rect">
            <a:avLst/>
          </a:prstGeom>
          <a:solidFill>
            <a:srgbClr val="A4A7A6"/>
          </a:solidFill>
          <a:ln w="12700">
            <a:miter lim="400000"/>
          </a:ln>
        </p:spPr>
        <p:txBody>
          <a:bodyPr tIns="91439" bIns="91439" anchor="ctr"/>
          <a:lstStyle/>
          <a:p>
            <a:pPr marL="0" marR="0" algn="ctr" defTabSz="91440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</a:defRPr>
            </a:pPr>
            <a:endParaRPr/>
          </a:p>
        </p:txBody>
      </p:sp>
      <p:sp>
        <p:nvSpPr>
          <p:cNvPr id="198" name="Rectangle"/>
          <p:cNvSpPr/>
          <p:nvPr/>
        </p:nvSpPr>
        <p:spPr bwMode="auto">
          <a:xfrm>
            <a:off x="15246349" y="0"/>
            <a:ext cx="6089650" cy="238126"/>
          </a:xfrm>
          <a:prstGeom prst="rect">
            <a:avLst/>
          </a:prstGeom>
          <a:solidFill>
            <a:srgbClr val="002E53"/>
          </a:solidFill>
          <a:ln w="12700">
            <a:miter lim="400000"/>
          </a:ln>
        </p:spPr>
        <p:txBody>
          <a:bodyPr tIns="91439" bIns="91439" anchor="ctr"/>
          <a:lstStyle/>
          <a:p>
            <a:pPr marL="0" marR="0" algn="ctr" defTabSz="91440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</a:defRPr>
            </a:pPr>
            <a:endParaRPr/>
          </a:p>
        </p:txBody>
      </p:sp>
      <p:sp>
        <p:nvSpPr>
          <p:cNvPr id="199" name="‹Nr.›"/>
          <p:cNvSpPr txBox="1"/>
          <p:nvPr/>
        </p:nvSpPr>
        <p:spPr bwMode="auto">
          <a:xfrm>
            <a:off x="3064867" y="12985750"/>
            <a:ext cx="4267201" cy="716280"/>
          </a:xfrm>
          <a:prstGeom prst="rect">
            <a:avLst/>
          </a:prstGeom>
          <a:ln w="12700">
            <a:miter lim="400000"/>
          </a:ln>
        </p:spPr>
        <p:txBody>
          <a:bodyPr tIns="91439" bIns="91439">
            <a:spAutoFit/>
          </a:bodyPr>
          <a:lstStyle>
            <a:lvl1pPr marL="0" marR="0" defTabSz="182880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</a:defRPr>
            </a:lvl1pPr>
          </a:lstStyle>
          <a:p>
            <a:pPr>
              <a:defRPr/>
            </a:pPr>
            <a:r>
              <a:t>‹Nr.›</a:t>
            </a:r>
          </a:p>
        </p:txBody>
      </p:sp>
      <p:sp>
        <p:nvSpPr>
          <p:cNvPr id="200" name="Title Text"/>
          <p:cNvSpPr txBox="1">
            <a:spLocks noGrp="1"/>
          </p:cNvSpPr>
          <p:nvPr>
            <p:ph type="title"/>
          </p:nvPr>
        </p:nvSpPr>
        <p:spPr bwMode="auto">
          <a:xfrm>
            <a:off x="3943350" y="-53976"/>
            <a:ext cx="16459200" cy="2286002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lnSpc>
                <a:spcPct val="100000"/>
              </a:lnSpc>
              <a:defRPr sz="8000">
                <a:solidFill>
                  <a:srgbClr val="FFFFFF"/>
                </a:solidFill>
                <a:latin typeface="Verdana"/>
                <a:ea typeface="Verdana"/>
                <a:cs typeface="Verdana"/>
              </a:defRPr>
            </a:lvl1pPr>
          </a:lstStyle>
          <a:p>
            <a:pPr>
              <a:defRPr/>
            </a:pPr>
            <a:r>
              <a:t>Title Text</a:t>
            </a:r>
          </a:p>
        </p:txBody>
      </p:sp>
      <p:sp>
        <p:nvSpPr>
          <p:cNvPr id="201" name="Slide Number"/>
          <p:cNvSpPr txBox="1">
            <a:spLocks noGrp="1"/>
          </p:cNvSpPr>
          <p:nvPr>
            <p:ph type="sldNum" sz="quarter" idx="2"/>
          </p:nvPr>
        </p:nvSpPr>
        <p:spPr bwMode="auto">
          <a:xfrm>
            <a:off x="3064867" y="13024485"/>
            <a:ext cx="4267201" cy="652780"/>
          </a:xfrm>
          <a:prstGeom prst="rect">
            <a:avLst/>
          </a:prstGeom>
        </p:spPr>
        <p:txBody>
          <a:bodyPr wrap="square"/>
          <a:lstStyle>
            <a:lvl1pPr algn="l">
              <a:defRPr sz="32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86CB4B4D-7CA3-9044-876B-883B54F8677D}" type="slidenum">
              <a:rPr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Rectangle"/>
          <p:cNvSpPr/>
          <p:nvPr/>
        </p:nvSpPr>
        <p:spPr>
          <a:xfrm>
            <a:off x="-90972" y="13016494"/>
            <a:ext cx="24542504" cy="168277"/>
          </a:xfrm>
          <a:prstGeom prst="rect">
            <a:avLst/>
          </a:prstGeom>
          <a:solidFill>
            <a:srgbClr val="FFC000"/>
          </a:solidFill>
          <a:ln w="12700">
            <a:solidFill>
              <a:srgbClr val="FFC000"/>
            </a:solidFill>
            <a:miter lim="400000"/>
          </a:ln>
        </p:spPr>
        <p:txBody>
          <a:bodyPr tIns="91440" bIns="91440" anchor="ctr"/>
          <a:lstStyle/>
          <a:p>
            <a:pPr marL="0" marR="0" defTabSz="1828823">
              <a:defRPr>
                <a:uFillTx/>
              </a:defRPr>
            </a:pPr>
            <a:endParaRPr sz="1800"/>
          </a:p>
        </p:txBody>
      </p:sp>
      <p:sp>
        <p:nvSpPr>
          <p:cNvPr id="66" name="Rectangle"/>
          <p:cNvSpPr/>
          <p:nvPr/>
        </p:nvSpPr>
        <p:spPr>
          <a:xfrm>
            <a:off x="-20174" y="1708149"/>
            <a:ext cx="24454509" cy="168277"/>
          </a:xfrm>
          <a:prstGeom prst="rect">
            <a:avLst/>
          </a:prstGeom>
          <a:solidFill>
            <a:srgbClr val="00599D"/>
          </a:solidFill>
          <a:ln w="12700">
            <a:miter lim="400000"/>
          </a:ln>
        </p:spPr>
        <p:txBody>
          <a:bodyPr tIns="91440" bIns="91440" anchor="ctr"/>
          <a:lstStyle/>
          <a:p>
            <a:pPr marL="0" marR="0" defTabSz="1828823">
              <a:defRPr>
                <a:uFillTx/>
              </a:defRPr>
            </a:pPr>
            <a:endParaRPr sz="1800"/>
          </a:p>
        </p:txBody>
      </p:sp>
      <p:sp>
        <p:nvSpPr>
          <p:cNvPr id="68" name="Title Text"/>
          <p:cNvSpPr txBox="1">
            <a:spLocks noGrp="1"/>
          </p:cNvSpPr>
          <p:nvPr>
            <p:ph type="title"/>
          </p:nvPr>
        </p:nvSpPr>
        <p:spPr>
          <a:xfrm>
            <a:off x="4322873" y="487363"/>
            <a:ext cx="15714808" cy="981077"/>
          </a:xfrm>
          <a:prstGeom prst="rect">
            <a:avLst/>
          </a:prstGeom>
        </p:spPr>
        <p:txBody>
          <a:bodyPr lIns="0" tIns="0" rIns="0" bIns="0" anchor="ctr"/>
          <a:lstStyle>
            <a:lvl1pPr algn="ctr" defTabSz="1828823">
              <a:defRPr sz="6400" b="1">
                <a:solidFill>
                  <a:srgbClr val="00599D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6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619995" y="13180856"/>
            <a:ext cx="627237" cy="492443"/>
          </a:xfrm>
          <a:prstGeom prst="rect">
            <a:avLst/>
          </a:prstGeom>
        </p:spPr>
        <p:txBody>
          <a:bodyPr wrap="square" lIns="0" tIns="0" rIns="0" bIns="0"/>
          <a:lstStyle>
            <a:lvl1pPr algn="l" defTabSz="1828823">
              <a:defRPr sz="2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 lang="en-US"/>
              <a:pPr/>
              <a:t>‹Nr.›</a:t>
            </a:fld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904ED04-44F0-2C4C-9EE0-816374FF20E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261" y="189220"/>
            <a:ext cx="2725264" cy="131564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8687" y="12050608"/>
            <a:ext cx="2203704" cy="1694080"/>
          </a:xfrm>
          <a:prstGeom prst="rect">
            <a:avLst/>
          </a:prstGeom>
        </p:spPr>
      </p:pic>
      <p:pic>
        <p:nvPicPr>
          <p:cNvPr id="3" name="Picture 2" descr="Q:\Eigene Dateien\MFPC26\5-vortraege\1-allgemeine-Folien\1-Logos-GSI+FAIR+Lageplan\1-BIOMAT+APPA-logo\logo-mat-1.png">
            <a:extLst>
              <a:ext uri="{FF2B5EF4-FFF2-40B4-BE49-F238E27FC236}">
                <a16:creationId xmlns:a16="http://schemas.microsoft.com/office/drawing/2014/main" id="{6A89EA31-FE1D-69B9-64CF-E15624BCFFD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137328" y="16748"/>
            <a:ext cx="2136277" cy="166058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7737020"/>
      </p:ext>
    </p:extLst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ectangle"/>
          <p:cNvSpPr/>
          <p:nvPr/>
        </p:nvSpPr>
        <p:spPr>
          <a:xfrm>
            <a:off x="20466" y="1708149"/>
            <a:ext cx="24454509" cy="168277"/>
          </a:xfrm>
          <a:prstGeom prst="rect">
            <a:avLst/>
          </a:prstGeom>
          <a:solidFill>
            <a:srgbClr val="00599D"/>
          </a:solidFill>
          <a:ln w="12700">
            <a:miter lim="400000"/>
          </a:ln>
        </p:spPr>
        <p:txBody>
          <a:bodyPr tIns="91440" bIns="91440" anchor="ctr"/>
          <a:lstStyle/>
          <a:p>
            <a:pPr marL="0" marR="0" defTabSz="1828823">
              <a:defRPr>
                <a:uFillTx/>
              </a:defRPr>
            </a:pPr>
            <a:endParaRPr sz="1200"/>
          </a:p>
        </p:txBody>
      </p:sp>
      <p:pic>
        <p:nvPicPr>
          <p:cNvPr id="67" name="FAIR_Logo_rgb_frei" descr="FAIR_Logo_rgb_frei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77508" y="38101"/>
            <a:ext cx="1984376" cy="1654176"/>
          </a:xfrm>
          <a:prstGeom prst="rect">
            <a:avLst/>
          </a:prstGeom>
          <a:ln w="12700">
            <a:miter lim="400000"/>
          </a:ln>
        </p:spPr>
      </p:pic>
      <p:sp>
        <p:nvSpPr>
          <p:cNvPr id="68" name="Title Text"/>
          <p:cNvSpPr txBox="1">
            <a:spLocks noGrp="1"/>
          </p:cNvSpPr>
          <p:nvPr>
            <p:ph type="title"/>
          </p:nvPr>
        </p:nvSpPr>
        <p:spPr>
          <a:xfrm>
            <a:off x="3774286" y="374651"/>
            <a:ext cx="17690133" cy="981077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defTabSz="1828823">
              <a:defRPr sz="6400" b="0">
                <a:solidFill>
                  <a:srgbClr val="00599D"/>
                </a:solidFill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6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329092" y="12872643"/>
            <a:ext cx="918141" cy="984885"/>
          </a:xfrm>
          <a:prstGeom prst="rect">
            <a:avLst/>
          </a:prstGeom>
        </p:spPr>
        <p:txBody>
          <a:bodyPr wrap="square" lIns="0" tIns="0" rIns="0" bIns="0"/>
          <a:lstStyle>
            <a:lvl1pPr algn="l" defTabSz="1828823">
              <a:defRPr sz="32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‹Nr.›</a:t>
            </a:fld>
            <a:endParaRPr dirty="0"/>
          </a:p>
        </p:txBody>
      </p:sp>
      <p:pic>
        <p:nvPicPr>
          <p:cNvPr id="6" name="Picture 13">
            <a:extLst>
              <a:ext uri="{FF2B5EF4-FFF2-40B4-BE49-F238E27FC236}">
                <a16:creationId xmlns:a16="http://schemas.microsoft.com/office/drawing/2014/main" id="{B1254157-9F7A-FA6D-D44E-56058FA3FD7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15" y="156381"/>
            <a:ext cx="3073360" cy="1483691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374188-7FCE-FECA-07E5-C7B853D4B50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6767" y="13194474"/>
            <a:ext cx="8971373" cy="577197"/>
          </a:xfrm>
        </p:spPr>
        <p:txBody>
          <a:bodyPr/>
          <a:lstStyle>
            <a:lvl5pPr marL="192002" indent="0">
              <a:spcBef>
                <a:spcPts val="0"/>
              </a:spcBef>
              <a:buNone/>
              <a:defRPr sz="2667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4"/>
            <a:r>
              <a:rPr lang="en-US"/>
              <a:t>Maria Eugenia Toimil-Molares – ECE – 4.5.2023</a:t>
            </a:r>
          </a:p>
        </p:txBody>
      </p:sp>
      <p:pic>
        <p:nvPicPr>
          <p:cNvPr id="5" name="Picture 4" descr="Q:\Eigene Dateien\MFPC26\5-vortraege\1-allgemeine-Folien\1-Logos-GSI+FAIR+Lageplan\1-BIOMAT+APPA-logo\logo-mat-1.png">
            <a:extLst>
              <a:ext uri="{FF2B5EF4-FFF2-40B4-BE49-F238E27FC236}">
                <a16:creationId xmlns:a16="http://schemas.microsoft.com/office/drawing/2014/main" id="{FFDB33ED-036D-F791-34DA-6A5A0A487F3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815715" y="1792288"/>
            <a:ext cx="2554064" cy="1824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262416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userDrawn="1">
  <p:cSld name="Title Onl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8" name="Title Text"/>
          <p:cNvSpPr txBox="1">
            <a:spLocks noGrp="1"/>
          </p:cNvSpPr>
          <p:nvPr>
            <p:ph type="title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t>Title Text</a:t>
            </a:r>
          </a:p>
        </p:txBody>
      </p:sp>
      <p:sp>
        <p:nvSpPr>
          <p:cNvPr id="209" name="Slide Number"/>
          <p:cNvSpPr txBox="1">
            <a:spLocks noGrp="1"/>
          </p:cNvSpPr>
          <p:nvPr>
            <p:ph type="sldNum" sz="quarter" idx="2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fld id="{86CB4B4D-7CA3-9044-876B-883B54F8677D}" type="slidenum">
              <a:rPr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userDrawn="1">
  <p:cSld name="Benutzerdefiniertes Layout P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31" name="Gerade Verbindung 26"/>
          <p:cNvSpPr/>
          <p:nvPr/>
        </p:nvSpPr>
        <p:spPr bwMode="auto">
          <a:xfrm>
            <a:off x="-1" y="13465554"/>
            <a:ext cx="24384002" cy="1"/>
          </a:xfrm>
          <a:prstGeom prst="line">
            <a:avLst/>
          </a:prstGeom>
          <a:ln w="533400">
            <a:solidFill>
              <a:srgbClr val="EAEAEA"/>
            </a:solidFill>
          </a:ln>
        </p:spPr>
        <p:txBody>
          <a:bodyPr lIns="121919" tIns="121919" rIns="121919" bIns="121919"/>
          <a:lstStyle/>
          <a:p>
            <a:pPr marL="0" marR="0" defTabSz="1219200">
              <a:defRPr sz="4800"/>
            </a:pPr>
            <a:endParaRPr/>
          </a:p>
        </p:txBody>
      </p:sp>
      <p:sp>
        <p:nvSpPr>
          <p:cNvPr id="232" name="Gerade Verbindung 22"/>
          <p:cNvSpPr/>
          <p:nvPr/>
        </p:nvSpPr>
        <p:spPr bwMode="auto">
          <a:xfrm>
            <a:off x="-1" y="2203263"/>
            <a:ext cx="24384002" cy="1"/>
          </a:xfrm>
          <a:prstGeom prst="line">
            <a:avLst/>
          </a:prstGeom>
          <a:ln w="533400">
            <a:solidFill>
              <a:srgbClr val="EAEAEA"/>
            </a:solidFill>
          </a:ln>
        </p:spPr>
        <p:txBody>
          <a:bodyPr lIns="121919" tIns="121919" rIns="121919" bIns="121919"/>
          <a:lstStyle/>
          <a:p>
            <a:pPr marL="0" marR="0" defTabSz="1219200">
              <a:defRPr sz="4800"/>
            </a:pPr>
            <a:endParaRPr/>
          </a:p>
        </p:txBody>
      </p:sp>
      <p:sp>
        <p:nvSpPr>
          <p:cNvPr id="233" name="Rechteck 23"/>
          <p:cNvSpPr/>
          <p:nvPr/>
        </p:nvSpPr>
        <p:spPr bwMode="auto">
          <a:xfrm>
            <a:off x="-4" y="1938863"/>
            <a:ext cx="537601" cy="537601"/>
          </a:xfrm>
          <a:prstGeom prst="rect">
            <a:avLst/>
          </a:prstGeom>
          <a:solidFill>
            <a:srgbClr val="FDBB6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marL="0" marR="0" algn="ctr" defTabSz="1219200">
              <a:defRPr sz="48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34" name="Rechteck 24"/>
          <p:cNvSpPr/>
          <p:nvPr/>
        </p:nvSpPr>
        <p:spPr bwMode="auto">
          <a:xfrm>
            <a:off x="-4" y="13199530"/>
            <a:ext cx="542073" cy="542073"/>
          </a:xfrm>
          <a:prstGeom prst="rect">
            <a:avLst/>
          </a:prstGeom>
          <a:solidFill>
            <a:srgbClr val="FDBB6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marL="0" marR="0" algn="ctr" defTabSz="1219200">
              <a:defRPr sz="48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35" name="Textfeld 10"/>
          <p:cNvSpPr txBox="1"/>
          <p:nvPr/>
        </p:nvSpPr>
        <p:spPr bwMode="auto">
          <a:xfrm>
            <a:off x="707295" y="13226846"/>
            <a:ext cx="9161849" cy="503063"/>
          </a:xfrm>
          <a:prstGeom prst="rect">
            <a:avLst/>
          </a:prstGeom>
          <a:ln w="12700">
            <a:miter lim="400000"/>
          </a:ln>
        </p:spPr>
        <p:txBody>
          <a:bodyPr lIns="121919" tIns="121919" rIns="121919" bIns="121919" anchor="ctr">
            <a:spAutoFit/>
          </a:bodyPr>
          <a:lstStyle>
            <a:lvl1pPr marL="0" marR="0" defTabSz="914400">
              <a:defRPr sz="1800">
                <a:solidFill>
                  <a:srgbClr val="333333"/>
                </a:solidFill>
              </a:defRPr>
            </a:lvl1pPr>
          </a:lstStyle>
          <a:p>
            <a:pPr>
              <a:defRPr/>
            </a:pPr>
            <a:r>
              <a:t>GSI Helmholtzzentrum für Schwerionenforschung GmbH</a:t>
            </a:r>
          </a:p>
        </p:txBody>
      </p:sp>
      <p:pic>
        <p:nvPicPr>
          <p:cNvPr id="236" name="Bild 6" descr="Bild 6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21165920" y="970333"/>
            <a:ext cx="3010884" cy="1003630"/>
          </a:xfrm>
          <a:prstGeom prst="rect">
            <a:avLst/>
          </a:prstGeom>
          <a:ln w="12700">
            <a:miter lim="400000"/>
          </a:ln>
        </p:spPr>
      </p:pic>
      <p:pic>
        <p:nvPicPr>
          <p:cNvPr id="237" name="Bild 12" descr="Bild 12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8822725" y="551533"/>
            <a:ext cx="2066813" cy="1722345"/>
          </a:xfrm>
          <a:prstGeom prst="rect">
            <a:avLst/>
          </a:prstGeom>
          <a:ln w="12700">
            <a:miter lim="400000"/>
          </a:ln>
        </p:spPr>
      </p:pic>
      <p:sp>
        <p:nvSpPr>
          <p:cNvPr id="238" name="Title Text"/>
          <p:cNvSpPr txBox="1">
            <a:spLocks noGrp="1"/>
          </p:cNvSpPr>
          <p:nvPr>
            <p:ph type="title"/>
          </p:nvPr>
        </p:nvSpPr>
        <p:spPr bwMode="auto">
          <a:xfrm>
            <a:off x="847034" y="506610"/>
            <a:ext cx="18219100" cy="1575116"/>
          </a:xfrm>
          <a:prstGeom prst="rect">
            <a:avLst/>
          </a:prstGeom>
        </p:spPr>
        <p:txBody>
          <a:bodyPr lIns="121919" tIns="121919" rIns="121919" bIns="121919" anchor="b"/>
          <a:lstStyle>
            <a:lvl1pPr defTabSz="914400">
              <a:lnSpc>
                <a:spcPct val="100000"/>
              </a:lnSpc>
              <a:defRPr sz="5200" b="1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t>Title Text</a:t>
            </a:r>
          </a:p>
        </p:txBody>
      </p:sp>
      <p:sp>
        <p:nvSpPr>
          <p:cNvPr id="239" name="Slide Number"/>
          <p:cNvSpPr txBox="1">
            <a:spLocks noGrp="1"/>
          </p:cNvSpPr>
          <p:nvPr>
            <p:ph type="sldNum" sz="quarter" idx="2"/>
          </p:nvPr>
        </p:nvSpPr>
        <p:spPr bwMode="auto">
          <a:xfrm>
            <a:off x="23873187" y="13218879"/>
            <a:ext cx="510814" cy="503062"/>
          </a:xfrm>
          <a:prstGeom prst="rect">
            <a:avLst/>
          </a:prstGeom>
        </p:spPr>
        <p:txBody>
          <a:bodyPr lIns="121919" tIns="121919" rIns="121919" bIns="121919"/>
          <a:lstStyle>
            <a:lvl1pPr defTabSz="1219200">
              <a:defRPr sz="18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86CB4B4D-7CA3-9044-876B-883B54F8677D}" type="slidenum">
              <a:rPr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userDrawn="1">
  <p:cSld name="Nur Titel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82" name="Gerade Verbindung 26"/>
          <p:cNvSpPr/>
          <p:nvPr/>
        </p:nvSpPr>
        <p:spPr bwMode="auto">
          <a:xfrm>
            <a:off x="-1" y="13489460"/>
            <a:ext cx="24388472" cy="1"/>
          </a:xfrm>
          <a:prstGeom prst="line">
            <a:avLst/>
          </a:prstGeom>
          <a:ln w="508000">
            <a:solidFill>
              <a:srgbClr val="BFBFBF"/>
            </a:solidFill>
          </a:ln>
        </p:spPr>
        <p:txBody>
          <a:bodyPr tIns="91439" bIns="91439"/>
          <a:lstStyle/>
          <a:p>
            <a:pPr marL="0" marR="0" defTabSz="914400">
              <a:defRPr sz="3600"/>
            </a:pPr>
            <a:endParaRPr/>
          </a:p>
        </p:txBody>
      </p:sp>
      <p:pic>
        <p:nvPicPr>
          <p:cNvPr id="283" name="Bild 6" descr="Bild 6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20347088" y="489447"/>
            <a:ext cx="3010883" cy="1003632"/>
          </a:xfrm>
          <a:prstGeom prst="rect">
            <a:avLst/>
          </a:prstGeom>
          <a:ln w="12700">
            <a:miter lim="400000"/>
          </a:ln>
        </p:spPr>
      </p:pic>
      <p:sp>
        <p:nvSpPr>
          <p:cNvPr id="284" name="Gerade Verbindung 22"/>
          <p:cNvSpPr/>
          <p:nvPr/>
        </p:nvSpPr>
        <p:spPr bwMode="auto">
          <a:xfrm>
            <a:off x="0" y="2203263"/>
            <a:ext cx="24384000" cy="1"/>
          </a:xfrm>
          <a:prstGeom prst="line">
            <a:avLst/>
          </a:prstGeom>
          <a:ln w="508000">
            <a:solidFill>
              <a:srgbClr val="BFBFBF"/>
            </a:solidFill>
          </a:ln>
        </p:spPr>
        <p:txBody>
          <a:bodyPr tIns="91439" bIns="91439"/>
          <a:lstStyle/>
          <a:p>
            <a:pPr marL="0" marR="0" defTabSz="914400">
              <a:defRPr sz="3600"/>
            </a:pPr>
            <a:endParaRPr/>
          </a:p>
        </p:txBody>
      </p:sp>
      <p:sp>
        <p:nvSpPr>
          <p:cNvPr id="285" name="Rechteck 23"/>
          <p:cNvSpPr/>
          <p:nvPr/>
        </p:nvSpPr>
        <p:spPr bwMode="auto">
          <a:xfrm>
            <a:off x="-770" y="1949321"/>
            <a:ext cx="537600" cy="508292"/>
          </a:xfrm>
          <a:prstGeom prst="rect">
            <a:avLst/>
          </a:prstGeom>
          <a:solidFill>
            <a:srgbClr val="FDBB63"/>
          </a:solidFill>
          <a:ln w="12700">
            <a:miter lim="400000"/>
          </a:ln>
        </p:spPr>
        <p:txBody>
          <a:bodyPr tIns="91439" bIns="91439" anchor="ctr"/>
          <a:lstStyle/>
          <a:p>
            <a:pPr marL="0" marR="0" algn="ctr" defTabSz="914400">
              <a:defRPr sz="48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86" name="Rechteck 24"/>
          <p:cNvSpPr/>
          <p:nvPr/>
        </p:nvSpPr>
        <p:spPr bwMode="auto">
          <a:xfrm>
            <a:off x="-2" y="13239750"/>
            <a:ext cx="542072" cy="515629"/>
          </a:xfrm>
          <a:prstGeom prst="rect">
            <a:avLst/>
          </a:prstGeom>
          <a:solidFill>
            <a:srgbClr val="FDBB63"/>
          </a:solidFill>
          <a:ln w="12700">
            <a:miter lim="400000"/>
          </a:ln>
        </p:spPr>
        <p:txBody>
          <a:bodyPr tIns="91439" bIns="91439" anchor="ctr"/>
          <a:lstStyle/>
          <a:p>
            <a:pPr marL="0" marR="0" algn="ctr" defTabSz="914400">
              <a:defRPr sz="48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87" name="Textfeld 10"/>
          <p:cNvSpPr txBox="1"/>
          <p:nvPr/>
        </p:nvSpPr>
        <p:spPr bwMode="auto">
          <a:xfrm>
            <a:off x="1252162" y="13245043"/>
            <a:ext cx="9222808" cy="466672"/>
          </a:xfrm>
          <a:prstGeom prst="rect">
            <a:avLst/>
          </a:prstGeom>
          <a:ln w="12700">
            <a:miter lim="400000"/>
          </a:ln>
        </p:spPr>
        <p:txBody>
          <a:bodyPr tIns="91439" bIns="91439" anchor="ctr">
            <a:spAutoFit/>
          </a:bodyPr>
          <a:lstStyle>
            <a:lvl1pPr marL="0" marR="0" defTabSz="914378">
              <a:defRPr sz="2000">
                <a:solidFill>
                  <a:srgbClr val="333333"/>
                </a:solidFill>
              </a:defRPr>
            </a:lvl1pPr>
          </a:lstStyle>
          <a:p>
            <a:pPr>
              <a:defRPr/>
            </a:pPr>
            <a:r>
              <a:t>GSI Helmholtzzentrum für Schwerionenforschung GmbH</a:t>
            </a:r>
          </a:p>
        </p:txBody>
      </p:sp>
      <p:sp>
        <p:nvSpPr>
          <p:cNvPr id="288" name="Title Text"/>
          <p:cNvSpPr txBox="1">
            <a:spLocks noGrp="1"/>
          </p:cNvSpPr>
          <p:nvPr>
            <p:ph type="title"/>
          </p:nvPr>
        </p:nvSpPr>
        <p:spPr bwMode="auto">
          <a:xfrm>
            <a:off x="901216" y="135316"/>
            <a:ext cx="18219098" cy="1575115"/>
          </a:xfrm>
          <a:prstGeom prst="rect">
            <a:avLst/>
          </a:prstGeom>
        </p:spPr>
        <p:txBody>
          <a:bodyPr anchor="b"/>
          <a:lstStyle>
            <a:lvl1pPr defTabSz="914378">
              <a:lnSpc>
                <a:spcPct val="100000"/>
              </a:lnSpc>
              <a:defRPr sz="4800" b="1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t>Title Text</a:t>
            </a:r>
          </a:p>
        </p:txBody>
      </p:sp>
      <p:sp>
        <p:nvSpPr>
          <p:cNvPr id="289" name="Slide Number"/>
          <p:cNvSpPr txBox="1">
            <a:spLocks noGrp="1"/>
          </p:cNvSpPr>
          <p:nvPr>
            <p:ph type="sldNum" sz="quarter" idx="2"/>
          </p:nvPr>
        </p:nvSpPr>
        <p:spPr bwMode="auto">
          <a:xfrm>
            <a:off x="22883733" y="13237075"/>
            <a:ext cx="478107" cy="466671"/>
          </a:xfrm>
          <a:prstGeom prst="rect">
            <a:avLst/>
          </a:prstGeom>
        </p:spPr>
        <p:txBody>
          <a:bodyPr/>
          <a:lstStyle>
            <a:lvl1pPr defTabSz="914400">
              <a:defRPr sz="20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86CB4B4D-7CA3-9044-876B-883B54F8677D}" type="slidenum">
              <a:rPr/>
              <a:t>‹Nr.›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image" Target="../media/image13.png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image" Target="../media/image17.png"/><Relationship Id="rId5" Type="http://schemas.openxmlformats.org/officeDocument/2006/relationships/slideLayout" Target="../slideLayouts/slideLayout15.xml"/><Relationship Id="rId10" Type="http://schemas.openxmlformats.org/officeDocument/2006/relationships/image" Target="../media/image16.png"/><Relationship Id="rId4" Type="http://schemas.openxmlformats.org/officeDocument/2006/relationships/slideLayout" Target="../slideLayouts/slideLayout14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18" Type="http://schemas.openxmlformats.org/officeDocument/2006/relationships/slideLayout" Target="../slideLayouts/slideLayout36.xml"/><Relationship Id="rId26" Type="http://schemas.openxmlformats.org/officeDocument/2006/relationships/slideLayout" Target="../slideLayouts/slideLayout44.xml"/><Relationship Id="rId39" Type="http://schemas.openxmlformats.org/officeDocument/2006/relationships/image" Target="../media/image28.png"/><Relationship Id="rId3" Type="http://schemas.openxmlformats.org/officeDocument/2006/relationships/slideLayout" Target="../slideLayouts/slideLayout21.xml"/><Relationship Id="rId21" Type="http://schemas.openxmlformats.org/officeDocument/2006/relationships/slideLayout" Target="../slideLayouts/slideLayout39.xml"/><Relationship Id="rId34" Type="http://schemas.openxmlformats.org/officeDocument/2006/relationships/image" Target="../media/image23.png"/><Relationship Id="rId42" Type="http://schemas.openxmlformats.org/officeDocument/2006/relationships/image" Target="../media/image31.png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35.xml"/><Relationship Id="rId25" Type="http://schemas.openxmlformats.org/officeDocument/2006/relationships/slideLayout" Target="../slideLayouts/slideLayout43.xml"/><Relationship Id="rId33" Type="http://schemas.openxmlformats.org/officeDocument/2006/relationships/image" Target="../media/image22.png"/><Relationship Id="rId38" Type="http://schemas.openxmlformats.org/officeDocument/2006/relationships/image" Target="../media/image27.jpeg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20" Type="http://schemas.openxmlformats.org/officeDocument/2006/relationships/slideLayout" Target="../slideLayouts/slideLayout38.xml"/><Relationship Id="rId29" Type="http://schemas.openxmlformats.org/officeDocument/2006/relationships/image" Target="../media/image1.jpg"/><Relationship Id="rId41" Type="http://schemas.openxmlformats.org/officeDocument/2006/relationships/image" Target="../media/image30.png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42.xml"/><Relationship Id="rId32" Type="http://schemas.openxmlformats.org/officeDocument/2006/relationships/image" Target="../media/image4.jpg"/><Relationship Id="rId37" Type="http://schemas.openxmlformats.org/officeDocument/2006/relationships/image" Target="../media/image26.png"/><Relationship Id="rId40" Type="http://schemas.openxmlformats.org/officeDocument/2006/relationships/image" Target="../media/image29.png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41.xml"/><Relationship Id="rId28" Type="http://schemas.openxmlformats.org/officeDocument/2006/relationships/theme" Target="../theme/theme3.xml"/><Relationship Id="rId36" Type="http://schemas.openxmlformats.org/officeDocument/2006/relationships/image" Target="../media/image25.png"/><Relationship Id="rId10" Type="http://schemas.openxmlformats.org/officeDocument/2006/relationships/slideLayout" Target="../slideLayouts/slideLayout28.xml"/><Relationship Id="rId19" Type="http://schemas.openxmlformats.org/officeDocument/2006/relationships/slideLayout" Target="../slideLayouts/slideLayout37.xml"/><Relationship Id="rId31" Type="http://schemas.openxmlformats.org/officeDocument/2006/relationships/image" Target="../media/image3.png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40.xml"/><Relationship Id="rId27" Type="http://schemas.openxmlformats.org/officeDocument/2006/relationships/slideLayout" Target="../slideLayouts/slideLayout45.xml"/><Relationship Id="rId30" Type="http://schemas.openxmlformats.org/officeDocument/2006/relationships/image" Target="../media/image2.jpg"/><Relationship Id="rId35" Type="http://schemas.openxmlformats.org/officeDocument/2006/relationships/image" Target="../media/image24.png"/><Relationship Id="rId43" Type="http://schemas.openxmlformats.org/officeDocument/2006/relationships/image" Target="../media/image3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image" Target="../media/image13.png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image" Target="../media/image17.png"/><Relationship Id="rId5" Type="http://schemas.openxmlformats.org/officeDocument/2006/relationships/slideLayout" Target="../slideLayouts/slideLayout50.xml"/><Relationship Id="rId10" Type="http://schemas.openxmlformats.org/officeDocument/2006/relationships/image" Target="../media/image16.png"/><Relationship Id="rId4" Type="http://schemas.openxmlformats.org/officeDocument/2006/relationships/slideLayout" Target="../slideLayouts/slideLayout49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58.xml"/><Relationship Id="rId10" Type="http://schemas.openxmlformats.org/officeDocument/2006/relationships/image" Target="../media/image12.png"/><Relationship Id="rId4" Type="http://schemas.openxmlformats.org/officeDocument/2006/relationships/slideLayout" Target="../slideLayouts/slideLayout57.xml"/><Relationship Id="rId9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 bwMode="auto">
          <a:xfrm>
            <a:off x="1676400" y="730250"/>
            <a:ext cx="21031200" cy="2651126"/>
          </a:xfrm>
          <a:prstGeom prst="rect">
            <a:avLst/>
          </a:prstGeom>
          <a:ln w="12700">
            <a:miter lim="400000"/>
          </a:ln>
        </p:spPr>
        <p:txBody>
          <a:bodyPr tIns="91439" bIns="91439" anchor="ctr">
            <a:normAutofit/>
          </a:bodyPr>
          <a:lstStyle/>
          <a:p>
            <a:pPr>
              <a:defRPr/>
            </a:pPr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 bwMode="auto">
          <a:xfrm>
            <a:off x="1219200" y="3200400"/>
            <a:ext cx="21945600" cy="9051925"/>
          </a:xfrm>
          <a:prstGeom prst="rect">
            <a:avLst/>
          </a:prstGeom>
          <a:ln w="12700">
            <a:miter lim="400000"/>
          </a:ln>
        </p:spPr>
        <p:txBody>
          <a:bodyPr tIns="91439" bIns="91439">
            <a:normAutofit/>
          </a:bodyPr>
          <a:lstStyle/>
          <a:p>
            <a:pPr>
              <a:defRPr/>
            </a:pPr>
            <a:r>
              <a:t>Body Level One</a:t>
            </a:r>
          </a:p>
          <a:p>
            <a:pPr lvl="1">
              <a:defRPr/>
            </a:pPr>
            <a:r>
              <a:t>Body Level Two</a:t>
            </a:r>
          </a:p>
          <a:p>
            <a:pPr lvl="2">
              <a:defRPr/>
            </a:pPr>
            <a:r>
              <a:t>Body Level Three</a:t>
            </a:r>
          </a:p>
          <a:p>
            <a:pPr lvl="3">
              <a:defRPr/>
            </a:pPr>
            <a:r>
              <a:t>Body Level Four</a:t>
            </a:r>
          </a:p>
          <a:p>
            <a:pPr lvl="4">
              <a:defRPr/>
            </a:pPr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 bwMode="auto">
          <a:xfrm>
            <a:off x="22203052" y="12835869"/>
            <a:ext cx="504548" cy="483910"/>
          </a:xfrm>
          <a:prstGeom prst="rect">
            <a:avLst/>
          </a:prstGeom>
          <a:ln w="12700">
            <a:miter lim="400000"/>
          </a:ln>
        </p:spPr>
        <p:txBody>
          <a:bodyPr wrap="none" tIns="91439" bIns="91439" anchor="ctr">
            <a:spAutoFit/>
          </a:bodyPr>
          <a:lstStyle>
            <a:lvl1pPr marL="0" marR="0" algn="r" defTabSz="1828800">
              <a:defRPr sz="2400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1pPr>
          </a:lstStyle>
          <a:p>
            <a:pPr>
              <a:defRPr/>
            </a:pPr>
            <a:fld id="{86CB4B4D-7CA3-9044-876B-883B54F8677D}" type="slidenum">
              <a:rPr/>
              <a:t>‹Nr.›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6" r:id="rId4"/>
    <p:sldLayoutId id="2147483659" r:id="rId5"/>
    <p:sldLayoutId id="2147483660" r:id="rId6"/>
    <p:sldLayoutId id="2147483661" r:id="rId7"/>
    <p:sldLayoutId id="2147483663" r:id="rId8"/>
    <p:sldLayoutId id="2147483666" r:id="rId9"/>
    <p:sldLayoutId id="2147483736" r:id="rId10"/>
  </p:sldLayoutIdLst>
  <p:txStyles>
    <p:titleStyle>
      <a:lvl1pPr marL="0" marR="0" indent="0" algn="l" defTabSz="182880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8800" b="0" i="0" u="none" strike="noStrike" cap="none" spc="0">
          <a:solidFill>
            <a:srgbClr val="000000"/>
          </a:solidFill>
          <a:latin typeface="Calibri Light"/>
          <a:ea typeface="Calibri Light"/>
          <a:cs typeface="Calibri Light"/>
        </a:defRPr>
      </a:lvl1pPr>
      <a:lvl2pPr marL="0" marR="0" indent="0" algn="l" defTabSz="182880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8800" b="0" i="0" u="none" strike="noStrike" cap="none" spc="0">
          <a:solidFill>
            <a:srgbClr val="000000"/>
          </a:solidFill>
          <a:latin typeface="Calibri Light"/>
          <a:ea typeface="Calibri Light"/>
          <a:cs typeface="Calibri Light"/>
        </a:defRPr>
      </a:lvl2pPr>
      <a:lvl3pPr marL="0" marR="0" indent="0" algn="l" defTabSz="182880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8800" b="0" i="0" u="none" strike="noStrike" cap="none" spc="0">
          <a:solidFill>
            <a:srgbClr val="000000"/>
          </a:solidFill>
          <a:latin typeface="Calibri Light"/>
          <a:ea typeface="Calibri Light"/>
          <a:cs typeface="Calibri Light"/>
        </a:defRPr>
      </a:lvl3pPr>
      <a:lvl4pPr marL="0" marR="0" indent="0" algn="l" defTabSz="182880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8800" b="0" i="0" u="none" strike="noStrike" cap="none" spc="0">
          <a:solidFill>
            <a:srgbClr val="000000"/>
          </a:solidFill>
          <a:latin typeface="Calibri Light"/>
          <a:ea typeface="Calibri Light"/>
          <a:cs typeface="Calibri Light"/>
        </a:defRPr>
      </a:lvl4pPr>
      <a:lvl5pPr marL="0" marR="0" indent="0" algn="l" defTabSz="182880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8800" b="0" i="0" u="none" strike="noStrike" cap="none" spc="0">
          <a:solidFill>
            <a:srgbClr val="000000"/>
          </a:solidFill>
          <a:latin typeface="Calibri Light"/>
          <a:ea typeface="Calibri Light"/>
          <a:cs typeface="Calibri Light"/>
        </a:defRPr>
      </a:lvl5pPr>
      <a:lvl6pPr marL="0" marR="0" indent="0" algn="l" defTabSz="182880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8800" b="0" i="0" u="none" strike="noStrike" cap="none" spc="0">
          <a:solidFill>
            <a:srgbClr val="000000"/>
          </a:solidFill>
          <a:latin typeface="Calibri Light"/>
          <a:ea typeface="Calibri Light"/>
          <a:cs typeface="Calibri Light"/>
        </a:defRPr>
      </a:lvl6pPr>
      <a:lvl7pPr marL="0" marR="0" indent="0" algn="l" defTabSz="182880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8800" b="0" i="0" u="none" strike="noStrike" cap="none" spc="0">
          <a:solidFill>
            <a:srgbClr val="000000"/>
          </a:solidFill>
          <a:latin typeface="Calibri Light"/>
          <a:ea typeface="Calibri Light"/>
          <a:cs typeface="Calibri Light"/>
        </a:defRPr>
      </a:lvl7pPr>
      <a:lvl8pPr marL="0" marR="0" indent="0" algn="l" defTabSz="182880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8800" b="0" i="0" u="none" strike="noStrike" cap="none" spc="0">
          <a:solidFill>
            <a:srgbClr val="000000"/>
          </a:solidFill>
          <a:latin typeface="Calibri Light"/>
          <a:ea typeface="Calibri Light"/>
          <a:cs typeface="Calibri Light"/>
        </a:defRPr>
      </a:lvl8pPr>
      <a:lvl9pPr marL="0" marR="0" indent="0" algn="l" defTabSz="182880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8800" b="0" i="0" u="none" strike="noStrike" cap="none" spc="0">
          <a:solidFill>
            <a:srgbClr val="000000"/>
          </a:solidFill>
          <a:latin typeface="Calibri Light"/>
          <a:ea typeface="Calibri Light"/>
          <a:cs typeface="Calibri Light"/>
        </a:defRPr>
      </a:lvl9pPr>
    </p:titleStyle>
    <p:bodyStyle>
      <a:lvl1pPr marL="457200" marR="0" indent="-457200" algn="l" defTabSz="182880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defRPr sz="5600" b="0" i="0" u="none" strike="noStrike" cap="none" spc="0">
          <a:solidFill>
            <a:srgbClr val="000000"/>
          </a:solidFill>
          <a:latin typeface="Calibri"/>
          <a:ea typeface="Calibri"/>
          <a:cs typeface="Calibri"/>
        </a:defRPr>
      </a:lvl1pPr>
      <a:lvl2pPr marL="990600" marR="0" indent="-533400" algn="l" defTabSz="182880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defRPr sz="5600" b="0" i="0" u="none" strike="noStrike" cap="none" spc="0">
          <a:solidFill>
            <a:srgbClr val="000000"/>
          </a:solidFill>
          <a:latin typeface="Calibri"/>
          <a:ea typeface="Calibri"/>
          <a:cs typeface="Calibri"/>
        </a:defRPr>
      </a:lvl2pPr>
      <a:lvl3pPr marL="1554479" marR="0" indent="-640079" algn="l" defTabSz="182880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defRPr sz="5600" b="0" i="0" u="none" strike="noStrike" cap="none" spc="0">
          <a:solidFill>
            <a:srgbClr val="000000"/>
          </a:solidFill>
          <a:latin typeface="Calibri"/>
          <a:ea typeface="Calibri"/>
          <a:cs typeface="Calibri"/>
        </a:defRPr>
      </a:lvl3pPr>
      <a:lvl4pPr marL="2082800" marR="0" indent="-711200" algn="l" defTabSz="182880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defRPr sz="5600" b="0" i="0" u="none" strike="noStrike" cap="none" spc="0">
          <a:solidFill>
            <a:srgbClr val="000000"/>
          </a:solidFill>
          <a:latin typeface="Calibri"/>
          <a:ea typeface="Calibri"/>
          <a:cs typeface="Calibri"/>
        </a:defRPr>
      </a:lvl4pPr>
      <a:lvl5pPr marL="2540000" marR="0" indent="-711200" algn="l" defTabSz="182880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defRPr sz="5600" b="0" i="0" u="none" strike="noStrike" cap="none" spc="0">
          <a:solidFill>
            <a:srgbClr val="000000"/>
          </a:solidFill>
          <a:latin typeface="Calibri"/>
          <a:ea typeface="Calibri"/>
          <a:cs typeface="Calibri"/>
        </a:defRPr>
      </a:lvl5pPr>
      <a:lvl6pPr marL="2997200" marR="0" indent="-711200" algn="l" defTabSz="182880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defRPr sz="5600" b="0" i="0" u="none" strike="noStrike" cap="none" spc="0">
          <a:solidFill>
            <a:srgbClr val="000000"/>
          </a:solidFill>
          <a:latin typeface="Calibri"/>
          <a:ea typeface="Calibri"/>
          <a:cs typeface="Calibri"/>
        </a:defRPr>
      </a:lvl6pPr>
      <a:lvl7pPr marL="3454399" marR="0" indent="-711200" algn="l" defTabSz="182880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defRPr sz="5600" b="0" i="0" u="none" strike="noStrike" cap="none" spc="0">
          <a:solidFill>
            <a:srgbClr val="000000"/>
          </a:solidFill>
          <a:latin typeface="Calibri"/>
          <a:ea typeface="Calibri"/>
          <a:cs typeface="Calibri"/>
        </a:defRPr>
      </a:lvl7pPr>
      <a:lvl8pPr marL="3911600" marR="0" indent="-711200" algn="l" defTabSz="182880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defRPr sz="5600" b="0" i="0" u="none" strike="noStrike" cap="none" spc="0">
          <a:solidFill>
            <a:srgbClr val="000000"/>
          </a:solidFill>
          <a:latin typeface="Calibri"/>
          <a:ea typeface="Calibri"/>
          <a:cs typeface="Calibri"/>
        </a:defRPr>
      </a:lvl8pPr>
      <a:lvl9pPr marL="4368800" marR="0" indent="-711200" algn="l" defTabSz="182880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defRPr sz="5600" b="0" i="0" u="none" strike="noStrike" cap="none" spc="0">
          <a:solidFill>
            <a:srgbClr val="000000"/>
          </a:solidFill>
          <a:latin typeface="Calibri"/>
          <a:ea typeface="Calibri"/>
          <a:cs typeface="Calibri"/>
        </a:defRPr>
      </a:lvl9pPr>
    </p:bodyStyle>
    <p:otherStyle>
      <a:lvl1pPr marL="0" marR="0" indent="0" algn="r" defTabSz="18288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2400" b="0" i="0" u="none" strike="noStrike" cap="none" spc="0">
          <a:solidFill>
            <a:schemeClr val="tx1"/>
          </a:solidFill>
          <a:latin typeface="+mn-lt"/>
          <a:ea typeface="+mn-ea"/>
          <a:cs typeface="+mn-cs"/>
        </a:defRPr>
      </a:lvl1pPr>
      <a:lvl2pPr marL="0" marR="0" indent="457200" algn="r" defTabSz="18288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2400" b="0" i="0" u="none" strike="noStrike" cap="none" spc="0">
          <a:solidFill>
            <a:schemeClr val="tx1"/>
          </a:solidFill>
          <a:latin typeface="+mn-lt"/>
          <a:ea typeface="+mn-ea"/>
          <a:cs typeface="+mn-cs"/>
        </a:defRPr>
      </a:lvl2pPr>
      <a:lvl3pPr marL="0" marR="0" indent="914400" algn="r" defTabSz="18288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2400" b="0" i="0" u="none" strike="noStrike" cap="none" spc="0">
          <a:solidFill>
            <a:schemeClr val="tx1"/>
          </a:solidFill>
          <a:latin typeface="+mn-lt"/>
          <a:ea typeface="+mn-ea"/>
          <a:cs typeface="+mn-cs"/>
        </a:defRPr>
      </a:lvl3pPr>
      <a:lvl4pPr marL="0" marR="0" indent="1371600" algn="r" defTabSz="18288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2400" b="0" i="0" u="none" strike="noStrike" cap="none" spc="0">
          <a:solidFill>
            <a:schemeClr val="tx1"/>
          </a:solidFill>
          <a:latin typeface="+mn-lt"/>
          <a:ea typeface="+mn-ea"/>
          <a:cs typeface="+mn-cs"/>
        </a:defRPr>
      </a:lvl4pPr>
      <a:lvl5pPr marL="0" marR="0" indent="1828800" algn="r" defTabSz="18288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2400" b="0" i="0" u="none" strike="noStrike" cap="none" spc="0">
          <a:solidFill>
            <a:schemeClr val="tx1"/>
          </a:solidFill>
          <a:latin typeface="+mn-lt"/>
          <a:ea typeface="+mn-ea"/>
          <a:cs typeface="+mn-cs"/>
        </a:defRPr>
      </a:lvl5pPr>
      <a:lvl6pPr marL="0" marR="0" indent="2286000" algn="r" defTabSz="18288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2400" b="0" i="0" u="none" strike="noStrike" cap="none" spc="0">
          <a:solidFill>
            <a:schemeClr val="tx1"/>
          </a:solidFill>
          <a:latin typeface="+mn-lt"/>
          <a:ea typeface="+mn-ea"/>
          <a:cs typeface="+mn-cs"/>
        </a:defRPr>
      </a:lvl6pPr>
      <a:lvl7pPr marL="0" marR="0" indent="2743200" algn="r" defTabSz="18288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2400" b="0" i="0" u="none" strike="noStrike" cap="none" spc="0">
          <a:solidFill>
            <a:schemeClr val="tx1"/>
          </a:solidFill>
          <a:latin typeface="+mn-lt"/>
          <a:ea typeface="+mn-ea"/>
          <a:cs typeface="+mn-cs"/>
        </a:defRPr>
      </a:lvl7pPr>
      <a:lvl8pPr marL="0" marR="0" indent="3200400" algn="r" defTabSz="18288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2400" b="0" i="0" u="none" strike="noStrike" cap="none" spc="0">
          <a:solidFill>
            <a:schemeClr val="tx1"/>
          </a:solidFill>
          <a:latin typeface="+mn-lt"/>
          <a:ea typeface="+mn-ea"/>
          <a:cs typeface="+mn-cs"/>
        </a:defRPr>
      </a:lvl8pPr>
      <a:lvl9pPr marL="0" marR="0" indent="3657600" algn="r" defTabSz="18288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2400" b="0" i="0" u="none" strike="noStrike" cap="none" spc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48ADE5A8-7C75-4BA8-9DC2-EB763566FB9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165097" y="378982"/>
            <a:ext cx="18051560" cy="981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Titelmasterformat durch Klicken bearbeiten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7152A4D1-5D4A-4F41-9834-2D4C26AC2C2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765176" y="2251079"/>
            <a:ext cx="22948901" cy="10512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Textmasterformate durch Klicken bearbeiten</a:t>
            </a:r>
          </a:p>
          <a:p>
            <a:pPr lvl="1"/>
            <a:r>
              <a:rPr lang="en-GB" altLang="en-US"/>
              <a:t>Zweite Ebene</a:t>
            </a:r>
          </a:p>
          <a:p>
            <a:pPr lvl="2"/>
            <a:r>
              <a:rPr lang="en-GB" altLang="en-US"/>
              <a:t>Dritte Ebene</a:t>
            </a:r>
          </a:p>
          <a:p>
            <a:pPr lvl="3"/>
            <a:r>
              <a:rPr lang="en-GB" altLang="en-US"/>
              <a:t>Vierte Ebene</a:t>
            </a:r>
          </a:p>
          <a:p>
            <a:pPr lvl="4"/>
            <a:r>
              <a:rPr lang="en-GB" altLang="en-US"/>
              <a:t>Fünfte Ebene</a:t>
            </a:r>
          </a:p>
        </p:txBody>
      </p:sp>
      <p:sp>
        <p:nvSpPr>
          <p:cNvPr id="3077" name="Rectangle 5">
            <a:extLst>
              <a:ext uri="{FF2B5EF4-FFF2-40B4-BE49-F238E27FC236}">
                <a16:creationId xmlns:a16="http://schemas.microsoft.com/office/drawing/2014/main" id="{D2DD5F01-DFD7-48DB-8A65-E42DF023CC55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-98425" y="13214353"/>
            <a:ext cx="11715752" cy="501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2400">
                <a:solidFill>
                  <a:srgbClr val="00599D"/>
                </a:solidFill>
                <a:latin typeface="+mn-lt"/>
              </a:defRPr>
            </a:lvl1pPr>
          </a:lstStyle>
          <a:p>
            <a:pPr>
              <a:defRPr/>
            </a:pPr>
            <a:endParaRPr lang="ro-RO" dirty="0"/>
          </a:p>
        </p:txBody>
      </p:sp>
      <p:sp>
        <p:nvSpPr>
          <p:cNvPr id="3078" name="Rectangle 6">
            <a:extLst>
              <a:ext uri="{FF2B5EF4-FFF2-40B4-BE49-F238E27FC236}">
                <a16:creationId xmlns:a16="http://schemas.microsoft.com/office/drawing/2014/main" id="{A4B5B074-5255-4015-83B4-348210DD2EA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2177378" y="13214353"/>
            <a:ext cx="1943101" cy="501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2400">
                <a:solidFill>
                  <a:srgbClr val="00599D"/>
                </a:solidFill>
                <a:latin typeface="+mn-lt"/>
              </a:defRPr>
            </a:lvl1pPr>
          </a:lstStyle>
          <a:p>
            <a:pPr>
              <a:defRPr/>
            </a:pPr>
            <a:fld id="{EA4598A5-4BD2-4675-9F01-F64850DD69A5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1036" name="Rectangle 14">
            <a:extLst>
              <a:ext uri="{FF2B5EF4-FFF2-40B4-BE49-F238E27FC236}">
                <a16:creationId xmlns:a16="http://schemas.microsoft.com/office/drawing/2014/main" id="{74E74979-A6F4-46F4-83C2-874750EC0A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746252"/>
            <a:ext cx="24384000" cy="165101"/>
          </a:xfrm>
          <a:prstGeom prst="rect">
            <a:avLst/>
          </a:prstGeom>
          <a:solidFill>
            <a:srgbClr val="0059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400">
              <a:solidFill>
                <a:srgbClr val="000000"/>
              </a:solidFill>
            </a:endParaRPr>
          </a:p>
        </p:txBody>
      </p:sp>
      <p:pic>
        <p:nvPicPr>
          <p:cNvPr id="3" name="Picture 11">
            <a:extLst>
              <a:ext uri="{FF2B5EF4-FFF2-40B4-BE49-F238E27FC236}">
                <a16:creationId xmlns:a16="http://schemas.microsoft.com/office/drawing/2014/main" id="{13262701-7A1C-474C-AE90-300CD45F844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4364" y="729366"/>
            <a:ext cx="3162712" cy="1016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Grafik 14">
            <a:extLst>
              <a:ext uri="{FF2B5EF4-FFF2-40B4-BE49-F238E27FC236}">
                <a16:creationId xmlns:a16="http://schemas.microsoft.com/office/drawing/2014/main" id="{44D386C1-A4D3-4486-BB00-59C9AC8866B4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888" y="106972"/>
            <a:ext cx="1663867" cy="802712"/>
          </a:xfrm>
          <a:prstGeom prst="rect">
            <a:avLst/>
          </a:prstGeom>
        </p:spPr>
      </p:pic>
      <p:pic>
        <p:nvPicPr>
          <p:cNvPr id="11" name="FAIR_Logo_rgb_frei" descr="FAIR_Logo_rgb_frei">
            <a:extLst>
              <a:ext uri="{FF2B5EF4-FFF2-40B4-BE49-F238E27FC236}">
                <a16:creationId xmlns:a16="http://schemas.microsoft.com/office/drawing/2014/main" id="{E7B8BD91-FE78-BEEB-2EB3-693FBF0276FF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16657" y="0"/>
            <a:ext cx="1984376" cy="165417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170232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</p:sldLayoutIdLst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5600">
          <a:solidFill>
            <a:srgbClr val="00599D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5600">
          <a:solidFill>
            <a:srgbClr val="00599D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5600">
          <a:solidFill>
            <a:srgbClr val="00599D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5600">
          <a:solidFill>
            <a:srgbClr val="00599D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5600">
          <a:solidFill>
            <a:srgbClr val="00599D"/>
          </a:solidFill>
          <a:latin typeface="Arial" charset="0"/>
        </a:defRPr>
      </a:lvl5pPr>
      <a:lvl6pPr marL="914411" algn="l" rtl="0" eaLnBrk="1" fontAlgn="base" hangingPunct="1">
        <a:spcBef>
          <a:spcPct val="0"/>
        </a:spcBef>
        <a:spcAft>
          <a:spcPct val="0"/>
        </a:spcAft>
        <a:defRPr sz="5600">
          <a:solidFill>
            <a:srgbClr val="00599D"/>
          </a:solidFill>
          <a:latin typeface="Arial" charset="0"/>
        </a:defRPr>
      </a:lvl6pPr>
      <a:lvl7pPr marL="1828823" algn="l" rtl="0" eaLnBrk="1" fontAlgn="base" hangingPunct="1">
        <a:spcBef>
          <a:spcPct val="0"/>
        </a:spcBef>
        <a:spcAft>
          <a:spcPct val="0"/>
        </a:spcAft>
        <a:defRPr sz="5600">
          <a:solidFill>
            <a:srgbClr val="00599D"/>
          </a:solidFill>
          <a:latin typeface="Arial" charset="0"/>
        </a:defRPr>
      </a:lvl7pPr>
      <a:lvl8pPr marL="2743234" algn="l" rtl="0" eaLnBrk="1" fontAlgn="base" hangingPunct="1">
        <a:spcBef>
          <a:spcPct val="0"/>
        </a:spcBef>
        <a:spcAft>
          <a:spcPct val="0"/>
        </a:spcAft>
        <a:defRPr sz="5600">
          <a:solidFill>
            <a:srgbClr val="00599D"/>
          </a:solidFill>
          <a:latin typeface="Arial" charset="0"/>
        </a:defRPr>
      </a:lvl8pPr>
      <a:lvl9pPr marL="3657646" algn="l" rtl="0" eaLnBrk="1" fontAlgn="base" hangingPunct="1">
        <a:spcBef>
          <a:spcPct val="0"/>
        </a:spcBef>
        <a:spcAft>
          <a:spcPct val="0"/>
        </a:spcAft>
        <a:defRPr sz="5600">
          <a:solidFill>
            <a:srgbClr val="00599D"/>
          </a:solidFill>
          <a:latin typeface="Arial" charset="0"/>
        </a:defRPr>
      </a:lvl9pPr>
    </p:titleStyle>
    <p:bodyStyle>
      <a:lvl1pPr marL="171453" indent="-171453" algn="l" rtl="0" fontAlgn="base">
        <a:spcBef>
          <a:spcPct val="20000"/>
        </a:spcBef>
        <a:spcAft>
          <a:spcPct val="0"/>
        </a:spcAft>
        <a:buClr>
          <a:srgbClr val="0066CC"/>
        </a:buClr>
        <a:buFont typeface="Wingdings" panose="05000000000000000000" pitchFamily="2" charset="2"/>
        <a:defRPr sz="4800">
          <a:solidFill>
            <a:srgbClr val="00599D"/>
          </a:solidFill>
          <a:latin typeface="+mn-lt"/>
          <a:ea typeface="+mn-ea"/>
          <a:cs typeface="+mn-cs"/>
        </a:defRPr>
      </a:lvl1pPr>
      <a:lvl2pPr marL="838210" indent="-533407" algn="l" rtl="0" fontAlgn="base">
        <a:spcBef>
          <a:spcPct val="20000"/>
        </a:spcBef>
        <a:spcAft>
          <a:spcPct val="0"/>
        </a:spcAft>
        <a:buClr>
          <a:srgbClr val="FF9900"/>
        </a:buClr>
        <a:buSzPct val="140000"/>
        <a:buFont typeface="Wingdings" panose="05000000000000000000" pitchFamily="2" charset="2"/>
        <a:buChar char="§"/>
        <a:defRPr sz="4000">
          <a:solidFill>
            <a:schemeClr val="tx1"/>
          </a:solidFill>
          <a:latin typeface="+mn-lt"/>
        </a:defRPr>
      </a:lvl2pPr>
      <a:lvl3pPr marL="1028714" indent="800111" algn="l" rtl="0" fontAlgn="base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</a:defRPr>
      </a:lvl3pPr>
      <a:lvl4pPr marL="1428767" indent="-41278" algn="l" rtl="0" fontAlgn="base">
        <a:spcBef>
          <a:spcPct val="20000"/>
        </a:spcBef>
        <a:spcAft>
          <a:spcPct val="0"/>
        </a:spcAft>
        <a:defRPr sz="3200" i="1">
          <a:solidFill>
            <a:srgbClr val="990000"/>
          </a:solidFill>
          <a:latin typeface="+mn-lt"/>
        </a:defRPr>
      </a:lvl4pPr>
      <a:lvl5pPr marL="4286304" indent="-2495581" algn="l" rtl="0" fontAlgn="base">
        <a:spcBef>
          <a:spcPct val="20000"/>
        </a:spcBef>
        <a:spcAft>
          <a:spcPct val="0"/>
        </a:spcAft>
        <a:defRPr sz="3200">
          <a:solidFill>
            <a:srgbClr val="0066CC"/>
          </a:solidFill>
          <a:latin typeface="+mn-lt"/>
        </a:defRPr>
      </a:lvl5pPr>
      <a:lvl6pPr marL="5200716" indent="-2495581" algn="l" rtl="0" eaLnBrk="1" fontAlgn="base" hangingPunct="1">
        <a:spcBef>
          <a:spcPct val="20000"/>
        </a:spcBef>
        <a:spcAft>
          <a:spcPct val="0"/>
        </a:spcAft>
        <a:defRPr sz="3200">
          <a:solidFill>
            <a:srgbClr val="0066CC"/>
          </a:solidFill>
          <a:latin typeface="+mn-lt"/>
        </a:defRPr>
      </a:lvl6pPr>
      <a:lvl7pPr marL="6115127" indent="-2495581" algn="l" rtl="0" eaLnBrk="1" fontAlgn="base" hangingPunct="1">
        <a:spcBef>
          <a:spcPct val="20000"/>
        </a:spcBef>
        <a:spcAft>
          <a:spcPct val="0"/>
        </a:spcAft>
        <a:defRPr sz="3200">
          <a:solidFill>
            <a:srgbClr val="0066CC"/>
          </a:solidFill>
          <a:latin typeface="+mn-lt"/>
        </a:defRPr>
      </a:lvl7pPr>
      <a:lvl8pPr marL="7029539" indent="-2495581" algn="l" rtl="0" eaLnBrk="1" fontAlgn="base" hangingPunct="1">
        <a:spcBef>
          <a:spcPct val="20000"/>
        </a:spcBef>
        <a:spcAft>
          <a:spcPct val="0"/>
        </a:spcAft>
        <a:defRPr sz="3200">
          <a:solidFill>
            <a:srgbClr val="0066CC"/>
          </a:solidFill>
          <a:latin typeface="+mn-lt"/>
        </a:defRPr>
      </a:lvl8pPr>
      <a:lvl9pPr marL="7943950" indent="-2495581" algn="l" rtl="0" eaLnBrk="1" fontAlgn="base" hangingPunct="1">
        <a:spcBef>
          <a:spcPct val="20000"/>
        </a:spcBef>
        <a:spcAft>
          <a:spcPct val="0"/>
        </a:spcAft>
        <a:defRPr sz="3200">
          <a:solidFill>
            <a:srgbClr val="0066CC"/>
          </a:solidFill>
          <a:latin typeface="+mn-lt"/>
        </a:defRPr>
      </a:lvl9pPr>
    </p:bodyStyle>
    <p:otherStyle>
      <a:defPPr>
        <a:defRPr lang="de-DE"/>
      </a:defPPr>
      <a:lvl1pPr marL="0" algn="l" defTabSz="1828823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11" algn="l" defTabSz="1828823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23" algn="l" defTabSz="1828823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34" algn="l" defTabSz="1828823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46" algn="l" defTabSz="1828823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57" algn="l" defTabSz="1828823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69" algn="l" defTabSz="1828823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80" algn="l" defTabSz="1828823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91" algn="l" defTabSz="1828823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007.jpg" descr="image007.jpg"/>
          <p:cNvPicPr>
            <a:picLocks/>
          </p:cNvPicPr>
          <p:nvPr/>
        </p:nvPicPr>
        <p:blipFill>
          <a:blip r:embed="rId29"/>
          <a:srcRect t="10124" b="9275"/>
          <a:stretch>
            <a:fillRect/>
          </a:stretch>
        </p:blipFill>
        <p:spPr>
          <a:xfrm>
            <a:off x="16129000" y="0"/>
            <a:ext cx="8437037" cy="3838576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FCAR3________L____4___ Kopie.jpg" descr="FCAR3________L____4___ Kopie.jpg"/>
          <p:cNvPicPr>
            <a:picLocks/>
          </p:cNvPicPr>
          <p:nvPr/>
        </p:nvPicPr>
        <p:blipFill>
          <a:blip r:embed="rId30"/>
          <a:srcRect t="16949" b="125"/>
          <a:stretch>
            <a:fillRect/>
          </a:stretch>
        </p:blipFill>
        <p:spPr>
          <a:xfrm>
            <a:off x="1" y="1"/>
            <a:ext cx="8221134" cy="4194176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image.png" descr="image.png"/>
          <p:cNvPicPr>
            <a:picLocks/>
          </p:cNvPicPr>
          <p:nvPr/>
        </p:nvPicPr>
        <p:blipFill>
          <a:blip r:embed="rId31"/>
          <a:srcRect l="33714" r="33854"/>
          <a:stretch>
            <a:fillRect/>
          </a:stretch>
        </p:blipFill>
        <p:spPr>
          <a:xfrm>
            <a:off x="8221132" y="0"/>
            <a:ext cx="7907869" cy="3863976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Line"/>
          <p:cNvSpPr/>
          <p:nvPr/>
        </p:nvSpPr>
        <p:spPr>
          <a:xfrm>
            <a:off x="16129000" y="1"/>
            <a:ext cx="4236" cy="3876675"/>
          </a:xfrm>
          <a:prstGeom prst="line">
            <a:avLst/>
          </a:prstGeom>
          <a:ln w="38100">
            <a:solidFill>
              <a:srgbClr val="FFFFFF"/>
            </a:solidFill>
          </a:ln>
        </p:spPr>
        <p:txBody>
          <a:bodyPr lIns="0" tIns="0" rIns="0" bIns="0"/>
          <a:lstStyle/>
          <a:p>
            <a:pPr marL="0" marR="81280" algn="r">
              <a:spcBef>
                <a:spcPts val="844"/>
              </a:spcBef>
              <a:tabLst>
                <a:tab pos="1821721" algn="l"/>
              </a:tabLst>
              <a:defRPr sz="1500">
                <a:uFill>
                  <a:solidFill>
                    <a:srgbClr val="006EAD"/>
                  </a:solidFill>
                </a:uFill>
              </a:defRPr>
            </a:pPr>
            <a:endParaRPr sz="2109"/>
          </a:p>
        </p:txBody>
      </p:sp>
      <p:sp>
        <p:nvSpPr>
          <p:cNvPr id="6" name="Line"/>
          <p:cNvSpPr/>
          <p:nvPr/>
        </p:nvSpPr>
        <p:spPr>
          <a:xfrm>
            <a:off x="8221133" y="0"/>
            <a:ext cx="4236" cy="3863976"/>
          </a:xfrm>
          <a:prstGeom prst="line">
            <a:avLst/>
          </a:prstGeom>
          <a:ln w="38100">
            <a:solidFill>
              <a:srgbClr val="FFFFFF"/>
            </a:solidFill>
          </a:ln>
        </p:spPr>
        <p:txBody>
          <a:bodyPr lIns="0" tIns="0" rIns="0" bIns="0"/>
          <a:lstStyle/>
          <a:p>
            <a:pPr marL="0" marR="81280" algn="r">
              <a:spcBef>
                <a:spcPts val="844"/>
              </a:spcBef>
              <a:tabLst>
                <a:tab pos="1821721" algn="l"/>
              </a:tabLst>
              <a:defRPr sz="1500">
                <a:uFill>
                  <a:solidFill>
                    <a:srgbClr val="006EAD"/>
                  </a:solidFill>
                </a:uFill>
              </a:defRPr>
            </a:pPr>
            <a:endParaRPr sz="2109"/>
          </a:p>
        </p:txBody>
      </p:sp>
      <p:sp>
        <p:nvSpPr>
          <p:cNvPr id="7" name="Rectangle"/>
          <p:cNvSpPr/>
          <p:nvPr/>
        </p:nvSpPr>
        <p:spPr>
          <a:xfrm>
            <a:off x="0" y="12071351"/>
            <a:ext cx="24384000" cy="168276"/>
          </a:xfrm>
          <a:prstGeom prst="rect">
            <a:avLst/>
          </a:prstGeom>
          <a:solidFill>
            <a:srgbClr val="FFA900"/>
          </a:solidFill>
          <a:ln>
            <a:miter lim="400000"/>
          </a:ln>
        </p:spPr>
        <p:txBody>
          <a:bodyPr lIns="71438" tIns="71438" rIns="71438" bIns="71438" anchor="ctr"/>
          <a:lstStyle/>
          <a:p>
            <a:endParaRPr sz="4500"/>
          </a:p>
        </p:txBody>
      </p:sp>
      <p:sp>
        <p:nvSpPr>
          <p:cNvPr id="8" name="Rectangle"/>
          <p:cNvSpPr/>
          <p:nvPr/>
        </p:nvSpPr>
        <p:spPr>
          <a:xfrm>
            <a:off x="0" y="0"/>
            <a:ext cx="24384000" cy="3917950"/>
          </a:xfrm>
          <a:prstGeom prst="rect">
            <a:avLst/>
          </a:prstGeom>
          <a:solidFill>
            <a:srgbClr val="FFFFFF">
              <a:alpha val="34901"/>
            </a:srgbClr>
          </a:solidFill>
          <a:ln>
            <a:miter lim="400000"/>
          </a:ln>
        </p:spPr>
        <p:txBody>
          <a:bodyPr lIns="71438" tIns="71438" rIns="71438" bIns="71438" anchor="ctr"/>
          <a:lstStyle/>
          <a:p>
            <a:endParaRPr sz="4500"/>
          </a:p>
        </p:txBody>
      </p:sp>
      <p:sp>
        <p:nvSpPr>
          <p:cNvPr id="9" name="Rectangle"/>
          <p:cNvSpPr/>
          <p:nvPr/>
        </p:nvSpPr>
        <p:spPr>
          <a:xfrm>
            <a:off x="0" y="3838575"/>
            <a:ext cx="24384000" cy="8232777"/>
          </a:xfrm>
          <a:prstGeom prst="rect">
            <a:avLst/>
          </a:prstGeom>
          <a:solidFill>
            <a:srgbClr val="006EAD"/>
          </a:solidFill>
          <a:ln>
            <a:miter lim="400000"/>
          </a:ln>
        </p:spPr>
        <p:txBody>
          <a:bodyPr lIns="71438" tIns="71438" rIns="71438" bIns="71438" anchor="ctr"/>
          <a:lstStyle/>
          <a:p>
            <a:endParaRPr sz="4500"/>
          </a:p>
        </p:txBody>
      </p:sp>
      <p:sp>
        <p:nvSpPr>
          <p:cNvPr id="10" name="Line"/>
          <p:cNvSpPr/>
          <p:nvPr/>
        </p:nvSpPr>
        <p:spPr>
          <a:xfrm flipV="1">
            <a:off x="2116" y="3875087"/>
            <a:ext cx="24384002" cy="3177"/>
          </a:xfrm>
          <a:prstGeom prst="line">
            <a:avLst/>
          </a:prstGeom>
          <a:ln w="38100">
            <a:solidFill>
              <a:srgbClr val="FFFFFF"/>
            </a:solidFill>
          </a:ln>
        </p:spPr>
        <p:txBody>
          <a:bodyPr lIns="0" tIns="0" rIns="0" bIns="0"/>
          <a:lstStyle/>
          <a:p>
            <a:pPr marL="0" marR="81280" algn="r">
              <a:spcBef>
                <a:spcPts val="844"/>
              </a:spcBef>
              <a:tabLst>
                <a:tab pos="1821721" algn="l"/>
              </a:tabLst>
              <a:defRPr sz="1500">
                <a:uFill>
                  <a:solidFill>
                    <a:srgbClr val="006EAD"/>
                  </a:solidFill>
                </a:uFill>
              </a:defRPr>
            </a:pPr>
            <a:endParaRPr sz="2109"/>
          </a:p>
        </p:txBody>
      </p:sp>
      <p:pic>
        <p:nvPicPr>
          <p:cNvPr id="11" name="FAIR_farb_RGB_3cm.jpg" descr="FAIR_farb_RGB_3cm.jpg"/>
          <p:cNvPicPr>
            <a:picLocks/>
          </p:cNvPicPr>
          <p:nvPr/>
        </p:nvPicPr>
        <p:blipFill>
          <a:blip r:embed="rId32"/>
          <a:stretch>
            <a:fillRect/>
          </a:stretch>
        </p:blipFill>
        <p:spPr>
          <a:xfrm>
            <a:off x="21695834" y="12284074"/>
            <a:ext cx="2396068" cy="141605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3" name="Group"/>
          <p:cNvGrpSpPr/>
          <p:nvPr/>
        </p:nvGrpSpPr>
        <p:grpSpPr>
          <a:xfrm>
            <a:off x="756558" y="12717795"/>
            <a:ext cx="17462091" cy="776247"/>
            <a:chOff x="0" y="0"/>
            <a:chExt cx="9313113" cy="551997"/>
          </a:xfrm>
        </p:grpSpPr>
        <p:pic>
          <p:nvPicPr>
            <p:cNvPr id="12" name="image.png" descr="image.png"/>
            <p:cNvPicPr>
              <a:picLocks noChangeAspect="1"/>
            </p:cNvPicPr>
            <p:nvPr/>
          </p:nvPicPr>
          <p:blipFill>
            <a:blip r:embed="rId33"/>
            <a:stretch>
              <a:fillRect/>
            </a:stretch>
          </p:blipFill>
          <p:spPr>
            <a:xfrm>
              <a:off x="2271696" y="2504"/>
              <a:ext cx="520386" cy="354616"/>
            </a:xfrm>
            <a:prstGeom prst="rect">
              <a:avLst/>
            </a:prstGeom>
            <a:ln w="9525" cap="flat">
              <a:solidFill>
                <a:srgbClr val="000000"/>
              </a:solidFill>
              <a:prstDash val="sysDot"/>
              <a:miter lim="800000"/>
            </a:ln>
            <a:effectLst/>
          </p:spPr>
        </p:pic>
        <p:sp>
          <p:nvSpPr>
            <p:cNvPr id="13" name="India"/>
            <p:cNvSpPr txBox="1"/>
            <p:nvPr/>
          </p:nvSpPr>
          <p:spPr>
            <a:xfrm>
              <a:off x="2305473" y="357121"/>
              <a:ext cx="421329" cy="18440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marL="0" marR="0" indent="57150" defTabSz="914400">
                <a:spcBef>
                  <a:spcPts val="400"/>
                </a:spcBef>
                <a:defRPr sz="800">
                  <a:uFillTx/>
                </a:defRPr>
              </a:lvl1pPr>
            </a:lstStyle>
            <a:p>
              <a:pPr>
                <a:defRPr sz="2400"/>
              </a:pPr>
              <a:r>
                <a:rPr sz="1125"/>
                <a:t>India</a:t>
              </a:r>
            </a:p>
          </p:txBody>
        </p:sp>
        <p:pic>
          <p:nvPicPr>
            <p:cNvPr id="14" name="image.png" descr="image.png"/>
            <p:cNvPicPr>
              <a:picLocks noChangeAspect="1"/>
            </p:cNvPicPr>
            <p:nvPr/>
          </p:nvPicPr>
          <p:blipFill>
            <a:blip r:embed="rId34"/>
            <a:stretch>
              <a:fillRect/>
            </a:stretch>
          </p:blipFill>
          <p:spPr>
            <a:xfrm>
              <a:off x="72924" y="2504"/>
              <a:ext cx="479858" cy="354616"/>
            </a:xfrm>
            <a:prstGeom prst="rect">
              <a:avLst/>
            </a:prstGeom>
            <a:ln w="9525" cap="flat">
              <a:solidFill>
                <a:srgbClr val="000000"/>
              </a:solidFill>
              <a:prstDash val="sysDot"/>
              <a:miter lim="800000"/>
            </a:ln>
            <a:effectLst/>
          </p:spPr>
        </p:pic>
        <p:sp>
          <p:nvSpPr>
            <p:cNvPr id="15" name="Finland"/>
            <p:cNvSpPr txBox="1"/>
            <p:nvPr/>
          </p:nvSpPr>
          <p:spPr>
            <a:xfrm>
              <a:off x="0" y="353866"/>
              <a:ext cx="585279" cy="18440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marL="0" marR="0" indent="57150" defTabSz="914400">
                <a:spcBef>
                  <a:spcPts val="400"/>
                </a:spcBef>
                <a:defRPr sz="800">
                  <a:uFillTx/>
                </a:defRPr>
              </a:lvl1pPr>
            </a:lstStyle>
            <a:p>
              <a:pPr>
                <a:defRPr sz="2400"/>
              </a:pPr>
              <a:r>
                <a:rPr sz="1125"/>
                <a:t>Finland</a:t>
              </a:r>
            </a:p>
          </p:txBody>
        </p:sp>
        <p:pic>
          <p:nvPicPr>
            <p:cNvPr id="16" name="image.png" descr="image.png"/>
            <p:cNvPicPr>
              <a:picLocks noChangeAspect="1"/>
            </p:cNvPicPr>
            <p:nvPr/>
          </p:nvPicPr>
          <p:blipFill>
            <a:blip r:embed="rId35"/>
            <a:stretch>
              <a:fillRect/>
            </a:stretch>
          </p:blipFill>
          <p:spPr>
            <a:xfrm>
              <a:off x="1488413" y="2504"/>
              <a:ext cx="580367" cy="354616"/>
            </a:xfrm>
            <a:prstGeom prst="rect">
              <a:avLst/>
            </a:prstGeom>
            <a:ln w="9525" cap="flat">
              <a:solidFill>
                <a:srgbClr val="000000"/>
              </a:solidFill>
              <a:prstDash val="sysDot"/>
              <a:miter lim="800000"/>
            </a:ln>
            <a:effectLst/>
          </p:spPr>
        </p:pic>
        <p:sp>
          <p:nvSpPr>
            <p:cNvPr id="17" name="Germany"/>
            <p:cNvSpPr txBox="1"/>
            <p:nvPr/>
          </p:nvSpPr>
          <p:spPr>
            <a:xfrm>
              <a:off x="1414179" y="357121"/>
              <a:ext cx="708098" cy="18440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marL="0" marR="0" indent="57150" defTabSz="914400">
                <a:spcBef>
                  <a:spcPts val="400"/>
                </a:spcBef>
                <a:defRPr sz="800">
                  <a:uFillTx/>
                </a:defRPr>
              </a:lvl1pPr>
            </a:lstStyle>
            <a:p>
              <a:pPr>
                <a:defRPr sz="2400"/>
              </a:pPr>
              <a:r>
                <a:rPr sz="1125"/>
                <a:t>Germany</a:t>
              </a:r>
            </a:p>
          </p:txBody>
        </p:sp>
        <p:pic>
          <p:nvPicPr>
            <p:cNvPr id="18" name="image.png" descr="image.png"/>
            <p:cNvPicPr>
              <a:picLocks noChangeAspect="1"/>
            </p:cNvPicPr>
            <p:nvPr/>
          </p:nvPicPr>
          <p:blipFill>
            <a:blip r:embed="rId36"/>
            <a:stretch>
              <a:fillRect/>
            </a:stretch>
          </p:blipFill>
          <p:spPr>
            <a:xfrm>
              <a:off x="2994998" y="2504"/>
              <a:ext cx="557671" cy="354616"/>
            </a:xfrm>
            <a:prstGeom prst="rect">
              <a:avLst/>
            </a:prstGeom>
            <a:ln w="9525" cap="flat">
              <a:solidFill>
                <a:srgbClr val="000000"/>
              </a:solidFill>
              <a:prstDash val="sysDot"/>
              <a:miter lim="800000"/>
            </a:ln>
            <a:effectLst/>
          </p:spPr>
        </p:pic>
        <p:sp>
          <p:nvSpPr>
            <p:cNvPr id="19" name="Poland"/>
            <p:cNvSpPr txBox="1"/>
            <p:nvPr/>
          </p:nvSpPr>
          <p:spPr>
            <a:xfrm>
              <a:off x="2966643" y="357121"/>
              <a:ext cx="560788" cy="18440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marL="0" marR="0" indent="57150" defTabSz="914400">
                <a:spcBef>
                  <a:spcPts val="400"/>
                </a:spcBef>
                <a:defRPr sz="800">
                  <a:uFillTx/>
                </a:defRPr>
              </a:lvl1pPr>
            </a:lstStyle>
            <a:p>
              <a:pPr>
                <a:defRPr sz="2400"/>
              </a:pPr>
              <a:r>
                <a:rPr sz="1125"/>
                <a:t>Poland</a:t>
              </a:r>
            </a:p>
          </p:txBody>
        </p:sp>
        <p:sp>
          <p:nvSpPr>
            <p:cNvPr id="20" name="Sweden"/>
            <p:cNvSpPr txBox="1"/>
            <p:nvPr/>
          </p:nvSpPr>
          <p:spPr>
            <a:xfrm>
              <a:off x="5991659" y="357121"/>
              <a:ext cx="634550" cy="18440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marL="0" marR="0" indent="57150" defTabSz="914400">
                <a:spcBef>
                  <a:spcPts val="400"/>
                </a:spcBef>
                <a:defRPr sz="800">
                  <a:uFillTx/>
                </a:defRPr>
              </a:lvl1pPr>
            </a:lstStyle>
            <a:p>
              <a:pPr>
                <a:defRPr sz="2400"/>
              </a:pPr>
              <a:r>
                <a:rPr sz="1125"/>
                <a:t>Sweden</a:t>
              </a:r>
            </a:p>
          </p:txBody>
        </p:sp>
        <p:sp>
          <p:nvSpPr>
            <p:cNvPr id="21" name="Romania"/>
            <p:cNvSpPr txBox="1"/>
            <p:nvPr/>
          </p:nvSpPr>
          <p:spPr>
            <a:xfrm>
              <a:off x="3711059" y="357121"/>
              <a:ext cx="691818" cy="18440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marL="0" marR="0" indent="57150" defTabSz="914400">
                <a:spcBef>
                  <a:spcPts val="400"/>
                </a:spcBef>
                <a:defRPr sz="800">
                  <a:uFillTx/>
                </a:defRPr>
              </a:lvl1pPr>
            </a:lstStyle>
            <a:p>
              <a:pPr>
                <a:defRPr sz="2400"/>
              </a:pPr>
              <a:r>
                <a:rPr sz="1125"/>
                <a:t>Romania</a:t>
              </a:r>
            </a:p>
          </p:txBody>
        </p:sp>
        <p:pic>
          <p:nvPicPr>
            <p:cNvPr id="22" name="image12.png" descr="image12.png"/>
            <p:cNvPicPr>
              <a:picLocks noChangeAspect="1"/>
            </p:cNvPicPr>
            <p:nvPr/>
          </p:nvPicPr>
          <p:blipFill>
            <a:blip r:embed="rId37"/>
            <a:stretch>
              <a:fillRect/>
            </a:stretch>
          </p:blipFill>
          <p:spPr>
            <a:xfrm>
              <a:off x="4487770" y="878"/>
              <a:ext cx="522007" cy="352989"/>
            </a:xfrm>
            <a:prstGeom prst="rect">
              <a:avLst/>
            </a:prstGeom>
            <a:ln w="9525" cap="flat">
              <a:solidFill>
                <a:srgbClr val="000000"/>
              </a:solidFill>
              <a:prstDash val="sysDot"/>
              <a:miter lim="800000"/>
            </a:ln>
            <a:effectLst/>
          </p:spPr>
        </p:pic>
        <p:sp>
          <p:nvSpPr>
            <p:cNvPr id="23" name="Russia"/>
            <p:cNvSpPr txBox="1"/>
            <p:nvPr/>
          </p:nvSpPr>
          <p:spPr>
            <a:xfrm>
              <a:off x="4457800" y="353866"/>
              <a:ext cx="552360" cy="18440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marL="0" marR="0" indent="57150" defTabSz="914400">
                <a:spcBef>
                  <a:spcPts val="400"/>
                </a:spcBef>
                <a:defRPr sz="800">
                  <a:uFillTx/>
                </a:defRPr>
              </a:lvl1pPr>
            </a:lstStyle>
            <a:p>
              <a:pPr>
                <a:defRPr sz="2400"/>
              </a:pPr>
              <a:r>
                <a:rPr sz="1125"/>
                <a:t>Russia</a:t>
              </a:r>
            </a:p>
          </p:txBody>
        </p:sp>
        <p:sp>
          <p:nvSpPr>
            <p:cNvPr id="24" name="Slovenia"/>
            <p:cNvSpPr txBox="1"/>
            <p:nvPr/>
          </p:nvSpPr>
          <p:spPr>
            <a:xfrm>
              <a:off x="5128951" y="353866"/>
              <a:ext cx="667326" cy="18440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marL="0" marR="0" indent="57150" defTabSz="914400">
                <a:spcBef>
                  <a:spcPts val="400"/>
                </a:spcBef>
                <a:defRPr sz="800">
                  <a:uFillTx/>
                </a:defRPr>
              </a:lvl1pPr>
            </a:lstStyle>
            <a:p>
              <a:pPr>
                <a:defRPr sz="2400"/>
              </a:pPr>
              <a:r>
                <a:rPr sz="1125"/>
                <a:t>Slovenia</a:t>
              </a:r>
            </a:p>
          </p:txBody>
        </p:sp>
        <p:pic>
          <p:nvPicPr>
            <p:cNvPr id="25" name="slowenien-fahne-slowenia-flagge_0_g_60px.jpg" descr="slowenien-fahne-slowenia-flagge_0_g_60px.jpg"/>
            <p:cNvPicPr>
              <a:picLocks noChangeAspect="1"/>
            </p:cNvPicPr>
            <p:nvPr/>
          </p:nvPicPr>
          <p:blipFill>
            <a:blip r:embed="rId38"/>
            <a:stretch>
              <a:fillRect/>
            </a:stretch>
          </p:blipFill>
          <p:spPr>
            <a:xfrm>
              <a:off x="5212693" y="2504"/>
              <a:ext cx="528492" cy="351363"/>
            </a:xfrm>
            <a:prstGeom prst="rect">
              <a:avLst/>
            </a:prstGeom>
            <a:ln w="9525" cap="flat">
              <a:solidFill>
                <a:srgbClr val="000000"/>
              </a:solidFill>
              <a:prstDash val="sysDot"/>
              <a:miter lim="800000"/>
            </a:ln>
            <a:effectLst/>
          </p:spPr>
        </p:pic>
        <p:sp>
          <p:nvSpPr>
            <p:cNvPr id="26" name="France"/>
            <p:cNvSpPr txBox="1"/>
            <p:nvPr/>
          </p:nvSpPr>
          <p:spPr>
            <a:xfrm>
              <a:off x="685739" y="367589"/>
              <a:ext cx="560572" cy="18440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marL="0" marR="0" indent="57150" defTabSz="914400">
                <a:spcBef>
                  <a:spcPts val="400"/>
                </a:spcBef>
                <a:defRPr sz="800">
                  <a:uFillTx/>
                </a:defRPr>
              </a:lvl1pPr>
            </a:lstStyle>
            <a:p>
              <a:pPr>
                <a:defRPr sz="2400"/>
              </a:pPr>
              <a:r>
                <a:rPr sz="1125"/>
                <a:t>France</a:t>
              </a:r>
            </a:p>
          </p:txBody>
        </p:sp>
        <p:pic>
          <p:nvPicPr>
            <p:cNvPr id="27" name="image14.png" descr="image14.png"/>
            <p:cNvPicPr>
              <a:picLocks noChangeAspect="1"/>
            </p:cNvPicPr>
            <p:nvPr/>
          </p:nvPicPr>
          <p:blipFill>
            <a:blip r:embed="rId39"/>
            <a:stretch>
              <a:fillRect/>
            </a:stretch>
          </p:blipFill>
          <p:spPr>
            <a:xfrm>
              <a:off x="7901132" y="3189"/>
              <a:ext cx="533239" cy="35324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8" name="UK"/>
            <p:cNvSpPr txBox="1"/>
            <p:nvPr/>
          </p:nvSpPr>
          <p:spPr>
            <a:xfrm>
              <a:off x="8014570" y="357121"/>
              <a:ext cx="306363" cy="18440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marL="0" marR="0" indent="57150" defTabSz="914400">
                <a:spcBef>
                  <a:spcPts val="400"/>
                </a:spcBef>
                <a:defRPr sz="800">
                  <a:uFillTx/>
                </a:defRPr>
              </a:lvl1pPr>
            </a:lstStyle>
            <a:p>
              <a:pPr>
                <a:defRPr sz="2400"/>
              </a:pPr>
              <a:r>
                <a:rPr sz="1125"/>
                <a:t>UK</a:t>
              </a:r>
            </a:p>
          </p:txBody>
        </p:sp>
        <p:pic>
          <p:nvPicPr>
            <p:cNvPr id="29" name="http://www.flaggen-server.de/europa2/rumaenieng.gif" descr="http://www.flaggen-server.de/europa2/rumaenieng.gif"/>
            <p:cNvPicPr>
              <a:picLocks noChangeAspect="1"/>
            </p:cNvPicPr>
            <p:nvPr/>
          </p:nvPicPr>
          <p:blipFill>
            <a:blip r:embed="rId40"/>
            <a:stretch>
              <a:fillRect/>
            </a:stretch>
          </p:blipFill>
          <p:spPr>
            <a:xfrm>
              <a:off x="3755585" y="2375"/>
              <a:ext cx="529269" cy="35324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0" name="http://www.nationalflaggen.de/media/flags/flagge-frankreich.gif" descr="http://www.nationalflaggen.de/media/flags/flagge-frankreich.gif"/>
            <p:cNvPicPr>
              <a:picLocks noChangeAspect="1"/>
            </p:cNvPicPr>
            <p:nvPr/>
          </p:nvPicPr>
          <p:blipFill>
            <a:blip r:embed="rId41"/>
            <a:stretch>
              <a:fillRect/>
            </a:stretch>
          </p:blipFill>
          <p:spPr>
            <a:xfrm>
              <a:off x="755697" y="0"/>
              <a:ext cx="529800" cy="35324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1" name="Czech Rep."/>
            <p:cNvSpPr txBox="1"/>
            <p:nvPr/>
          </p:nvSpPr>
          <p:spPr>
            <a:xfrm>
              <a:off x="8688755" y="357121"/>
              <a:ext cx="624359" cy="18440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marL="0" marR="0" indent="57150" defTabSz="914400">
                <a:spcBef>
                  <a:spcPts val="400"/>
                </a:spcBef>
                <a:defRPr sz="800">
                  <a:uFillTx/>
                </a:defRPr>
              </a:lvl1pPr>
            </a:lstStyle>
            <a:p>
              <a:pPr>
                <a:defRPr sz="2400"/>
              </a:pPr>
              <a:r>
                <a:rPr sz="1125"/>
                <a:t>Czech Rep.</a:t>
              </a:r>
            </a:p>
          </p:txBody>
        </p:sp>
        <p:pic>
          <p:nvPicPr>
            <p:cNvPr id="32" name="image.png" descr="image.png"/>
            <p:cNvPicPr>
              <a:picLocks noChangeAspect="1"/>
            </p:cNvPicPr>
            <p:nvPr/>
          </p:nvPicPr>
          <p:blipFill>
            <a:blip r:embed="rId42"/>
            <a:srcRect/>
            <a:stretch>
              <a:fillRect/>
            </a:stretch>
          </p:blipFill>
          <p:spPr>
            <a:xfrm>
              <a:off x="5994885" y="3400"/>
              <a:ext cx="557671" cy="352990"/>
            </a:xfrm>
            <a:prstGeom prst="rect">
              <a:avLst/>
            </a:prstGeom>
            <a:ln w="9525" cap="flat">
              <a:solidFill>
                <a:srgbClr val="000000"/>
              </a:solidFill>
              <a:prstDash val="sysDot"/>
              <a:miter lim="800000"/>
            </a:ln>
            <a:effectLst/>
          </p:spPr>
        </p:pic>
      </p:grpSp>
      <p:pic>
        <p:nvPicPr>
          <p:cNvPr id="34" name="czech-republic-flag-icon-256.png" descr="czech-republic-flag-icon-256.png"/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17124723" y="12709394"/>
            <a:ext cx="1013293" cy="507638"/>
          </a:xfrm>
          <a:prstGeom prst="rect">
            <a:avLst/>
          </a:prstGeom>
          <a:ln w="6350">
            <a:solidFill>
              <a:srgbClr val="000000"/>
            </a:solidFill>
            <a:miter lim="400000"/>
          </a:ln>
        </p:spPr>
      </p:pic>
      <p:sp>
        <p:nvSpPr>
          <p:cNvPr id="35" name="Title Text"/>
          <p:cNvSpPr txBox="1">
            <a:spLocks noGrp="1"/>
          </p:cNvSpPr>
          <p:nvPr>
            <p:ph type="title"/>
          </p:nvPr>
        </p:nvSpPr>
        <p:spPr>
          <a:xfrm>
            <a:off x="766233" y="450850"/>
            <a:ext cx="22948903" cy="18002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/>
          <a:p>
            <a:r>
              <a:t>Title Text</a:t>
            </a:r>
          </a:p>
        </p:txBody>
      </p:sp>
      <p:sp>
        <p:nvSpPr>
          <p:cNvPr id="36" name="Body Level One…"/>
          <p:cNvSpPr txBox="1">
            <a:spLocks noGrp="1"/>
          </p:cNvSpPr>
          <p:nvPr>
            <p:ph type="body" idx="1"/>
          </p:nvPr>
        </p:nvSpPr>
        <p:spPr>
          <a:xfrm>
            <a:off x="766233" y="2251075"/>
            <a:ext cx="22948903" cy="114649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>
            <a:lvl2pPr marL="419100" indent="-266700">
              <a:spcBef>
                <a:spcPts val="600"/>
              </a:spcBef>
              <a:buClr>
                <a:srgbClr val="FFA900"/>
              </a:buClr>
              <a:buChar char=""/>
              <a:defRPr sz="2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lvl2pPr>
            <a:lvl3pPr marL="731519" indent="563880">
              <a:spcBef>
                <a:spcPts val="500"/>
              </a:spcBef>
              <a:buClrTx/>
              <a:buFontTx/>
              <a:def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lvl3pPr>
            <a:lvl4pPr marL="1016000" indent="-29351">
              <a:spcBef>
                <a:spcPts val="500"/>
              </a:spcBef>
              <a:buClrTx/>
              <a:buFontTx/>
              <a:defRPr sz="2200" i="1">
                <a:solidFill>
                  <a:srgbClr val="AB1500"/>
                </a:solidFill>
                <a:uFill>
                  <a:solidFill>
                    <a:srgbClr val="AB1500"/>
                  </a:solidFill>
                </a:uFill>
              </a:defRPr>
            </a:lvl4pPr>
            <a:lvl5pPr marL="3048000" indent="-1774612">
              <a:spcBef>
                <a:spcPts val="500"/>
              </a:spcBef>
              <a:buClrTx/>
              <a:buFontTx/>
              <a:defRPr sz="2200">
                <a:solidFill>
                  <a:srgbClr val="007DD6"/>
                </a:solidFill>
                <a:uFill>
                  <a:solidFill>
                    <a:srgbClr val="007DD6"/>
                  </a:solidFill>
                </a:u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731137" y="12769454"/>
            <a:ext cx="921727" cy="595035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marL="0" marR="0" algn="ctr" defTabSz="1160901"/>
          </a:lstStyle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55955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  <p:sldLayoutId id="2147483725" r:id="rId17"/>
    <p:sldLayoutId id="2147483726" r:id="rId18"/>
    <p:sldLayoutId id="2147483727" r:id="rId19"/>
    <p:sldLayoutId id="2147483728" r:id="rId20"/>
    <p:sldLayoutId id="2147483729" r:id="rId21"/>
    <p:sldLayoutId id="2147483730" r:id="rId22"/>
    <p:sldLayoutId id="2147483731" r:id="rId23"/>
    <p:sldLayoutId id="2147483732" r:id="rId24"/>
    <p:sldLayoutId id="2147483733" r:id="rId25"/>
    <p:sldLayoutId id="2147483734" r:id="rId26"/>
    <p:sldLayoutId id="2147483735" r:id="rId27"/>
  </p:sldLayoutIdLst>
  <p:transition spd="med"/>
  <p:txStyles>
    <p:titleStyle>
      <a:lvl1pPr marL="0" marR="0" indent="0" algn="l" defTabSz="182172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344" b="0" i="0" u="none" strike="noStrike" cap="none" spc="0" baseline="0">
          <a:solidFill>
            <a:srgbClr val="006EAD"/>
          </a:solidFill>
          <a:uFill>
            <a:solidFill>
              <a:srgbClr val="006EAD"/>
            </a:solidFill>
          </a:uFill>
          <a:latin typeface="+mn-lt"/>
          <a:ea typeface="+mn-ea"/>
          <a:cs typeface="+mn-cs"/>
          <a:sym typeface="Arial"/>
        </a:defRPr>
      </a:lvl1pPr>
      <a:lvl2pPr marL="0" marR="0" indent="321480" algn="l" defTabSz="182172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344" b="0" i="0" u="none" strike="noStrike" cap="none" spc="0" baseline="0">
          <a:solidFill>
            <a:srgbClr val="006EAD"/>
          </a:solidFill>
          <a:uFill>
            <a:solidFill>
              <a:srgbClr val="006EAD"/>
            </a:solidFill>
          </a:uFill>
          <a:latin typeface="+mn-lt"/>
          <a:ea typeface="+mn-ea"/>
          <a:cs typeface="+mn-cs"/>
          <a:sym typeface="Arial"/>
        </a:defRPr>
      </a:lvl2pPr>
      <a:lvl3pPr marL="0" marR="0" indent="642960" algn="l" defTabSz="182172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344" b="0" i="0" u="none" strike="noStrike" cap="none" spc="0" baseline="0">
          <a:solidFill>
            <a:srgbClr val="006EAD"/>
          </a:solidFill>
          <a:uFill>
            <a:solidFill>
              <a:srgbClr val="006EAD"/>
            </a:solidFill>
          </a:uFill>
          <a:latin typeface="+mn-lt"/>
          <a:ea typeface="+mn-ea"/>
          <a:cs typeface="+mn-cs"/>
          <a:sym typeface="Arial"/>
        </a:defRPr>
      </a:lvl3pPr>
      <a:lvl4pPr marL="0" marR="0" indent="964441" algn="l" defTabSz="182172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344" b="0" i="0" u="none" strike="noStrike" cap="none" spc="0" baseline="0">
          <a:solidFill>
            <a:srgbClr val="006EAD"/>
          </a:solidFill>
          <a:uFill>
            <a:solidFill>
              <a:srgbClr val="006EAD"/>
            </a:solidFill>
          </a:uFill>
          <a:latin typeface="+mn-lt"/>
          <a:ea typeface="+mn-ea"/>
          <a:cs typeface="+mn-cs"/>
          <a:sym typeface="Arial"/>
        </a:defRPr>
      </a:lvl4pPr>
      <a:lvl5pPr marL="0" marR="0" indent="1285921" algn="l" defTabSz="182172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344" b="0" i="0" u="none" strike="noStrike" cap="none" spc="0" baseline="0">
          <a:solidFill>
            <a:srgbClr val="006EAD"/>
          </a:solidFill>
          <a:uFill>
            <a:solidFill>
              <a:srgbClr val="006EAD"/>
            </a:solidFill>
          </a:uFill>
          <a:latin typeface="+mn-lt"/>
          <a:ea typeface="+mn-ea"/>
          <a:cs typeface="+mn-cs"/>
          <a:sym typeface="Arial"/>
        </a:defRPr>
      </a:lvl5pPr>
      <a:lvl6pPr marL="0" marR="0" indent="1607401" algn="l" defTabSz="182172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344" b="0" i="0" u="none" strike="noStrike" cap="none" spc="0" baseline="0">
          <a:solidFill>
            <a:srgbClr val="006EAD"/>
          </a:solidFill>
          <a:uFill>
            <a:solidFill>
              <a:srgbClr val="006EAD"/>
            </a:solidFill>
          </a:uFill>
          <a:latin typeface="+mn-lt"/>
          <a:ea typeface="+mn-ea"/>
          <a:cs typeface="+mn-cs"/>
          <a:sym typeface="Arial"/>
        </a:defRPr>
      </a:lvl6pPr>
      <a:lvl7pPr marL="0" marR="0" indent="1928881" algn="l" defTabSz="182172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344" b="0" i="0" u="none" strike="noStrike" cap="none" spc="0" baseline="0">
          <a:solidFill>
            <a:srgbClr val="006EAD"/>
          </a:solidFill>
          <a:uFill>
            <a:solidFill>
              <a:srgbClr val="006EAD"/>
            </a:solidFill>
          </a:uFill>
          <a:latin typeface="+mn-lt"/>
          <a:ea typeface="+mn-ea"/>
          <a:cs typeface="+mn-cs"/>
          <a:sym typeface="Arial"/>
        </a:defRPr>
      </a:lvl7pPr>
      <a:lvl8pPr marL="0" marR="0" indent="2250361" algn="l" defTabSz="182172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344" b="0" i="0" u="none" strike="noStrike" cap="none" spc="0" baseline="0">
          <a:solidFill>
            <a:srgbClr val="006EAD"/>
          </a:solidFill>
          <a:uFill>
            <a:solidFill>
              <a:srgbClr val="006EAD"/>
            </a:solidFill>
          </a:uFill>
          <a:latin typeface="+mn-lt"/>
          <a:ea typeface="+mn-ea"/>
          <a:cs typeface="+mn-cs"/>
          <a:sym typeface="Arial"/>
        </a:defRPr>
      </a:lvl8pPr>
      <a:lvl9pPr marL="0" marR="0" indent="2571841" algn="l" defTabSz="182172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344" b="0" i="0" u="none" strike="noStrike" cap="none" spc="0" baseline="0">
          <a:solidFill>
            <a:srgbClr val="006EAD"/>
          </a:solidFill>
          <a:uFill>
            <a:solidFill>
              <a:srgbClr val="006EAD"/>
            </a:solidFill>
          </a:uFill>
          <a:latin typeface="+mn-lt"/>
          <a:ea typeface="+mn-ea"/>
          <a:cs typeface="+mn-cs"/>
          <a:sym typeface="Arial"/>
        </a:defRPr>
      </a:lvl9pPr>
    </p:titleStyle>
    <p:bodyStyle>
      <a:lvl1pPr marL="171456" marR="0" indent="-171456" algn="l" defTabSz="1821721" rtl="0" latinLnBrk="0">
        <a:lnSpc>
          <a:spcPct val="100000"/>
        </a:lnSpc>
        <a:spcBef>
          <a:spcPts val="984"/>
        </a:spcBef>
        <a:spcAft>
          <a:spcPts val="0"/>
        </a:spcAft>
        <a:buClr>
          <a:srgbClr val="007DD6"/>
        </a:buClr>
        <a:buSzTx/>
        <a:buFont typeface="Wingdings"/>
        <a:buNone/>
        <a:tabLst/>
        <a:defRPr sz="4781" b="0" i="0" u="none" strike="noStrike" cap="none" spc="0" baseline="0">
          <a:solidFill>
            <a:srgbClr val="006EAD"/>
          </a:solidFill>
          <a:uFill>
            <a:solidFill>
              <a:srgbClr val="006EAD"/>
            </a:solidFill>
          </a:uFill>
          <a:latin typeface="+mn-lt"/>
          <a:ea typeface="+mn-ea"/>
          <a:cs typeface="+mn-cs"/>
          <a:sym typeface="Arial"/>
        </a:defRPr>
      </a:lvl1pPr>
      <a:lvl2pPr marL="669750" marR="0" indent="-455430" algn="l" defTabSz="1821721" rtl="0" latinLnBrk="0">
        <a:lnSpc>
          <a:spcPct val="100000"/>
        </a:lnSpc>
        <a:spcBef>
          <a:spcPts val="984"/>
        </a:spcBef>
        <a:spcAft>
          <a:spcPts val="0"/>
        </a:spcAft>
        <a:buClr>
          <a:srgbClr val="007DD6"/>
        </a:buClr>
        <a:buSzPct val="140000"/>
        <a:buFontTx/>
        <a:buChar char="•"/>
        <a:tabLst/>
        <a:defRPr sz="4781" b="0" i="0" u="none" strike="noStrike" cap="none" spc="0" baseline="0">
          <a:solidFill>
            <a:srgbClr val="006EAD"/>
          </a:solidFill>
          <a:uFill>
            <a:solidFill>
              <a:srgbClr val="006EAD"/>
            </a:solidFill>
          </a:uFill>
          <a:latin typeface="+mn-lt"/>
          <a:ea typeface="+mn-ea"/>
          <a:cs typeface="+mn-cs"/>
          <a:sym typeface="Arial"/>
        </a:defRPr>
      </a:lvl2pPr>
      <a:lvl3pPr marL="171456" marR="0" indent="-171456" algn="l" defTabSz="1821721" rtl="0" latinLnBrk="0">
        <a:lnSpc>
          <a:spcPct val="100000"/>
        </a:lnSpc>
        <a:spcBef>
          <a:spcPts val="984"/>
        </a:spcBef>
        <a:spcAft>
          <a:spcPts val="0"/>
        </a:spcAft>
        <a:buClr>
          <a:srgbClr val="007DD6"/>
        </a:buClr>
        <a:buSzTx/>
        <a:buFont typeface="Wingdings"/>
        <a:buNone/>
        <a:tabLst/>
        <a:defRPr sz="4781" b="0" i="0" u="none" strike="noStrike" cap="none" spc="0" baseline="0">
          <a:solidFill>
            <a:srgbClr val="006EAD"/>
          </a:solidFill>
          <a:uFill>
            <a:solidFill>
              <a:srgbClr val="006EAD"/>
            </a:solidFill>
          </a:uFill>
          <a:latin typeface="+mn-lt"/>
          <a:ea typeface="+mn-ea"/>
          <a:cs typeface="+mn-cs"/>
          <a:sym typeface="Arial"/>
        </a:defRPr>
      </a:lvl3pPr>
      <a:lvl4pPr marL="171456" marR="0" indent="-171456" algn="l" defTabSz="1821721" rtl="0" latinLnBrk="0">
        <a:lnSpc>
          <a:spcPct val="100000"/>
        </a:lnSpc>
        <a:spcBef>
          <a:spcPts val="984"/>
        </a:spcBef>
        <a:spcAft>
          <a:spcPts val="0"/>
        </a:spcAft>
        <a:buClr>
          <a:srgbClr val="007DD6"/>
        </a:buClr>
        <a:buSzTx/>
        <a:buFont typeface="Wingdings"/>
        <a:buNone/>
        <a:tabLst/>
        <a:defRPr sz="4781" b="0" i="0" u="none" strike="noStrike" cap="none" spc="0" baseline="0">
          <a:solidFill>
            <a:srgbClr val="006EAD"/>
          </a:solidFill>
          <a:uFill>
            <a:solidFill>
              <a:srgbClr val="006EAD"/>
            </a:solidFill>
          </a:uFill>
          <a:latin typeface="+mn-lt"/>
          <a:ea typeface="+mn-ea"/>
          <a:cs typeface="+mn-cs"/>
          <a:sym typeface="Arial"/>
        </a:defRPr>
      </a:lvl4pPr>
      <a:lvl5pPr marL="171456" marR="0" indent="-171456" algn="l" defTabSz="1821721" rtl="0" latinLnBrk="0">
        <a:lnSpc>
          <a:spcPct val="100000"/>
        </a:lnSpc>
        <a:spcBef>
          <a:spcPts val="984"/>
        </a:spcBef>
        <a:spcAft>
          <a:spcPts val="0"/>
        </a:spcAft>
        <a:buClr>
          <a:srgbClr val="007DD6"/>
        </a:buClr>
        <a:buSzTx/>
        <a:buFont typeface="Wingdings"/>
        <a:buNone/>
        <a:tabLst/>
        <a:defRPr sz="4781" b="0" i="0" u="none" strike="noStrike" cap="none" spc="0" baseline="0">
          <a:solidFill>
            <a:srgbClr val="006EAD"/>
          </a:solidFill>
          <a:uFill>
            <a:solidFill>
              <a:srgbClr val="006EAD"/>
            </a:solidFill>
          </a:uFill>
          <a:latin typeface="+mn-lt"/>
          <a:ea typeface="+mn-ea"/>
          <a:cs typeface="+mn-cs"/>
          <a:sym typeface="Arial"/>
        </a:defRPr>
      </a:lvl5pPr>
      <a:lvl6pPr marL="171456" marR="0" indent="-171456" algn="l" defTabSz="1821721" rtl="0" latinLnBrk="0">
        <a:lnSpc>
          <a:spcPct val="100000"/>
        </a:lnSpc>
        <a:spcBef>
          <a:spcPts val="984"/>
        </a:spcBef>
        <a:spcAft>
          <a:spcPts val="0"/>
        </a:spcAft>
        <a:buClr>
          <a:srgbClr val="007DD6"/>
        </a:buClr>
        <a:buSzTx/>
        <a:buFont typeface="Wingdings"/>
        <a:buNone/>
        <a:tabLst/>
        <a:defRPr sz="4781" b="0" i="0" u="none" strike="noStrike" cap="none" spc="0" baseline="0">
          <a:solidFill>
            <a:srgbClr val="006EAD"/>
          </a:solidFill>
          <a:uFill>
            <a:solidFill>
              <a:srgbClr val="006EAD"/>
            </a:solidFill>
          </a:uFill>
          <a:latin typeface="+mn-lt"/>
          <a:ea typeface="+mn-ea"/>
          <a:cs typeface="+mn-cs"/>
          <a:sym typeface="Arial"/>
        </a:defRPr>
      </a:lvl6pPr>
      <a:lvl7pPr marL="171456" marR="0" indent="-171456" algn="l" defTabSz="1821721" rtl="0" latinLnBrk="0">
        <a:lnSpc>
          <a:spcPct val="100000"/>
        </a:lnSpc>
        <a:spcBef>
          <a:spcPts val="984"/>
        </a:spcBef>
        <a:spcAft>
          <a:spcPts val="0"/>
        </a:spcAft>
        <a:buClr>
          <a:srgbClr val="007DD6"/>
        </a:buClr>
        <a:buSzTx/>
        <a:buFont typeface="Wingdings"/>
        <a:buNone/>
        <a:tabLst/>
        <a:defRPr sz="4781" b="0" i="0" u="none" strike="noStrike" cap="none" spc="0" baseline="0">
          <a:solidFill>
            <a:srgbClr val="006EAD"/>
          </a:solidFill>
          <a:uFill>
            <a:solidFill>
              <a:srgbClr val="006EAD"/>
            </a:solidFill>
          </a:uFill>
          <a:latin typeface="+mn-lt"/>
          <a:ea typeface="+mn-ea"/>
          <a:cs typeface="+mn-cs"/>
          <a:sym typeface="Arial"/>
        </a:defRPr>
      </a:lvl7pPr>
      <a:lvl8pPr marL="171456" marR="0" indent="-171456" algn="l" defTabSz="1821721" rtl="0" latinLnBrk="0">
        <a:lnSpc>
          <a:spcPct val="100000"/>
        </a:lnSpc>
        <a:spcBef>
          <a:spcPts val="984"/>
        </a:spcBef>
        <a:spcAft>
          <a:spcPts val="0"/>
        </a:spcAft>
        <a:buClr>
          <a:srgbClr val="007DD6"/>
        </a:buClr>
        <a:buSzTx/>
        <a:buFont typeface="Wingdings"/>
        <a:buNone/>
        <a:tabLst/>
        <a:defRPr sz="4781" b="0" i="0" u="none" strike="noStrike" cap="none" spc="0" baseline="0">
          <a:solidFill>
            <a:srgbClr val="006EAD"/>
          </a:solidFill>
          <a:uFill>
            <a:solidFill>
              <a:srgbClr val="006EAD"/>
            </a:solidFill>
          </a:uFill>
          <a:latin typeface="+mn-lt"/>
          <a:ea typeface="+mn-ea"/>
          <a:cs typeface="+mn-cs"/>
          <a:sym typeface="Arial"/>
        </a:defRPr>
      </a:lvl8pPr>
      <a:lvl9pPr marL="171456" marR="0" indent="-171456" algn="l" defTabSz="1821721" rtl="0" latinLnBrk="0">
        <a:lnSpc>
          <a:spcPct val="100000"/>
        </a:lnSpc>
        <a:spcBef>
          <a:spcPts val="984"/>
        </a:spcBef>
        <a:spcAft>
          <a:spcPts val="0"/>
        </a:spcAft>
        <a:buClr>
          <a:srgbClr val="007DD6"/>
        </a:buClr>
        <a:buSzTx/>
        <a:buFont typeface="Wingdings"/>
        <a:buNone/>
        <a:tabLst/>
        <a:defRPr sz="4781" b="0" i="0" u="none" strike="noStrike" cap="none" spc="0" baseline="0">
          <a:solidFill>
            <a:srgbClr val="006EAD"/>
          </a:solidFill>
          <a:uFill>
            <a:solidFill>
              <a:srgbClr val="006EAD"/>
            </a:solidFill>
          </a:uFill>
          <a:latin typeface="+mn-lt"/>
          <a:ea typeface="+mn-ea"/>
          <a:cs typeface="+mn-cs"/>
          <a:sym typeface="Arial"/>
        </a:defRPr>
      </a:lvl9pPr>
    </p:bodyStyle>
    <p:otherStyle>
      <a:lvl1pPr marL="0" marR="0" indent="0" algn="ctr" defTabSz="116090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75" b="0" i="0" u="none" strike="noStrike" cap="none" spc="0" baseline="0"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1pPr>
      <a:lvl2pPr marL="0" marR="0" indent="321480" algn="ctr" defTabSz="116090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75" b="0" i="0" u="none" strike="noStrike" cap="none" spc="0" baseline="0"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2pPr>
      <a:lvl3pPr marL="0" marR="0" indent="642960" algn="ctr" defTabSz="116090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75" b="0" i="0" u="none" strike="noStrike" cap="none" spc="0" baseline="0"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3pPr>
      <a:lvl4pPr marL="0" marR="0" indent="964441" algn="ctr" defTabSz="116090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75" b="0" i="0" u="none" strike="noStrike" cap="none" spc="0" baseline="0"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4pPr>
      <a:lvl5pPr marL="0" marR="0" indent="1285921" algn="ctr" defTabSz="116090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75" b="0" i="0" u="none" strike="noStrike" cap="none" spc="0" baseline="0"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5pPr>
      <a:lvl6pPr marL="0" marR="0" indent="1607401" algn="ctr" defTabSz="116090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75" b="0" i="0" u="none" strike="noStrike" cap="none" spc="0" baseline="0"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6pPr>
      <a:lvl7pPr marL="0" marR="0" indent="1928881" algn="ctr" defTabSz="116090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75" b="0" i="0" u="none" strike="noStrike" cap="none" spc="0" baseline="0"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7pPr>
      <a:lvl8pPr marL="0" marR="0" indent="2250361" algn="ctr" defTabSz="116090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75" b="0" i="0" u="none" strike="noStrike" cap="none" spc="0" baseline="0"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8pPr>
      <a:lvl9pPr marL="0" marR="0" indent="2571841" algn="ctr" defTabSz="116090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75" b="0" i="0" u="none" strike="noStrike" cap="none" spc="0" baseline="0"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48ADE5A8-7C75-4BA8-9DC2-EB763566FB9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165097" y="378982"/>
            <a:ext cx="18051560" cy="981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Titelmasterformat durch Klicken bearbeiten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7152A4D1-5D4A-4F41-9834-2D4C26AC2C2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765176" y="2251079"/>
            <a:ext cx="22948901" cy="10512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Textmasterformate durch Klicken bearbeiten</a:t>
            </a:r>
          </a:p>
          <a:p>
            <a:pPr lvl="1"/>
            <a:r>
              <a:rPr lang="en-GB" altLang="en-US"/>
              <a:t>Zweite Ebene</a:t>
            </a:r>
          </a:p>
          <a:p>
            <a:pPr lvl="2"/>
            <a:r>
              <a:rPr lang="en-GB" altLang="en-US"/>
              <a:t>Dritte Ebene</a:t>
            </a:r>
          </a:p>
          <a:p>
            <a:pPr lvl="3"/>
            <a:r>
              <a:rPr lang="en-GB" altLang="en-US"/>
              <a:t>Vierte Ebene</a:t>
            </a:r>
          </a:p>
          <a:p>
            <a:pPr lvl="4"/>
            <a:r>
              <a:rPr lang="en-GB" altLang="en-US"/>
              <a:t>Fünfte Ebene</a:t>
            </a:r>
          </a:p>
        </p:txBody>
      </p:sp>
      <p:sp>
        <p:nvSpPr>
          <p:cNvPr id="3077" name="Rectangle 5">
            <a:extLst>
              <a:ext uri="{FF2B5EF4-FFF2-40B4-BE49-F238E27FC236}">
                <a16:creationId xmlns:a16="http://schemas.microsoft.com/office/drawing/2014/main" id="{D2DD5F01-DFD7-48DB-8A65-E42DF023CC55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-98425" y="13214353"/>
            <a:ext cx="11715752" cy="501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2400">
                <a:solidFill>
                  <a:srgbClr val="00599D"/>
                </a:solidFill>
                <a:latin typeface="+mn-lt"/>
              </a:defRPr>
            </a:lvl1pPr>
          </a:lstStyle>
          <a:p>
            <a:pPr>
              <a:defRPr/>
            </a:pPr>
            <a:endParaRPr lang="ro-RO" dirty="0"/>
          </a:p>
        </p:txBody>
      </p:sp>
      <p:sp>
        <p:nvSpPr>
          <p:cNvPr id="3078" name="Rectangle 6">
            <a:extLst>
              <a:ext uri="{FF2B5EF4-FFF2-40B4-BE49-F238E27FC236}">
                <a16:creationId xmlns:a16="http://schemas.microsoft.com/office/drawing/2014/main" id="{A4B5B074-5255-4015-83B4-348210DD2EA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2177378" y="13214353"/>
            <a:ext cx="1943101" cy="501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2400">
                <a:solidFill>
                  <a:srgbClr val="00599D"/>
                </a:solidFill>
                <a:latin typeface="+mn-lt"/>
              </a:defRPr>
            </a:lvl1pPr>
          </a:lstStyle>
          <a:p>
            <a:pPr>
              <a:defRPr/>
            </a:pPr>
            <a:fld id="{EA4598A5-4BD2-4675-9F01-F64850DD69A5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1036" name="Rectangle 14">
            <a:extLst>
              <a:ext uri="{FF2B5EF4-FFF2-40B4-BE49-F238E27FC236}">
                <a16:creationId xmlns:a16="http://schemas.microsoft.com/office/drawing/2014/main" id="{74E74979-A6F4-46F4-83C2-874750EC0A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746252"/>
            <a:ext cx="24384000" cy="165101"/>
          </a:xfrm>
          <a:prstGeom prst="rect">
            <a:avLst/>
          </a:prstGeom>
          <a:solidFill>
            <a:srgbClr val="0059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400">
              <a:solidFill>
                <a:srgbClr val="000000"/>
              </a:solidFill>
            </a:endParaRPr>
          </a:p>
        </p:txBody>
      </p:sp>
      <p:pic>
        <p:nvPicPr>
          <p:cNvPr id="3" name="Picture 11">
            <a:extLst>
              <a:ext uri="{FF2B5EF4-FFF2-40B4-BE49-F238E27FC236}">
                <a16:creationId xmlns:a16="http://schemas.microsoft.com/office/drawing/2014/main" id="{13262701-7A1C-474C-AE90-300CD45F844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4364" y="729366"/>
            <a:ext cx="3162712" cy="1016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Grafik 14">
            <a:extLst>
              <a:ext uri="{FF2B5EF4-FFF2-40B4-BE49-F238E27FC236}">
                <a16:creationId xmlns:a16="http://schemas.microsoft.com/office/drawing/2014/main" id="{44D386C1-A4D3-4486-BB00-59C9AC8866B4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888" y="106972"/>
            <a:ext cx="1663867" cy="802712"/>
          </a:xfrm>
          <a:prstGeom prst="rect">
            <a:avLst/>
          </a:prstGeom>
        </p:spPr>
      </p:pic>
      <p:pic>
        <p:nvPicPr>
          <p:cNvPr id="11" name="FAIR_Logo_rgb_frei" descr="FAIR_Logo_rgb_frei">
            <a:extLst>
              <a:ext uri="{FF2B5EF4-FFF2-40B4-BE49-F238E27FC236}">
                <a16:creationId xmlns:a16="http://schemas.microsoft.com/office/drawing/2014/main" id="{E7B8BD91-FE78-BEEB-2EB3-693FBF0276FF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16657" y="0"/>
            <a:ext cx="1984376" cy="165417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593900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</p:sldLayoutIdLst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5600">
          <a:solidFill>
            <a:srgbClr val="00599D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5600">
          <a:solidFill>
            <a:srgbClr val="00599D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5600">
          <a:solidFill>
            <a:srgbClr val="00599D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5600">
          <a:solidFill>
            <a:srgbClr val="00599D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5600">
          <a:solidFill>
            <a:srgbClr val="00599D"/>
          </a:solidFill>
          <a:latin typeface="Arial" charset="0"/>
        </a:defRPr>
      </a:lvl5pPr>
      <a:lvl6pPr marL="914411" algn="l" rtl="0" eaLnBrk="1" fontAlgn="base" hangingPunct="1">
        <a:spcBef>
          <a:spcPct val="0"/>
        </a:spcBef>
        <a:spcAft>
          <a:spcPct val="0"/>
        </a:spcAft>
        <a:defRPr sz="5600">
          <a:solidFill>
            <a:srgbClr val="00599D"/>
          </a:solidFill>
          <a:latin typeface="Arial" charset="0"/>
        </a:defRPr>
      </a:lvl6pPr>
      <a:lvl7pPr marL="1828823" algn="l" rtl="0" eaLnBrk="1" fontAlgn="base" hangingPunct="1">
        <a:spcBef>
          <a:spcPct val="0"/>
        </a:spcBef>
        <a:spcAft>
          <a:spcPct val="0"/>
        </a:spcAft>
        <a:defRPr sz="5600">
          <a:solidFill>
            <a:srgbClr val="00599D"/>
          </a:solidFill>
          <a:latin typeface="Arial" charset="0"/>
        </a:defRPr>
      </a:lvl7pPr>
      <a:lvl8pPr marL="2743234" algn="l" rtl="0" eaLnBrk="1" fontAlgn="base" hangingPunct="1">
        <a:spcBef>
          <a:spcPct val="0"/>
        </a:spcBef>
        <a:spcAft>
          <a:spcPct val="0"/>
        </a:spcAft>
        <a:defRPr sz="5600">
          <a:solidFill>
            <a:srgbClr val="00599D"/>
          </a:solidFill>
          <a:latin typeface="Arial" charset="0"/>
        </a:defRPr>
      </a:lvl8pPr>
      <a:lvl9pPr marL="3657646" algn="l" rtl="0" eaLnBrk="1" fontAlgn="base" hangingPunct="1">
        <a:spcBef>
          <a:spcPct val="0"/>
        </a:spcBef>
        <a:spcAft>
          <a:spcPct val="0"/>
        </a:spcAft>
        <a:defRPr sz="5600">
          <a:solidFill>
            <a:srgbClr val="00599D"/>
          </a:solidFill>
          <a:latin typeface="Arial" charset="0"/>
        </a:defRPr>
      </a:lvl9pPr>
    </p:titleStyle>
    <p:bodyStyle>
      <a:lvl1pPr marL="171453" indent="-171453" algn="l" rtl="0" fontAlgn="base">
        <a:spcBef>
          <a:spcPct val="20000"/>
        </a:spcBef>
        <a:spcAft>
          <a:spcPct val="0"/>
        </a:spcAft>
        <a:buClr>
          <a:srgbClr val="0066CC"/>
        </a:buClr>
        <a:buFont typeface="Wingdings" panose="05000000000000000000" pitchFamily="2" charset="2"/>
        <a:defRPr sz="4800">
          <a:solidFill>
            <a:srgbClr val="00599D"/>
          </a:solidFill>
          <a:latin typeface="+mn-lt"/>
          <a:ea typeface="+mn-ea"/>
          <a:cs typeface="+mn-cs"/>
        </a:defRPr>
      </a:lvl1pPr>
      <a:lvl2pPr marL="838210" indent="-533407" algn="l" rtl="0" fontAlgn="base">
        <a:spcBef>
          <a:spcPct val="20000"/>
        </a:spcBef>
        <a:spcAft>
          <a:spcPct val="0"/>
        </a:spcAft>
        <a:buClr>
          <a:srgbClr val="FF9900"/>
        </a:buClr>
        <a:buSzPct val="140000"/>
        <a:buFont typeface="Wingdings" panose="05000000000000000000" pitchFamily="2" charset="2"/>
        <a:buChar char="§"/>
        <a:defRPr sz="4000">
          <a:solidFill>
            <a:schemeClr val="tx1"/>
          </a:solidFill>
          <a:latin typeface="+mn-lt"/>
        </a:defRPr>
      </a:lvl2pPr>
      <a:lvl3pPr marL="1028714" indent="800111" algn="l" rtl="0" fontAlgn="base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</a:defRPr>
      </a:lvl3pPr>
      <a:lvl4pPr marL="1428767" indent="-41278" algn="l" rtl="0" fontAlgn="base">
        <a:spcBef>
          <a:spcPct val="20000"/>
        </a:spcBef>
        <a:spcAft>
          <a:spcPct val="0"/>
        </a:spcAft>
        <a:defRPr sz="3200" i="1">
          <a:solidFill>
            <a:srgbClr val="990000"/>
          </a:solidFill>
          <a:latin typeface="+mn-lt"/>
        </a:defRPr>
      </a:lvl4pPr>
      <a:lvl5pPr marL="4286304" indent="-2495581" algn="l" rtl="0" fontAlgn="base">
        <a:spcBef>
          <a:spcPct val="20000"/>
        </a:spcBef>
        <a:spcAft>
          <a:spcPct val="0"/>
        </a:spcAft>
        <a:defRPr sz="3200">
          <a:solidFill>
            <a:srgbClr val="0066CC"/>
          </a:solidFill>
          <a:latin typeface="+mn-lt"/>
        </a:defRPr>
      </a:lvl5pPr>
      <a:lvl6pPr marL="5200716" indent="-2495581" algn="l" rtl="0" eaLnBrk="1" fontAlgn="base" hangingPunct="1">
        <a:spcBef>
          <a:spcPct val="20000"/>
        </a:spcBef>
        <a:spcAft>
          <a:spcPct val="0"/>
        </a:spcAft>
        <a:defRPr sz="3200">
          <a:solidFill>
            <a:srgbClr val="0066CC"/>
          </a:solidFill>
          <a:latin typeface="+mn-lt"/>
        </a:defRPr>
      </a:lvl6pPr>
      <a:lvl7pPr marL="6115127" indent="-2495581" algn="l" rtl="0" eaLnBrk="1" fontAlgn="base" hangingPunct="1">
        <a:spcBef>
          <a:spcPct val="20000"/>
        </a:spcBef>
        <a:spcAft>
          <a:spcPct val="0"/>
        </a:spcAft>
        <a:defRPr sz="3200">
          <a:solidFill>
            <a:srgbClr val="0066CC"/>
          </a:solidFill>
          <a:latin typeface="+mn-lt"/>
        </a:defRPr>
      </a:lvl7pPr>
      <a:lvl8pPr marL="7029539" indent="-2495581" algn="l" rtl="0" eaLnBrk="1" fontAlgn="base" hangingPunct="1">
        <a:spcBef>
          <a:spcPct val="20000"/>
        </a:spcBef>
        <a:spcAft>
          <a:spcPct val="0"/>
        </a:spcAft>
        <a:defRPr sz="3200">
          <a:solidFill>
            <a:srgbClr val="0066CC"/>
          </a:solidFill>
          <a:latin typeface="+mn-lt"/>
        </a:defRPr>
      </a:lvl8pPr>
      <a:lvl9pPr marL="7943950" indent="-2495581" algn="l" rtl="0" eaLnBrk="1" fontAlgn="base" hangingPunct="1">
        <a:spcBef>
          <a:spcPct val="20000"/>
        </a:spcBef>
        <a:spcAft>
          <a:spcPct val="0"/>
        </a:spcAft>
        <a:defRPr sz="3200">
          <a:solidFill>
            <a:srgbClr val="0066CC"/>
          </a:solidFill>
          <a:latin typeface="+mn-lt"/>
        </a:defRPr>
      </a:lvl9pPr>
    </p:bodyStyle>
    <p:otherStyle>
      <a:defPPr>
        <a:defRPr lang="de-DE"/>
      </a:defPPr>
      <a:lvl1pPr marL="0" algn="l" defTabSz="1828823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11" algn="l" defTabSz="1828823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23" algn="l" defTabSz="1828823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34" algn="l" defTabSz="1828823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46" algn="l" defTabSz="1828823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57" algn="l" defTabSz="1828823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69" algn="l" defTabSz="1828823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80" algn="l" defTabSz="1828823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91" algn="l" defTabSz="1828823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Gerade Verbindung 22">
            <a:extLst>
              <a:ext uri="{FF2B5EF4-FFF2-40B4-BE49-F238E27FC236}">
                <a16:creationId xmlns:a16="http://schemas.microsoft.com/office/drawing/2014/main" id="{2AC6B5F8-0827-6645-B5C9-ED4385971D8F}"/>
              </a:ext>
            </a:extLst>
          </p:cNvPr>
          <p:cNvCxnSpPr/>
          <p:nvPr userDrawn="1"/>
        </p:nvCxnSpPr>
        <p:spPr>
          <a:xfrm>
            <a:off x="0" y="2203264"/>
            <a:ext cx="24384000" cy="0"/>
          </a:xfrm>
          <a:prstGeom prst="line">
            <a:avLst/>
          </a:prstGeom>
          <a:ln w="203200">
            <a:solidFill>
              <a:srgbClr val="EAEA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echteck 23">
            <a:extLst>
              <a:ext uri="{FF2B5EF4-FFF2-40B4-BE49-F238E27FC236}">
                <a16:creationId xmlns:a16="http://schemas.microsoft.com/office/drawing/2014/main" id="{CC9BBC89-C94F-2342-BFB0-0C52DC04C485}"/>
              </a:ext>
            </a:extLst>
          </p:cNvPr>
          <p:cNvSpPr>
            <a:spLocks/>
          </p:cNvSpPr>
          <p:nvPr userDrawn="1"/>
        </p:nvSpPr>
        <p:spPr>
          <a:xfrm>
            <a:off x="-3" y="1938864"/>
            <a:ext cx="537600" cy="537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8533" dirty="0"/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5E807027-043F-224A-B8A1-2EA6FD7AA9B7}"/>
              </a:ext>
            </a:extLst>
          </p:cNvPr>
          <p:cNvSpPr>
            <a:spLocks/>
          </p:cNvSpPr>
          <p:nvPr userDrawn="1"/>
        </p:nvSpPr>
        <p:spPr>
          <a:xfrm>
            <a:off x="-1" y="13199532"/>
            <a:ext cx="542072" cy="542072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8533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47027" y="2901375"/>
            <a:ext cx="22453803" cy="98071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21375445" y="13105285"/>
            <a:ext cx="1986395" cy="7302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fld id="{125CBDDA-5CCF-8748-8988-9DC6C8981774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1" name="Textfeld 10"/>
          <p:cNvSpPr txBox="1"/>
          <p:nvPr/>
        </p:nvSpPr>
        <p:spPr>
          <a:xfrm>
            <a:off x="884196" y="13278324"/>
            <a:ext cx="9405688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indent="0" algn="l" defTabSz="9144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2000" dirty="0">
                <a:solidFill>
                  <a:srgbClr val="333333"/>
                </a:solidFill>
                <a:latin typeface="Arial"/>
                <a:cs typeface="Arial"/>
              </a:rPr>
              <a:t>FAIR GmbH | GSI GmbH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19070016" y="13105285"/>
            <a:ext cx="2262331" cy="7302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333333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7891796" y="13070067"/>
            <a:ext cx="8364264" cy="7143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000">
                <a:solidFill>
                  <a:srgbClr val="333333"/>
                </a:solidFill>
              </a:defRPr>
            </a:lvl1pPr>
          </a:lstStyle>
          <a:p>
            <a:pPr algn="l"/>
            <a:r>
              <a:rPr lang="en-US"/>
              <a:t>15 Joint Scientific Council Meeting – APPA – MAT – Toimil-Molares</a:t>
            </a:r>
            <a:endParaRPr lang="de-DE" dirty="0"/>
          </a:p>
        </p:txBody>
      </p:sp>
      <p:pic>
        <p:nvPicPr>
          <p:cNvPr id="4" name="Bild 6" descr="GSI_Logo_rgb.png">
            <a:extLst>
              <a:ext uri="{FF2B5EF4-FFF2-40B4-BE49-F238E27FC236}">
                <a16:creationId xmlns:a16="http://schemas.microsoft.com/office/drawing/2014/main" id="{C1D1EDBD-2E67-B59E-F0F2-E4677D6ECB59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/>
        </p:blipFill>
        <p:spPr bwMode="auto">
          <a:xfrm>
            <a:off x="21636251" y="453055"/>
            <a:ext cx="2747749" cy="915917"/>
          </a:xfrm>
          <a:prstGeom prst="rect">
            <a:avLst/>
          </a:prstGeom>
        </p:spPr>
      </p:pic>
      <p:pic>
        <p:nvPicPr>
          <p:cNvPr id="7" name="FAIR_Logo_rgb_frei" descr="FAIR_Logo_rgb_frei">
            <a:extLst>
              <a:ext uri="{FF2B5EF4-FFF2-40B4-BE49-F238E27FC236}">
                <a16:creationId xmlns:a16="http://schemas.microsoft.com/office/drawing/2014/main" id="{8628F418-2E61-A672-0A2A-349454CF4F17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/>
        </p:blipFill>
        <p:spPr bwMode="auto">
          <a:xfrm>
            <a:off x="19448119" y="220069"/>
            <a:ext cx="1984376" cy="1654176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Picture 13">
            <a:extLst>
              <a:ext uri="{FF2B5EF4-FFF2-40B4-BE49-F238E27FC236}">
                <a16:creationId xmlns:a16="http://schemas.microsoft.com/office/drawing/2014/main" id="{693D5416-71DC-D853-4C37-09A38CB289B9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/>
        </p:blipFill>
        <p:spPr bwMode="auto">
          <a:xfrm>
            <a:off x="0" y="229171"/>
            <a:ext cx="3073360" cy="1483691"/>
          </a:xfrm>
          <a:prstGeom prst="rect">
            <a:avLst/>
          </a:prstGeom>
        </p:spPr>
      </p:pic>
      <p:pic>
        <p:nvPicPr>
          <p:cNvPr id="10" name="Picture 2" descr="Q:\Eigene Dateien\MFPC26\5-vortraege\1-allgemeine-Folien\1-Logos-GSI+FAIR+Lageplan\1-BIOMAT+APPA-logo\logo-mat-1.png">
            <a:extLst>
              <a:ext uri="{FF2B5EF4-FFF2-40B4-BE49-F238E27FC236}">
                <a16:creationId xmlns:a16="http://schemas.microsoft.com/office/drawing/2014/main" id="{1006AF93-BEF3-2689-2789-47447B0DA94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577220" y="1463719"/>
            <a:ext cx="1806781" cy="140446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1493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</p:sldLayoutIdLst>
  <p:hf hdr="0" dt="0"/>
  <p:txStyles>
    <p:titleStyle>
      <a:lvl1pPr algn="l" defTabSz="914411" rtl="0" eaLnBrk="1" latinLnBrk="0" hangingPunct="1">
        <a:spcBef>
          <a:spcPct val="0"/>
        </a:spcBef>
        <a:buNone/>
        <a:defRPr sz="4800" b="1" kern="1200">
          <a:solidFill>
            <a:srgbClr val="333333"/>
          </a:solidFill>
          <a:latin typeface="Arial"/>
          <a:ea typeface="+mj-ea"/>
          <a:cs typeface="Arial"/>
        </a:defRPr>
      </a:lvl1pPr>
    </p:titleStyle>
    <p:bodyStyle>
      <a:lvl1pPr marL="685809" indent="-685809" algn="l" defTabSz="914411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4800" kern="1200">
          <a:solidFill>
            <a:srgbClr val="333333"/>
          </a:solidFill>
          <a:latin typeface="Arial"/>
          <a:ea typeface="+mn-ea"/>
          <a:cs typeface="Arial"/>
        </a:defRPr>
      </a:lvl1pPr>
      <a:lvl2pPr marL="1485920" indent="-571508" algn="l" defTabSz="914411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4000" kern="1200">
          <a:solidFill>
            <a:srgbClr val="333333"/>
          </a:solidFill>
          <a:latin typeface="Arial"/>
          <a:ea typeface="+mn-ea"/>
          <a:cs typeface="Arial"/>
        </a:defRPr>
      </a:lvl2pPr>
      <a:lvl3pPr marL="2286029" indent="-457206" algn="l" defTabSz="914411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3600" kern="1200">
          <a:solidFill>
            <a:srgbClr val="333333"/>
          </a:solidFill>
          <a:latin typeface="Arial"/>
          <a:ea typeface="+mn-ea"/>
          <a:cs typeface="Arial"/>
        </a:defRPr>
      </a:lvl3pPr>
      <a:lvl4pPr marL="3200440" indent="-457206" algn="l" defTabSz="914411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3200" kern="1200">
          <a:solidFill>
            <a:srgbClr val="333333"/>
          </a:solidFill>
          <a:latin typeface="Arial"/>
          <a:ea typeface="+mn-ea"/>
          <a:cs typeface="Arial"/>
        </a:defRPr>
      </a:lvl4pPr>
      <a:lvl5pPr marL="4114851" indent="-457206" algn="l" defTabSz="914411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2800" kern="1200">
          <a:solidFill>
            <a:srgbClr val="333333"/>
          </a:solidFill>
          <a:latin typeface="Arial"/>
          <a:ea typeface="+mn-ea"/>
          <a:cs typeface="Arial"/>
        </a:defRPr>
      </a:lvl5pPr>
      <a:lvl6pPr marL="5029263" indent="-457206" algn="l" defTabSz="914411" rtl="0" eaLnBrk="1" latinLnBrk="0" hangingPunct="1">
        <a:spcBef>
          <a:spcPct val="20000"/>
        </a:spcBef>
        <a:buFont typeface="Arial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74" indent="-457206" algn="l" defTabSz="914411" rtl="0" eaLnBrk="1" latinLnBrk="0" hangingPunct="1">
        <a:spcBef>
          <a:spcPct val="20000"/>
        </a:spcBef>
        <a:buFont typeface="Arial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86" indent="-457206" algn="l" defTabSz="914411" rtl="0" eaLnBrk="1" latinLnBrk="0" hangingPunct="1">
        <a:spcBef>
          <a:spcPct val="20000"/>
        </a:spcBef>
        <a:buFont typeface="Arial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97" indent="-457206" algn="l" defTabSz="914411" rtl="0" eaLnBrk="1" latinLnBrk="0" hangingPunct="1">
        <a:spcBef>
          <a:spcPct val="20000"/>
        </a:spcBef>
        <a:buFont typeface="Arial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11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11" algn="l" defTabSz="914411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23" algn="l" defTabSz="914411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34" algn="l" defTabSz="914411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46" algn="l" defTabSz="914411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57" algn="l" defTabSz="914411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69" algn="l" defTabSz="914411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80" algn="l" defTabSz="914411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91" algn="l" defTabSz="914411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0.jpeg"/><Relationship Id="rId7" Type="http://schemas.openxmlformats.org/officeDocument/2006/relationships/image" Target="../media/image84.png"/><Relationship Id="rId2" Type="http://schemas.openxmlformats.org/officeDocument/2006/relationships/image" Target="../media/image48.t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jpeg"/><Relationship Id="rId11" Type="http://schemas.openxmlformats.org/officeDocument/2006/relationships/image" Target="../media/image88.jpeg"/><Relationship Id="rId5" Type="http://schemas.openxmlformats.org/officeDocument/2006/relationships/image" Target="../media/image82.jpeg"/><Relationship Id="rId10" Type="http://schemas.openxmlformats.org/officeDocument/2006/relationships/image" Target="../media/image87.jpeg"/><Relationship Id="rId4" Type="http://schemas.openxmlformats.org/officeDocument/2006/relationships/image" Target="../media/image81.jpeg"/><Relationship Id="rId9" Type="http://schemas.openxmlformats.org/officeDocument/2006/relationships/image" Target="../media/image8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si.de/IBER" TargetMode="Externa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chart" Target="../charts/char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48.tif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9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tiff"/><Relationship Id="rId2" Type="http://schemas.openxmlformats.org/officeDocument/2006/relationships/image" Target="../media/image104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tif"/><Relationship Id="rId4" Type="http://schemas.openxmlformats.org/officeDocument/2006/relationships/image" Target="../media/image106.tif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08.jpeg"/><Relationship Id="rId5" Type="http://schemas.openxmlformats.org/officeDocument/2006/relationships/image" Target="../media/image107.jpg"/><Relationship Id="rId4" Type="http://schemas.openxmlformats.org/officeDocument/2006/relationships/image" Target="../media/image6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t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3.tif"/><Relationship Id="rId12" Type="http://schemas.openxmlformats.org/officeDocument/2006/relationships/image" Target="../media/image48.ti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2.jpe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0" Type="http://schemas.openxmlformats.org/officeDocument/2006/relationships/image" Target="../media/image46.jpe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7" Type="http://schemas.openxmlformats.org/officeDocument/2006/relationships/image" Target="../media/image1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4" Type="http://schemas.openxmlformats.org/officeDocument/2006/relationships/image" Target="../media/image71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3" Type="http://schemas.openxmlformats.org/officeDocument/2006/relationships/image" Target="../media/image113.png"/><Relationship Id="rId7" Type="http://schemas.openxmlformats.org/officeDocument/2006/relationships/image" Target="../media/image117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16.tiff"/><Relationship Id="rId11" Type="http://schemas.openxmlformats.org/officeDocument/2006/relationships/image" Target="../media/image121.png"/><Relationship Id="rId5" Type="http://schemas.openxmlformats.org/officeDocument/2006/relationships/image" Target="../media/image115.tiff"/><Relationship Id="rId10" Type="http://schemas.openxmlformats.org/officeDocument/2006/relationships/image" Target="../media/image120.png"/><Relationship Id="rId4" Type="http://schemas.openxmlformats.org/officeDocument/2006/relationships/image" Target="../media/image114.png"/><Relationship Id="rId9" Type="http://schemas.openxmlformats.org/officeDocument/2006/relationships/image" Target="../media/image11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48.t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png"/><Relationship Id="rId4" Type="http://schemas.openxmlformats.org/officeDocument/2006/relationships/image" Target="../media/image12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t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48.t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jpeg"/><Relationship Id="rId7" Type="http://schemas.openxmlformats.org/officeDocument/2006/relationships/image" Target="../media/image68.w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11" Type="http://schemas.openxmlformats.org/officeDocument/2006/relationships/image" Target="../media/image71.jpeg"/><Relationship Id="rId5" Type="http://schemas.openxmlformats.org/officeDocument/2006/relationships/image" Target="../media/image66.tiff"/><Relationship Id="rId10" Type="http://schemas.microsoft.com/office/2007/relationships/hdphoto" Target="../media/hdphoto1.wdp"/><Relationship Id="rId4" Type="http://schemas.openxmlformats.org/officeDocument/2006/relationships/image" Target="../media/image65.png"/><Relationship Id="rId9" Type="http://schemas.openxmlformats.org/officeDocument/2006/relationships/image" Target="../media/image7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75.png"/><Relationship Id="rId7" Type="http://schemas.openxmlformats.org/officeDocument/2006/relationships/image" Target="../media/image79.jp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35" name="image007.jpg" descr="image007.jpg"/>
          <p:cNvPicPr>
            <a:picLocks/>
          </p:cNvPicPr>
          <p:nvPr/>
        </p:nvPicPr>
        <p:blipFill>
          <a:blip r:embed="rId2"/>
          <a:srcRect t="10124" b="9275"/>
          <a:stretch/>
        </p:blipFill>
        <p:spPr bwMode="auto">
          <a:xfrm>
            <a:off x="12096750" y="23811"/>
            <a:ext cx="6327777" cy="3838576"/>
          </a:xfrm>
          <a:prstGeom prst="rect">
            <a:avLst/>
          </a:prstGeom>
          <a:ln w="12700">
            <a:miter lim="400000"/>
          </a:ln>
        </p:spPr>
      </p:pic>
      <p:pic>
        <p:nvPicPr>
          <p:cNvPr id="336" name="FCAR3________L____4___ Kopie.jpg" descr="FCAR3________L____4___ Kopie.jpg"/>
          <p:cNvPicPr>
            <a:picLocks/>
          </p:cNvPicPr>
          <p:nvPr/>
        </p:nvPicPr>
        <p:blipFill>
          <a:blip r:embed="rId3"/>
          <a:srcRect t="16949" b="125"/>
          <a:stretch/>
        </p:blipFill>
        <p:spPr bwMode="auto">
          <a:xfrm>
            <a:off x="0" y="23811"/>
            <a:ext cx="6165850" cy="4194176"/>
          </a:xfrm>
          <a:prstGeom prst="rect">
            <a:avLst/>
          </a:prstGeom>
          <a:ln w="12700">
            <a:miter lim="400000"/>
          </a:ln>
        </p:spPr>
      </p:pic>
      <p:pic>
        <p:nvPicPr>
          <p:cNvPr id="337" name="image.png" descr="image.png"/>
          <p:cNvPicPr>
            <a:picLocks/>
          </p:cNvPicPr>
          <p:nvPr/>
        </p:nvPicPr>
        <p:blipFill>
          <a:blip r:embed="rId4"/>
          <a:srcRect l="33714" r="33854"/>
          <a:stretch/>
        </p:blipFill>
        <p:spPr bwMode="auto">
          <a:xfrm>
            <a:off x="6165850" y="23811"/>
            <a:ext cx="5930900" cy="3863976"/>
          </a:xfrm>
          <a:prstGeom prst="rect">
            <a:avLst/>
          </a:prstGeom>
          <a:ln w="12700">
            <a:miter lim="400000"/>
          </a:ln>
        </p:spPr>
      </p:pic>
      <p:sp>
        <p:nvSpPr>
          <p:cNvPr id="338" name="Line"/>
          <p:cNvSpPr/>
          <p:nvPr/>
        </p:nvSpPr>
        <p:spPr bwMode="auto">
          <a:xfrm>
            <a:off x="12096750" y="23811"/>
            <a:ext cx="3175" cy="3876676"/>
          </a:xfrm>
          <a:prstGeom prst="line">
            <a:avLst/>
          </a:prstGeom>
          <a:ln w="50800">
            <a:solidFill>
              <a:srgbClr val="FFFFFF"/>
            </a:solidFill>
          </a:ln>
        </p:spPr>
        <p:txBody>
          <a:bodyPr lIns="0" tIns="0" rIns="0" bIns="0"/>
          <a:lstStyle/>
          <a:p>
            <a:pPr marL="0" marR="81278" algn="r">
              <a:spcBef>
                <a:spcPts val="800"/>
              </a:spcBef>
              <a:tabLst>
                <a:tab pos="1816100" algn="l"/>
              </a:tabLst>
              <a:defRPr sz="2000"/>
            </a:pPr>
            <a:endParaRPr/>
          </a:p>
        </p:txBody>
      </p:sp>
      <p:sp>
        <p:nvSpPr>
          <p:cNvPr id="339" name="Line"/>
          <p:cNvSpPr/>
          <p:nvPr/>
        </p:nvSpPr>
        <p:spPr bwMode="auto">
          <a:xfrm>
            <a:off x="6165850" y="23811"/>
            <a:ext cx="3175" cy="3863976"/>
          </a:xfrm>
          <a:prstGeom prst="line">
            <a:avLst/>
          </a:prstGeom>
          <a:ln w="50800">
            <a:solidFill>
              <a:srgbClr val="FFFFFF"/>
            </a:solidFill>
          </a:ln>
        </p:spPr>
        <p:txBody>
          <a:bodyPr lIns="0" tIns="0" rIns="0" bIns="0"/>
          <a:lstStyle/>
          <a:p>
            <a:pPr marL="0" marR="81278" algn="r">
              <a:spcBef>
                <a:spcPts val="800"/>
              </a:spcBef>
              <a:tabLst>
                <a:tab pos="1816100" algn="l"/>
              </a:tabLst>
              <a:defRPr sz="2000"/>
            </a:pPr>
            <a:endParaRPr/>
          </a:p>
        </p:txBody>
      </p:sp>
      <p:sp>
        <p:nvSpPr>
          <p:cNvPr id="340" name="Rectangle"/>
          <p:cNvSpPr/>
          <p:nvPr/>
        </p:nvSpPr>
        <p:spPr bwMode="auto">
          <a:xfrm>
            <a:off x="0" y="23811"/>
            <a:ext cx="18498964" cy="3917951"/>
          </a:xfrm>
          <a:prstGeom prst="rect">
            <a:avLst/>
          </a:prstGeom>
          <a:solidFill>
            <a:srgbClr val="FFFFFF">
              <a:alpha val="34901"/>
            </a:srgbClr>
          </a:solidFill>
          <a:ln>
            <a:miter lim="400000"/>
          </a:ln>
        </p:spPr>
        <p:txBody>
          <a:bodyPr lIns="71437" tIns="71437" rIns="71437" bIns="71437" anchor="ctr"/>
          <a:lstStyle/>
          <a:p>
            <a:pPr>
              <a:defRPr/>
            </a:pPr>
            <a:endParaRPr/>
          </a:p>
        </p:txBody>
      </p:sp>
      <p:sp>
        <p:nvSpPr>
          <p:cNvPr id="341" name="Rectangle"/>
          <p:cNvSpPr/>
          <p:nvPr/>
        </p:nvSpPr>
        <p:spPr bwMode="auto">
          <a:xfrm>
            <a:off x="-34231" y="3838575"/>
            <a:ext cx="24452462" cy="9988510"/>
          </a:xfrm>
          <a:prstGeom prst="rect">
            <a:avLst/>
          </a:prstGeom>
          <a:solidFill>
            <a:srgbClr val="006EAD"/>
          </a:solidFill>
          <a:ln>
            <a:miter lim="400000"/>
          </a:ln>
        </p:spPr>
        <p:txBody>
          <a:bodyPr lIns="71437" tIns="71437" rIns="71437" bIns="71437" anchor="ctr"/>
          <a:lstStyle/>
          <a:p>
            <a:pPr>
              <a:defRPr/>
            </a:pPr>
            <a:endParaRPr/>
          </a:p>
        </p:txBody>
      </p:sp>
      <p:sp>
        <p:nvSpPr>
          <p:cNvPr id="342" name="Line"/>
          <p:cNvSpPr/>
          <p:nvPr/>
        </p:nvSpPr>
        <p:spPr bwMode="auto">
          <a:xfrm flipV="1">
            <a:off x="17686" y="3878263"/>
            <a:ext cx="24452462" cy="1"/>
          </a:xfrm>
          <a:prstGeom prst="line">
            <a:avLst/>
          </a:prstGeom>
          <a:ln w="50800">
            <a:solidFill>
              <a:srgbClr val="FFFFFF"/>
            </a:solidFill>
          </a:ln>
        </p:spPr>
        <p:txBody>
          <a:bodyPr lIns="0" tIns="0" rIns="0" bIns="0"/>
          <a:lstStyle/>
          <a:p>
            <a:pPr marL="0" marR="81278" algn="r">
              <a:spcBef>
                <a:spcPts val="800"/>
              </a:spcBef>
              <a:tabLst>
                <a:tab pos="1816100" algn="l"/>
              </a:tabLst>
              <a:defRPr sz="2000"/>
            </a:pPr>
            <a:endParaRPr/>
          </a:p>
        </p:txBody>
      </p:sp>
      <p:pic>
        <p:nvPicPr>
          <p:cNvPr id="343" name="FAIR_farb_RGB_3cm.jpg" descr="FAIR_farb_RGB_3cm.jpg"/>
          <p:cNvPicPr>
            <a:picLocks/>
          </p:cNvPicPr>
          <p:nvPr/>
        </p:nvPicPr>
        <p:blipFill>
          <a:blip r:embed="rId5"/>
          <a:stretch/>
        </p:blipFill>
        <p:spPr bwMode="auto">
          <a:xfrm>
            <a:off x="19767382" y="578624"/>
            <a:ext cx="3754606" cy="2727324"/>
          </a:xfrm>
          <a:prstGeom prst="rect">
            <a:avLst/>
          </a:prstGeom>
          <a:ln w="12700">
            <a:miter lim="400000"/>
          </a:ln>
        </p:spPr>
      </p:pic>
      <p:sp>
        <p:nvSpPr>
          <p:cNvPr id="344" name="Kurt Schoenberg…"/>
          <p:cNvSpPr>
            <a:spLocks noGrp="1"/>
          </p:cNvSpPr>
          <p:nvPr>
            <p:ph type="body" idx="21"/>
          </p:nvPr>
        </p:nvSpPr>
        <p:spPr bwMode="auto">
          <a:xfrm>
            <a:off x="375393" y="9498012"/>
            <a:ext cx="16127017" cy="3268267"/>
          </a:xfrm>
          <a:prstGeom prst="rect">
            <a:avLst/>
          </a:prstGeom>
        </p:spPr>
        <p:txBody>
          <a:bodyPr/>
          <a:lstStyle/>
          <a:p>
            <a:pPr marL="81280" marR="81280" indent="0" defTabSz="182165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4600" i="1">
                <a:solidFill>
                  <a:srgbClr val="FFFFFF"/>
                </a:solidFill>
                <a:latin typeface="+mn-lt"/>
                <a:ea typeface="+mn-ea"/>
                <a:cs typeface="+mn-cs"/>
              </a:defRPr>
            </a:pPr>
            <a:r>
              <a:rPr lang="de-DE" dirty="0"/>
              <a:t>Radek</a:t>
            </a:r>
            <a:r>
              <a:rPr dirty="0"/>
              <a:t> </a:t>
            </a:r>
            <a:r>
              <a:rPr lang="de-DE" dirty="0"/>
              <a:t>Pleskac</a:t>
            </a:r>
            <a:endParaRPr dirty="0"/>
          </a:p>
          <a:p>
            <a:pPr marL="81280" marR="81280" indent="0" defTabSz="1821656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4600" i="1">
                <a:solidFill>
                  <a:srgbClr val="FFFFFF"/>
                </a:solidFill>
                <a:latin typeface="+mn-lt"/>
                <a:ea typeface="+mn-ea"/>
                <a:cs typeface="+mn-cs"/>
              </a:defRPr>
            </a:pPr>
            <a:r>
              <a:rPr lang="de-DE" dirty="0" smtClean="0"/>
              <a:t>BIOMAT </a:t>
            </a:r>
            <a:r>
              <a:rPr lang="de-DE" dirty="0" err="1" smtClean="0"/>
              <a:t>technical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resources</a:t>
            </a:r>
            <a:r>
              <a:rPr lang="de-DE" dirty="0" smtClean="0"/>
              <a:t> </a:t>
            </a:r>
            <a:r>
              <a:rPr lang="de-DE" dirty="0" err="1" smtClean="0"/>
              <a:t>coordinator</a:t>
            </a:r>
            <a:endParaRPr dirty="0"/>
          </a:p>
        </p:txBody>
      </p:sp>
      <p:sp>
        <p:nvSpPr>
          <p:cNvPr id="345" name="HED@FAIR Status Report…"/>
          <p:cNvSpPr>
            <a:spLocks noGrp="1"/>
          </p:cNvSpPr>
          <p:nvPr>
            <p:ph type="body" idx="22"/>
          </p:nvPr>
        </p:nvSpPr>
        <p:spPr bwMode="auto">
          <a:xfrm>
            <a:off x="326492" y="4450578"/>
            <a:ext cx="23543693" cy="503451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de-DE" dirty="0"/>
              <a:t>BIOMAT </a:t>
            </a:r>
            <a:r>
              <a:rPr dirty="0"/>
              <a:t>Status Report</a:t>
            </a:r>
          </a:p>
          <a:p>
            <a:pPr>
              <a:defRPr/>
            </a:pPr>
            <a:endParaRPr dirty="0"/>
          </a:p>
          <a:p>
            <a:pPr>
              <a:defRPr sz="5600"/>
            </a:pPr>
            <a:endParaRPr dirty="0"/>
          </a:p>
          <a:p>
            <a:pPr>
              <a:defRPr sz="6000"/>
            </a:pPr>
            <a:r>
              <a:rPr lang="de-DE" dirty="0"/>
              <a:t>RRB-</a:t>
            </a:r>
            <a:r>
              <a:rPr dirty="0" smtClean="0"/>
              <a:t>1</a:t>
            </a:r>
            <a:r>
              <a:rPr lang="de-DE" dirty="0" smtClean="0"/>
              <a:t>3 </a:t>
            </a:r>
            <a:r>
              <a:rPr lang="de-DE" dirty="0"/>
              <a:t>Meeting</a:t>
            </a:r>
            <a:endParaRPr dirty="0"/>
          </a:p>
          <a:p>
            <a:pPr>
              <a:defRPr sz="2000"/>
            </a:pPr>
            <a:endParaRPr dirty="0"/>
          </a:p>
          <a:p>
            <a:pPr>
              <a:defRPr sz="6000"/>
            </a:pPr>
            <a:r>
              <a:rPr lang="de-DE" dirty="0" smtClean="0"/>
              <a:t>May</a:t>
            </a:r>
            <a:r>
              <a:rPr dirty="0" smtClean="0"/>
              <a:t> </a:t>
            </a:r>
            <a:r>
              <a:rPr lang="de-DE" dirty="0" smtClean="0"/>
              <a:t>16-17</a:t>
            </a:r>
            <a:r>
              <a:rPr dirty="0" smtClean="0"/>
              <a:t>, 202</a:t>
            </a:r>
            <a:r>
              <a:rPr lang="de-DE" dirty="0" smtClean="0"/>
              <a:t>4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2110880" y="374648"/>
            <a:ext cx="19256461" cy="981077"/>
          </a:xfrm>
        </p:spPr>
        <p:txBody>
          <a:bodyPr>
            <a:normAutofit/>
          </a:bodyPr>
          <a:lstStyle/>
          <a:p>
            <a:r>
              <a:rPr lang="de-DE" dirty="0" smtClean="0"/>
              <a:t>in </a:t>
            </a:r>
            <a:r>
              <a:rPr lang="de-DE" dirty="0"/>
              <a:t>CBM: </a:t>
            </a:r>
            <a:r>
              <a:rPr lang="de-DE" dirty="0" err="1"/>
              <a:t>science</a:t>
            </a:r>
            <a:r>
              <a:rPr lang="de-DE" dirty="0"/>
              <a:t> </a:t>
            </a:r>
            <a:r>
              <a:rPr lang="de-DE" dirty="0" err="1"/>
              <a:t>case</a:t>
            </a:r>
            <a:endParaRPr lang="de-DE" dirty="0"/>
          </a:p>
        </p:txBody>
      </p:sp>
      <p:sp>
        <p:nvSpPr>
          <p:cNvPr id="348" name="Slide Number"/>
          <p:cNvSpPr txBox="1">
            <a:spLocks noGrp="1"/>
          </p:cNvSpPr>
          <p:nvPr>
            <p:ph type="sldNum" sz="quarter" idx="2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fld id="{86CB4B4D-7CA3-9044-876B-883B54F8677D}" type="slidenum">
              <a:rPr/>
              <a:t>10</a:t>
            </a:fld>
            <a:endParaRPr dirty="0"/>
          </a:p>
        </p:txBody>
      </p:sp>
      <p:grpSp>
        <p:nvGrpSpPr>
          <p:cNvPr id="10" name="Picture 12">
            <a:extLst>
              <a:ext uri="{FF2B5EF4-FFF2-40B4-BE49-F238E27FC236}">
                <a16:creationId xmlns:a16="http://schemas.microsoft.com/office/drawing/2014/main" id="{0BDF1727-7B9A-CF42-93AD-1F0261941954}"/>
              </a:ext>
            </a:extLst>
          </p:cNvPr>
          <p:cNvGrpSpPr>
            <a:grpSpLocks noChangeAspect="1"/>
          </p:cNvGrpSpPr>
          <p:nvPr/>
        </p:nvGrpSpPr>
        <p:grpSpPr>
          <a:xfrm>
            <a:off x="55749" y="81899"/>
            <a:ext cx="1666762" cy="1566574"/>
            <a:chOff x="0" y="0"/>
            <a:chExt cx="1820946" cy="1711489"/>
          </a:xfrm>
        </p:grpSpPr>
        <p:sp>
          <p:nvSpPr>
            <p:cNvPr id="14" name="Rectangle">
              <a:extLst>
                <a:ext uri="{FF2B5EF4-FFF2-40B4-BE49-F238E27FC236}">
                  <a16:creationId xmlns:a16="http://schemas.microsoft.com/office/drawing/2014/main" id="{5BD17868-34E2-2E49-B3D6-3F2A7CD602A5}"/>
                </a:ext>
              </a:extLst>
            </p:cNvPr>
            <p:cNvSpPr/>
            <p:nvPr/>
          </p:nvSpPr>
          <p:spPr>
            <a:xfrm>
              <a:off x="0" y="0"/>
              <a:ext cx="1820947" cy="171149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35718" tIns="35718" rIns="35718" bIns="35718" numCol="1" anchor="ctr">
              <a:noAutofit/>
            </a:bodyPr>
            <a:lstStyle/>
            <a:p>
              <a:pPr indent="40640" defTabSz="910828"/>
              <a:endParaRPr sz="900"/>
            </a:p>
          </p:txBody>
        </p:sp>
        <p:pic>
          <p:nvPicPr>
            <p:cNvPr id="15" name="image74.tif" descr="image74.tif">
              <a:extLst>
                <a:ext uri="{FF2B5EF4-FFF2-40B4-BE49-F238E27FC236}">
                  <a16:creationId xmlns:a16="http://schemas.microsoft.com/office/drawing/2014/main" id="{B2F4815F-7C55-E541-835A-3A4F2242DE3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1820947" cy="171149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2" name="Picture 4" descr="NASA Launches Artemis I Mission With SLS Rocket - Via Satellite -">
            <a:extLst>
              <a:ext uri="{FF2B5EF4-FFF2-40B4-BE49-F238E27FC236}">
                <a16:creationId xmlns:a16="http://schemas.microsoft.com/office/drawing/2014/main" id="{E07A383A-28C5-DB4E-A391-AADBCC4FA6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750" y="2537520"/>
            <a:ext cx="4514771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The crew of NASA’s Artemis II mission (left to right): Christina Hammock Koch, Reid Wiseman (seated), Victor Glover, and Jeremy Hansen.">
            <a:extLst>
              <a:ext uri="{FF2B5EF4-FFF2-40B4-BE49-F238E27FC236}">
                <a16:creationId xmlns:a16="http://schemas.microsoft.com/office/drawing/2014/main" id="{D5875276-14A1-3241-6B98-F02F5BF6D9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5256" y="2105472"/>
            <a:ext cx="3240360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Artist’s rendering of SpaceX Starship human lander design. ">
            <a:extLst>
              <a:ext uri="{FF2B5EF4-FFF2-40B4-BE49-F238E27FC236}">
                <a16:creationId xmlns:a16="http://schemas.microsoft.com/office/drawing/2014/main" id="{5BD8B785-BD61-06B6-29B2-276722B0B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3648" y="2537520"/>
            <a:ext cx="4424660" cy="2488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Artemis-Programm – Wikipedia">
            <a:extLst>
              <a:ext uri="{FF2B5EF4-FFF2-40B4-BE49-F238E27FC236}">
                <a16:creationId xmlns:a16="http://schemas.microsoft.com/office/drawing/2014/main" id="{1388E429-F662-924B-4A9C-D2F93F2922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450" y="2609528"/>
            <a:ext cx="1462430" cy="1357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5548" y="6086632"/>
            <a:ext cx="9019415" cy="6543687"/>
          </a:xfrm>
          <a:prstGeom prst="rect">
            <a:avLst/>
          </a:prstGeom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1D52B9CD-8361-2615-9241-4BF38663B6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68264" y="4541295"/>
            <a:ext cx="2693635" cy="2244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ESA-logo-and-wordmark – ESA Blog Navigator">
            <a:extLst>
              <a:ext uri="{FF2B5EF4-FFF2-40B4-BE49-F238E27FC236}">
                <a16:creationId xmlns:a16="http://schemas.microsoft.com/office/drawing/2014/main" id="{C7544403-CC24-30A3-8893-51312A5EA6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20192" y="8553258"/>
            <a:ext cx="3692315" cy="2769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Start-up of 22nd Run at the Relativistic Heavy Ion Collider (RHIC) | BNL  Newsroom">
            <a:extLst>
              <a:ext uri="{FF2B5EF4-FFF2-40B4-BE49-F238E27FC236}">
                <a16:creationId xmlns:a16="http://schemas.microsoft.com/office/drawing/2014/main" id="{FB9002FA-A5A6-0757-36E2-1C6B0D2564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2640" y="3801650"/>
            <a:ext cx="5284572" cy="354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Neubau Beschleunigerzentrum FAIR, Gründung - CDM Smith">
            <a:extLst>
              <a:ext uri="{FF2B5EF4-FFF2-40B4-BE49-F238E27FC236}">
                <a16:creationId xmlns:a16="http://schemas.microsoft.com/office/drawing/2014/main" id="{E0AD181E-7B72-2E21-C6AA-CBC29141E6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7473" y="8298160"/>
            <a:ext cx="5760640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8057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3551041" y="374648"/>
            <a:ext cx="17816300" cy="981077"/>
          </a:xfrm>
        </p:spPr>
        <p:txBody>
          <a:bodyPr>
            <a:normAutofit/>
          </a:bodyPr>
          <a:lstStyle/>
          <a:p>
            <a:r>
              <a:rPr lang="de-DE" dirty="0" smtClean="0">
                <a:solidFill>
                  <a:schemeClr val="tx1"/>
                </a:solidFill>
              </a:rPr>
              <a:t>in CBM: </a:t>
            </a:r>
            <a:r>
              <a:rPr lang="de-DE" dirty="0" err="1" smtClean="0">
                <a:solidFill>
                  <a:schemeClr val="tx1"/>
                </a:solidFill>
              </a:rPr>
              <a:t>setup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348" name="Slide Number"/>
          <p:cNvSpPr txBox="1">
            <a:spLocks noGrp="1"/>
          </p:cNvSpPr>
          <p:nvPr>
            <p:ph type="sldNum" sz="quarter" idx="2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fld id="{86CB4B4D-7CA3-9044-876B-883B54F8677D}" type="slidenum">
              <a:rPr/>
              <a:t>11</a:t>
            </a:fld>
            <a:endParaRPr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8" y="17240"/>
            <a:ext cx="3204806" cy="1800200"/>
          </a:xfrm>
          <a:prstGeom prst="rect">
            <a:avLst/>
          </a:prstGeom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A0C69C9F-018E-3854-C614-35AA8DD07E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0719" y="2063898"/>
            <a:ext cx="21530393" cy="10554742"/>
          </a:xfrm>
          <a:prstGeom prst="rect">
            <a:avLst/>
          </a:prstGeom>
        </p:spPr>
      </p:pic>
      <p:grpSp>
        <p:nvGrpSpPr>
          <p:cNvPr id="12" name="Gruppieren 11"/>
          <p:cNvGrpSpPr/>
          <p:nvPr/>
        </p:nvGrpSpPr>
        <p:grpSpPr>
          <a:xfrm>
            <a:off x="14352240" y="4553744"/>
            <a:ext cx="2664296" cy="2558261"/>
            <a:chOff x="14352240" y="4553744"/>
            <a:chExt cx="2664296" cy="2558261"/>
          </a:xfrm>
        </p:grpSpPr>
        <p:sp>
          <p:nvSpPr>
            <p:cNvPr id="13" name="Pfeil nach rechts 12"/>
            <p:cNvSpPr/>
            <p:nvPr/>
          </p:nvSpPr>
          <p:spPr>
            <a:xfrm rot="7294736">
              <a:off x="13387708" y="5848735"/>
              <a:ext cx="2313848" cy="212691"/>
            </a:xfrm>
            <a:prstGeom prst="rightArrow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" name="Textfeld 13"/>
            <p:cNvSpPr txBox="1"/>
            <p:nvPr/>
          </p:nvSpPr>
          <p:spPr bwMode="auto">
            <a:xfrm>
              <a:off x="14352240" y="4553744"/>
              <a:ext cx="2664296" cy="461665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wrap="square" rtlCol="0">
              <a:spAutoFit/>
            </a:bodyPr>
            <a:lstStyle/>
            <a:p>
              <a:pPr algn="ctr"/>
              <a:r>
                <a:rPr lang="de-DE" sz="2400" dirty="0" err="1"/>
                <a:t>Irradiated</a:t>
              </a:r>
              <a:r>
                <a:rPr lang="de-DE" sz="2400" dirty="0"/>
                <a:t> </a:t>
              </a:r>
              <a:r>
                <a:rPr lang="de-DE" sz="2400" dirty="0" err="1"/>
                <a:t>targets</a:t>
              </a:r>
              <a:endParaRPr lang="de-DE" sz="2400" dirty="0"/>
            </a:p>
          </p:txBody>
        </p:sp>
      </p:grpSp>
      <p:grpSp>
        <p:nvGrpSpPr>
          <p:cNvPr id="16" name="Gruppieren 15"/>
          <p:cNvGrpSpPr/>
          <p:nvPr/>
        </p:nvGrpSpPr>
        <p:grpSpPr>
          <a:xfrm>
            <a:off x="18240672" y="4897455"/>
            <a:ext cx="2353604" cy="2550543"/>
            <a:chOff x="18240672" y="4897455"/>
            <a:chExt cx="2353604" cy="2550543"/>
          </a:xfrm>
        </p:grpSpPr>
        <p:sp>
          <p:nvSpPr>
            <p:cNvPr id="17" name="Pfeil nach rechts 16"/>
            <p:cNvSpPr/>
            <p:nvPr/>
          </p:nvSpPr>
          <p:spPr>
            <a:xfrm rot="3470611">
              <a:off x="18727514" y="6180824"/>
              <a:ext cx="2316023" cy="218326"/>
            </a:xfrm>
            <a:prstGeom prst="rightArrow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" name="Textfeld 19"/>
            <p:cNvSpPr txBox="1"/>
            <p:nvPr/>
          </p:nvSpPr>
          <p:spPr bwMode="auto">
            <a:xfrm>
              <a:off x="18240672" y="4897455"/>
              <a:ext cx="2353604" cy="461665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wrap="square" rtlCol="0">
              <a:spAutoFit/>
            </a:bodyPr>
            <a:lstStyle/>
            <a:p>
              <a:pPr algn="ctr"/>
              <a:r>
                <a:rPr lang="de-DE" sz="2400" dirty="0"/>
                <a:t>GCR </a:t>
              </a:r>
              <a:r>
                <a:rPr lang="de-DE" sz="2400" dirty="0" err="1"/>
                <a:t>simulator</a:t>
              </a:r>
              <a:endParaRPr lang="de-DE" sz="2400" dirty="0"/>
            </a:p>
          </p:txBody>
        </p:sp>
      </p:grpSp>
      <p:pic>
        <p:nvPicPr>
          <p:cNvPr id="24" name="Grafik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88744" y="7389316"/>
            <a:ext cx="5219240" cy="5766118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25" name="Grafik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0112" y="7088230"/>
            <a:ext cx="7038157" cy="5859150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15" name="Picture 1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70489" y="2221087"/>
            <a:ext cx="3830071" cy="3138033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7">
            <a:extLst>
              <a:ext uri="{FF2B5EF4-FFF2-40B4-BE49-F238E27FC236}">
                <a16:creationId xmlns:a16="http://schemas.microsoft.com/office/drawing/2014/main" id="{09B3C202-86AC-7DD3-393E-1E3E8DA402BA}"/>
              </a:ext>
            </a:extLst>
          </p:cNvPr>
          <p:cNvSpPr txBox="1"/>
          <p:nvPr/>
        </p:nvSpPr>
        <p:spPr bwMode="auto">
          <a:xfrm>
            <a:off x="2038872" y="4625752"/>
            <a:ext cx="20306257" cy="440120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wrap="square" lIns="91440" tIns="45720" rIns="91440" bIns="45720" rtlCol="0" anchor="t">
            <a:spAutoFit/>
          </a:bodyPr>
          <a:lstStyle/>
          <a:p>
            <a:endParaRPr lang="en-US" sz="4000" dirty="0" smtClean="0"/>
          </a:p>
          <a:p>
            <a:r>
              <a:rPr lang="en-US" sz="4000" dirty="0" smtClean="0"/>
              <a:t>BIO</a:t>
            </a:r>
          </a:p>
          <a:p>
            <a:pPr marL="652780" lvl="1" indent="-571500">
              <a:buFont typeface="Wingdings" panose="05000000000000000000" pitchFamily="2" charset="2"/>
              <a:buChar char="Ø"/>
            </a:pPr>
            <a:r>
              <a:rPr lang="en-US" sz="4000" dirty="0" smtClean="0"/>
              <a:t>the </a:t>
            </a:r>
            <a:r>
              <a:rPr lang="en-US" sz="4000" dirty="0"/>
              <a:t>science case was presented in a detailed form to ECE and </a:t>
            </a:r>
            <a:r>
              <a:rPr lang="en-US" sz="4000" dirty="0" smtClean="0"/>
              <a:t>JSC in 2023 and 2024</a:t>
            </a:r>
          </a:p>
          <a:p>
            <a:pPr lvl="1" indent="0"/>
            <a:endParaRPr lang="en-US" sz="4000" dirty="0" smtClean="0"/>
          </a:p>
          <a:p>
            <a:r>
              <a:rPr lang="en-US" sz="4000" dirty="0" smtClean="0"/>
              <a:t>MAT</a:t>
            </a:r>
          </a:p>
          <a:p>
            <a:pPr marL="652780" indent="-571500">
              <a:buFont typeface="Wingdings" panose="05000000000000000000" pitchFamily="2" charset="2"/>
              <a:buChar char="Ø"/>
            </a:pPr>
            <a:r>
              <a:rPr lang="en-US" sz="4000" dirty="0" smtClean="0"/>
              <a:t>CBM </a:t>
            </a:r>
            <a:r>
              <a:rPr lang="en-US" sz="4000" dirty="0"/>
              <a:t>is a backup option in case the facility at the ring branch cannot be </a:t>
            </a:r>
            <a:r>
              <a:rPr lang="en-US" sz="4000" dirty="0" smtClean="0"/>
              <a:t>realized</a:t>
            </a:r>
          </a:p>
          <a:p>
            <a:pPr marL="652780" indent="-571500">
              <a:buFont typeface="Wingdings" panose="05000000000000000000" pitchFamily="2" charset="2"/>
              <a:buChar char="Ø"/>
            </a:pPr>
            <a:endParaRPr lang="en-US" sz="4000" i="1" dirty="0"/>
          </a:p>
        </p:txBody>
      </p:sp>
    </p:spTree>
    <p:extLst>
      <p:ext uri="{BB962C8B-B14F-4D97-AF65-F5344CB8AC3E}">
        <p14:creationId xmlns:p14="http://schemas.microsoft.com/office/powerpoint/2010/main" val="3100715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3551041" y="374648"/>
            <a:ext cx="17816300" cy="981077"/>
          </a:xfrm>
        </p:spPr>
        <p:txBody>
          <a:bodyPr>
            <a:normAutofit/>
          </a:bodyPr>
          <a:lstStyle/>
          <a:p>
            <a:r>
              <a:rPr lang="de-DE" dirty="0" smtClean="0">
                <a:solidFill>
                  <a:schemeClr val="tx1"/>
                </a:solidFill>
              </a:rPr>
              <a:t>TDRs </a:t>
            </a:r>
            <a:r>
              <a:rPr lang="de-DE" dirty="0" err="1" smtClean="0">
                <a:solidFill>
                  <a:schemeClr val="tx1"/>
                </a:solidFill>
              </a:rPr>
              <a:t>for</a:t>
            </a:r>
            <a:r>
              <a:rPr lang="de-DE" dirty="0" smtClean="0">
                <a:solidFill>
                  <a:schemeClr val="tx1"/>
                </a:solidFill>
              </a:rPr>
              <a:t> ES/FS/FS+ </a:t>
            </a:r>
            <a:r>
              <a:rPr lang="de-DE" dirty="0" err="1" smtClean="0">
                <a:solidFill>
                  <a:schemeClr val="tx1"/>
                </a:solidFill>
              </a:rPr>
              <a:t>submitted</a:t>
            </a:r>
            <a:r>
              <a:rPr lang="de-DE" dirty="0" smtClean="0">
                <a:solidFill>
                  <a:schemeClr val="tx1"/>
                </a:solidFill>
              </a:rPr>
              <a:t> </a:t>
            </a:r>
            <a:r>
              <a:rPr lang="de-DE" dirty="0" err="1" smtClean="0">
                <a:solidFill>
                  <a:schemeClr val="tx1"/>
                </a:solidFill>
              </a:rPr>
              <a:t>to</a:t>
            </a:r>
            <a:r>
              <a:rPr lang="de-DE" dirty="0" smtClean="0">
                <a:solidFill>
                  <a:schemeClr val="tx1"/>
                </a:solidFill>
              </a:rPr>
              <a:t> ECE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348" name="Slide Number"/>
          <p:cNvSpPr txBox="1">
            <a:spLocks noGrp="1"/>
          </p:cNvSpPr>
          <p:nvPr>
            <p:ph type="sldNum" sz="quarter" idx="2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fld id="{86CB4B4D-7CA3-9044-876B-883B54F8677D}" type="slidenum">
              <a:rPr/>
              <a:t>12</a:t>
            </a:fld>
            <a:endParaRPr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8" y="17240"/>
            <a:ext cx="3204806" cy="180020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2768" y="2033464"/>
            <a:ext cx="7740861" cy="1087320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59651" y="2033464"/>
            <a:ext cx="7740861" cy="1087320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5055D6B8-22B9-5D85-DE93-3DBB92D18BD1}"/>
              </a:ext>
            </a:extLst>
          </p:cNvPr>
          <p:cNvSpPr txBox="1"/>
          <p:nvPr/>
        </p:nvSpPr>
        <p:spPr>
          <a:xfrm>
            <a:off x="17274674" y="4193704"/>
            <a:ext cx="6870654" cy="578619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vert="horz" wrap="square" lIns="243840" tIns="121920" rIns="243840" bIns="121920" rtlCol="0" anchor="t">
            <a:spAutoFit/>
          </a:bodyPr>
          <a:lstStyle/>
          <a:p>
            <a:pPr marL="685800" marR="0" lvl="0" indent="-685800" defTabSz="12192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4000" kern="1200" noProof="0" dirty="0" smtClean="0">
                <a:solidFill>
                  <a:prstClr val="black"/>
                </a:solidFill>
              </a:rPr>
              <a:t>TDRs s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ubmitted to ECE in November 2023</a:t>
            </a:r>
          </a:p>
          <a:p>
            <a:pPr marL="685800" marR="0" lvl="0" indent="-685800" defTabSz="12192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4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685800" marR="0" lvl="0" indent="-685800" defTabSz="12192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First evaluation received in April 2024</a:t>
            </a:r>
          </a:p>
          <a:p>
            <a:pPr marL="685800" marR="0" lvl="0" indent="-685800" defTabSz="12192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4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685800" marR="0" lvl="0" indent="-685800" defTabSz="12192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4000" kern="1200" dirty="0">
                <a:solidFill>
                  <a:prstClr val="black"/>
                </a:solidFill>
              </a:rPr>
              <a:t>P</a:t>
            </a:r>
            <a:r>
              <a:rPr lang="en-US" sz="4000" kern="1200" dirty="0" smtClean="0">
                <a:solidFill>
                  <a:prstClr val="black"/>
                </a:solidFill>
              </a:rPr>
              <a:t>ositively evaluated by ECE and recommended for approval</a:t>
            </a:r>
          </a:p>
        </p:txBody>
      </p:sp>
    </p:spTree>
    <p:extLst>
      <p:ext uri="{BB962C8B-B14F-4D97-AF65-F5344CB8AC3E}">
        <p14:creationId xmlns:p14="http://schemas.microsoft.com/office/powerpoint/2010/main" val="2590855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3551041" y="374648"/>
            <a:ext cx="17816300" cy="981077"/>
          </a:xfrm>
        </p:spPr>
        <p:txBody>
          <a:bodyPr>
            <a:normAutofit/>
          </a:bodyPr>
          <a:lstStyle/>
          <a:p>
            <a:r>
              <a:rPr lang="de-DE" dirty="0" err="1"/>
              <a:t>Developments</a:t>
            </a:r>
            <a:r>
              <a:rPr lang="de-DE" dirty="0"/>
              <a:t> </a:t>
            </a:r>
            <a:r>
              <a:rPr lang="de-DE" dirty="0" err="1"/>
              <a:t>since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last </a:t>
            </a:r>
            <a:r>
              <a:rPr lang="de-DE" dirty="0" smtClean="0"/>
              <a:t>RRB12</a:t>
            </a:r>
            <a:endParaRPr lang="de-DE" dirty="0"/>
          </a:p>
        </p:txBody>
      </p:sp>
      <p:sp>
        <p:nvSpPr>
          <p:cNvPr id="348" name="Slide Number"/>
          <p:cNvSpPr txBox="1">
            <a:spLocks noGrp="1"/>
          </p:cNvSpPr>
          <p:nvPr>
            <p:ph type="sldNum" sz="quarter" idx="2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fld id="{86CB4B4D-7CA3-9044-876B-883B54F8677D}" type="slidenum">
              <a:rPr/>
              <a:t>13</a:t>
            </a:fld>
            <a:endParaRPr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8" y="17240"/>
            <a:ext cx="3204806" cy="1800200"/>
          </a:xfrm>
          <a:prstGeom prst="rect">
            <a:avLst/>
          </a:prstGeom>
        </p:spPr>
      </p:pic>
      <p:sp>
        <p:nvSpPr>
          <p:cNvPr id="5" name="Cost reductions…"/>
          <p:cNvSpPr txBox="1"/>
          <p:nvPr/>
        </p:nvSpPr>
        <p:spPr>
          <a:xfrm>
            <a:off x="1894856" y="2449155"/>
            <a:ext cx="20594288" cy="9559669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8" tIns="71438" rIns="71438" bIns="71438" anchor="ctr">
            <a:spAutoFit/>
          </a:bodyPr>
          <a:lstStyle/>
          <a:p>
            <a:pPr marL="0" marR="0" defTabSz="1821721" rtl="0" hangingPunct="0">
              <a:spcBef>
                <a:spcPts val="844"/>
              </a:spcBef>
              <a:defRPr sz="2600">
                <a:solidFill>
                  <a:srgbClr val="1F6EAD"/>
                </a:solidFill>
              </a:defRPr>
            </a:pPr>
            <a:r>
              <a:rPr lang="cs-CZ" sz="4800" dirty="0">
                <a:solidFill>
                  <a:srgbClr val="1F6EAD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rPr>
              <a:t>Major </a:t>
            </a:r>
            <a:r>
              <a:rPr lang="cs-CZ" sz="4800" dirty="0" smtClean="0">
                <a:solidFill>
                  <a:srgbClr val="1F6EAD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rPr>
              <a:t>milestones</a:t>
            </a:r>
            <a:r>
              <a:rPr lang="de-DE" sz="4800" dirty="0" smtClean="0">
                <a:solidFill>
                  <a:srgbClr val="1F6EAD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rPr>
              <a:t> </a:t>
            </a:r>
            <a:r>
              <a:rPr lang="de-DE" sz="4800" dirty="0" err="1" smtClean="0">
                <a:solidFill>
                  <a:srgbClr val="1F6EAD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rPr>
              <a:t>and</a:t>
            </a:r>
            <a:r>
              <a:rPr lang="de-DE" sz="4800" dirty="0" smtClean="0">
                <a:solidFill>
                  <a:srgbClr val="1F6EAD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rPr>
              <a:t> </a:t>
            </a:r>
            <a:r>
              <a:rPr lang="de-DE" sz="4800" dirty="0" err="1" smtClean="0">
                <a:solidFill>
                  <a:srgbClr val="1F6EAD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rPr>
              <a:t>further</a:t>
            </a:r>
            <a:r>
              <a:rPr lang="de-DE" sz="4800" dirty="0" smtClean="0">
                <a:solidFill>
                  <a:srgbClr val="1F6EAD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rPr>
              <a:t> </a:t>
            </a:r>
            <a:r>
              <a:rPr lang="de-DE" sz="4800" dirty="0" err="1" smtClean="0">
                <a:solidFill>
                  <a:srgbClr val="1F6EAD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rPr>
              <a:t>steps</a:t>
            </a:r>
            <a:endParaRPr sz="4800" dirty="0">
              <a:solidFill>
                <a:srgbClr val="1F6EAD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  <a:p>
            <a:pPr marL="457200" marR="0" lvl="4" indent="-457200" algn="just" defTabSz="1821721" rtl="0" hangingPunct="0">
              <a:spcBef>
                <a:spcPts val="1688"/>
              </a:spcBef>
              <a:buFont typeface="Wingdings" panose="05000000000000000000" pitchFamily="2" charset="2"/>
              <a:buChar char="§"/>
              <a:defRPr sz="2000"/>
            </a:pPr>
            <a:r>
              <a:rPr lang="en-GB" sz="3000" b="1" dirty="0"/>
              <a:t>BIO and MAT</a:t>
            </a:r>
            <a:r>
              <a:rPr lang="en-GB" sz="3000" dirty="0"/>
              <a:t> collaborations are focused on the preparation and run of irradiation </a:t>
            </a:r>
            <a:r>
              <a:rPr lang="en-GB" sz="3000" b="1" dirty="0"/>
              <a:t>experiments</a:t>
            </a:r>
            <a:r>
              <a:rPr lang="en-GB" sz="3000" dirty="0"/>
              <a:t> during the </a:t>
            </a:r>
            <a:r>
              <a:rPr lang="en-GB" sz="3000" b="1" dirty="0"/>
              <a:t>2024</a:t>
            </a:r>
            <a:r>
              <a:rPr lang="en-GB" sz="3000" dirty="0"/>
              <a:t> beam time block and further in </a:t>
            </a:r>
            <a:r>
              <a:rPr lang="en-GB" sz="3000" b="1" dirty="0"/>
              <a:t>2025 and 2026</a:t>
            </a:r>
          </a:p>
          <a:p>
            <a:pPr marL="457200" marR="0" lvl="4" indent="-457200" algn="just" defTabSz="1821721" rtl="0" hangingPunct="0">
              <a:spcBef>
                <a:spcPts val="1688"/>
              </a:spcBef>
              <a:buFont typeface="Wingdings" panose="05000000000000000000" pitchFamily="2" charset="2"/>
              <a:buChar char="§"/>
              <a:defRPr sz="2000"/>
            </a:pPr>
            <a:r>
              <a:rPr lang="de-DE" sz="3000" dirty="0" smtClean="0">
                <a:uFill>
                  <a:solidFill>
                    <a:srgbClr val="000000"/>
                  </a:solidFill>
                </a:uFill>
                <a:cs typeface="Arial"/>
                <a:sym typeface="Arial"/>
              </a:rPr>
              <a:t>BIOMAT </a:t>
            </a:r>
            <a:r>
              <a:rPr lang="de-DE" sz="3000" dirty="0" err="1" smtClean="0">
                <a:uFill>
                  <a:solidFill>
                    <a:srgbClr val="000000"/>
                  </a:solidFill>
                </a:uFill>
                <a:cs typeface="Arial"/>
                <a:sym typeface="Arial"/>
              </a:rPr>
              <a:t>developed</a:t>
            </a:r>
            <a:r>
              <a:rPr lang="de-DE" sz="3000" dirty="0" smtClean="0">
                <a:uFill>
                  <a:solidFill>
                    <a:srgbClr val="000000"/>
                  </a:solidFill>
                </a:uFill>
                <a:cs typeface="Arial"/>
                <a:sym typeface="Arial"/>
              </a:rPr>
              <a:t> a </a:t>
            </a:r>
            <a:r>
              <a:rPr lang="de-DE" sz="3000" dirty="0" err="1" smtClean="0">
                <a:uFill>
                  <a:solidFill>
                    <a:srgbClr val="000000"/>
                  </a:solidFill>
                </a:uFill>
                <a:cs typeface="Arial"/>
                <a:sym typeface="Arial"/>
              </a:rPr>
              <a:t>scenario</a:t>
            </a:r>
            <a:r>
              <a:rPr lang="de-DE" sz="3000" dirty="0" smtClean="0">
                <a:uFill>
                  <a:solidFill>
                    <a:srgbClr val="000000"/>
                  </a:solidFill>
                </a:uFill>
                <a:cs typeface="Arial"/>
                <a:sym typeface="Arial"/>
              </a:rPr>
              <a:t> </a:t>
            </a:r>
            <a:r>
              <a:rPr lang="de-DE" sz="3000" dirty="0" err="1" smtClean="0">
                <a:uFill>
                  <a:solidFill>
                    <a:srgbClr val="000000"/>
                  </a:solidFill>
                </a:uFill>
                <a:cs typeface="Arial"/>
                <a:sym typeface="Arial"/>
              </a:rPr>
              <a:t>to</a:t>
            </a:r>
            <a:r>
              <a:rPr lang="de-DE" sz="3000" dirty="0" smtClean="0">
                <a:uFill>
                  <a:solidFill>
                    <a:srgbClr val="000000"/>
                  </a:solidFill>
                </a:uFill>
                <a:cs typeface="Arial"/>
                <a:sym typeface="Arial"/>
              </a:rPr>
              <a:t> </a:t>
            </a:r>
            <a:r>
              <a:rPr lang="de-DE" sz="3000" dirty="0" err="1" smtClean="0">
                <a:uFill>
                  <a:solidFill>
                    <a:srgbClr val="000000"/>
                  </a:solidFill>
                </a:uFill>
                <a:cs typeface="Arial"/>
                <a:sym typeface="Arial"/>
              </a:rPr>
              <a:t>temporarily</a:t>
            </a:r>
            <a:r>
              <a:rPr lang="de-DE" sz="3000" dirty="0" smtClean="0">
                <a:uFill>
                  <a:solidFill>
                    <a:srgbClr val="000000"/>
                  </a:solidFill>
                </a:uFill>
                <a:cs typeface="Arial"/>
                <a:sym typeface="Arial"/>
              </a:rPr>
              <a:t> </a:t>
            </a:r>
            <a:r>
              <a:rPr lang="de-DE" sz="3000" dirty="0" err="1">
                <a:uFill>
                  <a:solidFill>
                    <a:srgbClr val="000000"/>
                  </a:solidFill>
                </a:uFill>
                <a:cs typeface="Arial"/>
                <a:sym typeface="Arial"/>
              </a:rPr>
              <a:t>i</a:t>
            </a:r>
            <a:r>
              <a:rPr lang="de-DE" sz="3000" dirty="0" err="1" smtClean="0">
                <a:uFill>
                  <a:solidFill>
                    <a:srgbClr val="000000"/>
                  </a:solidFill>
                </a:uFill>
                <a:cs typeface="Arial"/>
                <a:sym typeface="Arial"/>
              </a:rPr>
              <a:t>mplement</a:t>
            </a:r>
            <a:r>
              <a:rPr lang="de-DE" sz="3000" dirty="0" smtClean="0">
                <a:uFill>
                  <a:solidFill>
                    <a:srgbClr val="000000"/>
                  </a:solidFill>
                </a:uFill>
                <a:cs typeface="Arial"/>
                <a:sym typeface="Arial"/>
              </a:rPr>
              <a:t> </a:t>
            </a:r>
            <a:r>
              <a:rPr lang="de-DE" sz="3000" dirty="0" err="1" smtClean="0">
                <a:uFill>
                  <a:solidFill>
                    <a:srgbClr val="000000"/>
                  </a:solidFill>
                </a:uFill>
                <a:cs typeface="Arial"/>
                <a:sym typeface="Arial"/>
              </a:rPr>
              <a:t>part</a:t>
            </a:r>
            <a:r>
              <a:rPr lang="de-DE" sz="3000" dirty="0" smtClean="0">
                <a:uFill>
                  <a:solidFill>
                    <a:srgbClr val="000000"/>
                  </a:solidFill>
                </a:uFill>
                <a:cs typeface="Arial"/>
                <a:sym typeface="Arial"/>
              </a:rPr>
              <a:t> </a:t>
            </a:r>
            <a:r>
              <a:rPr lang="de-DE" sz="3000" dirty="0" err="1" smtClean="0">
                <a:uFill>
                  <a:solidFill>
                    <a:srgbClr val="000000"/>
                  </a:solidFill>
                </a:uFill>
                <a:cs typeface="Arial"/>
                <a:sym typeface="Arial"/>
              </a:rPr>
              <a:t>of</a:t>
            </a:r>
            <a:r>
              <a:rPr lang="de-DE" sz="3000" dirty="0" smtClean="0">
                <a:uFill>
                  <a:solidFill>
                    <a:srgbClr val="000000"/>
                  </a:solidFill>
                </a:uFill>
                <a:cs typeface="Arial"/>
                <a:sym typeface="Arial"/>
              </a:rPr>
              <a:t> </a:t>
            </a:r>
            <a:r>
              <a:rPr lang="de-DE" sz="3000" dirty="0" err="1" smtClean="0">
                <a:uFill>
                  <a:solidFill>
                    <a:srgbClr val="000000"/>
                  </a:solidFill>
                </a:uFill>
                <a:cs typeface="Arial"/>
                <a:sym typeface="Arial"/>
              </a:rPr>
              <a:t>its</a:t>
            </a:r>
            <a:r>
              <a:rPr lang="de-DE" sz="3000" dirty="0" smtClean="0">
                <a:uFill>
                  <a:solidFill>
                    <a:srgbClr val="000000"/>
                  </a:solidFill>
                </a:uFill>
                <a:cs typeface="Arial"/>
                <a:sym typeface="Arial"/>
              </a:rPr>
              <a:t> APPA cave </a:t>
            </a:r>
            <a:r>
              <a:rPr lang="de-DE" sz="3000" dirty="0" err="1" smtClean="0">
                <a:uFill>
                  <a:solidFill>
                    <a:srgbClr val="000000"/>
                  </a:solidFill>
                </a:uFill>
                <a:cs typeface="Arial"/>
                <a:sym typeface="Arial"/>
              </a:rPr>
              <a:t>equipment</a:t>
            </a:r>
            <a:r>
              <a:rPr lang="de-DE" sz="3000" dirty="0" smtClean="0">
                <a:uFill>
                  <a:solidFill>
                    <a:srgbClr val="000000"/>
                  </a:solidFill>
                </a:uFill>
                <a:cs typeface="Arial"/>
                <a:sym typeface="Arial"/>
              </a:rPr>
              <a:t> </a:t>
            </a:r>
            <a:r>
              <a:rPr lang="de-DE" sz="3000" dirty="0" err="1" smtClean="0">
                <a:uFill>
                  <a:solidFill>
                    <a:srgbClr val="000000"/>
                  </a:solidFill>
                </a:uFill>
                <a:cs typeface="Arial"/>
                <a:sym typeface="Arial"/>
              </a:rPr>
              <a:t>and</a:t>
            </a:r>
            <a:r>
              <a:rPr lang="de-DE" sz="3000" dirty="0" smtClean="0">
                <a:uFill>
                  <a:solidFill>
                    <a:srgbClr val="000000"/>
                  </a:solidFill>
                </a:uFill>
                <a:cs typeface="Arial"/>
                <a:sym typeface="Arial"/>
              </a:rPr>
              <a:t> </a:t>
            </a:r>
            <a:r>
              <a:rPr lang="de-DE" sz="3000" dirty="0" err="1" smtClean="0">
                <a:uFill>
                  <a:solidFill>
                    <a:srgbClr val="000000"/>
                  </a:solidFill>
                </a:uFill>
                <a:cs typeface="Arial"/>
                <a:sym typeface="Arial"/>
              </a:rPr>
              <a:t>program</a:t>
            </a:r>
            <a:r>
              <a:rPr lang="de-DE" sz="3000" dirty="0" smtClean="0">
                <a:uFill>
                  <a:solidFill>
                    <a:srgbClr val="000000"/>
                  </a:solidFill>
                </a:uFill>
                <a:cs typeface="Arial"/>
                <a:sym typeface="Arial"/>
              </a:rPr>
              <a:t> at </a:t>
            </a:r>
            <a:r>
              <a:rPr lang="de-DE" sz="3000" dirty="0" err="1" smtClean="0">
                <a:uFill>
                  <a:solidFill>
                    <a:srgbClr val="000000"/>
                  </a:solidFill>
                </a:uFill>
                <a:cs typeface="Arial"/>
                <a:sym typeface="Arial"/>
              </a:rPr>
              <a:t>the</a:t>
            </a:r>
            <a:r>
              <a:rPr lang="de-DE" sz="3000" dirty="0" smtClean="0">
                <a:uFill>
                  <a:solidFill>
                    <a:srgbClr val="000000"/>
                  </a:solidFill>
                </a:uFill>
                <a:cs typeface="Arial"/>
                <a:sym typeface="Arial"/>
              </a:rPr>
              <a:t> </a:t>
            </a:r>
            <a:r>
              <a:rPr lang="de-DE" sz="3000" b="1" dirty="0" smtClean="0">
                <a:uFill>
                  <a:solidFill>
                    <a:srgbClr val="000000"/>
                  </a:solidFill>
                </a:uFill>
                <a:cs typeface="Arial"/>
                <a:sym typeface="Arial"/>
              </a:rPr>
              <a:t>S-FRS ring </a:t>
            </a:r>
            <a:r>
              <a:rPr lang="de-DE" sz="3000" b="1" dirty="0" err="1" smtClean="0">
                <a:uFill>
                  <a:solidFill>
                    <a:srgbClr val="000000"/>
                  </a:solidFill>
                </a:uFill>
                <a:cs typeface="Arial"/>
                <a:sym typeface="Arial"/>
              </a:rPr>
              <a:t>branch</a:t>
            </a:r>
            <a:r>
              <a:rPr lang="de-DE" sz="3000" b="1" dirty="0" smtClean="0">
                <a:uFill>
                  <a:solidFill>
                    <a:srgbClr val="000000"/>
                  </a:solidFill>
                </a:uFill>
                <a:cs typeface="Arial"/>
                <a:sym typeface="Arial"/>
              </a:rPr>
              <a:t> </a:t>
            </a:r>
            <a:r>
              <a:rPr lang="de-DE" sz="3000" b="1" dirty="0" err="1" smtClean="0">
                <a:uFill>
                  <a:solidFill>
                    <a:srgbClr val="000000"/>
                  </a:solidFill>
                </a:uFill>
                <a:cs typeface="Arial"/>
                <a:sym typeface="Arial"/>
              </a:rPr>
              <a:t>and</a:t>
            </a:r>
            <a:r>
              <a:rPr lang="de-DE" sz="3000" b="1" dirty="0" smtClean="0">
                <a:uFill>
                  <a:solidFill>
                    <a:srgbClr val="000000"/>
                  </a:solidFill>
                </a:uFill>
                <a:cs typeface="Arial"/>
                <a:sym typeface="Arial"/>
              </a:rPr>
              <a:t> CBM cave</a:t>
            </a:r>
          </a:p>
          <a:p>
            <a:pPr marL="0" marR="0" lvl="4" indent="0" algn="just" defTabSz="1821721" rtl="0" hangingPunct="0">
              <a:spcBef>
                <a:spcPts val="1688"/>
              </a:spcBef>
              <a:defRPr sz="2000"/>
            </a:pPr>
            <a:endParaRPr lang="en-US" sz="2000" b="1" dirty="0"/>
          </a:p>
          <a:p>
            <a:pPr marL="0" marR="0" defTabSz="1821721" rtl="0" hangingPunct="0">
              <a:spcBef>
                <a:spcPts val="844"/>
              </a:spcBef>
              <a:defRPr sz="2600">
                <a:solidFill>
                  <a:srgbClr val="1F6EAD"/>
                </a:solidFill>
              </a:defRPr>
            </a:pPr>
            <a:r>
              <a:rPr lang="en-US" sz="4800" dirty="0">
                <a:solidFill>
                  <a:srgbClr val="1F6EAD"/>
                </a:solidFill>
                <a:uFill>
                  <a:solidFill>
                    <a:srgbClr val="000000"/>
                  </a:solidFill>
                </a:uFill>
                <a:sym typeface="Arial"/>
              </a:rPr>
              <a:t>Construction and testing and FAIR </a:t>
            </a:r>
            <a:r>
              <a:rPr lang="en-US" sz="4800" dirty="0" smtClean="0">
                <a:solidFill>
                  <a:srgbClr val="1F6EAD"/>
                </a:solidFill>
                <a:uFill>
                  <a:solidFill>
                    <a:srgbClr val="000000"/>
                  </a:solidFill>
                </a:uFill>
                <a:sym typeface="Arial"/>
              </a:rPr>
              <a:t>Phase-0</a:t>
            </a:r>
            <a:endParaRPr lang="en-US" sz="4800" dirty="0">
              <a:solidFill>
                <a:srgbClr val="1F6EAD"/>
              </a:solidFill>
              <a:uFill>
                <a:solidFill>
                  <a:srgbClr val="000000"/>
                </a:solidFill>
              </a:uFill>
              <a:sym typeface="Arial"/>
            </a:endParaRPr>
          </a:p>
          <a:p>
            <a:pPr marL="457200" marR="0" lvl="5" indent="-457200" defTabSz="1821721" rtl="0" hangingPunct="0">
              <a:spcBef>
                <a:spcPts val="1688"/>
              </a:spcBef>
              <a:buFont typeface="Wingdings" panose="05000000000000000000" pitchFamily="2" charset="2"/>
              <a:buChar char="§"/>
              <a:defRPr sz="2000"/>
            </a:pPr>
            <a:r>
              <a:rPr lang="en-GB" sz="3000" dirty="0"/>
              <a:t>(BIO) for the first time worldwide the </a:t>
            </a:r>
            <a:r>
              <a:rPr lang="en-GB" sz="3000" b="1" dirty="0"/>
              <a:t>simultaneous acceleration</a:t>
            </a:r>
            <a:r>
              <a:rPr lang="en-GB" sz="3000" dirty="0"/>
              <a:t> of a beam with two ion species within one bunch (</a:t>
            </a:r>
            <a:r>
              <a:rPr lang="en-GB" sz="3000" b="1" baseline="30000" dirty="0"/>
              <a:t>12</a:t>
            </a:r>
            <a:r>
              <a:rPr lang="en-GB" sz="3000" b="1" dirty="0"/>
              <a:t>C</a:t>
            </a:r>
            <a:r>
              <a:rPr lang="en-GB" sz="3000" b="1" baseline="30000" dirty="0"/>
              <a:t>6+</a:t>
            </a:r>
            <a:r>
              <a:rPr lang="en-GB" sz="3000" b="1" dirty="0"/>
              <a:t> and </a:t>
            </a:r>
            <a:r>
              <a:rPr lang="en-GB" sz="3000" b="1" baseline="30000" dirty="0"/>
              <a:t>4</a:t>
            </a:r>
            <a:r>
              <a:rPr lang="en-GB" sz="3000" b="1" dirty="0"/>
              <a:t>He</a:t>
            </a:r>
            <a:r>
              <a:rPr lang="en-GB" sz="3000" b="1" baseline="30000" dirty="0"/>
              <a:t>2+</a:t>
            </a:r>
            <a:r>
              <a:rPr lang="en-GB" sz="3000" dirty="0"/>
              <a:t>), including the transport through the entire accelerator and the delivery to the experimental cave, was successfully demonstrated.</a:t>
            </a:r>
          </a:p>
          <a:p>
            <a:pPr marL="457200" marR="0" lvl="5" indent="-457200" defTabSz="1821721" rtl="0" hangingPunct="0">
              <a:spcBef>
                <a:spcPts val="1688"/>
              </a:spcBef>
              <a:buFont typeface="Wingdings" panose="05000000000000000000" pitchFamily="2" charset="2"/>
              <a:buChar char="§"/>
              <a:defRPr sz="2000"/>
            </a:pPr>
            <a:r>
              <a:rPr lang="en-US" sz="3000" dirty="0"/>
              <a:t>(BIO) final</a:t>
            </a:r>
            <a:r>
              <a:rPr lang="en-GB" sz="3000" dirty="0"/>
              <a:t> test of the </a:t>
            </a:r>
            <a:r>
              <a:rPr lang="en-GB" sz="3000" b="1" dirty="0"/>
              <a:t>galactic cosmic ray</a:t>
            </a:r>
            <a:r>
              <a:rPr lang="en-GB" sz="3000" dirty="0"/>
              <a:t> (GCR) </a:t>
            </a:r>
            <a:r>
              <a:rPr lang="en-GB" sz="3000" b="1" dirty="0"/>
              <a:t>simulator</a:t>
            </a:r>
            <a:r>
              <a:rPr lang="en-GB" sz="3000" dirty="0"/>
              <a:t> (funded by ESA) was performed in April 2024. The test used </a:t>
            </a:r>
            <a:r>
              <a:rPr lang="en-GB" sz="3000" baseline="30000" dirty="0"/>
              <a:t>56</a:t>
            </a:r>
            <a:r>
              <a:rPr lang="en-GB" sz="3000" dirty="0"/>
              <a:t>Fe-ions at 1 GeV/n. Starting in 2025, the facility will be offered to all external users of the ESA-sponsored space radiation research program (IBER; </a:t>
            </a:r>
            <a:r>
              <a:rPr lang="en-GB" sz="3000" u="sng" dirty="0">
                <a:hlinkClick r:id="rId3"/>
              </a:rPr>
              <a:t>www.gsi.de/IBER</a:t>
            </a:r>
            <a:r>
              <a:rPr lang="en-GB" sz="3000" dirty="0"/>
              <a:t>).</a:t>
            </a:r>
          </a:p>
          <a:p>
            <a:pPr marL="457200" marR="0" lvl="5" indent="-457200" defTabSz="1821721" rtl="0" hangingPunct="0">
              <a:spcBef>
                <a:spcPts val="1688"/>
              </a:spcBef>
              <a:buFont typeface="Wingdings" panose="05000000000000000000" pitchFamily="2" charset="2"/>
              <a:buChar char="§"/>
              <a:defRPr sz="2000"/>
            </a:pPr>
            <a:r>
              <a:rPr lang="en-GB" sz="3000" dirty="0"/>
              <a:t>(MAT)</a:t>
            </a:r>
            <a:r>
              <a:rPr lang="en-GB" sz="3000" b="1" dirty="0"/>
              <a:t> high-pressure irradiation platform</a:t>
            </a:r>
            <a:r>
              <a:rPr lang="en-GB" sz="3000" dirty="0"/>
              <a:t> is in the process of being further developed in terms of beam collimation, control systems and </a:t>
            </a:r>
            <a:r>
              <a:rPr lang="en-GB" sz="3000" dirty="0" smtClean="0"/>
              <a:t>dosimetry</a:t>
            </a:r>
            <a:endParaRPr lang="en-US" sz="2000" dirty="0" smtClean="0"/>
          </a:p>
          <a:p>
            <a:pPr marL="0" marR="0" lvl="5" indent="0" defTabSz="1821721" rtl="0" hangingPunct="0">
              <a:spcBef>
                <a:spcPts val="1688"/>
              </a:spcBef>
              <a:defRPr sz="2000"/>
            </a:pPr>
            <a:endParaRPr lang="en-GB" sz="3000" dirty="0"/>
          </a:p>
        </p:txBody>
      </p:sp>
    </p:spTree>
    <p:extLst>
      <p:ext uri="{BB962C8B-B14F-4D97-AF65-F5344CB8AC3E}">
        <p14:creationId xmlns:p14="http://schemas.microsoft.com/office/powerpoint/2010/main" val="356650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3551041" y="374648"/>
            <a:ext cx="17816300" cy="981077"/>
          </a:xfrm>
        </p:spPr>
        <p:txBody>
          <a:bodyPr>
            <a:normAutofit/>
          </a:bodyPr>
          <a:lstStyle/>
          <a:p>
            <a:r>
              <a:rPr lang="de-DE" dirty="0" err="1"/>
              <a:t>Developments</a:t>
            </a:r>
            <a:r>
              <a:rPr lang="de-DE" dirty="0"/>
              <a:t> </a:t>
            </a:r>
            <a:r>
              <a:rPr lang="de-DE" dirty="0" err="1"/>
              <a:t>since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last </a:t>
            </a:r>
            <a:r>
              <a:rPr lang="de-DE" dirty="0" smtClean="0"/>
              <a:t>RRB12</a:t>
            </a:r>
            <a:endParaRPr lang="de-DE" dirty="0"/>
          </a:p>
        </p:txBody>
      </p:sp>
      <p:sp>
        <p:nvSpPr>
          <p:cNvPr id="348" name="Slide Number"/>
          <p:cNvSpPr txBox="1">
            <a:spLocks noGrp="1"/>
          </p:cNvSpPr>
          <p:nvPr>
            <p:ph type="sldNum" sz="quarter" idx="2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fld id="{86CB4B4D-7CA3-9044-876B-883B54F8677D}" type="slidenum">
              <a:rPr/>
              <a:t>14</a:t>
            </a:fld>
            <a:endParaRPr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8" y="17240"/>
            <a:ext cx="3204806" cy="1800200"/>
          </a:xfrm>
          <a:prstGeom prst="rect">
            <a:avLst/>
          </a:prstGeom>
        </p:spPr>
      </p:pic>
      <p:sp>
        <p:nvSpPr>
          <p:cNvPr id="5" name="Cost reductions…"/>
          <p:cNvSpPr txBox="1"/>
          <p:nvPr/>
        </p:nvSpPr>
        <p:spPr>
          <a:xfrm>
            <a:off x="1894856" y="2227300"/>
            <a:ext cx="20594288" cy="1000338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8" tIns="71438" rIns="71438" bIns="71438" anchor="ctr">
            <a:spAutoFit/>
          </a:bodyPr>
          <a:lstStyle/>
          <a:p>
            <a:pPr marL="0" marR="0" defTabSz="1821721" rtl="0" hangingPunct="0">
              <a:spcBef>
                <a:spcPts val="844"/>
              </a:spcBef>
              <a:defRPr sz="2600">
                <a:solidFill>
                  <a:srgbClr val="1F6EAD"/>
                </a:solidFill>
              </a:defRPr>
            </a:pPr>
            <a:r>
              <a:rPr lang="en-US" sz="4800" dirty="0">
                <a:solidFill>
                  <a:srgbClr val="1F6EAD"/>
                </a:solidFill>
                <a:uFill>
                  <a:solidFill>
                    <a:srgbClr val="000000"/>
                  </a:solidFill>
                </a:uFill>
                <a:sym typeface="Arial"/>
              </a:rPr>
              <a:t>Contracts</a:t>
            </a:r>
          </a:p>
          <a:p>
            <a:pPr marL="457200" marR="0" lvl="4" indent="-457200" algn="just" defTabSz="1821721" rtl="0" hangingPunct="0">
              <a:spcBef>
                <a:spcPts val="1688"/>
              </a:spcBef>
              <a:buFont typeface="Wingdings" panose="05000000000000000000" pitchFamily="2" charset="2"/>
              <a:buChar char="§"/>
              <a:defRPr sz="2000"/>
            </a:pPr>
            <a:r>
              <a:rPr lang="en-US" sz="3000" dirty="0">
                <a:uFill>
                  <a:solidFill>
                    <a:srgbClr val="000000"/>
                  </a:solidFill>
                </a:uFill>
                <a:sym typeface="Arial"/>
              </a:rPr>
              <a:t>BIOMAT has no running contracts for in-kind contributions</a:t>
            </a:r>
            <a:endParaRPr lang="en-US" sz="3000" b="1" dirty="0">
              <a:uFill>
                <a:solidFill>
                  <a:srgbClr val="000000"/>
                </a:solidFill>
              </a:uFill>
              <a:sym typeface="Arial"/>
            </a:endParaRPr>
          </a:p>
          <a:p>
            <a:pPr marL="0" marR="0" lvl="4" indent="0" algn="just" defTabSz="1821721" rtl="0" hangingPunct="0">
              <a:spcBef>
                <a:spcPts val="1688"/>
              </a:spcBef>
              <a:defRPr sz="2000"/>
            </a:pPr>
            <a:endParaRPr lang="en-US" sz="2000" b="1" dirty="0"/>
          </a:p>
          <a:p>
            <a:pPr marL="0" marR="0" defTabSz="1821721" rtl="0" hangingPunct="0">
              <a:spcBef>
                <a:spcPts val="844"/>
              </a:spcBef>
              <a:defRPr sz="2600">
                <a:solidFill>
                  <a:srgbClr val="1F6EAD"/>
                </a:solidFill>
              </a:defRPr>
            </a:pPr>
            <a:r>
              <a:rPr lang="en-US" sz="4800" dirty="0" smtClean="0">
                <a:solidFill>
                  <a:srgbClr val="1F6EAD"/>
                </a:solidFill>
                <a:uFill>
                  <a:solidFill>
                    <a:srgbClr val="000000"/>
                  </a:solidFill>
                </a:uFill>
                <a:sym typeface="Arial"/>
              </a:rPr>
              <a:t>Technical design reports</a:t>
            </a:r>
            <a:endParaRPr lang="en-US" sz="4800" dirty="0">
              <a:solidFill>
                <a:srgbClr val="1F6EAD"/>
              </a:solidFill>
              <a:uFill>
                <a:solidFill>
                  <a:srgbClr val="000000"/>
                </a:solidFill>
              </a:uFill>
              <a:sym typeface="Arial"/>
            </a:endParaRPr>
          </a:p>
          <a:p>
            <a:pPr marL="457200" marR="0" lvl="4" indent="-457200" algn="just" defTabSz="1821721" rtl="0" hangingPunct="0">
              <a:spcBef>
                <a:spcPts val="1688"/>
              </a:spcBef>
              <a:buFont typeface="Wingdings" panose="05000000000000000000" pitchFamily="2" charset="2"/>
              <a:buChar char="§"/>
              <a:defRPr sz="2000"/>
            </a:pPr>
            <a:r>
              <a:rPr lang="en-US" sz="3000" dirty="0" smtClean="0">
                <a:uFill>
                  <a:solidFill>
                    <a:srgbClr val="000000"/>
                  </a:solidFill>
                </a:uFill>
                <a:sym typeface="Arial"/>
              </a:rPr>
              <a:t>already mentioned </a:t>
            </a:r>
            <a:r>
              <a:rPr lang="cs-CZ" sz="3000" dirty="0" smtClean="0">
                <a:uFill>
                  <a:solidFill>
                    <a:srgbClr val="000000"/>
                  </a:solidFill>
                </a:uFill>
                <a:sym typeface="Arial"/>
              </a:rPr>
              <a:t>before</a:t>
            </a:r>
            <a:endParaRPr lang="en-US" sz="3000" b="1" dirty="0" smtClean="0">
              <a:uFill>
                <a:solidFill>
                  <a:srgbClr val="000000"/>
                </a:solidFill>
              </a:uFill>
              <a:sym typeface="Arial"/>
            </a:endParaRPr>
          </a:p>
          <a:p>
            <a:pPr marL="0" marR="0" lvl="4" indent="0" algn="just" defTabSz="1821721" rtl="0" hangingPunct="0">
              <a:spcBef>
                <a:spcPts val="1688"/>
              </a:spcBef>
              <a:defRPr sz="2000"/>
            </a:pPr>
            <a:endParaRPr lang="en-US" sz="2000" b="1" dirty="0"/>
          </a:p>
          <a:p>
            <a:pPr marL="0" marR="0" defTabSz="1821721" rtl="0" hangingPunct="0">
              <a:spcBef>
                <a:spcPts val="844"/>
              </a:spcBef>
              <a:defRPr sz="2600">
                <a:solidFill>
                  <a:srgbClr val="1F6EAD"/>
                </a:solidFill>
              </a:defRPr>
            </a:pPr>
            <a:r>
              <a:rPr lang="de-DE" sz="4800" dirty="0" err="1">
                <a:solidFill>
                  <a:srgbClr val="1F6EAD"/>
                </a:solidFill>
                <a:uFill>
                  <a:solidFill>
                    <a:srgbClr val="000000"/>
                  </a:solidFill>
                </a:uFill>
                <a:sym typeface="Arial"/>
              </a:rPr>
              <a:t>Funding</a:t>
            </a:r>
            <a:endParaRPr lang="de-DE" sz="4800" dirty="0">
              <a:solidFill>
                <a:srgbClr val="1F6EAD"/>
              </a:solidFill>
              <a:uFill>
                <a:solidFill>
                  <a:srgbClr val="000000"/>
                </a:solidFill>
              </a:uFill>
              <a:sym typeface="Arial"/>
            </a:endParaRPr>
          </a:p>
          <a:p>
            <a:pPr marL="457200" marR="0" lvl="5" indent="-457200" defTabSz="1821721" rtl="0" hangingPunct="0">
              <a:spcBef>
                <a:spcPts val="1688"/>
              </a:spcBef>
              <a:buFont typeface="Wingdings" panose="05000000000000000000" pitchFamily="2" charset="2"/>
              <a:buChar char="§"/>
              <a:defRPr sz="2000"/>
            </a:pPr>
            <a:r>
              <a:rPr lang="en-GB" sz="3000" b="1" dirty="0"/>
              <a:t>BIO</a:t>
            </a:r>
            <a:r>
              <a:rPr lang="en-GB" sz="3000" dirty="0"/>
              <a:t> collaboration secured additional funding through a new </a:t>
            </a:r>
            <a:r>
              <a:rPr lang="en-GB" sz="3000" b="1" dirty="0"/>
              <a:t>ERC grant</a:t>
            </a:r>
            <a:r>
              <a:rPr lang="en-GB" sz="3000" dirty="0"/>
              <a:t> (</a:t>
            </a:r>
            <a:r>
              <a:rPr lang="en-GB" sz="3000" dirty="0" err="1"/>
              <a:t>CoG</a:t>
            </a:r>
            <a:r>
              <a:rPr lang="en-GB" sz="3000" dirty="0"/>
              <a:t> 2024, PI Christian Graeff, GSI).</a:t>
            </a:r>
            <a:br>
              <a:rPr lang="en-GB" sz="3000" dirty="0"/>
            </a:br>
            <a:r>
              <a:rPr lang="en-GB" sz="3000" dirty="0"/>
              <a:t>A first experimental test for the new ERC grant has been completed during the engineering run in 2023</a:t>
            </a:r>
          </a:p>
          <a:p>
            <a:pPr marL="457200" marR="0" lvl="5" indent="-457200" defTabSz="1821721" rtl="0" hangingPunct="0">
              <a:spcBef>
                <a:spcPts val="1688"/>
              </a:spcBef>
              <a:buFont typeface="Wingdings" panose="05000000000000000000" pitchFamily="2" charset="2"/>
              <a:buChar char="§"/>
              <a:defRPr sz="2000"/>
            </a:pPr>
            <a:r>
              <a:rPr lang="en-GB" sz="3000" b="1" dirty="0"/>
              <a:t>BIO</a:t>
            </a:r>
            <a:r>
              <a:rPr lang="en-GB" sz="3000" dirty="0"/>
              <a:t> department leads a new </a:t>
            </a:r>
            <a:r>
              <a:rPr lang="en-GB" sz="3000" b="1" dirty="0"/>
              <a:t>Marie Cutie ITN</a:t>
            </a:r>
            <a:r>
              <a:rPr lang="en-GB" sz="3000" dirty="0"/>
              <a:t> network including 28 partners (4 M€ in total) on upright radiotherapy</a:t>
            </a:r>
          </a:p>
          <a:p>
            <a:pPr marL="457200" marR="0" lvl="5" indent="-457200" defTabSz="1821721" rtl="0" hangingPunct="0">
              <a:spcBef>
                <a:spcPts val="1688"/>
              </a:spcBef>
              <a:buFont typeface="Wingdings" panose="05000000000000000000" pitchFamily="2" charset="2"/>
              <a:buChar char="§"/>
              <a:defRPr sz="2000"/>
            </a:pPr>
            <a:r>
              <a:rPr lang="en-GB" sz="3000" b="1" dirty="0"/>
              <a:t>MAT</a:t>
            </a:r>
            <a:r>
              <a:rPr lang="en-GB" sz="3000" dirty="0"/>
              <a:t> collaboration secured additional funds for investigations in FAIR-Phase-0 through a new </a:t>
            </a:r>
            <a:r>
              <a:rPr lang="en-GB" sz="3000" b="1" dirty="0"/>
              <a:t>research group, ‘Transient Sieves’</a:t>
            </a:r>
            <a:r>
              <a:rPr lang="en-GB" sz="3000" dirty="0"/>
              <a:t>, in the framework of a Deutsche </a:t>
            </a:r>
            <a:r>
              <a:rPr lang="en-GB" sz="3000" dirty="0" err="1"/>
              <a:t>Forschungsgemeinschaft</a:t>
            </a:r>
            <a:r>
              <a:rPr lang="en-GB" sz="3000" dirty="0"/>
              <a:t> </a:t>
            </a:r>
            <a:r>
              <a:rPr lang="en-GB" sz="3000" b="1" dirty="0"/>
              <a:t>(DFG) funding program</a:t>
            </a:r>
            <a:r>
              <a:rPr lang="en-GB" sz="3000" dirty="0"/>
              <a:t>.</a:t>
            </a:r>
            <a:br>
              <a:rPr lang="en-GB" sz="3000" dirty="0"/>
            </a:br>
            <a:r>
              <a:rPr lang="en-GB" sz="3000" dirty="0"/>
              <a:t>The group brings together researchers from GSI and the TU Darmstadt. The goal is to develop a new concept for material separation, based on e.g. ac-controlled track-etched pores that change their selectivity as the material passes through, with possible future applications for filtering antibiotic residues from </a:t>
            </a:r>
            <a:r>
              <a:rPr lang="en-GB" sz="3000" dirty="0" smtClean="0"/>
              <a:t>wastewater</a:t>
            </a:r>
          </a:p>
          <a:p>
            <a:pPr marL="0" marR="0" lvl="5" indent="0" defTabSz="1821721" rtl="0" hangingPunct="0">
              <a:spcBef>
                <a:spcPts val="1688"/>
              </a:spcBef>
              <a:defRPr sz="2000"/>
            </a:pPr>
            <a:endParaRPr lang="en-GB" sz="3000" dirty="0"/>
          </a:p>
        </p:txBody>
      </p:sp>
    </p:spTree>
    <p:extLst>
      <p:ext uri="{BB962C8B-B14F-4D97-AF65-F5344CB8AC3E}">
        <p14:creationId xmlns:p14="http://schemas.microsoft.com/office/powerpoint/2010/main" val="3513204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3551041" y="374648"/>
            <a:ext cx="17816300" cy="981077"/>
          </a:xfrm>
        </p:spPr>
        <p:txBody>
          <a:bodyPr>
            <a:normAutofit/>
          </a:bodyPr>
          <a:lstStyle/>
          <a:p>
            <a:r>
              <a:rPr lang="de-DE" dirty="0" err="1"/>
              <a:t>Developments</a:t>
            </a:r>
            <a:r>
              <a:rPr lang="de-DE" dirty="0"/>
              <a:t> </a:t>
            </a:r>
            <a:r>
              <a:rPr lang="de-DE" dirty="0" err="1"/>
              <a:t>since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last </a:t>
            </a:r>
            <a:r>
              <a:rPr lang="de-DE" dirty="0" smtClean="0"/>
              <a:t>RRB12</a:t>
            </a:r>
            <a:endParaRPr lang="de-DE" dirty="0"/>
          </a:p>
        </p:txBody>
      </p:sp>
      <p:sp>
        <p:nvSpPr>
          <p:cNvPr id="348" name="Slide Number"/>
          <p:cNvSpPr txBox="1">
            <a:spLocks noGrp="1"/>
          </p:cNvSpPr>
          <p:nvPr>
            <p:ph type="sldNum" sz="quarter" idx="2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fld id="{86CB4B4D-7CA3-9044-876B-883B54F8677D}" type="slidenum">
              <a:rPr/>
              <a:t>15</a:t>
            </a:fld>
            <a:endParaRPr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8" y="17240"/>
            <a:ext cx="3204806" cy="1800200"/>
          </a:xfrm>
          <a:prstGeom prst="rect">
            <a:avLst/>
          </a:prstGeom>
        </p:spPr>
      </p:pic>
      <p:sp>
        <p:nvSpPr>
          <p:cNvPr id="5" name="Cost reductions…"/>
          <p:cNvSpPr txBox="1"/>
          <p:nvPr/>
        </p:nvSpPr>
        <p:spPr>
          <a:xfrm>
            <a:off x="1894856" y="2825552"/>
            <a:ext cx="20594288" cy="4306949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8" tIns="71438" rIns="71438" bIns="71438" anchor="ctr">
            <a:spAutoFit/>
          </a:bodyPr>
          <a:lstStyle/>
          <a:p>
            <a:pPr marL="0" marR="0" defTabSz="1821721" rtl="0" hangingPunct="0">
              <a:spcBef>
                <a:spcPts val="844"/>
              </a:spcBef>
              <a:defRPr sz="2600">
                <a:solidFill>
                  <a:srgbClr val="1F6EAD"/>
                </a:solidFill>
              </a:defRPr>
            </a:pPr>
            <a:r>
              <a:rPr lang="en-US" sz="4800" dirty="0" smtClean="0">
                <a:solidFill>
                  <a:srgbClr val="1F6EAD"/>
                </a:solidFill>
                <a:uFill>
                  <a:solidFill>
                    <a:srgbClr val="000000"/>
                  </a:solidFill>
                </a:uFill>
                <a:sym typeface="Arial"/>
              </a:rPr>
              <a:t>News </a:t>
            </a:r>
            <a:r>
              <a:rPr lang="en-US" sz="4800" dirty="0">
                <a:solidFill>
                  <a:srgbClr val="1F6EAD"/>
                </a:solidFill>
                <a:uFill>
                  <a:solidFill>
                    <a:srgbClr val="000000"/>
                  </a:solidFill>
                </a:uFill>
                <a:sym typeface="Arial"/>
              </a:rPr>
              <a:t>from collaborations</a:t>
            </a:r>
          </a:p>
          <a:p>
            <a:pPr marL="457200" marR="0" lvl="4" indent="-457200" algn="just" defTabSz="1821721" rtl="0" hangingPunct="0">
              <a:spcBef>
                <a:spcPts val="1688"/>
              </a:spcBef>
              <a:buFont typeface="Wingdings" panose="05000000000000000000" pitchFamily="2" charset="2"/>
              <a:buChar char="§"/>
              <a:defRPr sz="2000"/>
            </a:pPr>
            <a:r>
              <a:rPr lang="en-US" sz="3000" b="1" dirty="0" smtClean="0"/>
              <a:t>The 3rd </a:t>
            </a:r>
            <a:r>
              <a:rPr lang="en-US" sz="3000" b="1" dirty="0"/>
              <a:t>ESA-FAIR Summer School</a:t>
            </a:r>
            <a:r>
              <a:rPr lang="en-US" sz="3000" dirty="0"/>
              <a:t> was held in </a:t>
            </a:r>
            <a:r>
              <a:rPr lang="en-US" sz="3000" dirty="0" smtClean="0"/>
              <a:t>July and August 2023. </a:t>
            </a:r>
            <a:r>
              <a:rPr lang="en-US" sz="3000" dirty="0"/>
              <a:t>Half of the school </a:t>
            </a:r>
            <a:r>
              <a:rPr lang="en-US" sz="3000" dirty="0" smtClean="0"/>
              <a:t>took place at </a:t>
            </a:r>
            <a:r>
              <a:rPr lang="en-US" sz="3000" dirty="0"/>
              <a:t>ESOC with lectures and visits to the center, followed by hand-on activities at GSI. </a:t>
            </a:r>
            <a:r>
              <a:rPr lang="en-US" sz="3000" dirty="0" smtClean="0"/>
              <a:t>16 </a:t>
            </a:r>
            <a:r>
              <a:rPr lang="en-US" sz="3000" dirty="0"/>
              <a:t>students completed the school, which is funded by </a:t>
            </a:r>
            <a:r>
              <a:rPr lang="en-US" sz="3000" dirty="0" smtClean="0"/>
              <a:t>ESA</a:t>
            </a:r>
          </a:p>
          <a:p>
            <a:pPr marL="457200" marR="0" lvl="4" indent="-457200" algn="just" defTabSz="1821721" rtl="0" hangingPunct="0">
              <a:spcBef>
                <a:spcPts val="1688"/>
              </a:spcBef>
              <a:buFont typeface="Wingdings" panose="05000000000000000000" pitchFamily="2" charset="2"/>
              <a:buChar char="§"/>
              <a:defRPr sz="2000"/>
            </a:pPr>
            <a:r>
              <a:rPr lang="en-GB" sz="3000" dirty="0"/>
              <a:t>Dr. Gregorio </a:t>
            </a:r>
            <a:r>
              <a:rPr lang="en-GB" sz="3000" dirty="0" err="1"/>
              <a:t>Laucirica</a:t>
            </a:r>
            <a:r>
              <a:rPr lang="en-GB" sz="3000" dirty="0"/>
              <a:t> has been awarded a </a:t>
            </a:r>
            <a:r>
              <a:rPr lang="en-GB" sz="3000" b="1" dirty="0"/>
              <a:t>EU MSCA postdoctoral fellowship</a:t>
            </a:r>
            <a:r>
              <a:rPr lang="en-GB" sz="3000" dirty="0"/>
              <a:t> hosted by MAT to conduct the project </a:t>
            </a:r>
            <a:r>
              <a:rPr lang="en-GB" sz="3000" dirty="0" err="1"/>
              <a:t>NanoBioSens</a:t>
            </a:r>
            <a:r>
              <a:rPr lang="en-GB" sz="3000" dirty="0"/>
              <a:t>, developing a promising combination of single track-etched </a:t>
            </a:r>
            <a:r>
              <a:rPr lang="en-GB" sz="3000" dirty="0" err="1"/>
              <a:t>nanochannels</a:t>
            </a:r>
            <a:r>
              <a:rPr lang="en-GB" sz="3000" dirty="0"/>
              <a:t> and electrochemical sensing</a:t>
            </a:r>
          </a:p>
          <a:p>
            <a:pPr marL="457200" marR="0" lvl="4" indent="-457200" algn="just" defTabSz="1821721" rtl="0" hangingPunct="0">
              <a:spcBef>
                <a:spcPts val="1688"/>
              </a:spcBef>
              <a:buFont typeface="Wingdings" panose="05000000000000000000" pitchFamily="2" charset="2"/>
              <a:buChar char="§"/>
              <a:defRPr sz="2000"/>
            </a:pP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15733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3551041" y="374648"/>
            <a:ext cx="17816300" cy="981077"/>
          </a:xfrm>
        </p:spPr>
        <p:txBody>
          <a:bodyPr>
            <a:normAutofit/>
          </a:bodyPr>
          <a:lstStyle/>
          <a:p>
            <a:r>
              <a:rPr lang="de-DE" dirty="0" err="1"/>
              <a:t>Funding</a:t>
            </a:r>
            <a:r>
              <a:rPr lang="de-DE" dirty="0"/>
              <a:t> </a:t>
            </a:r>
            <a:r>
              <a:rPr lang="de-DE" dirty="0" err="1"/>
              <a:t>table</a:t>
            </a:r>
            <a:r>
              <a:rPr lang="de-DE" dirty="0"/>
              <a:t> Day-1 </a:t>
            </a:r>
            <a:r>
              <a:rPr lang="de-DE" dirty="0" err="1"/>
              <a:t>experiment</a:t>
            </a:r>
            <a:endParaRPr lang="de-DE" dirty="0"/>
          </a:p>
        </p:txBody>
      </p:sp>
      <p:sp>
        <p:nvSpPr>
          <p:cNvPr id="348" name="Slide Number"/>
          <p:cNvSpPr txBox="1">
            <a:spLocks noGrp="1"/>
          </p:cNvSpPr>
          <p:nvPr>
            <p:ph type="sldNum" sz="quarter" idx="2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fld id="{86CB4B4D-7CA3-9044-876B-883B54F8677D}" type="slidenum">
              <a:rPr/>
              <a:t>16</a:t>
            </a:fld>
            <a:endParaRPr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8" y="17240"/>
            <a:ext cx="3204806" cy="1800200"/>
          </a:xfrm>
          <a:prstGeom prst="rect">
            <a:avLst/>
          </a:prstGeom>
        </p:spPr>
      </p:pic>
      <p:graphicFrame>
        <p:nvGraphicFramePr>
          <p:cNvPr id="5" name="Table"/>
          <p:cNvGraphicFramePr/>
          <p:nvPr>
            <p:extLst>
              <p:ext uri="{D42A27DB-BD31-4B8C-83A1-F6EECF244321}">
                <p14:modId xmlns:p14="http://schemas.microsoft.com/office/powerpoint/2010/main" val="1721617196"/>
              </p:ext>
            </p:extLst>
          </p:nvPr>
        </p:nvGraphicFramePr>
        <p:xfrm>
          <a:off x="3540536" y="2118361"/>
          <a:ext cx="17375943" cy="5995125"/>
        </p:xfrm>
        <a:graphic>
          <a:graphicData uri="http://schemas.openxmlformats.org/drawingml/2006/table">
            <a:tbl>
              <a:tblPr/>
              <a:tblGrid>
                <a:gridCol w="22134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868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994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65230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61192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61192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708750">
                <a:tc>
                  <a:txBody>
                    <a:bodyPr/>
                    <a:lstStyle>
                      <a:lvl1pPr marL="0" marR="0" indent="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1pPr>
                      <a:lvl2pPr marL="0" marR="0" indent="4572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2pPr>
                      <a:lvl3pPr marL="0" marR="0" indent="9144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3pPr>
                      <a:lvl4pPr marL="0" marR="0" indent="13716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4pPr>
                      <a:lvl5pPr marL="0" marR="0" indent="18288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5pPr>
                      <a:lvl6pPr marL="0" marR="0" indent="22860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6pPr>
                      <a:lvl7pPr marL="0" marR="0" indent="27432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7pPr>
                      <a:lvl8pPr marL="0" marR="0" indent="32004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8pPr>
                      <a:lvl9pPr marL="0" marR="0" indent="36576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9pPr>
                    </a:lstStyle>
                    <a:p>
                      <a:pPr marR="57797" algn="l" defTabSz="1295400">
                        <a:spcBef>
                          <a:spcPts val="600"/>
                        </a:spcBef>
                        <a:tabLst>
                          <a:tab pos="1295400" algn="l"/>
                        </a:tabLst>
                        <a:defRPr sz="1800">
                          <a:uFillTx/>
                        </a:defRPr>
                      </a:pPr>
                      <a:r>
                        <a:rPr sz="2100" b="1">
                          <a:uFill>
                            <a:solidFill>
                              <a:srgbClr val="006EAD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PSP</a:t>
                      </a:r>
                    </a:p>
                  </a:txBody>
                  <a:tcPr marL="71438" marR="71438" marT="71438" marB="71438" anchor="ctr" horzOverflow="overflow">
                    <a:lnL w="28575">
                      <a:solidFill>
                        <a:srgbClr val="000000"/>
                      </a:solidFill>
                      <a:miter lim="400000"/>
                    </a:lnL>
                    <a:lnR w="12700">
                      <a:noFill/>
                    </a:lnR>
                    <a:lnT w="28575">
                      <a:solidFill>
                        <a:srgbClr val="000000"/>
                      </a:solidFill>
                      <a:miter lim="400000"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E6E9"/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1pPr>
                      <a:lvl2pPr marL="0" marR="0" indent="4572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2pPr>
                      <a:lvl3pPr marL="0" marR="0" indent="9144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3pPr>
                      <a:lvl4pPr marL="0" marR="0" indent="13716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4pPr>
                      <a:lvl5pPr marL="0" marR="0" indent="18288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5pPr>
                      <a:lvl6pPr marL="0" marR="0" indent="22860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6pPr>
                      <a:lvl7pPr marL="0" marR="0" indent="27432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7pPr>
                      <a:lvl8pPr marL="0" marR="0" indent="32004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8pPr>
                      <a:lvl9pPr marL="0" marR="0" indent="36576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9pPr>
                    </a:lstStyle>
                    <a:p>
                      <a:pPr marR="57797" algn="l" defTabSz="1295400">
                        <a:spcBef>
                          <a:spcPts val="600"/>
                        </a:spcBef>
                        <a:tabLst>
                          <a:tab pos="1295400" algn="l"/>
                        </a:tabLst>
                        <a:defRPr sz="1800">
                          <a:uFillTx/>
                        </a:defRPr>
                      </a:pPr>
                      <a:r>
                        <a:rPr sz="2100" b="1">
                          <a:uFill>
                            <a:solidFill>
                              <a:srgbClr val="006EAD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System</a:t>
                      </a:r>
                    </a:p>
                  </a:txBody>
                  <a:tcPr marL="71438" marR="71438" marT="71438" marB="71438" anchor="ctr" horzOverflow="overflow">
                    <a:lnL w="12700">
                      <a:noFill/>
                    </a:lnL>
                    <a:lnR w="12700">
                      <a:noFill/>
                    </a:lnR>
                    <a:lnT w="28575">
                      <a:solidFill>
                        <a:srgbClr val="000000"/>
                      </a:solidFill>
                      <a:miter lim="400000"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E6E9"/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1pPr>
                      <a:lvl2pPr marL="0" marR="0" indent="4572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2pPr>
                      <a:lvl3pPr marL="0" marR="0" indent="9144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3pPr>
                      <a:lvl4pPr marL="0" marR="0" indent="13716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4pPr>
                      <a:lvl5pPr marL="0" marR="0" indent="18288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5pPr>
                      <a:lvl6pPr marL="0" marR="0" indent="22860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6pPr>
                      <a:lvl7pPr marL="0" marR="0" indent="27432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7pPr>
                      <a:lvl8pPr marL="0" marR="0" indent="32004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8pPr>
                      <a:lvl9pPr marL="0" marR="0" indent="36576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9pPr>
                    </a:lstStyle>
                    <a:p>
                      <a:pPr marR="57797" algn="r" defTabSz="1295400">
                        <a:spcBef>
                          <a:spcPts val="600"/>
                        </a:spcBef>
                        <a:tabLst>
                          <a:tab pos="1295400" algn="l"/>
                        </a:tabLst>
                        <a:defRPr sz="1500" b="1">
                          <a:uFill>
                            <a:solidFill>
                              <a:srgbClr val="006EAD"/>
                            </a:solidFill>
                          </a:uFill>
                          <a:latin typeface="+mn-lt"/>
                          <a:ea typeface="+mn-ea"/>
                          <a:cs typeface="+mn-cs"/>
                        </a:defRPr>
                      </a:pPr>
                      <a:r>
                        <a:rPr sz="2100"/>
                        <a:t>Estimate (k€, 2005)</a:t>
                      </a:r>
                    </a:p>
                  </a:txBody>
                  <a:tcPr marL="71438" marR="71438" marT="71438" marB="71438" anchor="ctr" horzOverflow="overflow">
                    <a:lnL w="12700">
                      <a:noFill/>
                    </a:lnL>
                    <a:lnR w="12700">
                      <a:noFill/>
                    </a:lnR>
                    <a:lnT w="28575">
                      <a:solidFill>
                        <a:srgbClr val="000000"/>
                      </a:solidFill>
                      <a:miter lim="400000"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E6E9"/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1pPr>
                      <a:lvl2pPr marL="0" marR="0" indent="4572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2pPr>
                      <a:lvl3pPr marL="0" marR="0" indent="9144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3pPr>
                      <a:lvl4pPr marL="0" marR="0" indent="13716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4pPr>
                      <a:lvl5pPr marL="0" marR="0" indent="18288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5pPr>
                      <a:lvl6pPr marL="0" marR="0" indent="22860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6pPr>
                      <a:lvl7pPr marL="0" marR="0" indent="27432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7pPr>
                      <a:lvl8pPr marL="0" marR="0" indent="32004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8pPr>
                      <a:lvl9pPr marL="0" marR="0" indent="36576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9pPr>
                    </a:lstStyle>
                    <a:p>
                      <a:pPr marR="57797" algn="r" defTabSz="1295400">
                        <a:spcBef>
                          <a:spcPts val="600"/>
                        </a:spcBef>
                        <a:tabLst>
                          <a:tab pos="1295400" algn="l"/>
                        </a:tabLst>
                        <a:defRPr sz="1500" b="1">
                          <a:uFill>
                            <a:solidFill>
                              <a:srgbClr val="006EAD"/>
                            </a:solidFill>
                          </a:uFill>
                          <a:latin typeface="+mn-lt"/>
                          <a:ea typeface="+mn-ea"/>
                          <a:cs typeface="+mn-cs"/>
                        </a:defRPr>
                      </a:pPr>
                      <a:r>
                        <a:rPr sz="2100"/>
                        <a:t>Secured (k€, 2005)</a:t>
                      </a:r>
                    </a:p>
                  </a:txBody>
                  <a:tcPr marL="71438" marR="71438" marT="71438" marB="71438" anchor="ctr" horzOverflow="overflow">
                    <a:lnL w="12700">
                      <a:noFill/>
                    </a:lnL>
                    <a:lnR w="12700">
                      <a:noFill/>
                    </a:lnR>
                    <a:lnT w="28575">
                      <a:solidFill>
                        <a:srgbClr val="000000"/>
                      </a:solidFill>
                      <a:miter lim="400000"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E6E9"/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1pPr>
                      <a:lvl2pPr marL="0" marR="0" indent="4572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2pPr>
                      <a:lvl3pPr marL="0" marR="0" indent="9144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3pPr>
                      <a:lvl4pPr marL="0" marR="0" indent="13716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4pPr>
                      <a:lvl5pPr marL="0" marR="0" indent="18288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5pPr>
                      <a:lvl6pPr marL="0" marR="0" indent="22860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6pPr>
                      <a:lvl7pPr marL="0" marR="0" indent="27432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7pPr>
                      <a:lvl8pPr marL="0" marR="0" indent="32004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8pPr>
                      <a:lvl9pPr marL="0" marR="0" indent="36576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9pPr>
                    </a:lstStyle>
                    <a:p>
                      <a:pPr marR="57797" algn="r" defTabSz="1295400">
                        <a:spcBef>
                          <a:spcPts val="600"/>
                        </a:spcBef>
                        <a:tabLst>
                          <a:tab pos="1295400" algn="l"/>
                        </a:tabLst>
                        <a:defRPr sz="1800">
                          <a:uFillTx/>
                        </a:defRPr>
                      </a:pPr>
                      <a:r>
                        <a:rPr sz="2100" b="1" dirty="0" err="1">
                          <a:uFill>
                            <a:solidFill>
                              <a:srgbClr val="006EAD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EoI</a:t>
                      </a:r>
                      <a:r>
                        <a:rPr sz="2100" b="1" dirty="0">
                          <a:uFill>
                            <a:solidFill>
                              <a:srgbClr val="006EAD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(k€, 2005)</a:t>
                      </a:r>
                    </a:p>
                  </a:txBody>
                  <a:tcPr marL="71438" marR="71438" marT="71438" marB="71438" anchor="ctr" horzOverflow="overflow">
                    <a:lnL w="12700">
                      <a:noFill/>
                    </a:lnL>
                    <a:lnR w="12700">
                      <a:noFill/>
                    </a:lnR>
                    <a:lnT w="28575">
                      <a:solidFill>
                        <a:srgbClr val="000000"/>
                      </a:solidFill>
                      <a:miter lim="400000"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E6E9"/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1pPr>
                      <a:lvl2pPr marL="0" marR="0" indent="4572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2pPr>
                      <a:lvl3pPr marL="0" marR="0" indent="9144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3pPr>
                      <a:lvl4pPr marL="0" marR="0" indent="13716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4pPr>
                      <a:lvl5pPr marL="0" marR="0" indent="18288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5pPr>
                      <a:lvl6pPr marL="0" marR="0" indent="22860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6pPr>
                      <a:lvl7pPr marL="0" marR="0" indent="27432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7pPr>
                      <a:lvl8pPr marL="0" marR="0" indent="32004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8pPr>
                      <a:lvl9pPr marL="0" marR="0" indent="36576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9pPr>
                    </a:lstStyle>
                    <a:p>
                      <a:pPr marR="57797" algn="r" defTabSz="1295400">
                        <a:spcBef>
                          <a:spcPts val="600"/>
                        </a:spcBef>
                        <a:tabLst>
                          <a:tab pos="1295400" algn="l"/>
                        </a:tabLst>
                        <a:defRPr sz="1800">
                          <a:uFillTx/>
                        </a:defRPr>
                      </a:pPr>
                      <a:r>
                        <a:rPr sz="2100" b="1" dirty="0" err="1">
                          <a:uFill>
                            <a:solidFill>
                              <a:srgbClr val="006EAD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TbA</a:t>
                      </a:r>
                      <a:r>
                        <a:rPr lang="de-DE" sz="2100" b="1" baseline="0" dirty="0">
                          <a:uFill>
                            <a:solidFill>
                              <a:srgbClr val="006EAD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sz="2100" b="1" dirty="0">
                          <a:uFill>
                            <a:solidFill>
                              <a:srgbClr val="006EAD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(k€, 2005)</a:t>
                      </a:r>
                    </a:p>
                  </a:txBody>
                  <a:tcPr marL="71438" marR="71438" marT="71438" marB="71438" anchor="ctr" horzOverflow="overflow">
                    <a:lnL w="12700">
                      <a:noFill/>
                    </a:lnL>
                    <a:lnR w="28575">
                      <a:solidFill>
                        <a:srgbClr val="000000"/>
                      </a:solidFill>
                      <a:miter lim="400000"/>
                    </a:lnR>
                    <a:lnT w="28575">
                      <a:solidFill>
                        <a:srgbClr val="000000"/>
                      </a:solidFill>
                      <a:miter lim="400000"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E6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1500">
                <a:tc>
                  <a:txBody>
                    <a:bodyPr/>
                    <a:lstStyle>
                      <a:lvl1pPr marL="0" marR="0" indent="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1pPr>
                      <a:lvl2pPr marL="0" marR="0" indent="4572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2pPr>
                      <a:lvl3pPr marL="0" marR="0" indent="9144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3pPr>
                      <a:lvl4pPr marL="0" marR="0" indent="13716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4pPr>
                      <a:lvl5pPr marL="0" marR="0" indent="18288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5pPr>
                      <a:lvl6pPr marL="0" marR="0" indent="22860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6pPr>
                      <a:lvl7pPr marL="0" marR="0" indent="27432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7pPr>
                      <a:lvl8pPr marL="0" marR="0" indent="32004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8pPr>
                      <a:lvl9pPr marL="0" marR="0" indent="36576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9pPr>
                    </a:lstStyle>
                    <a:p>
                      <a:pPr marR="57797" algn="l" defTabSz="1295400">
                        <a:spcBef>
                          <a:spcPts val="600"/>
                        </a:spcBef>
                        <a:tabLst>
                          <a:tab pos="1295400" algn="l"/>
                        </a:tabLst>
                        <a:defRPr sz="1800">
                          <a:uFillTx/>
                        </a:defRPr>
                      </a:pPr>
                      <a:r>
                        <a:rPr sz="2100">
                          <a:uFill>
                            <a:solidFill>
                              <a:srgbClr val="006EAD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1.3.5.2</a:t>
                      </a:r>
                    </a:p>
                  </a:txBody>
                  <a:tcPr marL="71438" marR="71438" marT="71438" marB="71438" anchor="ctr" horzOverflow="overflow">
                    <a:lnL w="28575">
                      <a:solidFill>
                        <a:srgbClr val="000000"/>
                      </a:solidFill>
                      <a:miter lim="400000"/>
                    </a:lnL>
                    <a:lnR w="12700">
                      <a:noFill/>
                    </a:lnR>
                    <a:lnT w="127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1pPr>
                      <a:lvl2pPr marL="0" marR="0" indent="4572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2pPr>
                      <a:lvl3pPr marL="0" marR="0" indent="9144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3pPr>
                      <a:lvl4pPr marL="0" marR="0" indent="13716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4pPr>
                      <a:lvl5pPr marL="0" marR="0" indent="18288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5pPr>
                      <a:lvl6pPr marL="0" marR="0" indent="22860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6pPr>
                      <a:lvl7pPr marL="0" marR="0" indent="27432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7pPr>
                      <a:lvl8pPr marL="0" marR="0" indent="32004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8pPr>
                      <a:lvl9pPr marL="0" marR="0" indent="36576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9pPr>
                    </a:lstStyle>
                    <a:p>
                      <a:pPr marR="57797" algn="l" defTabSz="1295400">
                        <a:spcBef>
                          <a:spcPts val="600"/>
                        </a:spcBef>
                        <a:tabLst>
                          <a:tab pos="1295400" algn="l"/>
                        </a:tabLst>
                        <a:defRPr sz="1800">
                          <a:uFillTx/>
                        </a:defRPr>
                      </a:pPr>
                      <a:r>
                        <a:rPr sz="2100">
                          <a:uFill>
                            <a:solidFill>
                              <a:srgbClr val="006EAD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Target handling</a:t>
                      </a:r>
                    </a:p>
                  </a:txBody>
                  <a:tcPr marL="71438" marR="71438" marT="71438" marB="71438" anchor="ctr" horzOverflow="overflow"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1pPr>
                      <a:lvl2pPr marL="0" marR="0" indent="4572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2pPr>
                      <a:lvl3pPr marL="0" marR="0" indent="9144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3pPr>
                      <a:lvl4pPr marL="0" marR="0" indent="13716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4pPr>
                      <a:lvl5pPr marL="0" marR="0" indent="18288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5pPr>
                      <a:lvl6pPr marL="0" marR="0" indent="22860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6pPr>
                      <a:lvl7pPr marL="0" marR="0" indent="27432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7pPr>
                      <a:lvl8pPr marL="0" marR="0" indent="32004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8pPr>
                      <a:lvl9pPr marL="0" marR="0" indent="36576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9pPr>
                    </a:lstStyle>
                    <a:p>
                      <a:pPr marR="57797" algn="r" defTabSz="1295400">
                        <a:spcBef>
                          <a:spcPts val="600"/>
                        </a:spcBef>
                        <a:tabLst>
                          <a:tab pos="1295400" algn="l"/>
                        </a:tabLst>
                        <a:defRPr sz="1800">
                          <a:uFillTx/>
                        </a:defRPr>
                      </a:pPr>
                      <a:r>
                        <a:rPr lang="de-DE" sz="2100" dirty="0">
                          <a:uFill>
                            <a:solidFill>
                              <a:srgbClr val="006EAD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148</a:t>
                      </a:r>
                      <a:endParaRPr sz="2100" dirty="0">
                        <a:uFill>
                          <a:solidFill>
                            <a:srgbClr val="006EAD"/>
                          </a:solidFill>
                        </a:u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438" marR="71438" marT="71438" marB="71438" anchor="ctr" horzOverflow="overflow"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1pPr>
                      <a:lvl2pPr marL="0" marR="0" indent="4572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2pPr>
                      <a:lvl3pPr marL="0" marR="0" indent="9144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3pPr>
                      <a:lvl4pPr marL="0" marR="0" indent="13716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4pPr>
                      <a:lvl5pPr marL="0" marR="0" indent="18288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5pPr>
                      <a:lvl6pPr marL="0" marR="0" indent="22860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6pPr>
                      <a:lvl7pPr marL="0" marR="0" indent="27432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7pPr>
                      <a:lvl8pPr marL="0" marR="0" indent="32004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8pPr>
                      <a:lvl9pPr marL="0" marR="0" indent="36576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9pPr>
                    </a:lstStyle>
                    <a:p>
                      <a:pPr marR="57797" algn="r" defTabSz="1295400">
                        <a:spcBef>
                          <a:spcPts val="600"/>
                        </a:spcBef>
                        <a:tabLst>
                          <a:tab pos="1295400" algn="l"/>
                        </a:tabLst>
                        <a:defRPr sz="1800">
                          <a:uFillTx/>
                        </a:defRPr>
                      </a:pPr>
                      <a:r>
                        <a:rPr lang="de-DE" sz="2100" dirty="0">
                          <a:uFill>
                            <a:solidFill>
                              <a:srgbClr val="006EAD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148</a:t>
                      </a:r>
                      <a:endParaRPr sz="2100" dirty="0">
                        <a:uFill>
                          <a:solidFill>
                            <a:srgbClr val="006EAD"/>
                          </a:solidFill>
                        </a:u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438" marR="71438" marT="71438" marB="71438" anchor="ctr" horzOverflow="overflow"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1pPr>
                      <a:lvl2pPr marL="0" marR="0" indent="4572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2pPr>
                      <a:lvl3pPr marL="0" marR="0" indent="9144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3pPr>
                      <a:lvl4pPr marL="0" marR="0" indent="13716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4pPr>
                      <a:lvl5pPr marL="0" marR="0" indent="18288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5pPr>
                      <a:lvl6pPr marL="0" marR="0" indent="22860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6pPr>
                      <a:lvl7pPr marL="0" marR="0" indent="27432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7pPr>
                      <a:lvl8pPr marL="0" marR="0" indent="32004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8pPr>
                      <a:lvl9pPr marL="0" marR="0" indent="36576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9pPr>
                    </a:lstStyle>
                    <a:p>
                      <a:pPr marR="57797" algn="r" defTabSz="1295400">
                        <a:spcBef>
                          <a:spcPts val="600"/>
                        </a:spcBef>
                        <a:tabLst>
                          <a:tab pos="1295400" algn="l"/>
                        </a:tabLst>
                        <a:defRPr sz="1800">
                          <a:uFillTx/>
                        </a:defRPr>
                      </a:pPr>
                      <a:r>
                        <a:rPr sz="2100">
                          <a:uFill>
                            <a:solidFill>
                              <a:srgbClr val="006EAD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71438" marR="71438" marT="71438" marB="71438" anchor="ctr" horzOverflow="overflow"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1pPr>
                      <a:lvl2pPr marL="0" marR="0" indent="4572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2pPr>
                      <a:lvl3pPr marL="0" marR="0" indent="9144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3pPr>
                      <a:lvl4pPr marL="0" marR="0" indent="13716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4pPr>
                      <a:lvl5pPr marL="0" marR="0" indent="18288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5pPr>
                      <a:lvl6pPr marL="0" marR="0" indent="22860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6pPr>
                      <a:lvl7pPr marL="0" marR="0" indent="27432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7pPr>
                      <a:lvl8pPr marL="0" marR="0" indent="32004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8pPr>
                      <a:lvl9pPr marL="0" marR="0" indent="36576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9pPr>
                    </a:lstStyle>
                    <a:p>
                      <a:pPr marR="57797" algn="r" defTabSz="1295400">
                        <a:spcBef>
                          <a:spcPts val="600"/>
                        </a:spcBef>
                        <a:tabLst>
                          <a:tab pos="1295400" algn="l"/>
                        </a:tabLst>
                        <a:defRPr sz="1800">
                          <a:uFillTx/>
                        </a:defRPr>
                      </a:pPr>
                      <a:r>
                        <a:rPr sz="2100">
                          <a:uFill>
                            <a:solidFill>
                              <a:srgbClr val="006EAD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71438" marR="71438" marT="71438" marB="71438" anchor="ctr" horzOverflow="overflow">
                    <a:lnL w="12700">
                      <a:noFill/>
                    </a:lnL>
                    <a:lnR w="28575">
                      <a:solidFill>
                        <a:srgbClr val="000000"/>
                      </a:solidFill>
                      <a:miter lim="400000"/>
                    </a:lnR>
                    <a:lnT w="127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B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1500">
                <a:tc>
                  <a:txBody>
                    <a:bodyPr/>
                    <a:lstStyle>
                      <a:lvl1pPr marL="0" marR="0" indent="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1pPr>
                      <a:lvl2pPr marL="0" marR="0" indent="4572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2pPr>
                      <a:lvl3pPr marL="0" marR="0" indent="9144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3pPr>
                      <a:lvl4pPr marL="0" marR="0" indent="13716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4pPr>
                      <a:lvl5pPr marL="0" marR="0" indent="18288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5pPr>
                      <a:lvl6pPr marL="0" marR="0" indent="22860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6pPr>
                      <a:lvl7pPr marL="0" marR="0" indent="27432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7pPr>
                      <a:lvl8pPr marL="0" marR="0" indent="32004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8pPr>
                      <a:lvl9pPr marL="0" marR="0" indent="36576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9pPr>
                    </a:lstStyle>
                    <a:p>
                      <a:pPr marR="57797" algn="l" defTabSz="1295400">
                        <a:spcBef>
                          <a:spcPts val="600"/>
                        </a:spcBef>
                        <a:tabLst>
                          <a:tab pos="1295400" algn="l"/>
                        </a:tabLst>
                        <a:defRPr sz="1800">
                          <a:uFillTx/>
                        </a:defRPr>
                      </a:pPr>
                      <a:r>
                        <a:rPr sz="2100">
                          <a:uFill>
                            <a:solidFill>
                              <a:srgbClr val="006EAD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1.3.5.3</a:t>
                      </a:r>
                    </a:p>
                  </a:txBody>
                  <a:tcPr marL="71438" marR="71438" marT="71438" marB="71438" anchor="ctr" horzOverflow="overflow">
                    <a:lnL w="28575">
                      <a:solidFill>
                        <a:srgbClr val="000000"/>
                      </a:solidFill>
                      <a:miter lim="400000"/>
                    </a:lnL>
                    <a:lnR w="12700">
                      <a:noFill/>
                    </a:lnR>
                    <a:lnT w="127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1pPr>
                      <a:lvl2pPr marL="0" marR="0" indent="4572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2pPr>
                      <a:lvl3pPr marL="0" marR="0" indent="9144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3pPr>
                      <a:lvl4pPr marL="0" marR="0" indent="13716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4pPr>
                      <a:lvl5pPr marL="0" marR="0" indent="18288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5pPr>
                      <a:lvl6pPr marL="0" marR="0" indent="22860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6pPr>
                      <a:lvl7pPr marL="0" marR="0" indent="27432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7pPr>
                      <a:lvl8pPr marL="0" marR="0" indent="32004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8pPr>
                      <a:lvl9pPr marL="0" marR="0" indent="36576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9pPr>
                    </a:lstStyle>
                    <a:p>
                      <a:pPr marR="57797" algn="l" defTabSz="1295400">
                        <a:spcBef>
                          <a:spcPts val="600"/>
                        </a:spcBef>
                        <a:tabLst>
                          <a:tab pos="1295400" algn="l"/>
                        </a:tabLst>
                        <a:defRPr sz="1800">
                          <a:uFillTx/>
                        </a:defRPr>
                      </a:pPr>
                      <a:r>
                        <a:rPr sz="2100" dirty="0">
                          <a:uFill>
                            <a:solidFill>
                              <a:srgbClr val="006EAD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Multi-</a:t>
                      </a:r>
                      <a:r>
                        <a:rPr lang="de-DE" sz="2100" dirty="0">
                          <a:uFill>
                            <a:solidFill>
                              <a:srgbClr val="006EAD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p</a:t>
                      </a:r>
                      <a:r>
                        <a:rPr sz="2100" dirty="0" err="1">
                          <a:uFill>
                            <a:solidFill>
                              <a:srgbClr val="006EAD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urpose</a:t>
                      </a:r>
                      <a:r>
                        <a:rPr sz="2100" dirty="0">
                          <a:uFill>
                            <a:solidFill>
                              <a:srgbClr val="006EAD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de-DE" sz="2100" dirty="0" err="1">
                          <a:uFill>
                            <a:solidFill>
                              <a:srgbClr val="006EAD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target</a:t>
                      </a:r>
                      <a:r>
                        <a:rPr lang="de-DE" sz="2100" baseline="0" dirty="0">
                          <a:uFill>
                            <a:solidFill>
                              <a:srgbClr val="006EAD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de-DE" sz="2100" baseline="0" dirty="0" err="1">
                          <a:uFill>
                            <a:solidFill>
                              <a:srgbClr val="006EAD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chamber</a:t>
                      </a:r>
                      <a:endParaRPr sz="2100" dirty="0">
                        <a:uFill>
                          <a:solidFill>
                            <a:srgbClr val="006EAD"/>
                          </a:solidFill>
                        </a:u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438" marR="71438" marT="71438" marB="71438" anchor="ctr" horzOverflow="overflow"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1pPr>
                      <a:lvl2pPr marL="0" marR="0" indent="4572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2pPr>
                      <a:lvl3pPr marL="0" marR="0" indent="9144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3pPr>
                      <a:lvl4pPr marL="0" marR="0" indent="13716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4pPr>
                      <a:lvl5pPr marL="0" marR="0" indent="18288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5pPr>
                      <a:lvl6pPr marL="0" marR="0" indent="22860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6pPr>
                      <a:lvl7pPr marL="0" marR="0" indent="27432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7pPr>
                      <a:lvl8pPr marL="0" marR="0" indent="32004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8pPr>
                      <a:lvl9pPr marL="0" marR="0" indent="36576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9pPr>
                    </a:lstStyle>
                    <a:p>
                      <a:pPr marR="57797" algn="r" defTabSz="1295400">
                        <a:spcBef>
                          <a:spcPts val="600"/>
                        </a:spcBef>
                        <a:tabLst>
                          <a:tab pos="1295400" algn="l"/>
                        </a:tabLst>
                        <a:defRPr sz="1800">
                          <a:uFillTx/>
                        </a:defRPr>
                      </a:pPr>
                      <a:r>
                        <a:rPr sz="2100" dirty="0">
                          <a:uFill>
                            <a:solidFill>
                              <a:srgbClr val="006EAD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198</a:t>
                      </a:r>
                    </a:p>
                  </a:txBody>
                  <a:tcPr marL="71438" marR="71438" marT="71438" marB="71438" anchor="ctr" horzOverflow="overflow"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1pPr>
                      <a:lvl2pPr marL="0" marR="0" indent="4572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2pPr>
                      <a:lvl3pPr marL="0" marR="0" indent="9144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3pPr>
                      <a:lvl4pPr marL="0" marR="0" indent="13716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4pPr>
                      <a:lvl5pPr marL="0" marR="0" indent="18288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5pPr>
                      <a:lvl6pPr marL="0" marR="0" indent="22860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6pPr>
                      <a:lvl7pPr marL="0" marR="0" indent="27432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7pPr>
                      <a:lvl8pPr marL="0" marR="0" indent="32004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8pPr>
                      <a:lvl9pPr marL="0" marR="0" indent="36576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9pPr>
                    </a:lstStyle>
                    <a:p>
                      <a:pPr marR="57797" algn="r" defTabSz="1295400">
                        <a:spcBef>
                          <a:spcPts val="600"/>
                        </a:spcBef>
                        <a:tabLst>
                          <a:tab pos="1295400" algn="l"/>
                        </a:tabLst>
                        <a:defRPr sz="1800">
                          <a:uFillTx/>
                        </a:defRPr>
                      </a:pPr>
                      <a:r>
                        <a:rPr sz="2100" dirty="0">
                          <a:uFill>
                            <a:solidFill>
                              <a:srgbClr val="006EAD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198</a:t>
                      </a:r>
                    </a:p>
                  </a:txBody>
                  <a:tcPr marL="71438" marR="71438" marT="71438" marB="71438" anchor="ctr" horzOverflow="overflow"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1pPr>
                      <a:lvl2pPr marL="0" marR="0" indent="4572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2pPr>
                      <a:lvl3pPr marL="0" marR="0" indent="9144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3pPr>
                      <a:lvl4pPr marL="0" marR="0" indent="13716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4pPr>
                      <a:lvl5pPr marL="0" marR="0" indent="18288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5pPr>
                      <a:lvl6pPr marL="0" marR="0" indent="22860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6pPr>
                      <a:lvl7pPr marL="0" marR="0" indent="27432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7pPr>
                      <a:lvl8pPr marL="0" marR="0" indent="32004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8pPr>
                      <a:lvl9pPr marL="0" marR="0" indent="36576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9pPr>
                    </a:lstStyle>
                    <a:p>
                      <a:pPr marR="57797" algn="r" defTabSz="1295400">
                        <a:spcBef>
                          <a:spcPts val="600"/>
                        </a:spcBef>
                        <a:tabLst>
                          <a:tab pos="1295400" algn="l"/>
                        </a:tabLst>
                        <a:defRPr sz="1800">
                          <a:uFillTx/>
                        </a:defRPr>
                      </a:pPr>
                      <a:r>
                        <a:rPr sz="2100">
                          <a:uFill>
                            <a:solidFill>
                              <a:srgbClr val="006EAD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71438" marR="71438" marT="71438" marB="71438" anchor="ctr" horzOverflow="overflow"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1pPr>
                      <a:lvl2pPr marL="0" marR="0" indent="4572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2pPr>
                      <a:lvl3pPr marL="0" marR="0" indent="9144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3pPr>
                      <a:lvl4pPr marL="0" marR="0" indent="13716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4pPr>
                      <a:lvl5pPr marL="0" marR="0" indent="18288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5pPr>
                      <a:lvl6pPr marL="0" marR="0" indent="22860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6pPr>
                      <a:lvl7pPr marL="0" marR="0" indent="27432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7pPr>
                      <a:lvl8pPr marL="0" marR="0" indent="32004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8pPr>
                      <a:lvl9pPr marL="0" marR="0" indent="36576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9pPr>
                    </a:lstStyle>
                    <a:p>
                      <a:pPr marR="57797" algn="r" defTabSz="1295400">
                        <a:spcBef>
                          <a:spcPts val="600"/>
                        </a:spcBef>
                        <a:tabLst>
                          <a:tab pos="1295400" algn="l"/>
                        </a:tabLst>
                        <a:defRPr sz="1800">
                          <a:uFillTx/>
                        </a:defRPr>
                      </a:pPr>
                      <a:r>
                        <a:rPr sz="2100">
                          <a:uFill>
                            <a:solidFill>
                              <a:srgbClr val="006EAD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71438" marR="71438" marT="71438" marB="71438" anchor="ctr" horzOverflow="overflow">
                    <a:lnL w="12700">
                      <a:noFill/>
                    </a:lnL>
                    <a:lnR w="28575">
                      <a:solidFill>
                        <a:srgbClr val="000000"/>
                      </a:solidFill>
                      <a:miter lim="400000"/>
                    </a:lnR>
                    <a:lnT w="127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1500">
                <a:tc>
                  <a:txBody>
                    <a:bodyPr/>
                    <a:lstStyle>
                      <a:lvl1pPr marL="0" marR="0" indent="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1pPr>
                      <a:lvl2pPr marL="0" marR="0" indent="4572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2pPr>
                      <a:lvl3pPr marL="0" marR="0" indent="9144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3pPr>
                      <a:lvl4pPr marL="0" marR="0" indent="13716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4pPr>
                      <a:lvl5pPr marL="0" marR="0" indent="18288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5pPr>
                      <a:lvl6pPr marL="0" marR="0" indent="22860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6pPr>
                      <a:lvl7pPr marL="0" marR="0" indent="27432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7pPr>
                      <a:lvl8pPr marL="0" marR="0" indent="32004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8pPr>
                      <a:lvl9pPr marL="0" marR="0" indent="36576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9pPr>
                    </a:lstStyle>
                    <a:p>
                      <a:pPr marR="57797" algn="l" defTabSz="1295400">
                        <a:spcBef>
                          <a:spcPts val="600"/>
                        </a:spcBef>
                        <a:tabLst>
                          <a:tab pos="1295400" algn="l"/>
                        </a:tabLst>
                        <a:defRPr sz="1800">
                          <a:uFillTx/>
                        </a:defRPr>
                      </a:pPr>
                      <a:r>
                        <a:rPr sz="2100">
                          <a:uFill>
                            <a:solidFill>
                              <a:srgbClr val="006EAD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1.3.5.4</a:t>
                      </a:r>
                    </a:p>
                  </a:txBody>
                  <a:tcPr marL="71438" marR="71438" marT="71438" marB="71438" anchor="ctr" horzOverflow="overflow">
                    <a:lnL w="28575">
                      <a:solidFill>
                        <a:srgbClr val="000000"/>
                      </a:solidFill>
                      <a:miter lim="400000"/>
                    </a:lnL>
                    <a:lnR w="12700">
                      <a:noFill/>
                    </a:lnR>
                    <a:lnT w="127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1pPr>
                      <a:lvl2pPr marL="0" marR="0" indent="4572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2pPr>
                      <a:lvl3pPr marL="0" marR="0" indent="9144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3pPr>
                      <a:lvl4pPr marL="0" marR="0" indent="13716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4pPr>
                      <a:lvl5pPr marL="0" marR="0" indent="18288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5pPr>
                      <a:lvl6pPr marL="0" marR="0" indent="22860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6pPr>
                      <a:lvl7pPr marL="0" marR="0" indent="27432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7pPr>
                      <a:lvl8pPr marL="0" marR="0" indent="32004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8pPr>
                      <a:lvl9pPr marL="0" marR="0" indent="36576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9pPr>
                    </a:lstStyle>
                    <a:p>
                      <a:pPr marR="57797" algn="l" defTabSz="1295400">
                        <a:spcBef>
                          <a:spcPts val="600"/>
                        </a:spcBef>
                        <a:tabLst>
                          <a:tab pos="1295400" algn="l"/>
                        </a:tabLst>
                        <a:defRPr sz="1800">
                          <a:uFillTx/>
                        </a:defRPr>
                      </a:pPr>
                      <a:r>
                        <a:rPr sz="2100" dirty="0">
                          <a:uFill>
                            <a:solidFill>
                              <a:srgbClr val="006EAD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High-</a:t>
                      </a:r>
                      <a:r>
                        <a:rPr lang="de-DE" sz="2100" dirty="0">
                          <a:uFill>
                            <a:solidFill>
                              <a:srgbClr val="006EAD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p</a:t>
                      </a:r>
                      <a:r>
                        <a:rPr sz="2100" dirty="0" err="1">
                          <a:uFill>
                            <a:solidFill>
                              <a:srgbClr val="006EAD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ressure</a:t>
                      </a:r>
                      <a:r>
                        <a:rPr sz="2100" dirty="0">
                          <a:uFill>
                            <a:solidFill>
                              <a:srgbClr val="006EAD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de-DE" sz="2100" dirty="0">
                          <a:uFill>
                            <a:solidFill>
                              <a:srgbClr val="006EAD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e</a:t>
                      </a:r>
                      <a:r>
                        <a:rPr sz="2100" dirty="0" err="1">
                          <a:uFill>
                            <a:solidFill>
                              <a:srgbClr val="006EAD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quipment</a:t>
                      </a:r>
                      <a:endParaRPr sz="2100" dirty="0">
                        <a:uFill>
                          <a:solidFill>
                            <a:srgbClr val="006EAD"/>
                          </a:solidFill>
                        </a:u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438" marR="71438" marT="71438" marB="71438" anchor="ctr" horzOverflow="overflow"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1pPr>
                      <a:lvl2pPr marL="0" marR="0" indent="4572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2pPr>
                      <a:lvl3pPr marL="0" marR="0" indent="9144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3pPr>
                      <a:lvl4pPr marL="0" marR="0" indent="13716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4pPr>
                      <a:lvl5pPr marL="0" marR="0" indent="18288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5pPr>
                      <a:lvl6pPr marL="0" marR="0" indent="22860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6pPr>
                      <a:lvl7pPr marL="0" marR="0" indent="27432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7pPr>
                      <a:lvl8pPr marL="0" marR="0" indent="32004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8pPr>
                      <a:lvl9pPr marL="0" marR="0" indent="36576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9pPr>
                    </a:lstStyle>
                    <a:p>
                      <a:pPr marR="57797" algn="r" defTabSz="1295400">
                        <a:spcBef>
                          <a:spcPts val="600"/>
                        </a:spcBef>
                        <a:tabLst>
                          <a:tab pos="1295400" algn="l"/>
                        </a:tabLst>
                        <a:defRPr sz="1800">
                          <a:uFillTx/>
                        </a:defRPr>
                      </a:pPr>
                      <a:r>
                        <a:rPr sz="2100" dirty="0">
                          <a:uFill>
                            <a:solidFill>
                              <a:srgbClr val="006EAD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222</a:t>
                      </a:r>
                    </a:p>
                  </a:txBody>
                  <a:tcPr marL="71438" marR="71438" marT="71438" marB="71438" anchor="ctr" horzOverflow="overflow"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1pPr>
                      <a:lvl2pPr marL="0" marR="0" indent="4572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2pPr>
                      <a:lvl3pPr marL="0" marR="0" indent="9144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3pPr>
                      <a:lvl4pPr marL="0" marR="0" indent="13716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4pPr>
                      <a:lvl5pPr marL="0" marR="0" indent="18288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5pPr>
                      <a:lvl6pPr marL="0" marR="0" indent="22860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6pPr>
                      <a:lvl7pPr marL="0" marR="0" indent="27432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7pPr>
                      <a:lvl8pPr marL="0" marR="0" indent="32004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8pPr>
                      <a:lvl9pPr marL="0" marR="0" indent="36576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9pPr>
                    </a:lstStyle>
                    <a:p>
                      <a:pPr marR="57797" algn="r" defTabSz="1295400">
                        <a:spcBef>
                          <a:spcPts val="600"/>
                        </a:spcBef>
                        <a:tabLst>
                          <a:tab pos="1295400" algn="l"/>
                        </a:tabLst>
                        <a:defRPr sz="1800">
                          <a:uFillTx/>
                        </a:defRPr>
                      </a:pPr>
                      <a:r>
                        <a:rPr sz="2100">
                          <a:uFill>
                            <a:solidFill>
                              <a:srgbClr val="006EAD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222</a:t>
                      </a:r>
                    </a:p>
                  </a:txBody>
                  <a:tcPr marL="71438" marR="71438" marT="71438" marB="71438" anchor="ctr" horzOverflow="overflow"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1pPr>
                      <a:lvl2pPr marL="0" marR="0" indent="4572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2pPr>
                      <a:lvl3pPr marL="0" marR="0" indent="9144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3pPr>
                      <a:lvl4pPr marL="0" marR="0" indent="13716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4pPr>
                      <a:lvl5pPr marL="0" marR="0" indent="18288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5pPr>
                      <a:lvl6pPr marL="0" marR="0" indent="22860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6pPr>
                      <a:lvl7pPr marL="0" marR="0" indent="27432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7pPr>
                      <a:lvl8pPr marL="0" marR="0" indent="32004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8pPr>
                      <a:lvl9pPr marL="0" marR="0" indent="36576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9pPr>
                    </a:lstStyle>
                    <a:p>
                      <a:pPr marR="57797" algn="r" defTabSz="1295400">
                        <a:spcBef>
                          <a:spcPts val="600"/>
                        </a:spcBef>
                        <a:tabLst>
                          <a:tab pos="1295400" algn="l"/>
                        </a:tabLst>
                        <a:defRPr sz="1800">
                          <a:uFillTx/>
                        </a:defRPr>
                      </a:pPr>
                      <a:r>
                        <a:rPr sz="2100">
                          <a:uFill>
                            <a:solidFill>
                              <a:srgbClr val="006EAD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71438" marR="71438" marT="71438" marB="71438" anchor="ctr" horzOverflow="overflow"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1pPr>
                      <a:lvl2pPr marL="0" marR="0" indent="4572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2pPr>
                      <a:lvl3pPr marL="0" marR="0" indent="9144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3pPr>
                      <a:lvl4pPr marL="0" marR="0" indent="13716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4pPr>
                      <a:lvl5pPr marL="0" marR="0" indent="18288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5pPr>
                      <a:lvl6pPr marL="0" marR="0" indent="22860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6pPr>
                      <a:lvl7pPr marL="0" marR="0" indent="27432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7pPr>
                      <a:lvl8pPr marL="0" marR="0" indent="32004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8pPr>
                      <a:lvl9pPr marL="0" marR="0" indent="36576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9pPr>
                    </a:lstStyle>
                    <a:p>
                      <a:pPr marR="57797" algn="r" defTabSz="1295400">
                        <a:spcBef>
                          <a:spcPts val="600"/>
                        </a:spcBef>
                        <a:tabLst>
                          <a:tab pos="1295400" algn="l"/>
                        </a:tabLst>
                        <a:defRPr sz="1800">
                          <a:uFillTx/>
                        </a:defRPr>
                      </a:pPr>
                      <a:r>
                        <a:rPr sz="2100">
                          <a:uFill>
                            <a:solidFill>
                              <a:srgbClr val="006EAD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71438" marR="71438" marT="71438" marB="71438" anchor="ctr" horzOverflow="overflow">
                    <a:lnL w="12700">
                      <a:noFill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127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B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1500">
                <a:tc>
                  <a:txBody>
                    <a:bodyPr/>
                    <a:lstStyle>
                      <a:lvl1pPr marL="0" marR="0" indent="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1pPr>
                      <a:lvl2pPr marL="0" marR="0" indent="4572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2pPr>
                      <a:lvl3pPr marL="0" marR="0" indent="9144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3pPr>
                      <a:lvl4pPr marL="0" marR="0" indent="13716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4pPr>
                      <a:lvl5pPr marL="0" marR="0" indent="18288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5pPr>
                      <a:lvl6pPr marL="0" marR="0" indent="22860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6pPr>
                      <a:lvl7pPr marL="0" marR="0" indent="27432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7pPr>
                      <a:lvl8pPr marL="0" marR="0" indent="32004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8pPr>
                      <a:lvl9pPr marL="0" marR="0" indent="36576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9pPr>
                    </a:lstStyle>
                    <a:p>
                      <a:pPr marR="57797" algn="l" defTabSz="1295400">
                        <a:spcBef>
                          <a:spcPts val="600"/>
                        </a:spcBef>
                        <a:tabLst>
                          <a:tab pos="1295400" algn="l"/>
                        </a:tabLst>
                        <a:defRPr sz="1800">
                          <a:uFillTx/>
                        </a:defRPr>
                      </a:pPr>
                      <a:r>
                        <a:rPr sz="2100">
                          <a:uFill>
                            <a:solidFill>
                              <a:srgbClr val="006EAD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1.3.5.6</a:t>
                      </a:r>
                    </a:p>
                  </a:txBody>
                  <a:tcPr marL="71438" marR="71438" marT="71438" marB="71438" anchor="ctr" horzOverflow="overflow">
                    <a:lnL w="28575">
                      <a:solidFill>
                        <a:srgbClr val="000000"/>
                      </a:solidFill>
                      <a:miter lim="400000"/>
                    </a:lnL>
                    <a:lnR w="12700">
                      <a:noFill/>
                    </a:lnR>
                    <a:lnT w="127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1pPr>
                      <a:lvl2pPr marL="0" marR="0" indent="4572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2pPr>
                      <a:lvl3pPr marL="0" marR="0" indent="9144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3pPr>
                      <a:lvl4pPr marL="0" marR="0" indent="13716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4pPr>
                      <a:lvl5pPr marL="0" marR="0" indent="18288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5pPr>
                      <a:lvl6pPr marL="0" marR="0" indent="22860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6pPr>
                      <a:lvl7pPr marL="0" marR="0" indent="27432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7pPr>
                      <a:lvl8pPr marL="0" marR="0" indent="32004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8pPr>
                      <a:lvl9pPr marL="0" marR="0" indent="36576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9pPr>
                    </a:lstStyle>
                    <a:p>
                      <a:pPr marR="57797" algn="l" defTabSz="1295400">
                        <a:spcBef>
                          <a:spcPts val="600"/>
                        </a:spcBef>
                        <a:tabLst>
                          <a:tab pos="1295400" algn="l"/>
                        </a:tabLst>
                        <a:defRPr sz="1800">
                          <a:uFillTx/>
                        </a:defRPr>
                      </a:pPr>
                      <a:r>
                        <a:rPr sz="2100" dirty="0" err="1">
                          <a:uFill>
                            <a:solidFill>
                              <a:srgbClr val="006EAD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BioLab</a:t>
                      </a:r>
                      <a:r>
                        <a:rPr sz="2100" dirty="0">
                          <a:uFill>
                            <a:solidFill>
                              <a:srgbClr val="006EAD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de-DE" sz="2100" dirty="0">
                          <a:uFill>
                            <a:solidFill>
                              <a:srgbClr val="006EAD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e</a:t>
                      </a:r>
                      <a:r>
                        <a:rPr sz="2100" dirty="0" err="1">
                          <a:uFill>
                            <a:solidFill>
                              <a:srgbClr val="006EAD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quipment</a:t>
                      </a:r>
                      <a:endParaRPr sz="2100" dirty="0">
                        <a:uFill>
                          <a:solidFill>
                            <a:srgbClr val="006EAD"/>
                          </a:solidFill>
                        </a:u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438" marR="71438" marT="71438" marB="71438" anchor="ctr" horzOverflow="overflow"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1pPr>
                      <a:lvl2pPr marL="0" marR="0" indent="4572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2pPr>
                      <a:lvl3pPr marL="0" marR="0" indent="9144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3pPr>
                      <a:lvl4pPr marL="0" marR="0" indent="13716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4pPr>
                      <a:lvl5pPr marL="0" marR="0" indent="18288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5pPr>
                      <a:lvl6pPr marL="0" marR="0" indent="22860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6pPr>
                      <a:lvl7pPr marL="0" marR="0" indent="27432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7pPr>
                      <a:lvl8pPr marL="0" marR="0" indent="32004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8pPr>
                      <a:lvl9pPr marL="0" marR="0" indent="36576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9pPr>
                    </a:lstStyle>
                    <a:p>
                      <a:pPr marR="57797" algn="r" defTabSz="1295400">
                        <a:spcBef>
                          <a:spcPts val="600"/>
                        </a:spcBef>
                        <a:tabLst>
                          <a:tab pos="1295400" algn="l"/>
                        </a:tabLst>
                        <a:defRPr sz="1800">
                          <a:uFillTx/>
                        </a:defRPr>
                      </a:pPr>
                      <a:r>
                        <a:rPr sz="2100">
                          <a:uFill>
                            <a:solidFill>
                              <a:srgbClr val="006EAD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277</a:t>
                      </a:r>
                    </a:p>
                  </a:txBody>
                  <a:tcPr marL="71438" marR="71438" marT="71438" marB="71438" anchor="ctr" horzOverflow="overflow"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1pPr>
                      <a:lvl2pPr marL="0" marR="0" indent="4572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2pPr>
                      <a:lvl3pPr marL="0" marR="0" indent="9144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3pPr>
                      <a:lvl4pPr marL="0" marR="0" indent="13716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4pPr>
                      <a:lvl5pPr marL="0" marR="0" indent="18288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5pPr>
                      <a:lvl6pPr marL="0" marR="0" indent="22860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6pPr>
                      <a:lvl7pPr marL="0" marR="0" indent="27432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7pPr>
                      <a:lvl8pPr marL="0" marR="0" indent="32004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8pPr>
                      <a:lvl9pPr marL="0" marR="0" indent="36576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9pPr>
                    </a:lstStyle>
                    <a:p>
                      <a:pPr marR="57797" algn="r" defTabSz="1295400">
                        <a:spcBef>
                          <a:spcPts val="600"/>
                        </a:spcBef>
                        <a:tabLst>
                          <a:tab pos="1295400" algn="l"/>
                        </a:tabLst>
                        <a:defRPr sz="1800">
                          <a:uFillTx/>
                        </a:defRPr>
                      </a:pPr>
                      <a:r>
                        <a:rPr sz="2100">
                          <a:uFill>
                            <a:solidFill>
                              <a:srgbClr val="006EAD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150</a:t>
                      </a:r>
                    </a:p>
                  </a:txBody>
                  <a:tcPr marL="71438" marR="71438" marT="71438" marB="71438" anchor="ctr" horzOverflow="overflow"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1pPr>
                      <a:lvl2pPr marL="0" marR="0" indent="4572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2pPr>
                      <a:lvl3pPr marL="0" marR="0" indent="9144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3pPr>
                      <a:lvl4pPr marL="0" marR="0" indent="13716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4pPr>
                      <a:lvl5pPr marL="0" marR="0" indent="18288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5pPr>
                      <a:lvl6pPr marL="0" marR="0" indent="22860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6pPr>
                      <a:lvl7pPr marL="0" marR="0" indent="27432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7pPr>
                      <a:lvl8pPr marL="0" marR="0" indent="32004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8pPr>
                      <a:lvl9pPr marL="0" marR="0" indent="36576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9pPr>
                    </a:lstStyle>
                    <a:p>
                      <a:pPr marR="57797" algn="r" defTabSz="1295400">
                        <a:spcBef>
                          <a:spcPts val="600"/>
                        </a:spcBef>
                        <a:tabLst>
                          <a:tab pos="1295400" algn="l"/>
                        </a:tabLst>
                        <a:defRPr sz="1500">
                          <a:uFill>
                            <a:solidFill>
                              <a:srgbClr val="006EAD"/>
                            </a:solidFill>
                          </a:uFill>
                          <a:latin typeface="+mn-lt"/>
                          <a:ea typeface="+mn-ea"/>
                          <a:cs typeface="+mn-cs"/>
                        </a:defRPr>
                      </a:pPr>
                      <a:r>
                        <a:rPr sz="2100" dirty="0"/>
                        <a:t>128</a:t>
                      </a:r>
                    </a:p>
                  </a:txBody>
                  <a:tcPr marL="71438" marR="71438" marT="71438" marB="71438" anchor="ctr" horzOverflow="overflow"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1pPr>
                      <a:lvl2pPr marL="0" marR="0" indent="4572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2pPr>
                      <a:lvl3pPr marL="0" marR="0" indent="9144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3pPr>
                      <a:lvl4pPr marL="0" marR="0" indent="13716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4pPr>
                      <a:lvl5pPr marL="0" marR="0" indent="18288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5pPr>
                      <a:lvl6pPr marL="0" marR="0" indent="22860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6pPr>
                      <a:lvl7pPr marL="0" marR="0" indent="27432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7pPr>
                      <a:lvl8pPr marL="0" marR="0" indent="32004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8pPr>
                      <a:lvl9pPr marL="0" marR="0" indent="36576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9pPr>
                    </a:lstStyle>
                    <a:p>
                      <a:pPr marR="57797" algn="r" defTabSz="1295400">
                        <a:spcBef>
                          <a:spcPts val="600"/>
                        </a:spcBef>
                        <a:tabLst>
                          <a:tab pos="1295400" algn="l"/>
                        </a:tabLst>
                        <a:defRPr sz="1800">
                          <a:uFillTx/>
                        </a:defRPr>
                      </a:pPr>
                      <a:r>
                        <a:rPr sz="2100">
                          <a:uFill>
                            <a:solidFill>
                              <a:srgbClr val="006EAD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71438" marR="71438" marT="71438" marB="71438" anchor="ctr" horzOverflow="overflow">
                    <a:lnL w="12700">
                      <a:noFill/>
                    </a:lnL>
                    <a:lnR w="28575">
                      <a:solidFill>
                        <a:srgbClr val="000000"/>
                      </a:solidFill>
                      <a:miter lim="400000"/>
                    </a:lnR>
                    <a:lnT w="127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1500">
                <a:tc>
                  <a:txBody>
                    <a:bodyPr/>
                    <a:lstStyle>
                      <a:lvl1pPr marL="0" marR="0" indent="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1pPr>
                      <a:lvl2pPr marL="0" marR="0" indent="4572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2pPr>
                      <a:lvl3pPr marL="0" marR="0" indent="9144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3pPr>
                      <a:lvl4pPr marL="0" marR="0" indent="13716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4pPr>
                      <a:lvl5pPr marL="0" marR="0" indent="18288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5pPr>
                      <a:lvl6pPr marL="0" marR="0" indent="22860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6pPr>
                      <a:lvl7pPr marL="0" marR="0" indent="27432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7pPr>
                      <a:lvl8pPr marL="0" marR="0" indent="32004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8pPr>
                      <a:lvl9pPr marL="0" marR="0" indent="36576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9pPr>
                    </a:lstStyle>
                    <a:p>
                      <a:pPr marR="57797" algn="l" defTabSz="1295400">
                        <a:spcBef>
                          <a:spcPts val="600"/>
                        </a:spcBef>
                        <a:tabLst>
                          <a:tab pos="1295400" algn="l"/>
                        </a:tabLst>
                        <a:defRPr sz="1800">
                          <a:uFillTx/>
                        </a:defRPr>
                      </a:pPr>
                      <a:r>
                        <a:rPr sz="2100">
                          <a:uFill>
                            <a:solidFill>
                              <a:srgbClr val="006EAD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1.3.5.7</a:t>
                      </a:r>
                    </a:p>
                  </a:txBody>
                  <a:tcPr marL="71438" marR="71438" marT="71438" marB="71438" anchor="ctr" horzOverflow="overflow">
                    <a:lnL w="28575">
                      <a:solidFill>
                        <a:srgbClr val="000000"/>
                      </a:solidFill>
                      <a:miter lim="400000"/>
                    </a:lnL>
                    <a:lnR w="12700">
                      <a:noFill/>
                    </a:lnR>
                    <a:lnT w="127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1pPr>
                      <a:lvl2pPr marL="0" marR="0" indent="4572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2pPr>
                      <a:lvl3pPr marL="0" marR="0" indent="9144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3pPr>
                      <a:lvl4pPr marL="0" marR="0" indent="13716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4pPr>
                      <a:lvl5pPr marL="0" marR="0" indent="18288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5pPr>
                      <a:lvl6pPr marL="0" marR="0" indent="22860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6pPr>
                      <a:lvl7pPr marL="0" marR="0" indent="27432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7pPr>
                      <a:lvl8pPr marL="0" marR="0" indent="32004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8pPr>
                      <a:lvl9pPr marL="0" marR="0" indent="36576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9pPr>
                    </a:lstStyle>
                    <a:p>
                      <a:pPr marR="57797" algn="l" defTabSz="1295400">
                        <a:spcBef>
                          <a:spcPts val="600"/>
                        </a:spcBef>
                        <a:tabLst>
                          <a:tab pos="1295400" algn="l"/>
                        </a:tabLst>
                        <a:defRPr sz="1800">
                          <a:uFillTx/>
                        </a:defRPr>
                      </a:pPr>
                      <a:r>
                        <a:rPr sz="2100" dirty="0">
                          <a:uFill>
                            <a:solidFill>
                              <a:srgbClr val="006EAD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Control </a:t>
                      </a:r>
                      <a:r>
                        <a:rPr lang="de-DE" sz="2100" dirty="0">
                          <a:uFill>
                            <a:solidFill>
                              <a:srgbClr val="006EAD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r</a:t>
                      </a:r>
                      <a:r>
                        <a:rPr sz="2100" dirty="0" err="1">
                          <a:uFill>
                            <a:solidFill>
                              <a:srgbClr val="006EAD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oom</a:t>
                      </a:r>
                      <a:endParaRPr sz="2100" dirty="0">
                        <a:uFill>
                          <a:solidFill>
                            <a:srgbClr val="006EAD"/>
                          </a:solidFill>
                        </a:u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438" marR="71438" marT="71438" marB="71438" anchor="ctr" horzOverflow="overflow"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1pPr>
                      <a:lvl2pPr marL="0" marR="0" indent="4572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2pPr>
                      <a:lvl3pPr marL="0" marR="0" indent="9144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3pPr>
                      <a:lvl4pPr marL="0" marR="0" indent="13716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4pPr>
                      <a:lvl5pPr marL="0" marR="0" indent="18288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5pPr>
                      <a:lvl6pPr marL="0" marR="0" indent="22860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6pPr>
                      <a:lvl7pPr marL="0" marR="0" indent="27432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7pPr>
                      <a:lvl8pPr marL="0" marR="0" indent="32004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8pPr>
                      <a:lvl9pPr marL="0" marR="0" indent="36576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9pPr>
                    </a:lstStyle>
                    <a:p>
                      <a:pPr marR="57797" algn="r" defTabSz="1295400">
                        <a:spcBef>
                          <a:spcPts val="600"/>
                        </a:spcBef>
                        <a:tabLst>
                          <a:tab pos="1295400" algn="l"/>
                        </a:tabLst>
                        <a:defRPr sz="1500">
                          <a:uFill>
                            <a:solidFill>
                              <a:srgbClr val="006EAD"/>
                            </a:solidFill>
                          </a:uFill>
                          <a:latin typeface="+mn-lt"/>
                          <a:ea typeface="+mn-ea"/>
                          <a:cs typeface="+mn-cs"/>
                        </a:defRPr>
                      </a:pPr>
                      <a:r>
                        <a:rPr sz="2100" dirty="0"/>
                        <a:t>115</a:t>
                      </a:r>
                    </a:p>
                  </a:txBody>
                  <a:tcPr marL="71438" marR="71438" marT="71438" marB="71438" anchor="ctr" horzOverflow="overflow"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1pPr>
                      <a:lvl2pPr marL="0" marR="0" indent="4572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2pPr>
                      <a:lvl3pPr marL="0" marR="0" indent="9144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3pPr>
                      <a:lvl4pPr marL="0" marR="0" indent="13716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4pPr>
                      <a:lvl5pPr marL="0" marR="0" indent="18288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5pPr>
                      <a:lvl6pPr marL="0" marR="0" indent="22860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6pPr>
                      <a:lvl7pPr marL="0" marR="0" indent="27432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7pPr>
                      <a:lvl8pPr marL="0" marR="0" indent="32004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8pPr>
                      <a:lvl9pPr marL="0" marR="0" indent="36576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9pPr>
                    </a:lstStyle>
                    <a:p>
                      <a:pPr marR="57797" algn="r" defTabSz="1295400">
                        <a:spcBef>
                          <a:spcPts val="600"/>
                        </a:spcBef>
                        <a:tabLst>
                          <a:tab pos="1295400" algn="l"/>
                        </a:tabLst>
                        <a:defRPr sz="1800">
                          <a:uFillTx/>
                        </a:defRPr>
                      </a:pPr>
                      <a:r>
                        <a:rPr sz="2100" dirty="0">
                          <a:uFill>
                            <a:solidFill>
                              <a:srgbClr val="006EAD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115</a:t>
                      </a:r>
                    </a:p>
                  </a:txBody>
                  <a:tcPr marL="71438" marR="71438" marT="71438" marB="71438" anchor="ctr" horzOverflow="overflow"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1pPr>
                      <a:lvl2pPr marL="0" marR="0" indent="4572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2pPr>
                      <a:lvl3pPr marL="0" marR="0" indent="9144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3pPr>
                      <a:lvl4pPr marL="0" marR="0" indent="13716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4pPr>
                      <a:lvl5pPr marL="0" marR="0" indent="18288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5pPr>
                      <a:lvl6pPr marL="0" marR="0" indent="22860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6pPr>
                      <a:lvl7pPr marL="0" marR="0" indent="27432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7pPr>
                      <a:lvl8pPr marL="0" marR="0" indent="32004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8pPr>
                      <a:lvl9pPr marL="0" marR="0" indent="36576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9pPr>
                    </a:lstStyle>
                    <a:p>
                      <a:pPr marR="57797" algn="r" defTabSz="1295400">
                        <a:spcBef>
                          <a:spcPts val="600"/>
                        </a:spcBef>
                        <a:tabLst>
                          <a:tab pos="1295400" algn="l"/>
                        </a:tabLst>
                        <a:defRPr sz="1800">
                          <a:uFillTx/>
                        </a:defRPr>
                      </a:pPr>
                      <a:r>
                        <a:rPr lang="de-DE" sz="2100" dirty="0">
                          <a:uFill>
                            <a:solidFill>
                              <a:srgbClr val="006EAD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endParaRPr sz="2100" dirty="0">
                        <a:uFill>
                          <a:solidFill>
                            <a:srgbClr val="006EAD"/>
                          </a:solidFill>
                        </a:u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438" marR="71438" marT="71438" marB="71438" anchor="ctr" horzOverflow="overflow"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1pPr>
                      <a:lvl2pPr marL="0" marR="0" indent="4572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2pPr>
                      <a:lvl3pPr marL="0" marR="0" indent="9144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3pPr>
                      <a:lvl4pPr marL="0" marR="0" indent="13716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4pPr>
                      <a:lvl5pPr marL="0" marR="0" indent="18288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5pPr>
                      <a:lvl6pPr marL="0" marR="0" indent="22860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6pPr>
                      <a:lvl7pPr marL="0" marR="0" indent="27432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7pPr>
                      <a:lvl8pPr marL="0" marR="0" indent="32004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8pPr>
                      <a:lvl9pPr marL="0" marR="0" indent="36576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9pPr>
                    </a:lstStyle>
                    <a:p>
                      <a:pPr marR="57797" algn="r" defTabSz="1295400">
                        <a:spcBef>
                          <a:spcPts val="600"/>
                        </a:spcBef>
                        <a:tabLst>
                          <a:tab pos="1295400" algn="l"/>
                        </a:tabLst>
                        <a:defRPr sz="1800">
                          <a:uFillTx/>
                        </a:defRPr>
                      </a:pPr>
                      <a:r>
                        <a:rPr sz="2100">
                          <a:uFill>
                            <a:solidFill>
                              <a:srgbClr val="006EAD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71438" marR="71438" marT="71438" marB="71438" anchor="ctr" horzOverflow="overflow">
                    <a:lnL w="12700">
                      <a:noFill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127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71500">
                <a:tc>
                  <a:txBody>
                    <a:bodyPr/>
                    <a:lstStyle>
                      <a:lvl1pPr marL="0" marR="0" indent="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1pPr>
                      <a:lvl2pPr marL="0" marR="0" indent="4572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2pPr>
                      <a:lvl3pPr marL="0" marR="0" indent="9144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3pPr>
                      <a:lvl4pPr marL="0" marR="0" indent="13716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4pPr>
                      <a:lvl5pPr marL="0" marR="0" indent="18288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5pPr>
                      <a:lvl6pPr marL="0" marR="0" indent="22860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6pPr>
                      <a:lvl7pPr marL="0" marR="0" indent="27432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7pPr>
                      <a:lvl8pPr marL="0" marR="0" indent="32004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8pPr>
                      <a:lvl9pPr marL="0" marR="0" indent="36576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9pPr>
                    </a:lstStyle>
                    <a:p>
                      <a:pPr marR="57797" algn="l" defTabSz="1295400">
                        <a:spcBef>
                          <a:spcPts val="600"/>
                        </a:spcBef>
                        <a:tabLst>
                          <a:tab pos="1295400" algn="l"/>
                        </a:tabLst>
                        <a:defRPr sz="1800">
                          <a:uFillTx/>
                        </a:defRPr>
                      </a:pPr>
                      <a:r>
                        <a:rPr sz="2100">
                          <a:uFill>
                            <a:solidFill>
                              <a:srgbClr val="006EAD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1.3.5.8</a:t>
                      </a:r>
                    </a:p>
                  </a:txBody>
                  <a:tcPr marL="71438" marR="71438" marT="71438" marB="71438" anchor="ctr" horzOverflow="overflow">
                    <a:lnL w="28575">
                      <a:solidFill>
                        <a:srgbClr val="000000"/>
                      </a:solidFill>
                      <a:miter lim="400000"/>
                    </a:lnL>
                    <a:lnR w="12700">
                      <a:noFill/>
                    </a:lnR>
                    <a:lnT w="127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1pPr>
                      <a:lvl2pPr marL="0" marR="0" indent="4572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2pPr>
                      <a:lvl3pPr marL="0" marR="0" indent="9144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3pPr>
                      <a:lvl4pPr marL="0" marR="0" indent="13716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4pPr>
                      <a:lvl5pPr marL="0" marR="0" indent="18288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5pPr>
                      <a:lvl6pPr marL="0" marR="0" indent="22860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6pPr>
                      <a:lvl7pPr marL="0" marR="0" indent="27432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7pPr>
                      <a:lvl8pPr marL="0" marR="0" indent="32004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8pPr>
                      <a:lvl9pPr marL="0" marR="0" indent="36576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9pPr>
                    </a:lstStyle>
                    <a:p>
                      <a:pPr marR="57797" algn="l" defTabSz="1295400">
                        <a:spcBef>
                          <a:spcPts val="600"/>
                        </a:spcBef>
                        <a:tabLst>
                          <a:tab pos="1295400" algn="l"/>
                        </a:tabLst>
                        <a:defRPr sz="1800">
                          <a:uFillTx/>
                        </a:defRPr>
                      </a:pPr>
                      <a:r>
                        <a:rPr sz="2100" dirty="0">
                          <a:uFill>
                            <a:solidFill>
                              <a:srgbClr val="006EAD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Beamline </a:t>
                      </a:r>
                      <a:r>
                        <a:rPr lang="de-DE" sz="2100" dirty="0">
                          <a:uFill>
                            <a:solidFill>
                              <a:srgbClr val="006EAD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i</a:t>
                      </a:r>
                      <a:r>
                        <a:rPr sz="2100" dirty="0" err="1">
                          <a:uFill>
                            <a:solidFill>
                              <a:srgbClr val="006EAD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nstrumentation</a:t>
                      </a:r>
                      <a:endParaRPr sz="2100" dirty="0">
                        <a:uFill>
                          <a:solidFill>
                            <a:srgbClr val="006EAD"/>
                          </a:solidFill>
                        </a:u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438" marR="71438" marT="71438" marB="71438" anchor="ctr" horzOverflow="overflow"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1pPr>
                      <a:lvl2pPr marL="0" marR="0" indent="4572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2pPr>
                      <a:lvl3pPr marL="0" marR="0" indent="9144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3pPr>
                      <a:lvl4pPr marL="0" marR="0" indent="13716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4pPr>
                      <a:lvl5pPr marL="0" marR="0" indent="18288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5pPr>
                      <a:lvl6pPr marL="0" marR="0" indent="22860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6pPr>
                      <a:lvl7pPr marL="0" marR="0" indent="27432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7pPr>
                      <a:lvl8pPr marL="0" marR="0" indent="32004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8pPr>
                      <a:lvl9pPr marL="0" marR="0" indent="36576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9pPr>
                    </a:lstStyle>
                    <a:p>
                      <a:pPr marR="57797" algn="r" defTabSz="1295400">
                        <a:spcBef>
                          <a:spcPts val="600"/>
                        </a:spcBef>
                        <a:tabLst>
                          <a:tab pos="1295400" algn="l"/>
                        </a:tabLst>
                        <a:defRPr sz="1800">
                          <a:uFillTx/>
                        </a:defRPr>
                      </a:pPr>
                      <a:r>
                        <a:rPr sz="2100">
                          <a:uFill>
                            <a:solidFill>
                              <a:srgbClr val="006EAD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317</a:t>
                      </a:r>
                    </a:p>
                  </a:txBody>
                  <a:tcPr marL="71438" marR="71438" marT="71438" marB="71438" anchor="ctr" horzOverflow="overflow"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1pPr>
                      <a:lvl2pPr marL="0" marR="0" indent="4572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2pPr>
                      <a:lvl3pPr marL="0" marR="0" indent="9144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3pPr>
                      <a:lvl4pPr marL="0" marR="0" indent="13716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4pPr>
                      <a:lvl5pPr marL="0" marR="0" indent="18288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5pPr>
                      <a:lvl6pPr marL="0" marR="0" indent="22860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6pPr>
                      <a:lvl7pPr marL="0" marR="0" indent="27432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7pPr>
                      <a:lvl8pPr marL="0" marR="0" indent="32004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8pPr>
                      <a:lvl9pPr marL="0" marR="0" indent="36576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9pPr>
                    </a:lstStyle>
                    <a:p>
                      <a:pPr marR="57797" algn="r" defTabSz="1295400">
                        <a:spcBef>
                          <a:spcPts val="600"/>
                        </a:spcBef>
                        <a:tabLst>
                          <a:tab pos="1295400" algn="l"/>
                        </a:tabLst>
                        <a:defRPr sz="1800">
                          <a:uFillTx/>
                        </a:defRPr>
                      </a:pPr>
                      <a:r>
                        <a:rPr sz="2100">
                          <a:uFill>
                            <a:solidFill>
                              <a:srgbClr val="006EAD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317</a:t>
                      </a:r>
                    </a:p>
                  </a:txBody>
                  <a:tcPr marL="71438" marR="71438" marT="71438" marB="71438" anchor="ctr" horzOverflow="overflow"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1pPr>
                      <a:lvl2pPr marL="0" marR="0" indent="4572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2pPr>
                      <a:lvl3pPr marL="0" marR="0" indent="9144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3pPr>
                      <a:lvl4pPr marL="0" marR="0" indent="13716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4pPr>
                      <a:lvl5pPr marL="0" marR="0" indent="18288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5pPr>
                      <a:lvl6pPr marL="0" marR="0" indent="22860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6pPr>
                      <a:lvl7pPr marL="0" marR="0" indent="27432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7pPr>
                      <a:lvl8pPr marL="0" marR="0" indent="32004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8pPr>
                      <a:lvl9pPr marL="0" marR="0" indent="36576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9pPr>
                    </a:lstStyle>
                    <a:p>
                      <a:pPr marR="57797" algn="r" defTabSz="1295400">
                        <a:spcBef>
                          <a:spcPts val="600"/>
                        </a:spcBef>
                        <a:tabLst>
                          <a:tab pos="1295400" algn="l"/>
                        </a:tabLst>
                        <a:defRPr sz="1800">
                          <a:uFillTx/>
                        </a:defRPr>
                      </a:pPr>
                      <a:r>
                        <a:rPr sz="2100">
                          <a:uFill>
                            <a:solidFill>
                              <a:srgbClr val="006EAD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71438" marR="71438" marT="71438" marB="71438" anchor="ctr" horzOverflow="overflow"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1pPr>
                      <a:lvl2pPr marL="0" marR="0" indent="4572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2pPr>
                      <a:lvl3pPr marL="0" marR="0" indent="9144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3pPr>
                      <a:lvl4pPr marL="0" marR="0" indent="13716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4pPr>
                      <a:lvl5pPr marL="0" marR="0" indent="18288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5pPr>
                      <a:lvl6pPr marL="0" marR="0" indent="22860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6pPr>
                      <a:lvl7pPr marL="0" marR="0" indent="27432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7pPr>
                      <a:lvl8pPr marL="0" marR="0" indent="32004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8pPr>
                      <a:lvl9pPr marL="0" marR="0" indent="36576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9pPr>
                    </a:lstStyle>
                    <a:p>
                      <a:pPr marR="57797" algn="r" defTabSz="1295400">
                        <a:spcBef>
                          <a:spcPts val="600"/>
                        </a:spcBef>
                        <a:tabLst>
                          <a:tab pos="1295400" algn="l"/>
                        </a:tabLst>
                        <a:defRPr sz="1800">
                          <a:uFillTx/>
                        </a:defRPr>
                      </a:pPr>
                      <a:r>
                        <a:rPr sz="2100">
                          <a:uFill>
                            <a:solidFill>
                              <a:srgbClr val="006EAD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71438" marR="71438" marT="71438" marB="71438" anchor="ctr" horzOverflow="overflow">
                    <a:lnL w="12700">
                      <a:noFill/>
                    </a:lnL>
                    <a:lnR w="28575">
                      <a:solidFill>
                        <a:srgbClr val="000000"/>
                      </a:solidFill>
                      <a:miter lim="400000"/>
                    </a:lnR>
                    <a:lnT w="127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71500">
                <a:tc>
                  <a:txBody>
                    <a:bodyPr/>
                    <a:lstStyle>
                      <a:lvl1pPr marL="0" marR="0" indent="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1pPr>
                      <a:lvl2pPr marL="0" marR="0" indent="4572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2pPr>
                      <a:lvl3pPr marL="0" marR="0" indent="9144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3pPr>
                      <a:lvl4pPr marL="0" marR="0" indent="13716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4pPr>
                      <a:lvl5pPr marL="0" marR="0" indent="18288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5pPr>
                      <a:lvl6pPr marL="0" marR="0" indent="22860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6pPr>
                      <a:lvl7pPr marL="0" marR="0" indent="27432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7pPr>
                      <a:lvl8pPr marL="0" marR="0" indent="32004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8pPr>
                      <a:lvl9pPr marL="0" marR="0" indent="36576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9pPr>
                    </a:lstStyle>
                    <a:p>
                      <a:pPr marR="57797" algn="l" defTabSz="1295400">
                        <a:spcBef>
                          <a:spcPts val="600"/>
                        </a:spcBef>
                        <a:tabLst>
                          <a:tab pos="1295400" algn="l"/>
                        </a:tabLst>
                        <a:defRPr sz="1800">
                          <a:uFillTx/>
                        </a:defRPr>
                      </a:pPr>
                      <a:r>
                        <a:rPr sz="2100">
                          <a:uFill>
                            <a:solidFill>
                              <a:srgbClr val="006EAD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1.3.5.9</a:t>
                      </a:r>
                    </a:p>
                  </a:txBody>
                  <a:tcPr marL="71438" marR="71438" marT="71438" marB="71438" anchor="ctr" horzOverflow="overflow">
                    <a:lnL w="28575">
                      <a:solidFill>
                        <a:srgbClr val="000000"/>
                      </a:solidFill>
                      <a:miter lim="400000"/>
                    </a:lnL>
                    <a:lnR w="12700">
                      <a:noFill/>
                    </a:lnR>
                    <a:lnT w="127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1pPr>
                      <a:lvl2pPr marL="0" marR="0" indent="4572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2pPr>
                      <a:lvl3pPr marL="0" marR="0" indent="9144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3pPr>
                      <a:lvl4pPr marL="0" marR="0" indent="13716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4pPr>
                      <a:lvl5pPr marL="0" marR="0" indent="18288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5pPr>
                      <a:lvl6pPr marL="0" marR="0" indent="22860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6pPr>
                      <a:lvl7pPr marL="0" marR="0" indent="27432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7pPr>
                      <a:lvl8pPr marL="0" marR="0" indent="32004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8pPr>
                      <a:lvl9pPr marL="0" marR="0" indent="36576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9pPr>
                    </a:lstStyle>
                    <a:p>
                      <a:pPr marR="57797" algn="l" defTabSz="1295400">
                        <a:spcBef>
                          <a:spcPts val="600"/>
                        </a:spcBef>
                        <a:tabLst>
                          <a:tab pos="1295400" algn="l"/>
                        </a:tabLst>
                        <a:defRPr sz="1800">
                          <a:uFillTx/>
                        </a:defRPr>
                      </a:pPr>
                      <a:r>
                        <a:rPr sz="2100" dirty="0">
                          <a:uFill>
                            <a:solidFill>
                              <a:srgbClr val="006EAD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Cosmic </a:t>
                      </a:r>
                      <a:r>
                        <a:rPr lang="de-DE" sz="2100" dirty="0">
                          <a:uFill>
                            <a:solidFill>
                              <a:srgbClr val="006EAD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r</a:t>
                      </a:r>
                      <a:r>
                        <a:rPr sz="2100" dirty="0">
                          <a:uFill>
                            <a:solidFill>
                              <a:srgbClr val="006EAD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ay </a:t>
                      </a:r>
                      <a:r>
                        <a:rPr lang="de-DE" sz="2100" dirty="0">
                          <a:uFill>
                            <a:solidFill>
                              <a:srgbClr val="006EAD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s</a:t>
                      </a:r>
                      <a:r>
                        <a:rPr sz="2100" dirty="0" err="1">
                          <a:uFill>
                            <a:solidFill>
                              <a:srgbClr val="006EAD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imulator</a:t>
                      </a:r>
                      <a:endParaRPr sz="2100" dirty="0">
                        <a:uFill>
                          <a:solidFill>
                            <a:srgbClr val="006EAD"/>
                          </a:solidFill>
                        </a:u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438" marR="71438" marT="71438" marB="71438" anchor="ctr" horzOverflow="overflow"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1pPr>
                      <a:lvl2pPr marL="0" marR="0" indent="4572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2pPr>
                      <a:lvl3pPr marL="0" marR="0" indent="9144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3pPr>
                      <a:lvl4pPr marL="0" marR="0" indent="13716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4pPr>
                      <a:lvl5pPr marL="0" marR="0" indent="18288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5pPr>
                      <a:lvl6pPr marL="0" marR="0" indent="22860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6pPr>
                      <a:lvl7pPr marL="0" marR="0" indent="27432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7pPr>
                      <a:lvl8pPr marL="0" marR="0" indent="32004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8pPr>
                      <a:lvl9pPr marL="0" marR="0" indent="36576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9pPr>
                    </a:lstStyle>
                    <a:p>
                      <a:pPr marR="57797" algn="r" defTabSz="1295400">
                        <a:spcBef>
                          <a:spcPts val="600"/>
                        </a:spcBef>
                        <a:tabLst>
                          <a:tab pos="1295400" algn="l"/>
                        </a:tabLst>
                        <a:defRPr sz="1800">
                          <a:uFillTx/>
                        </a:defRPr>
                      </a:pPr>
                      <a:r>
                        <a:rPr sz="2100">
                          <a:uFill>
                            <a:solidFill>
                              <a:srgbClr val="006EAD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331</a:t>
                      </a:r>
                    </a:p>
                  </a:txBody>
                  <a:tcPr marL="71438" marR="71438" marT="71438" marB="71438" anchor="ctr" horzOverflow="overflow"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1pPr>
                      <a:lvl2pPr marL="0" marR="0" indent="4572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2pPr>
                      <a:lvl3pPr marL="0" marR="0" indent="9144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3pPr>
                      <a:lvl4pPr marL="0" marR="0" indent="13716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4pPr>
                      <a:lvl5pPr marL="0" marR="0" indent="18288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5pPr>
                      <a:lvl6pPr marL="0" marR="0" indent="22860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6pPr>
                      <a:lvl7pPr marL="0" marR="0" indent="27432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7pPr>
                      <a:lvl8pPr marL="0" marR="0" indent="32004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8pPr>
                      <a:lvl9pPr marL="0" marR="0" indent="36576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9pPr>
                    </a:lstStyle>
                    <a:p>
                      <a:pPr marR="57797" algn="r" defTabSz="1295400">
                        <a:spcBef>
                          <a:spcPts val="600"/>
                        </a:spcBef>
                        <a:tabLst>
                          <a:tab pos="1295400" algn="l"/>
                        </a:tabLst>
                        <a:defRPr sz="1800">
                          <a:uFillTx/>
                        </a:defRPr>
                      </a:pPr>
                      <a:r>
                        <a:rPr sz="2100">
                          <a:uFill>
                            <a:solidFill>
                              <a:srgbClr val="006EAD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331</a:t>
                      </a:r>
                    </a:p>
                  </a:txBody>
                  <a:tcPr marL="71438" marR="71438" marT="71438" marB="71438" anchor="ctr" horzOverflow="overflow"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1pPr>
                      <a:lvl2pPr marL="0" marR="0" indent="4572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2pPr>
                      <a:lvl3pPr marL="0" marR="0" indent="9144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3pPr>
                      <a:lvl4pPr marL="0" marR="0" indent="13716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4pPr>
                      <a:lvl5pPr marL="0" marR="0" indent="18288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5pPr>
                      <a:lvl6pPr marL="0" marR="0" indent="22860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6pPr>
                      <a:lvl7pPr marL="0" marR="0" indent="27432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7pPr>
                      <a:lvl8pPr marL="0" marR="0" indent="32004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8pPr>
                      <a:lvl9pPr marL="0" marR="0" indent="36576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9pPr>
                    </a:lstStyle>
                    <a:p>
                      <a:pPr marR="57797" algn="r" defTabSz="1295400">
                        <a:spcBef>
                          <a:spcPts val="600"/>
                        </a:spcBef>
                        <a:tabLst>
                          <a:tab pos="1295400" algn="l"/>
                        </a:tabLst>
                        <a:defRPr sz="1800">
                          <a:uFillTx/>
                        </a:defRPr>
                      </a:pPr>
                      <a:r>
                        <a:rPr sz="2100">
                          <a:uFill>
                            <a:solidFill>
                              <a:srgbClr val="006EAD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71438" marR="71438" marT="71438" marB="71438" anchor="ctr" horzOverflow="overflow"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1pPr>
                      <a:lvl2pPr marL="0" marR="0" indent="4572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2pPr>
                      <a:lvl3pPr marL="0" marR="0" indent="9144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3pPr>
                      <a:lvl4pPr marL="0" marR="0" indent="13716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4pPr>
                      <a:lvl5pPr marL="0" marR="0" indent="18288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5pPr>
                      <a:lvl6pPr marL="0" marR="0" indent="22860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6pPr>
                      <a:lvl7pPr marL="0" marR="0" indent="27432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7pPr>
                      <a:lvl8pPr marL="0" marR="0" indent="32004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8pPr>
                      <a:lvl9pPr marL="0" marR="0" indent="36576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9pPr>
                    </a:lstStyle>
                    <a:p>
                      <a:pPr marR="57797" algn="r" defTabSz="1295400">
                        <a:spcBef>
                          <a:spcPts val="600"/>
                        </a:spcBef>
                        <a:tabLst>
                          <a:tab pos="1295400" algn="l"/>
                        </a:tabLst>
                        <a:defRPr sz="1800">
                          <a:uFillTx/>
                        </a:defRPr>
                      </a:pPr>
                      <a:r>
                        <a:rPr sz="2100">
                          <a:uFill>
                            <a:solidFill>
                              <a:srgbClr val="006EAD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71438" marR="71438" marT="71438" marB="71438" anchor="ctr" horzOverflow="overflow">
                    <a:lnL w="12700">
                      <a:noFill/>
                    </a:lnL>
                    <a:lnR w="28575">
                      <a:solidFill>
                        <a:srgbClr val="000000"/>
                      </a:solidFill>
                      <a:miter lim="400000"/>
                    </a:lnR>
                    <a:lnT w="127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EB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71500">
                <a:tc>
                  <a:txBody>
                    <a:bodyPr/>
                    <a:lstStyle>
                      <a:lvl1pPr marL="0" marR="0" indent="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1pPr>
                      <a:lvl2pPr marL="0" marR="0" indent="4572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2pPr>
                      <a:lvl3pPr marL="0" marR="0" indent="9144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3pPr>
                      <a:lvl4pPr marL="0" marR="0" indent="13716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4pPr>
                      <a:lvl5pPr marL="0" marR="0" indent="18288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5pPr>
                      <a:lvl6pPr marL="0" marR="0" indent="22860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6pPr>
                      <a:lvl7pPr marL="0" marR="0" indent="27432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7pPr>
                      <a:lvl8pPr marL="0" marR="0" indent="32004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8pPr>
                      <a:lvl9pPr marL="0" marR="0" indent="36576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9pPr>
                    </a:lstStyle>
                    <a:p>
                      <a:pPr marR="57797" algn="l" defTabSz="1295400">
                        <a:spcBef>
                          <a:spcPts val="600"/>
                        </a:spcBef>
                        <a:tabLst>
                          <a:tab pos="1295400" algn="l"/>
                        </a:tabLst>
                        <a:defRPr sz="1800">
                          <a:uFillTx/>
                        </a:defRPr>
                      </a:pPr>
                      <a:r>
                        <a:rPr sz="2100">
                          <a:uFill>
                            <a:solidFill>
                              <a:srgbClr val="006EAD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1.3.5.10</a:t>
                      </a:r>
                    </a:p>
                  </a:txBody>
                  <a:tcPr marL="71438" marR="71438" marT="71438" marB="71438" anchor="ctr" horzOverflow="overflow">
                    <a:lnL w="28575">
                      <a:solidFill>
                        <a:srgbClr val="000000"/>
                      </a:solidFill>
                      <a:miter lim="400000"/>
                    </a:lnL>
                    <a:lnR w="12700">
                      <a:noFill/>
                    </a:lnR>
                    <a:lnT w="127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1pPr>
                      <a:lvl2pPr marL="0" marR="0" indent="4572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2pPr>
                      <a:lvl3pPr marL="0" marR="0" indent="9144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3pPr>
                      <a:lvl4pPr marL="0" marR="0" indent="13716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4pPr>
                      <a:lvl5pPr marL="0" marR="0" indent="18288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5pPr>
                      <a:lvl6pPr marL="0" marR="0" indent="22860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6pPr>
                      <a:lvl7pPr marL="0" marR="0" indent="27432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7pPr>
                      <a:lvl8pPr marL="0" marR="0" indent="32004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8pPr>
                      <a:lvl9pPr marL="0" marR="0" indent="36576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9pPr>
                    </a:lstStyle>
                    <a:p>
                      <a:pPr marR="57797" algn="l" defTabSz="1295400">
                        <a:spcBef>
                          <a:spcPts val="600"/>
                        </a:spcBef>
                        <a:tabLst>
                          <a:tab pos="1295400" algn="l"/>
                        </a:tabLst>
                        <a:defRPr sz="1500">
                          <a:uFill>
                            <a:solidFill>
                              <a:srgbClr val="006EAD"/>
                            </a:solidFill>
                          </a:uFill>
                          <a:latin typeface="+mn-lt"/>
                          <a:ea typeface="+mn-ea"/>
                          <a:cs typeface="+mn-cs"/>
                        </a:defRPr>
                      </a:pPr>
                      <a:r>
                        <a:rPr sz="2100" dirty="0"/>
                        <a:t>γ-PET </a:t>
                      </a:r>
                      <a:r>
                        <a:rPr lang="de-DE" sz="2100" dirty="0"/>
                        <a:t>h</a:t>
                      </a:r>
                      <a:r>
                        <a:rPr sz="2100" dirty="0" err="1"/>
                        <a:t>ybrid</a:t>
                      </a:r>
                      <a:r>
                        <a:rPr sz="2100" dirty="0"/>
                        <a:t> </a:t>
                      </a:r>
                      <a:r>
                        <a:rPr lang="de-DE" sz="2100" dirty="0"/>
                        <a:t>d</a:t>
                      </a:r>
                      <a:r>
                        <a:rPr sz="2100" dirty="0" err="1"/>
                        <a:t>etector</a:t>
                      </a:r>
                      <a:endParaRPr sz="2100" dirty="0"/>
                    </a:p>
                  </a:txBody>
                  <a:tcPr marL="71438" marR="71438" marT="71438" marB="71438" anchor="ctr" horzOverflow="overflow"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1pPr>
                      <a:lvl2pPr marL="0" marR="0" indent="4572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2pPr>
                      <a:lvl3pPr marL="0" marR="0" indent="9144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3pPr>
                      <a:lvl4pPr marL="0" marR="0" indent="13716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4pPr>
                      <a:lvl5pPr marL="0" marR="0" indent="18288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5pPr>
                      <a:lvl6pPr marL="0" marR="0" indent="22860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6pPr>
                      <a:lvl7pPr marL="0" marR="0" indent="27432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7pPr>
                      <a:lvl8pPr marL="0" marR="0" indent="32004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8pPr>
                      <a:lvl9pPr marL="0" marR="0" indent="36576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9pPr>
                    </a:lstStyle>
                    <a:p>
                      <a:pPr marR="57797" algn="r" defTabSz="1295400">
                        <a:spcBef>
                          <a:spcPts val="600"/>
                        </a:spcBef>
                        <a:tabLst>
                          <a:tab pos="1295400" algn="l"/>
                        </a:tabLst>
                        <a:defRPr sz="1800">
                          <a:uFillTx/>
                        </a:defRPr>
                      </a:pPr>
                      <a:r>
                        <a:rPr sz="2100">
                          <a:uFill>
                            <a:solidFill>
                              <a:srgbClr val="006EAD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264</a:t>
                      </a:r>
                    </a:p>
                  </a:txBody>
                  <a:tcPr marL="71438" marR="71438" marT="71438" marB="71438" anchor="ctr" horzOverflow="overflow"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1pPr>
                      <a:lvl2pPr marL="0" marR="0" indent="4572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2pPr>
                      <a:lvl3pPr marL="0" marR="0" indent="9144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3pPr>
                      <a:lvl4pPr marL="0" marR="0" indent="13716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4pPr>
                      <a:lvl5pPr marL="0" marR="0" indent="18288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5pPr>
                      <a:lvl6pPr marL="0" marR="0" indent="22860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6pPr>
                      <a:lvl7pPr marL="0" marR="0" indent="27432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7pPr>
                      <a:lvl8pPr marL="0" marR="0" indent="32004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8pPr>
                      <a:lvl9pPr marL="0" marR="0" indent="36576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9pPr>
                    </a:lstStyle>
                    <a:p>
                      <a:pPr marR="57797" algn="r" defTabSz="1295400">
                        <a:spcBef>
                          <a:spcPts val="600"/>
                        </a:spcBef>
                        <a:tabLst>
                          <a:tab pos="1295400" algn="l"/>
                        </a:tabLst>
                        <a:defRPr sz="1800">
                          <a:uFillTx/>
                        </a:defRPr>
                      </a:pPr>
                      <a:r>
                        <a:rPr sz="2100">
                          <a:uFill>
                            <a:solidFill>
                              <a:srgbClr val="006EAD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264</a:t>
                      </a:r>
                    </a:p>
                  </a:txBody>
                  <a:tcPr marL="71438" marR="71438" marT="71438" marB="71438" anchor="ctr" horzOverflow="overflow"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1pPr>
                      <a:lvl2pPr marL="0" marR="0" indent="4572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2pPr>
                      <a:lvl3pPr marL="0" marR="0" indent="9144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3pPr>
                      <a:lvl4pPr marL="0" marR="0" indent="13716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4pPr>
                      <a:lvl5pPr marL="0" marR="0" indent="18288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5pPr>
                      <a:lvl6pPr marL="0" marR="0" indent="22860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6pPr>
                      <a:lvl7pPr marL="0" marR="0" indent="27432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7pPr>
                      <a:lvl8pPr marL="0" marR="0" indent="32004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8pPr>
                      <a:lvl9pPr marL="0" marR="0" indent="36576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9pPr>
                    </a:lstStyle>
                    <a:p>
                      <a:pPr marR="57797" algn="r" defTabSz="1295400">
                        <a:spcBef>
                          <a:spcPts val="600"/>
                        </a:spcBef>
                        <a:tabLst>
                          <a:tab pos="1295400" algn="l"/>
                        </a:tabLst>
                        <a:defRPr sz="1800">
                          <a:uFillTx/>
                        </a:defRPr>
                      </a:pPr>
                      <a:r>
                        <a:rPr sz="2100">
                          <a:uFill>
                            <a:solidFill>
                              <a:srgbClr val="006EAD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71438" marR="71438" marT="71438" marB="71438" anchor="ctr" horzOverflow="overflow"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1pPr>
                      <a:lvl2pPr marL="0" marR="0" indent="4572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2pPr>
                      <a:lvl3pPr marL="0" marR="0" indent="9144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3pPr>
                      <a:lvl4pPr marL="0" marR="0" indent="13716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4pPr>
                      <a:lvl5pPr marL="0" marR="0" indent="18288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5pPr>
                      <a:lvl6pPr marL="0" marR="0" indent="22860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6pPr>
                      <a:lvl7pPr marL="0" marR="0" indent="27432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7pPr>
                      <a:lvl8pPr marL="0" marR="0" indent="32004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8pPr>
                      <a:lvl9pPr marL="0" marR="0" indent="36576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9pPr>
                    </a:lstStyle>
                    <a:p>
                      <a:pPr marR="57797" algn="r" defTabSz="1295400">
                        <a:spcBef>
                          <a:spcPts val="600"/>
                        </a:spcBef>
                        <a:tabLst>
                          <a:tab pos="1295400" algn="l"/>
                        </a:tabLst>
                        <a:defRPr sz="1800">
                          <a:uFillTx/>
                        </a:defRPr>
                      </a:pPr>
                      <a:r>
                        <a:rPr sz="2100">
                          <a:uFill>
                            <a:solidFill>
                              <a:srgbClr val="006EAD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71438" marR="71438" marT="71438" marB="71438" anchor="ctr" horzOverflow="overflow">
                    <a:lnL w="12700">
                      <a:noFill/>
                    </a:lnL>
                    <a:lnR w="28575">
                      <a:solidFill>
                        <a:srgbClr val="000000"/>
                      </a:solidFill>
                      <a:miter lim="400000"/>
                    </a:lnR>
                    <a:lnT w="127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714375">
                <a:tc>
                  <a:txBody>
                    <a:bodyPr/>
                    <a:lstStyle>
                      <a:lvl1pPr marL="0" marR="0" indent="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1pPr>
                      <a:lvl2pPr marL="0" marR="0" indent="4572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2pPr>
                      <a:lvl3pPr marL="0" marR="0" indent="9144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3pPr>
                      <a:lvl4pPr marL="0" marR="0" indent="13716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4pPr>
                      <a:lvl5pPr marL="0" marR="0" indent="18288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5pPr>
                      <a:lvl6pPr marL="0" marR="0" indent="22860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6pPr>
                      <a:lvl7pPr marL="0" marR="0" indent="27432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7pPr>
                      <a:lvl8pPr marL="0" marR="0" indent="32004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8pPr>
                      <a:lvl9pPr marL="0" marR="0" indent="36576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9pPr>
                    </a:lstStyle>
                    <a:p>
                      <a:pPr marR="57797" algn="l" defTabSz="1295400">
                        <a:spcBef>
                          <a:spcPts val="600"/>
                        </a:spcBef>
                        <a:tabLst>
                          <a:tab pos="1295400" algn="l"/>
                        </a:tabLst>
                        <a:defRPr sz="1600">
                          <a:uFill>
                            <a:solidFill>
                              <a:srgbClr val="006EAD"/>
                            </a:solidFill>
                          </a:uFill>
                          <a:latin typeface="+mn-lt"/>
                          <a:ea typeface="+mn-ea"/>
                          <a:cs typeface="+mn-cs"/>
                        </a:defRPr>
                      </a:pPr>
                      <a:endParaRPr sz="2300"/>
                    </a:p>
                  </a:txBody>
                  <a:tcPr marL="71438" marR="71438" marT="71438" marB="71438" anchor="ctr" horzOverflow="overflow">
                    <a:lnL w="28575">
                      <a:solidFill>
                        <a:srgbClr val="000000"/>
                      </a:solidFill>
                      <a:miter lim="400000"/>
                    </a:lnL>
                    <a:lnR w="12700">
                      <a:noFill/>
                    </a:lnR>
                    <a:lnT w="12700">
                      <a:noFill/>
                    </a:lnT>
                    <a:lnB w="28575">
                      <a:solidFill>
                        <a:srgbClr val="000000"/>
                      </a:solidFill>
                      <a:miter lim="4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E6E9"/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1pPr>
                      <a:lvl2pPr marL="0" marR="0" indent="4572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2pPr>
                      <a:lvl3pPr marL="0" marR="0" indent="9144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3pPr>
                      <a:lvl4pPr marL="0" marR="0" indent="13716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4pPr>
                      <a:lvl5pPr marL="0" marR="0" indent="18288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5pPr>
                      <a:lvl6pPr marL="0" marR="0" indent="22860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6pPr>
                      <a:lvl7pPr marL="0" marR="0" indent="27432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7pPr>
                      <a:lvl8pPr marL="0" marR="0" indent="32004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8pPr>
                      <a:lvl9pPr marL="0" marR="0" indent="36576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9pPr>
                    </a:lstStyle>
                    <a:p>
                      <a:pPr marR="57797" algn="l" defTabSz="1295400">
                        <a:spcBef>
                          <a:spcPts val="600"/>
                        </a:spcBef>
                        <a:tabLst>
                          <a:tab pos="1295400" algn="l"/>
                        </a:tabLst>
                        <a:defRPr sz="1800">
                          <a:uFillTx/>
                        </a:defRPr>
                      </a:pPr>
                      <a:r>
                        <a:rPr sz="2100" b="1">
                          <a:uFill>
                            <a:solidFill>
                              <a:srgbClr val="006EAD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Total </a:t>
                      </a:r>
                    </a:p>
                  </a:txBody>
                  <a:tcPr marL="71438" marR="71438" marT="71438" marB="71438" anchor="ctr" horzOverflow="overflow"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28575">
                      <a:solidFill>
                        <a:srgbClr val="000000"/>
                      </a:solidFill>
                      <a:miter lim="4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E6E9"/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1pPr>
                      <a:lvl2pPr marL="0" marR="0" indent="4572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2pPr>
                      <a:lvl3pPr marL="0" marR="0" indent="9144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3pPr>
                      <a:lvl4pPr marL="0" marR="0" indent="13716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4pPr>
                      <a:lvl5pPr marL="0" marR="0" indent="18288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5pPr>
                      <a:lvl6pPr marL="0" marR="0" indent="22860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6pPr>
                      <a:lvl7pPr marL="0" marR="0" indent="27432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7pPr>
                      <a:lvl8pPr marL="0" marR="0" indent="32004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8pPr>
                      <a:lvl9pPr marL="0" marR="0" indent="36576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9pPr>
                    </a:lstStyle>
                    <a:p>
                      <a:pPr marR="57797" algn="r" defTabSz="1295400">
                        <a:spcBef>
                          <a:spcPts val="600"/>
                        </a:spcBef>
                        <a:tabLst>
                          <a:tab pos="1295400" algn="l"/>
                        </a:tabLst>
                        <a:defRPr sz="1800">
                          <a:uFillTx/>
                        </a:defRPr>
                      </a:pPr>
                      <a:r>
                        <a:rPr sz="2100" b="1" dirty="0">
                          <a:uFill>
                            <a:solidFill>
                              <a:srgbClr val="006EAD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1.8</a:t>
                      </a:r>
                      <a:r>
                        <a:rPr lang="de-DE" sz="2100" b="1" dirty="0">
                          <a:uFill>
                            <a:solidFill>
                              <a:srgbClr val="006EAD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72</a:t>
                      </a:r>
                      <a:endParaRPr sz="2100" b="1" dirty="0">
                        <a:uFill>
                          <a:solidFill>
                            <a:srgbClr val="006EAD"/>
                          </a:solidFill>
                        </a:u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438" marR="71438" marT="71438" marB="71438" anchor="ctr" horzOverflow="overflow"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28575">
                      <a:solidFill>
                        <a:srgbClr val="000000"/>
                      </a:solidFill>
                      <a:miter lim="4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E6E9"/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1pPr>
                      <a:lvl2pPr marL="0" marR="0" indent="4572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2pPr>
                      <a:lvl3pPr marL="0" marR="0" indent="9144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3pPr>
                      <a:lvl4pPr marL="0" marR="0" indent="13716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4pPr>
                      <a:lvl5pPr marL="0" marR="0" indent="18288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5pPr>
                      <a:lvl6pPr marL="0" marR="0" indent="22860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6pPr>
                      <a:lvl7pPr marL="0" marR="0" indent="27432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7pPr>
                      <a:lvl8pPr marL="0" marR="0" indent="32004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8pPr>
                      <a:lvl9pPr marL="0" marR="0" indent="36576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9pPr>
                    </a:lstStyle>
                    <a:p>
                      <a:pPr marR="57797" algn="r" defTabSz="1295400">
                        <a:spcBef>
                          <a:spcPts val="600"/>
                        </a:spcBef>
                        <a:tabLst>
                          <a:tab pos="1295400" algn="l"/>
                        </a:tabLst>
                        <a:defRPr sz="1800">
                          <a:uFillTx/>
                        </a:defRPr>
                      </a:pPr>
                      <a:r>
                        <a:rPr sz="2100" b="1" dirty="0">
                          <a:uFill>
                            <a:solidFill>
                              <a:srgbClr val="006EAD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1.</a:t>
                      </a:r>
                      <a:r>
                        <a:rPr lang="de-DE" sz="2100" b="1" dirty="0">
                          <a:uFill>
                            <a:solidFill>
                              <a:srgbClr val="006EAD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744</a:t>
                      </a:r>
                      <a:endParaRPr sz="2100" b="1" dirty="0">
                        <a:uFill>
                          <a:solidFill>
                            <a:srgbClr val="006EAD"/>
                          </a:solidFill>
                        </a:u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438" marR="71438" marT="71438" marB="71438" anchor="ctr" horzOverflow="overflow"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E6E9"/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1pPr>
                      <a:lvl2pPr marL="0" marR="0" indent="4572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2pPr>
                      <a:lvl3pPr marL="0" marR="0" indent="9144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3pPr>
                      <a:lvl4pPr marL="0" marR="0" indent="13716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4pPr>
                      <a:lvl5pPr marL="0" marR="0" indent="18288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5pPr>
                      <a:lvl6pPr marL="0" marR="0" indent="22860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6pPr>
                      <a:lvl7pPr marL="0" marR="0" indent="27432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7pPr>
                      <a:lvl8pPr marL="0" marR="0" indent="32004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8pPr>
                      <a:lvl9pPr marL="0" marR="0" indent="36576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9pPr>
                    </a:lstStyle>
                    <a:p>
                      <a:pPr marR="57797" algn="r" defTabSz="1295400">
                        <a:spcBef>
                          <a:spcPts val="600"/>
                        </a:spcBef>
                        <a:tabLst>
                          <a:tab pos="1295400" algn="l"/>
                        </a:tabLst>
                        <a:defRPr sz="1800">
                          <a:uFillTx/>
                        </a:defRPr>
                      </a:pPr>
                      <a:r>
                        <a:rPr sz="2100" b="1">
                          <a:uFill>
                            <a:solidFill>
                              <a:srgbClr val="006EAD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128</a:t>
                      </a:r>
                    </a:p>
                  </a:txBody>
                  <a:tcPr marL="71438" marR="71438" marT="71438" marB="71438" anchor="ctr" horzOverflow="overflow"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E6E9"/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1pPr>
                      <a:lvl2pPr marL="0" marR="0" indent="4572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2pPr>
                      <a:lvl3pPr marL="0" marR="0" indent="9144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3pPr>
                      <a:lvl4pPr marL="0" marR="0" indent="13716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4pPr>
                      <a:lvl5pPr marL="0" marR="0" indent="18288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5pPr>
                      <a:lvl6pPr marL="0" marR="0" indent="22860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6pPr>
                      <a:lvl7pPr marL="0" marR="0" indent="27432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7pPr>
                      <a:lvl8pPr marL="0" marR="0" indent="32004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8pPr>
                      <a:lvl9pPr marL="0" marR="0" indent="3657600" algn="r" defTabSz="18288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2400" b="0" i="0" u="none" strike="noStrike" cap="none" spc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defRPr>
                      </a:lvl9pPr>
                    </a:lstStyle>
                    <a:p>
                      <a:pPr marR="57797" algn="r" defTabSz="1295400">
                        <a:spcBef>
                          <a:spcPts val="600"/>
                        </a:spcBef>
                        <a:tabLst>
                          <a:tab pos="1295400" algn="l"/>
                        </a:tabLst>
                        <a:defRPr sz="1800">
                          <a:uFillTx/>
                        </a:defRPr>
                      </a:pPr>
                      <a:r>
                        <a:rPr sz="2100" b="1" dirty="0">
                          <a:uFill>
                            <a:solidFill>
                              <a:srgbClr val="006EAD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71438" marR="71438" marT="71438" marB="71438" anchor="ctr" horzOverflow="overflow">
                    <a:lnL w="12700">
                      <a:noFill/>
                    </a:lnL>
                    <a:lnR w="28575">
                      <a:solidFill>
                        <a:srgbClr val="000000"/>
                      </a:solidFill>
                      <a:miter lim="400000"/>
                    </a:lnR>
                    <a:lnT w="12700">
                      <a:noFill/>
                    </a:lnT>
                    <a:lnB w="28575">
                      <a:solidFill>
                        <a:srgbClr val="000000"/>
                      </a:solidFill>
                      <a:miter lim="4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E6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6" name="Day-1…"/>
          <p:cNvSpPr txBox="1"/>
          <p:nvPr/>
        </p:nvSpPr>
        <p:spPr>
          <a:xfrm>
            <a:off x="7218074" y="10467403"/>
            <a:ext cx="3237033" cy="14845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8" tIns="71438" rIns="71438" bIns="71438" anchor="ctr">
            <a:spAutoFit/>
          </a:bodyPr>
          <a:lstStyle/>
          <a:p>
            <a:pPr marL="171456" marR="0" indent="-171456" defTabSz="1821721" rtl="0" hangingPunct="0">
              <a:spcBef>
                <a:spcPts val="984"/>
              </a:spcBef>
              <a:defRPr sz="2800" b="1">
                <a:solidFill>
                  <a:srgbClr val="006EAD"/>
                </a:solidFill>
                <a:uFill>
                  <a:solidFill>
                    <a:srgbClr val="006EAD"/>
                  </a:solidFill>
                </a:uFill>
              </a:defRPr>
            </a:pPr>
            <a:r>
              <a:rPr sz="3938" b="1" dirty="0">
                <a:solidFill>
                  <a:srgbClr val="006EAD"/>
                </a:solidFill>
                <a:uFill>
                  <a:solidFill>
                    <a:srgbClr val="006EAD"/>
                  </a:solidFill>
                </a:uFill>
                <a:latin typeface="Arial"/>
                <a:cs typeface="Arial"/>
                <a:sym typeface="Arial"/>
              </a:rPr>
              <a:t>Day-1</a:t>
            </a:r>
          </a:p>
          <a:p>
            <a:pPr marL="171456" marR="0" indent="-171456" defTabSz="1821721" rtl="0" hangingPunct="0">
              <a:spcBef>
                <a:spcPts val="984"/>
              </a:spcBef>
              <a:defRPr sz="2800" b="1">
                <a:solidFill>
                  <a:srgbClr val="006EAD"/>
                </a:solidFill>
                <a:uFill>
                  <a:solidFill>
                    <a:srgbClr val="006EAD"/>
                  </a:solidFill>
                </a:uFill>
              </a:defRPr>
            </a:pPr>
            <a:r>
              <a:rPr sz="3938" b="1" dirty="0">
                <a:solidFill>
                  <a:srgbClr val="006EAD"/>
                </a:solidFill>
                <a:uFill>
                  <a:solidFill>
                    <a:srgbClr val="006EAD"/>
                  </a:solidFill>
                </a:uFill>
                <a:latin typeface="Arial"/>
                <a:cs typeface="Arial"/>
                <a:sym typeface="Arial"/>
              </a:rPr>
              <a:t>1.</a:t>
            </a:r>
            <a:r>
              <a:rPr lang="de-DE" sz="3938" b="1" dirty="0">
                <a:solidFill>
                  <a:srgbClr val="006EAD"/>
                </a:solidFill>
                <a:uFill>
                  <a:solidFill>
                    <a:srgbClr val="006EAD"/>
                  </a:solidFill>
                </a:uFill>
                <a:latin typeface="Arial"/>
                <a:cs typeface="Arial"/>
                <a:sym typeface="Arial"/>
              </a:rPr>
              <a:t>9</a:t>
            </a:r>
            <a:r>
              <a:rPr sz="3938" b="1" dirty="0">
                <a:solidFill>
                  <a:srgbClr val="006EAD"/>
                </a:solidFill>
                <a:uFill>
                  <a:solidFill>
                    <a:srgbClr val="006EAD"/>
                  </a:solidFill>
                </a:uFill>
                <a:latin typeface="Arial"/>
                <a:cs typeface="Arial"/>
                <a:sym typeface="Arial"/>
              </a:rPr>
              <a:t> M€</a:t>
            </a:r>
          </a:p>
        </p:txBody>
      </p:sp>
      <p:graphicFrame>
        <p:nvGraphicFramePr>
          <p:cNvPr id="7" name="2D Pie Chart"/>
          <p:cNvGraphicFramePr/>
          <p:nvPr>
            <p:extLst>
              <p:ext uri="{D42A27DB-BD31-4B8C-83A1-F6EECF244321}">
                <p14:modId xmlns:p14="http://schemas.microsoft.com/office/powerpoint/2010/main" val="298288567"/>
              </p:ext>
            </p:extLst>
          </p:nvPr>
        </p:nvGraphicFramePr>
        <p:xfrm>
          <a:off x="10583526" y="9601652"/>
          <a:ext cx="9120101" cy="32160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601298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48" name="Slide Number"/>
          <p:cNvSpPr txBox="1">
            <a:spLocks noGrp="1"/>
          </p:cNvSpPr>
          <p:nvPr>
            <p:ph type="sldNum" sz="quarter" idx="2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fld id="{86CB4B4D-7CA3-9044-876B-883B54F8677D}" type="slidenum">
              <a:rPr/>
              <a:t>17</a:t>
            </a:fld>
            <a:endParaRPr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8" y="17240"/>
            <a:ext cx="3204806" cy="1800200"/>
          </a:xfrm>
          <a:prstGeom prst="rect">
            <a:avLst/>
          </a:prstGeom>
        </p:spPr>
      </p:pic>
      <p:graphicFrame>
        <p:nvGraphicFramePr>
          <p:cNvPr id="5" name="Table"/>
          <p:cNvGraphicFramePr/>
          <p:nvPr>
            <p:extLst>
              <p:ext uri="{D42A27DB-BD31-4B8C-83A1-F6EECF244321}">
                <p14:modId xmlns:p14="http://schemas.microsoft.com/office/powerpoint/2010/main" val="153636705"/>
              </p:ext>
            </p:extLst>
          </p:nvPr>
        </p:nvGraphicFramePr>
        <p:xfrm>
          <a:off x="3540537" y="2118361"/>
          <a:ext cx="17375942" cy="7138125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22134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796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066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65230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61192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61192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708750">
                <a:tc>
                  <a:txBody>
                    <a:bodyPr/>
                    <a:lstStyle/>
                    <a:p>
                      <a:pPr marR="57797" algn="l" defTabSz="1295400">
                        <a:spcBef>
                          <a:spcPts val="600"/>
                        </a:spcBef>
                        <a:tabLst>
                          <a:tab pos="1295400" algn="l"/>
                        </a:tabLst>
                        <a:defRPr sz="1800">
                          <a:uFillTx/>
                        </a:defRPr>
                      </a:pPr>
                      <a:r>
                        <a:rPr sz="2100" b="1">
                          <a:uFill>
                            <a:solidFill>
                              <a:srgbClr val="006EAD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PSP</a:t>
                      </a:r>
                    </a:p>
                  </a:txBody>
                  <a:tcPr marL="71438" marR="71438" marT="71438" marB="71438" anchor="ctr" horzOverflow="overflow">
                    <a:lnL w="28575">
                      <a:solidFill>
                        <a:srgbClr val="000000"/>
                      </a:solidFill>
                      <a:miter lim="400000"/>
                    </a:lnL>
                    <a:lnT w="28575">
                      <a:solidFill>
                        <a:srgbClr val="000000"/>
                      </a:solidFill>
                      <a:miter lim="400000"/>
                    </a:lnT>
                    <a:solidFill>
                      <a:srgbClr val="C6E6E9"/>
                    </a:solidFill>
                  </a:tcPr>
                </a:tc>
                <a:tc>
                  <a:txBody>
                    <a:bodyPr/>
                    <a:lstStyle/>
                    <a:p>
                      <a:pPr marR="57797" algn="l" defTabSz="1295400">
                        <a:spcBef>
                          <a:spcPts val="600"/>
                        </a:spcBef>
                        <a:tabLst>
                          <a:tab pos="1295400" algn="l"/>
                        </a:tabLst>
                        <a:defRPr sz="1800">
                          <a:uFillTx/>
                        </a:defRPr>
                      </a:pPr>
                      <a:r>
                        <a:rPr sz="2100" b="1">
                          <a:uFill>
                            <a:solidFill>
                              <a:srgbClr val="006EAD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System</a:t>
                      </a:r>
                    </a:p>
                  </a:txBody>
                  <a:tcPr marL="71438" marR="71438" marT="71438" marB="71438" anchor="ctr" horzOverflow="overflow">
                    <a:lnT w="28575">
                      <a:solidFill>
                        <a:srgbClr val="000000"/>
                      </a:solidFill>
                      <a:miter lim="400000"/>
                    </a:lnT>
                    <a:solidFill>
                      <a:srgbClr val="C6E6E9"/>
                    </a:solidFill>
                  </a:tcPr>
                </a:tc>
                <a:tc>
                  <a:txBody>
                    <a:bodyPr/>
                    <a:lstStyle/>
                    <a:p>
                      <a:pPr marR="57797" algn="r" defTabSz="1295400">
                        <a:spcBef>
                          <a:spcPts val="600"/>
                        </a:spcBef>
                        <a:tabLst>
                          <a:tab pos="1295400" algn="l"/>
                        </a:tabLst>
                        <a:defRPr sz="1500" b="1">
                          <a:uFill>
                            <a:solidFill>
                              <a:srgbClr val="006EAD"/>
                            </a:solidFill>
                          </a:uFill>
                          <a:latin typeface="+mn-lt"/>
                          <a:ea typeface="+mn-ea"/>
                          <a:cs typeface="+mn-cs"/>
                        </a:defRPr>
                      </a:pPr>
                      <a:r>
                        <a:rPr sz="2100"/>
                        <a:t>Estimate (k€, 2005)</a:t>
                      </a:r>
                    </a:p>
                  </a:txBody>
                  <a:tcPr marL="71438" marR="71438" marT="71438" marB="71438" anchor="ctr" horzOverflow="overflow">
                    <a:lnT w="28575">
                      <a:solidFill>
                        <a:srgbClr val="000000"/>
                      </a:solidFill>
                      <a:miter lim="400000"/>
                    </a:lnT>
                    <a:solidFill>
                      <a:srgbClr val="C6E6E9"/>
                    </a:solidFill>
                  </a:tcPr>
                </a:tc>
                <a:tc>
                  <a:txBody>
                    <a:bodyPr/>
                    <a:lstStyle/>
                    <a:p>
                      <a:pPr marR="57797" algn="r" defTabSz="1295400">
                        <a:spcBef>
                          <a:spcPts val="600"/>
                        </a:spcBef>
                        <a:tabLst>
                          <a:tab pos="1295400" algn="l"/>
                        </a:tabLst>
                        <a:defRPr sz="1500" b="1">
                          <a:uFill>
                            <a:solidFill>
                              <a:srgbClr val="006EAD"/>
                            </a:solidFill>
                          </a:uFill>
                          <a:latin typeface="+mn-lt"/>
                          <a:ea typeface="+mn-ea"/>
                          <a:cs typeface="+mn-cs"/>
                        </a:defRPr>
                      </a:pPr>
                      <a:r>
                        <a:rPr sz="2100"/>
                        <a:t>Secured (k€, 2005)</a:t>
                      </a:r>
                    </a:p>
                  </a:txBody>
                  <a:tcPr marL="71438" marR="71438" marT="71438" marB="71438" anchor="ctr" horzOverflow="overflow">
                    <a:lnT w="28575">
                      <a:solidFill>
                        <a:srgbClr val="000000"/>
                      </a:solidFill>
                      <a:miter lim="400000"/>
                    </a:lnT>
                    <a:solidFill>
                      <a:srgbClr val="C6E6E9"/>
                    </a:solidFill>
                  </a:tcPr>
                </a:tc>
                <a:tc>
                  <a:txBody>
                    <a:bodyPr/>
                    <a:lstStyle/>
                    <a:p>
                      <a:pPr marR="57797" algn="r" defTabSz="1295400">
                        <a:spcBef>
                          <a:spcPts val="600"/>
                        </a:spcBef>
                        <a:tabLst>
                          <a:tab pos="1295400" algn="l"/>
                        </a:tabLst>
                        <a:defRPr sz="1800">
                          <a:uFillTx/>
                        </a:defRPr>
                      </a:pPr>
                      <a:r>
                        <a:rPr sz="2100" b="1" dirty="0" err="1">
                          <a:uFill>
                            <a:solidFill>
                              <a:srgbClr val="006EAD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EoI</a:t>
                      </a:r>
                      <a:r>
                        <a:rPr lang="de-DE" sz="2100" b="1" baseline="0" dirty="0">
                          <a:uFill>
                            <a:solidFill>
                              <a:srgbClr val="006EAD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sz="2100" b="1" dirty="0">
                          <a:uFill>
                            <a:solidFill>
                              <a:srgbClr val="006EAD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(k€, 2005)</a:t>
                      </a:r>
                    </a:p>
                  </a:txBody>
                  <a:tcPr marL="71438" marR="71438" marT="71438" marB="71438" anchor="ctr" horzOverflow="overflow">
                    <a:lnT w="28575">
                      <a:solidFill>
                        <a:srgbClr val="000000"/>
                      </a:solidFill>
                      <a:miter lim="400000"/>
                    </a:lnT>
                    <a:solidFill>
                      <a:srgbClr val="C6E6E9"/>
                    </a:solidFill>
                  </a:tcPr>
                </a:tc>
                <a:tc>
                  <a:txBody>
                    <a:bodyPr/>
                    <a:lstStyle/>
                    <a:p>
                      <a:pPr marR="57797" algn="r" defTabSz="1295400">
                        <a:spcBef>
                          <a:spcPts val="600"/>
                        </a:spcBef>
                        <a:tabLst>
                          <a:tab pos="1295400" algn="l"/>
                        </a:tabLst>
                        <a:defRPr sz="1800">
                          <a:uFillTx/>
                        </a:defRPr>
                      </a:pPr>
                      <a:r>
                        <a:rPr sz="2100" b="1" dirty="0" err="1">
                          <a:uFill>
                            <a:solidFill>
                              <a:srgbClr val="006EAD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TbA</a:t>
                      </a:r>
                      <a:r>
                        <a:rPr lang="de-DE" sz="2100" b="1" baseline="0" dirty="0">
                          <a:uFill>
                            <a:solidFill>
                              <a:srgbClr val="006EAD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sz="2100" b="1" dirty="0">
                          <a:uFill>
                            <a:solidFill>
                              <a:srgbClr val="006EAD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(k€, 2005)</a:t>
                      </a:r>
                    </a:p>
                  </a:txBody>
                  <a:tcPr marL="71438" marR="71438" marT="71438" marB="71438" anchor="ctr" horzOverflow="overflow">
                    <a:lnR w="28575">
                      <a:solidFill>
                        <a:srgbClr val="000000"/>
                      </a:solidFill>
                      <a:miter lim="400000"/>
                    </a:lnR>
                    <a:lnT w="28575">
                      <a:solidFill>
                        <a:srgbClr val="000000"/>
                      </a:solidFill>
                      <a:miter lim="400000"/>
                    </a:lnT>
                    <a:solidFill>
                      <a:srgbClr val="C6E6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R="57797" algn="l" defTabSz="1295400">
                        <a:spcBef>
                          <a:spcPts val="600"/>
                        </a:spcBef>
                        <a:tabLst>
                          <a:tab pos="1295400" algn="l"/>
                        </a:tabLst>
                        <a:defRPr sz="1800">
                          <a:uFillTx/>
                        </a:defRPr>
                      </a:pPr>
                      <a:r>
                        <a:rPr sz="2100">
                          <a:uFill>
                            <a:solidFill>
                              <a:srgbClr val="006EAD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1.3.5.1</a:t>
                      </a:r>
                    </a:p>
                  </a:txBody>
                  <a:tcPr marL="71438" marR="71438" marT="71438" marB="71438" anchor="ctr" horzOverflow="overflow">
                    <a:lnL w="28575">
                      <a:solidFill>
                        <a:srgbClr val="000000"/>
                      </a:solidFill>
                      <a:miter lim="400000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marR="57797" algn="l" defTabSz="1295400">
                        <a:spcBef>
                          <a:spcPts val="600"/>
                        </a:spcBef>
                        <a:tabLst>
                          <a:tab pos="1295400" algn="l"/>
                        </a:tabLst>
                        <a:defRPr sz="1800">
                          <a:uFillTx/>
                        </a:defRPr>
                      </a:pPr>
                      <a:r>
                        <a:rPr sz="2100" dirty="0">
                          <a:uFill>
                            <a:solidFill>
                              <a:srgbClr val="006EAD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Scanner system</a:t>
                      </a:r>
                    </a:p>
                  </a:txBody>
                  <a:tcPr marL="71438" marR="71438" marT="71438" marB="71438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marR="57797" algn="r" defTabSz="1295400">
                        <a:spcBef>
                          <a:spcPts val="600"/>
                        </a:spcBef>
                        <a:tabLst>
                          <a:tab pos="1295400" algn="l"/>
                        </a:tabLst>
                        <a:defRPr sz="1800">
                          <a:uFillTx/>
                        </a:defRPr>
                      </a:pPr>
                      <a:r>
                        <a:rPr sz="2100">
                          <a:uFill>
                            <a:solidFill>
                              <a:srgbClr val="006EAD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713</a:t>
                      </a:r>
                    </a:p>
                  </a:txBody>
                  <a:tcPr marL="71438" marR="71438" marT="71438" marB="71438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marR="57797" algn="r" defTabSz="1295400">
                        <a:spcBef>
                          <a:spcPts val="600"/>
                        </a:spcBef>
                        <a:tabLst>
                          <a:tab pos="1295400" algn="l"/>
                        </a:tabLst>
                        <a:defRPr sz="1800">
                          <a:uFillTx/>
                        </a:defRPr>
                      </a:pPr>
                      <a:r>
                        <a:rPr sz="2100">
                          <a:uFill>
                            <a:solidFill>
                              <a:srgbClr val="006EAD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71438" marR="71438" marT="71438" marB="71438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marR="57797" algn="r" defTabSz="1295400">
                        <a:spcBef>
                          <a:spcPts val="600"/>
                        </a:spcBef>
                        <a:tabLst>
                          <a:tab pos="1295400" algn="l"/>
                        </a:tabLst>
                        <a:defRPr sz="1500">
                          <a:uFill>
                            <a:solidFill>
                              <a:srgbClr val="006EAD"/>
                            </a:solidFill>
                          </a:uFill>
                          <a:latin typeface="+mn-lt"/>
                          <a:ea typeface="+mn-ea"/>
                          <a:cs typeface="+mn-cs"/>
                        </a:defRPr>
                      </a:pPr>
                      <a:r>
                        <a:rPr sz="2100"/>
                        <a:t>278</a:t>
                      </a:r>
                    </a:p>
                  </a:txBody>
                  <a:tcPr marL="71438" marR="71438" marT="71438" marB="71438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marR="57797" algn="r" defTabSz="1295400">
                        <a:spcBef>
                          <a:spcPts val="600"/>
                        </a:spcBef>
                        <a:tabLst>
                          <a:tab pos="1295400" algn="l"/>
                        </a:tabLst>
                        <a:defRPr sz="1800">
                          <a:uFillTx/>
                        </a:defRPr>
                      </a:pPr>
                      <a:r>
                        <a:rPr sz="2100">
                          <a:uFill>
                            <a:solidFill>
                              <a:srgbClr val="006EAD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434</a:t>
                      </a:r>
                    </a:p>
                  </a:txBody>
                  <a:tcPr marL="71438" marR="71438" marT="71438" marB="71438" anchor="ctr" horzOverflow="overflow">
                    <a:lnR w="25400">
                      <a:solidFill>
                        <a:srgbClr val="000000"/>
                      </a:solidFill>
                      <a:miter lim="400000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R="57797" algn="l" defTabSz="1295400">
                        <a:spcBef>
                          <a:spcPts val="600"/>
                        </a:spcBef>
                        <a:tabLst>
                          <a:tab pos="1295400" algn="l"/>
                        </a:tabLst>
                        <a:defRPr sz="1800">
                          <a:uFillTx/>
                        </a:defRPr>
                      </a:pPr>
                      <a:r>
                        <a:rPr sz="2100">
                          <a:uFill>
                            <a:solidFill>
                              <a:srgbClr val="006EAD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1.3.5.2</a:t>
                      </a:r>
                    </a:p>
                  </a:txBody>
                  <a:tcPr marL="71438" marR="71438" marT="71438" marB="71438" anchor="ctr" horzOverflow="overflow">
                    <a:lnL w="28575">
                      <a:solidFill>
                        <a:srgbClr val="000000"/>
                      </a:solidFill>
                      <a:miter lim="400000"/>
                    </a:lnL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pPr marR="57797" algn="l" defTabSz="1295400">
                        <a:spcBef>
                          <a:spcPts val="600"/>
                        </a:spcBef>
                        <a:tabLst>
                          <a:tab pos="1295400" algn="l"/>
                        </a:tabLst>
                        <a:defRPr sz="1800">
                          <a:uFillTx/>
                        </a:defRPr>
                      </a:pPr>
                      <a:r>
                        <a:rPr sz="2100" dirty="0">
                          <a:uFill>
                            <a:solidFill>
                              <a:srgbClr val="006EAD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Target handling</a:t>
                      </a:r>
                    </a:p>
                  </a:txBody>
                  <a:tcPr marL="71438" marR="71438" marT="71438" marB="71438" anchor="ctr" horzOverflow="overflow"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pPr marR="57797" algn="r" defTabSz="1295400">
                        <a:spcBef>
                          <a:spcPts val="600"/>
                        </a:spcBef>
                        <a:tabLst>
                          <a:tab pos="1295400" algn="l"/>
                        </a:tabLst>
                        <a:defRPr sz="1800">
                          <a:uFillTx/>
                        </a:defRPr>
                      </a:pPr>
                      <a:r>
                        <a:rPr lang="de-DE" sz="2100" dirty="0">
                          <a:uFill>
                            <a:solidFill>
                              <a:srgbClr val="006EAD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148</a:t>
                      </a:r>
                      <a:endParaRPr sz="2100" dirty="0">
                        <a:uFill>
                          <a:solidFill>
                            <a:srgbClr val="006EAD"/>
                          </a:solidFill>
                        </a:u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438" marR="71438" marT="71438" marB="71438" anchor="ctr" horzOverflow="overflow"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pPr marR="57797" algn="r" defTabSz="1295400">
                        <a:spcBef>
                          <a:spcPts val="600"/>
                        </a:spcBef>
                        <a:tabLst>
                          <a:tab pos="1295400" algn="l"/>
                        </a:tabLst>
                        <a:defRPr sz="1800">
                          <a:uFillTx/>
                        </a:defRPr>
                      </a:pPr>
                      <a:r>
                        <a:rPr lang="de-DE" sz="2100" dirty="0">
                          <a:uFill>
                            <a:solidFill>
                              <a:srgbClr val="006EAD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148</a:t>
                      </a:r>
                      <a:endParaRPr sz="2100" dirty="0">
                        <a:uFill>
                          <a:solidFill>
                            <a:srgbClr val="006EAD"/>
                          </a:solidFill>
                        </a:u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438" marR="71438" marT="71438" marB="71438" anchor="ctr" horzOverflow="overflow"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pPr marR="57797" algn="r" defTabSz="1295400">
                        <a:spcBef>
                          <a:spcPts val="600"/>
                        </a:spcBef>
                        <a:tabLst>
                          <a:tab pos="1295400" algn="l"/>
                        </a:tabLst>
                        <a:defRPr sz="1800">
                          <a:uFillTx/>
                        </a:defRPr>
                      </a:pPr>
                      <a:r>
                        <a:rPr sz="2100">
                          <a:uFill>
                            <a:solidFill>
                              <a:srgbClr val="006EAD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71438" marR="71438" marT="71438" marB="71438" anchor="ctr" horzOverflow="overflow"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pPr marR="57797" algn="r" defTabSz="1295400">
                        <a:spcBef>
                          <a:spcPts val="600"/>
                        </a:spcBef>
                        <a:tabLst>
                          <a:tab pos="1295400" algn="l"/>
                        </a:tabLst>
                        <a:defRPr sz="1800">
                          <a:uFillTx/>
                        </a:defRPr>
                      </a:pPr>
                      <a:r>
                        <a:rPr sz="2100">
                          <a:uFill>
                            <a:solidFill>
                              <a:srgbClr val="006EAD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71438" marR="71438" marT="71438" marB="71438" anchor="ctr" horzOverflow="overflow">
                    <a:lnR w="28575">
                      <a:solidFill>
                        <a:srgbClr val="000000"/>
                      </a:solidFill>
                      <a:miter lim="400000"/>
                    </a:lnR>
                    <a:solidFill>
                      <a:srgbClr val="EBEB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R="57797" algn="l" defTabSz="1295400">
                        <a:spcBef>
                          <a:spcPts val="600"/>
                        </a:spcBef>
                        <a:tabLst>
                          <a:tab pos="1295400" algn="l"/>
                        </a:tabLst>
                        <a:defRPr sz="1800">
                          <a:uFillTx/>
                        </a:defRPr>
                      </a:pPr>
                      <a:r>
                        <a:rPr sz="2100">
                          <a:uFill>
                            <a:solidFill>
                              <a:srgbClr val="006EAD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1.3.5.3</a:t>
                      </a:r>
                    </a:p>
                  </a:txBody>
                  <a:tcPr marL="71438" marR="71438" marT="71438" marB="71438" anchor="ctr" horzOverflow="overflow">
                    <a:lnL w="28575">
                      <a:solidFill>
                        <a:srgbClr val="000000"/>
                      </a:solidFill>
                      <a:miter lim="400000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marR="57797" algn="l" defTabSz="1295400">
                        <a:spcBef>
                          <a:spcPts val="600"/>
                        </a:spcBef>
                        <a:tabLst>
                          <a:tab pos="1295400" algn="l"/>
                        </a:tabLst>
                        <a:defRPr sz="1800">
                          <a:uFillTx/>
                        </a:defRPr>
                      </a:pPr>
                      <a:r>
                        <a:rPr sz="2100" dirty="0">
                          <a:uFill>
                            <a:solidFill>
                              <a:srgbClr val="006EAD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Multi-</a:t>
                      </a:r>
                      <a:r>
                        <a:rPr lang="de-DE" sz="2100" dirty="0">
                          <a:uFill>
                            <a:solidFill>
                              <a:srgbClr val="006EAD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p</a:t>
                      </a:r>
                      <a:r>
                        <a:rPr sz="2100" dirty="0" err="1">
                          <a:uFill>
                            <a:solidFill>
                              <a:srgbClr val="006EAD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urpose</a:t>
                      </a:r>
                      <a:r>
                        <a:rPr sz="2100" dirty="0">
                          <a:uFill>
                            <a:solidFill>
                              <a:srgbClr val="006EAD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de-DE" sz="2100" dirty="0" err="1">
                          <a:uFill>
                            <a:solidFill>
                              <a:srgbClr val="006EAD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target</a:t>
                      </a:r>
                      <a:r>
                        <a:rPr lang="de-DE" sz="2100" baseline="0" dirty="0">
                          <a:uFill>
                            <a:solidFill>
                              <a:srgbClr val="006EAD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de-DE" sz="2100" baseline="0" dirty="0" err="1">
                          <a:uFill>
                            <a:solidFill>
                              <a:srgbClr val="006EAD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chamber</a:t>
                      </a:r>
                      <a:endParaRPr sz="2100" dirty="0">
                        <a:uFill>
                          <a:solidFill>
                            <a:srgbClr val="006EAD"/>
                          </a:solidFill>
                        </a:u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438" marR="71438" marT="71438" marB="71438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marR="57797" algn="r" defTabSz="1295400">
                        <a:spcBef>
                          <a:spcPts val="600"/>
                        </a:spcBef>
                        <a:tabLst>
                          <a:tab pos="1295400" algn="l"/>
                        </a:tabLst>
                        <a:defRPr sz="1800">
                          <a:uFillTx/>
                        </a:defRPr>
                      </a:pPr>
                      <a:r>
                        <a:rPr sz="2100">
                          <a:uFill>
                            <a:solidFill>
                              <a:srgbClr val="006EAD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198</a:t>
                      </a:r>
                    </a:p>
                  </a:txBody>
                  <a:tcPr marL="71438" marR="71438" marT="71438" marB="71438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marR="57797" algn="r" defTabSz="1295400">
                        <a:spcBef>
                          <a:spcPts val="600"/>
                        </a:spcBef>
                        <a:tabLst>
                          <a:tab pos="1295400" algn="l"/>
                        </a:tabLst>
                        <a:defRPr sz="1800">
                          <a:uFillTx/>
                        </a:defRPr>
                      </a:pPr>
                      <a:r>
                        <a:rPr sz="2100">
                          <a:uFill>
                            <a:solidFill>
                              <a:srgbClr val="006EAD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198</a:t>
                      </a:r>
                    </a:p>
                  </a:txBody>
                  <a:tcPr marL="71438" marR="71438" marT="71438" marB="71438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marR="57797" algn="r" defTabSz="1295400">
                        <a:spcBef>
                          <a:spcPts val="600"/>
                        </a:spcBef>
                        <a:tabLst>
                          <a:tab pos="1295400" algn="l"/>
                        </a:tabLst>
                        <a:defRPr sz="1800">
                          <a:uFillTx/>
                        </a:defRPr>
                      </a:pPr>
                      <a:r>
                        <a:rPr sz="2100">
                          <a:uFill>
                            <a:solidFill>
                              <a:srgbClr val="006EAD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71438" marR="71438" marT="71438" marB="71438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marR="57797" algn="r" defTabSz="1295400">
                        <a:spcBef>
                          <a:spcPts val="600"/>
                        </a:spcBef>
                        <a:tabLst>
                          <a:tab pos="1295400" algn="l"/>
                        </a:tabLst>
                        <a:defRPr sz="1800">
                          <a:uFillTx/>
                        </a:defRPr>
                      </a:pPr>
                      <a:r>
                        <a:rPr sz="2100">
                          <a:uFill>
                            <a:solidFill>
                              <a:srgbClr val="006EAD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71438" marR="71438" marT="71438" marB="71438" anchor="ctr" horzOverflow="overflow">
                    <a:lnR w="28575">
                      <a:solidFill>
                        <a:srgbClr val="000000"/>
                      </a:solidFill>
                      <a:miter lim="400000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R="57797" algn="l" defTabSz="1295400">
                        <a:spcBef>
                          <a:spcPts val="600"/>
                        </a:spcBef>
                        <a:tabLst>
                          <a:tab pos="1295400" algn="l"/>
                        </a:tabLst>
                        <a:defRPr sz="1800">
                          <a:uFillTx/>
                        </a:defRPr>
                      </a:pPr>
                      <a:r>
                        <a:rPr sz="2100">
                          <a:uFill>
                            <a:solidFill>
                              <a:srgbClr val="006EAD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1.3.5.4</a:t>
                      </a:r>
                    </a:p>
                  </a:txBody>
                  <a:tcPr marL="71438" marR="71438" marT="71438" marB="71438" anchor="ctr" horzOverflow="overflow">
                    <a:lnL w="28575">
                      <a:solidFill>
                        <a:srgbClr val="000000"/>
                      </a:solidFill>
                      <a:miter lim="400000"/>
                    </a:lnL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pPr marR="57797" algn="l" defTabSz="1295400">
                        <a:spcBef>
                          <a:spcPts val="600"/>
                        </a:spcBef>
                        <a:tabLst>
                          <a:tab pos="1295400" algn="l"/>
                        </a:tabLst>
                        <a:defRPr sz="1800">
                          <a:uFillTx/>
                        </a:defRPr>
                      </a:pPr>
                      <a:r>
                        <a:rPr sz="2100" dirty="0">
                          <a:uFill>
                            <a:solidFill>
                              <a:srgbClr val="006EAD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High-</a:t>
                      </a:r>
                      <a:r>
                        <a:rPr lang="de-DE" sz="2100" dirty="0">
                          <a:uFill>
                            <a:solidFill>
                              <a:srgbClr val="006EAD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p</a:t>
                      </a:r>
                      <a:r>
                        <a:rPr sz="2100" dirty="0" err="1">
                          <a:uFill>
                            <a:solidFill>
                              <a:srgbClr val="006EAD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ressure</a:t>
                      </a:r>
                      <a:r>
                        <a:rPr sz="2100" dirty="0">
                          <a:uFill>
                            <a:solidFill>
                              <a:srgbClr val="006EAD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de-DE" sz="2100" dirty="0">
                          <a:uFill>
                            <a:solidFill>
                              <a:srgbClr val="006EAD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e</a:t>
                      </a:r>
                      <a:r>
                        <a:rPr sz="2100" dirty="0" err="1">
                          <a:uFill>
                            <a:solidFill>
                              <a:srgbClr val="006EAD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quipment</a:t>
                      </a:r>
                      <a:endParaRPr sz="2100" dirty="0">
                        <a:uFill>
                          <a:solidFill>
                            <a:srgbClr val="006EAD"/>
                          </a:solidFill>
                        </a:u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438" marR="71438" marT="71438" marB="71438" anchor="ctr" horzOverflow="overflow"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pPr marR="57797" algn="r" defTabSz="1295400">
                        <a:spcBef>
                          <a:spcPts val="600"/>
                        </a:spcBef>
                        <a:tabLst>
                          <a:tab pos="1295400" algn="l"/>
                        </a:tabLst>
                        <a:defRPr sz="1800">
                          <a:uFillTx/>
                        </a:defRPr>
                      </a:pPr>
                      <a:r>
                        <a:rPr sz="2100">
                          <a:uFill>
                            <a:solidFill>
                              <a:srgbClr val="006EAD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396</a:t>
                      </a:r>
                    </a:p>
                  </a:txBody>
                  <a:tcPr marL="71438" marR="71438" marT="71438" marB="71438" anchor="ctr" horzOverflow="overflow"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pPr marR="57797" algn="r" defTabSz="1295400">
                        <a:spcBef>
                          <a:spcPts val="600"/>
                        </a:spcBef>
                        <a:tabLst>
                          <a:tab pos="1295400" algn="l"/>
                        </a:tabLst>
                        <a:defRPr sz="1800">
                          <a:uFillTx/>
                        </a:defRPr>
                      </a:pPr>
                      <a:r>
                        <a:rPr sz="2100">
                          <a:uFill>
                            <a:solidFill>
                              <a:srgbClr val="006EAD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222</a:t>
                      </a:r>
                    </a:p>
                  </a:txBody>
                  <a:tcPr marL="71438" marR="71438" marT="71438" marB="71438" anchor="ctr" horzOverflow="overflow"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pPr marR="57797" algn="r" defTabSz="1295400">
                        <a:spcBef>
                          <a:spcPts val="600"/>
                        </a:spcBef>
                        <a:tabLst>
                          <a:tab pos="1295400" algn="l"/>
                        </a:tabLst>
                        <a:defRPr sz="1800">
                          <a:uFillTx/>
                        </a:defRPr>
                      </a:pPr>
                      <a:r>
                        <a:rPr sz="2100">
                          <a:uFill>
                            <a:solidFill>
                              <a:srgbClr val="006EAD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71438" marR="71438" marT="71438" marB="71438" anchor="ctr" horzOverflow="overflow"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pPr marR="57797" algn="r" defTabSz="1295400">
                        <a:spcBef>
                          <a:spcPts val="600"/>
                        </a:spcBef>
                        <a:tabLst>
                          <a:tab pos="1295400" algn="l"/>
                        </a:tabLst>
                        <a:defRPr sz="1800">
                          <a:uFillTx/>
                        </a:defRPr>
                      </a:pPr>
                      <a:r>
                        <a:rPr sz="2100">
                          <a:uFill>
                            <a:solidFill>
                              <a:srgbClr val="006EAD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174</a:t>
                      </a:r>
                    </a:p>
                  </a:txBody>
                  <a:tcPr marL="71438" marR="71438" marT="71438" marB="71438" anchor="ctr" horzOverflow="overflow">
                    <a:lnR w="25400">
                      <a:solidFill>
                        <a:srgbClr val="000000"/>
                      </a:solidFill>
                      <a:miter lim="400000"/>
                    </a:lnR>
                    <a:solidFill>
                      <a:srgbClr val="EBEB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R="57797" algn="l" defTabSz="1295400">
                        <a:spcBef>
                          <a:spcPts val="600"/>
                        </a:spcBef>
                        <a:tabLst>
                          <a:tab pos="1295400" algn="l"/>
                        </a:tabLst>
                        <a:defRPr sz="1800">
                          <a:uFillTx/>
                        </a:defRPr>
                      </a:pPr>
                      <a:r>
                        <a:rPr sz="2100">
                          <a:uFill>
                            <a:solidFill>
                              <a:srgbClr val="006EAD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1.3.5.5</a:t>
                      </a:r>
                    </a:p>
                  </a:txBody>
                  <a:tcPr marL="71438" marR="71438" marT="71438" marB="71438" anchor="ctr" horzOverflow="overflow">
                    <a:lnL w="28575">
                      <a:solidFill>
                        <a:srgbClr val="000000"/>
                      </a:solidFill>
                      <a:miter lim="400000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marR="57797" algn="l" defTabSz="1295400">
                        <a:spcBef>
                          <a:spcPts val="600"/>
                        </a:spcBef>
                        <a:tabLst>
                          <a:tab pos="1295400" algn="l"/>
                        </a:tabLst>
                        <a:defRPr sz="1800">
                          <a:uFillTx/>
                        </a:defRPr>
                      </a:pPr>
                      <a:r>
                        <a:rPr sz="2100" dirty="0">
                          <a:uFill>
                            <a:solidFill>
                              <a:srgbClr val="006EAD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X-ray machine</a:t>
                      </a:r>
                    </a:p>
                  </a:txBody>
                  <a:tcPr marL="71438" marR="71438" marT="71438" marB="71438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marR="57797" algn="r" defTabSz="1295400">
                        <a:spcBef>
                          <a:spcPts val="600"/>
                        </a:spcBef>
                        <a:tabLst>
                          <a:tab pos="1295400" algn="l"/>
                        </a:tabLst>
                        <a:defRPr sz="1800">
                          <a:uFillTx/>
                        </a:defRPr>
                      </a:pPr>
                      <a:r>
                        <a:rPr sz="2100">
                          <a:uFill>
                            <a:solidFill>
                              <a:srgbClr val="006EAD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158</a:t>
                      </a:r>
                    </a:p>
                  </a:txBody>
                  <a:tcPr marL="71438" marR="71438" marT="71438" marB="71438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marR="57797" algn="r" defTabSz="1295400">
                        <a:spcBef>
                          <a:spcPts val="600"/>
                        </a:spcBef>
                        <a:tabLst>
                          <a:tab pos="1295400" algn="l"/>
                        </a:tabLst>
                        <a:defRPr sz="1800">
                          <a:uFillTx/>
                        </a:defRPr>
                      </a:pPr>
                      <a:r>
                        <a:rPr sz="2100">
                          <a:uFill>
                            <a:solidFill>
                              <a:srgbClr val="006EAD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71438" marR="71438" marT="71438" marB="71438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marR="57797" algn="r" defTabSz="1295400">
                        <a:spcBef>
                          <a:spcPts val="600"/>
                        </a:spcBef>
                        <a:tabLst>
                          <a:tab pos="1295400" algn="l"/>
                        </a:tabLst>
                        <a:defRPr sz="1800">
                          <a:uFillTx/>
                        </a:defRPr>
                      </a:pPr>
                      <a:r>
                        <a:rPr sz="2100" dirty="0">
                          <a:uFill>
                            <a:solidFill>
                              <a:srgbClr val="006EAD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71438" marR="71438" marT="71438" marB="71438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marR="57797" algn="r" defTabSz="1295400">
                        <a:spcBef>
                          <a:spcPts val="600"/>
                        </a:spcBef>
                        <a:tabLst>
                          <a:tab pos="1295400" algn="l"/>
                        </a:tabLst>
                        <a:defRPr sz="1800">
                          <a:uFillTx/>
                        </a:defRPr>
                      </a:pPr>
                      <a:r>
                        <a:rPr sz="2100">
                          <a:uFill>
                            <a:solidFill>
                              <a:srgbClr val="006EAD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158</a:t>
                      </a:r>
                    </a:p>
                  </a:txBody>
                  <a:tcPr marL="71438" marR="71438" marT="71438" marB="71438" anchor="ctr" horzOverflow="overflow">
                    <a:lnR w="28575">
                      <a:solidFill>
                        <a:srgbClr val="000000"/>
                      </a:solidFill>
                      <a:miter lim="400000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R="57797" algn="l" defTabSz="1295400">
                        <a:spcBef>
                          <a:spcPts val="600"/>
                        </a:spcBef>
                        <a:tabLst>
                          <a:tab pos="1295400" algn="l"/>
                        </a:tabLst>
                        <a:defRPr sz="1800">
                          <a:uFillTx/>
                        </a:defRPr>
                      </a:pPr>
                      <a:r>
                        <a:rPr sz="2100">
                          <a:uFill>
                            <a:solidFill>
                              <a:srgbClr val="006EAD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1.3.5.6</a:t>
                      </a:r>
                    </a:p>
                  </a:txBody>
                  <a:tcPr marL="71438" marR="71438" marT="71438" marB="71438" anchor="ctr" horzOverflow="overflow">
                    <a:lnL w="28575">
                      <a:solidFill>
                        <a:srgbClr val="000000"/>
                      </a:solidFill>
                      <a:miter lim="400000"/>
                    </a:lnL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pPr marR="57797" algn="l" defTabSz="1295400">
                        <a:spcBef>
                          <a:spcPts val="600"/>
                        </a:spcBef>
                        <a:tabLst>
                          <a:tab pos="1295400" algn="l"/>
                        </a:tabLst>
                        <a:defRPr sz="1800">
                          <a:uFillTx/>
                        </a:defRPr>
                      </a:pPr>
                      <a:r>
                        <a:rPr sz="2100" dirty="0" err="1">
                          <a:uFill>
                            <a:solidFill>
                              <a:srgbClr val="006EAD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BioLab</a:t>
                      </a:r>
                      <a:r>
                        <a:rPr sz="2100" dirty="0">
                          <a:uFill>
                            <a:solidFill>
                              <a:srgbClr val="006EAD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de-DE" sz="2100" dirty="0">
                          <a:uFill>
                            <a:solidFill>
                              <a:srgbClr val="006EAD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e</a:t>
                      </a:r>
                      <a:r>
                        <a:rPr sz="2100" dirty="0" err="1">
                          <a:uFill>
                            <a:solidFill>
                              <a:srgbClr val="006EAD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quipment</a:t>
                      </a:r>
                      <a:endParaRPr sz="2100" dirty="0">
                        <a:uFill>
                          <a:solidFill>
                            <a:srgbClr val="006EAD"/>
                          </a:solidFill>
                        </a:u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438" marR="71438" marT="71438" marB="71438" anchor="ctr" horzOverflow="overflow"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pPr marR="57797" algn="r" defTabSz="1295400">
                        <a:spcBef>
                          <a:spcPts val="600"/>
                        </a:spcBef>
                        <a:tabLst>
                          <a:tab pos="1295400" algn="l"/>
                        </a:tabLst>
                        <a:defRPr sz="1800">
                          <a:uFillTx/>
                        </a:defRPr>
                      </a:pPr>
                      <a:r>
                        <a:rPr sz="2100" dirty="0">
                          <a:uFill>
                            <a:solidFill>
                              <a:srgbClr val="006EAD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277</a:t>
                      </a:r>
                    </a:p>
                  </a:txBody>
                  <a:tcPr marL="71438" marR="71438" marT="71438" marB="71438" anchor="ctr" horzOverflow="overflow"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pPr marR="57797" algn="r" defTabSz="1295400">
                        <a:spcBef>
                          <a:spcPts val="600"/>
                        </a:spcBef>
                        <a:tabLst>
                          <a:tab pos="1295400" algn="l"/>
                        </a:tabLst>
                        <a:defRPr sz="1800">
                          <a:uFillTx/>
                        </a:defRPr>
                      </a:pPr>
                      <a:r>
                        <a:rPr sz="2100">
                          <a:uFill>
                            <a:solidFill>
                              <a:srgbClr val="006EAD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150</a:t>
                      </a:r>
                    </a:p>
                  </a:txBody>
                  <a:tcPr marL="71438" marR="71438" marT="71438" marB="71438" anchor="ctr" horzOverflow="overflow"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pPr marR="57797" algn="r" defTabSz="1295400">
                        <a:spcBef>
                          <a:spcPts val="600"/>
                        </a:spcBef>
                        <a:tabLst>
                          <a:tab pos="1295400" algn="l"/>
                        </a:tabLst>
                        <a:defRPr sz="1500">
                          <a:uFill>
                            <a:solidFill>
                              <a:srgbClr val="006EAD"/>
                            </a:solidFill>
                          </a:uFill>
                          <a:latin typeface="+mn-lt"/>
                          <a:ea typeface="+mn-ea"/>
                          <a:cs typeface="+mn-cs"/>
                        </a:defRPr>
                      </a:pPr>
                      <a:r>
                        <a:rPr sz="2100" dirty="0"/>
                        <a:t>128</a:t>
                      </a:r>
                    </a:p>
                  </a:txBody>
                  <a:tcPr marL="71438" marR="71438" marT="71438" marB="71438" anchor="ctr" horzOverflow="overflow"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pPr marR="57797" algn="r" defTabSz="1295400">
                        <a:spcBef>
                          <a:spcPts val="600"/>
                        </a:spcBef>
                        <a:tabLst>
                          <a:tab pos="1295400" algn="l"/>
                        </a:tabLst>
                        <a:defRPr sz="1800">
                          <a:uFillTx/>
                        </a:defRPr>
                      </a:pPr>
                      <a:r>
                        <a:rPr sz="2100">
                          <a:uFill>
                            <a:solidFill>
                              <a:srgbClr val="006EAD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71438" marR="71438" marT="71438" marB="71438" anchor="ctr" horzOverflow="overflow">
                    <a:lnR w="28575">
                      <a:solidFill>
                        <a:srgbClr val="000000"/>
                      </a:solidFill>
                      <a:miter lim="400000"/>
                    </a:lnR>
                    <a:solidFill>
                      <a:srgbClr val="EBEB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R="57797" algn="l" defTabSz="1295400">
                        <a:spcBef>
                          <a:spcPts val="600"/>
                        </a:spcBef>
                        <a:tabLst>
                          <a:tab pos="1295400" algn="l"/>
                        </a:tabLst>
                        <a:defRPr sz="1800">
                          <a:uFillTx/>
                        </a:defRPr>
                      </a:pPr>
                      <a:r>
                        <a:rPr sz="2100">
                          <a:uFill>
                            <a:solidFill>
                              <a:srgbClr val="006EAD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1.3.5.7</a:t>
                      </a:r>
                    </a:p>
                  </a:txBody>
                  <a:tcPr marL="71438" marR="71438" marT="71438" marB="71438" anchor="ctr" horzOverflow="overflow">
                    <a:lnL w="28575">
                      <a:solidFill>
                        <a:srgbClr val="000000"/>
                      </a:solidFill>
                      <a:miter lim="400000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marR="57797" algn="l" defTabSz="1295400">
                        <a:spcBef>
                          <a:spcPts val="600"/>
                        </a:spcBef>
                        <a:tabLst>
                          <a:tab pos="1295400" algn="l"/>
                        </a:tabLst>
                        <a:defRPr sz="1800">
                          <a:uFillTx/>
                        </a:defRPr>
                      </a:pPr>
                      <a:r>
                        <a:rPr sz="2100" dirty="0">
                          <a:uFill>
                            <a:solidFill>
                              <a:srgbClr val="006EAD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Control </a:t>
                      </a:r>
                      <a:r>
                        <a:rPr lang="de-DE" sz="2100" dirty="0">
                          <a:uFill>
                            <a:solidFill>
                              <a:srgbClr val="006EAD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r</a:t>
                      </a:r>
                      <a:r>
                        <a:rPr sz="2100" dirty="0" err="1">
                          <a:uFill>
                            <a:solidFill>
                              <a:srgbClr val="006EAD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oom</a:t>
                      </a:r>
                      <a:endParaRPr sz="2100" dirty="0">
                        <a:uFill>
                          <a:solidFill>
                            <a:srgbClr val="006EAD"/>
                          </a:solidFill>
                        </a:u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438" marR="71438" marT="71438" marB="71438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marR="57797" algn="r" defTabSz="1295400">
                        <a:spcBef>
                          <a:spcPts val="600"/>
                        </a:spcBef>
                        <a:tabLst>
                          <a:tab pos="1295400" algn="l"/>
                        </a:tabLst>
                        <a:defRPr sz="1800">
                          <a:uFillTx/>
                        </a:defRPr>
                      </a:pPr>
                      <a:r>
                        <a:rPr sz="2100">
                          <a:uFill>
                            <a:solidFill>
                              <a:srgbClr val="006EAD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198</a:t>
                      </a:r>
                    </a:p>
                  </a:txBody>
                  <a:tcPr marL="71438" marR="71438" marT="71438" marB="71438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marR="57797" algn="r" defTabSz="1295400">
                        <a:spcBef>
                          <a:spcPts val="600"/>
                        </a:spcBef>
                        <a:tabLst>
                          <a:tab pos="1295400" algn="l"/>
                        </a:tabLst>
                        <a:defRPr sz="1800">
                          <a:uFillTx/>
                        </a:defRPr>
                      </a:pPr>
                      <a:r>
                        <a:rPr sz="2100">
                          <a:uFill>
                            <a:solidFill>
                              <a:srgbClr val="006EAD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115</a:t>
                      </a:r>
                    </a:p>
                  </a:txBody>
                  <a:tcPr marL="71438" marR="71438" marT="71438" marB="71438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marR="57797" algn="r" defTabSz="1295400">
                        <a:spcBef>
                          <a:spcPts val="600"/>
                        </a:spcBef>
                        <a:tabLst>
                          <a:tab pos="1295400" algn="l"/>
                        </a:tabLst>
                        <a:defRPr sz="1800">
                          <a:uFillTx/>
                        </a:defRPr>
                      </a:pPr>
                      <a:r>
                        <a:rPr sz="2100">
                          <a:uFill>
                            <a:solidFill>
                              <a:srgbClr val="006EAD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83</a:t>
                      </a:r>
                    </a:p>
                  </a:txBody>
                  <a:tcPr marL="71438" marR="71438" marT="71438" marB="71438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marR="57797" algn="r" defTabSz="1295400">
                        <a:spcBef>
                          <a:spcPts val="600"/>
                        </a:spcBef>
                        <a:tabLst>
                          <a:tab pos="1295400" algn="l"/>
                        </a:tabLst>
                        <a:defRPr sz="1800">
                          <a:uFillTx/>
                        </a:defRPr>
                      </a:pPr>
                      <a:r>
                        <a:rPr sz="2100">
                          <a:uFill>
                            <a:solidFill>
                              <a:srgbClr val="006EAD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71438" marR="71438" marT="71438" marB="71438" anchor="ctr" horzOverflow="overflow">
                    <a:lnR w="25400">
                      <a:solidFill>
                        <a:srgbClr val="000000"/>
                      </a:solidFill>
                      <a:miter lim="400000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R="57797" algn="l" defTabSz="1295400">
                        <a:spcBef>
                          <a:spcPts val="600"/>
                        </a:spcBef>
                        <a:tabLst>
                          <a:tab pos="1295400" algn="l"/>
                        </a:tabLst>
                        <a:defRPr sz="1800">
                          <a:uFillTx/>
                        </a:defRPr>
                      </a:pPr>
                      <a:r>
                        <a:rPr sz="2100">
                          <a:uFill>
                            <a:solidFill>
                              <a:srgbClr val="006EAD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1.3.5.8</a:t>
                      </a:r>
                    </a:p>
                  </a:txBody>
                  <a:tcPr marL="71438" marR="71438" marT="71438" marB="71438" anchor="ctr" horzOverflow="overflow">
                    <a:lnL w="28575">
                      <a:solidFill>
                        <a:srgbClr val="000000"/>
                      </a:solidFill>
                      <a:miter lim="400000"/>
                    </a:lnL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pPr marR="57797" algn="l" defTabSz="1295400">
                        <a:spcBef>
                          <a:spcPts val="600"/>
                        </a:spcBef>
                        <a:tabLst>
                          <a:tab pos="1295400" algn="l"/>
                        </a:tabLst>
                        <a:defRPr sz="1800">
                          <a:uFillTx/>
                        </a:defRPr>
                      </a:pPr>
                      <a:r>
                        <a:rPr sz="2100" dirty="0">
                          <a:uFill>
                            <a:solidFill>
                              <a:srgbClr val="006EAD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Beamline </a:t>
                      </a:r>
                      <a:r>
                        <a:rPr lang="de-DE" sz="2100" dirty="0">
                          <a:uFill>
                            <a:solidFill>
                              <a:srgbClr val="006EAD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i</a:t>
                      </a:r>
                      <a:r>
                        <a:rPr sz="2100" dirty="0" err="1">
                          <a:uFill>
                            <a:solidFill>
                              <a:srgbClr val="006EAD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nstrumentation</a:t>
                      </a:r>
                      <a:endParaRPr sz="2100" dirty="0">
                        <a:uFill>
                          <a:solidFill>
                            <a:srgbClr val="006EAD"/>
                          </a:solidFill>
                        </a:u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438" marR="71438" marT="71438" marB="71438" anchor="ctr" horzOverflow="overflow"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pPr marR="57797" algn="r" defTabSz="1295400">
                        <a:spcBef>
                          <a:spcPts val="600"/>
                        </a:spcBef>
                        <a:tabLst>
                          <a:tab pos="1295400" algn="l"/>
                        </a:tabLst>
                        <a:defRPr sz="1800">
                          <a:uFillTx/>
                        </a:defRPr>
                      </a:pPr>
                      <a:r>
                        <a:rPr sz="2100">
                          <a:uFill>
                            <a:solidFill>
                              <a:srgbClr val="006EAD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317</a:t>
                      </a:r>
                    </a:p>
                  </a:txBody>
                  <a:tcPr marL="71438" marR="71438" marT="71438" marB="71438" anchor="ctr" horzOverflow="overflow"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pPr marR="57797" algn="r" defTabSz="1295400">
                        <a:spcBef>
                          <a:spcPts val="600"/>
                        </a:spcBef>
                        <a:tabLst>
                          <a:tab pos="1295400" algn="l"/>
                        </a:tabLst>
                        <a:defRPr sz="1800">
                          <a:uFillTx/>
                        </a:defRPr>
                      </a:pPr>
                      <a:r>
                        <a:rPr sz="2100">
                          <a:uFill>
                            <a:solidFill>
                              <a:srgbClr val="006EAD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317</a:t>
                      </a:r>
                    </a:p>
                  </a:txBody>
                  <a:tcPr marL="71438" marR="71438" marT="71438" marB="71438" anchor="ctr" horzOverflow="overflow"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pPr marR="57797" algn="r" defTabSz="1295400">
                        <a:spcBef>
                          <a:spcPts val="600"/>
                        </a:spcBef>
                        <a:tabLst>
                          <a:tab pos="1295400" algn="l"/>
                        </a:tabLst>
                        <a:defRPr sz="1800">
                          <a:uFillTx/>
                        </a:defRPr>
                      </a:pPr>
                      <a:r>
                        <a:rPr sz="2100">
                          <a:uFill>
                            <a:solidFill>
                              <a:srgbClr val="006EAD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71438" marR="71438" marT="71438" marB="71438" anchor="ctr" horzOverflow="overflow"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pPr marR="57797" algn="r" defTabSz="1295400">
                        <a:spcBef>
                          <a:spcPts val="600"/>
                        </a:spcBef>
                        <a:tabLst>
                          <a:tab pos="1295400" algn="l"/>
                        </a:tabLst>
                        <a:defRPr sz="1800">
                          <a:uFillTx/>
                        </a:defRPr>
                      </a:pPr>
                      <a:r>
                        <a:rPr sz="2100">
                          <a:uFill>
                            <a:solidFill>
                              <a:srgbClr val="006EAD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71438" marR="71438" marT="71438" marB="71438" anchor="ctr" horzOverflow="overflow">
                    <a:lnR w="28575">
                      <a:solidFill>
                        <a:srgbClr val="000000"/>
                      </a:solidFill>
                      <a:miter lim="400000"/>
                    </a:lnR>
                    <a:solidFill>
                      <a:srgbClr val="EBEB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R="57797" algn="l" defTabSz="1295400">
                        <a:spcBef>
                          <a:spcPts val="600"/>
                        </a:spcBef>
                        <a:tabLst>
                          <a:tab pos="1295400" algn="l"/>
                        </a:tabLst>
                        <a:defRPr sz="1800">
                          <a:uFillTx/>
                        </a:defRPr>
                      </a:pPr>
                      <a:r>
                        <a:rPr sz="2100">
                          <a:uFill>
                            <a:solidFill>
                              <a:srgbClr val="006EAD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1.3.5.9</a:t>
                      </a:r>
                    </a:p>
                  </a:txBody>
                  <a:tcPr marL="71438" marR="71438" marT="71438" marB="71438" anchor="ctr" horzOverflow="overflow">
                    <a:lnL w="28575">
                      <a:solidFill>
                        <a:srgbClr val="000000"/>
                      </a:solidFill>
                      <a:miter lim="400000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marR="57797" algn="l" defTabSz="1295400">
                        <a:spcBef>
                          <a:spcPts val="600"/>
                        </a:spcBef>
                        <a:tabLst>
                          <a:tab pos="1295400" algn="l"/>
                        </a:tabLst>
                        <a:defRPr sz="1800">
                          <a:uFillTx/>
                        </a:defRPr>
                      </a:pPr>
                      <a:r>
                        <a:rPr sz="2100" dirty="0">
                          <a:uFill>
                            <a:solidFill>
                              <a:srgbClr val="006EAD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Cosmic </a:t>
                      </a:r>
                      <a:r>
                        <a:rPr lang="de-DE" sz="2100" dirty="0">
                          <a:uFill>
                            <a:solidFill>
                              <a:srgbClr val="006EAD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r</a:t>
                      </a:r>
                      <a:r>
                        <a:rPr sz="2100" dirty="0">
                          <a:uFill>
                            <a:solidFill>
                              <a:srgbClr val="006EAD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ay </a:t>
                      </a:r>
                      <a:r>
                        <a:rPr lang="de-DE" sz="2100" dirty="0">
                          <a:uFill>
                            <a:solidFill>
                              <a:srgbClr val="006EAD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s</a:t>
                      </a:r>
                      <a:r>
                        <a:rPr sz="2100" dirty="0" err="1">
                          <a:uFill>
                            <a:solidFill>
                              <a:srgbClr val="006EAD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imulator</a:t>
                      </a:r>
                      <a:endParaRPr sz="2100" dirty="0">
                        <a:uFill>
                          <a:solidFill>
                            <a:srgbClr val="006EAD"/>
                          </a:solidFill>
                        </a:u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438" marR="71438" marT="71438" marB="71438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marR="57797" algn="r" defTabSz="1295400">
                        <a:spcBef>
                          <a:spcPts val="600"/>
                        </a:spcBef>
                        <a:tabLst>
                          <a:tab pos="1295400" algn="l"/>
                        </a:tabLst>
                        <a:defRPr sz="1800">
                          <a:uFillTx/>
                        </a:defRPr>
                      </a:pPr>
                      <a:r>
                        <a:rPr sz="2100">
                          <a:uFill>
                            <a:solidFill>
                              <a:srgbClr val="006EAD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331</a:t>
                      </a:r>
                    </a:p>
                  </a:txBody>
                  <a:tcPr marL="71438" marR="71438" marT="71438" marB="71438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marR="57797" algn="r" defTabSz="1295400">
                        <a:spcBef>
                          <a:spcPts val="600"/>
                        </a:spcBef>
                        <a:tabLst>
                          <a:tab pos="1295400" algn="l"/>
                        </a:tabLst>
                        <a:defRPr sz="1800">
                          <a:uFillTx/>
                        </a:defRPr>
                      </a:pPr>
                      <a:r>
                        <a:rPr sz="2100">
                          <a:uFill>
                            <a:solidFill>
                              <a:srgbClr val="006EAD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331</a:t>
                      </a:r>
                    </a:p>
                  </a:txBody>
                  <a:tcPr marL="71438" marR="71438" marT="71438" marB="71438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marR="57797" algn="r" defTabSz="1295400">
                        <a:spcBef>
                          <a:spcPts val="600"/>
                        </a:spcBef>
                        <a:tabLst>
                          <a:tab pos="1295400" algn="l"/>
                        </a:tabLst>
                        <a:defRPr sz="1800">
                          <a:uFillTx/>
                        </a:defRPr>
                      </a:pPr>
                      <a:r>
                        <a:rPr sz="2100">
                          <a:uFill>
                            <a:solidFill>
                              <a:srgbClr val="006EAD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71438" marR="71438" marT="71438" marB="71438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marR="57797" algn="r" defTabSz="1295400">
                        <a:spcBef>
                          <a:spcPts val="600"/>
                        </a:spcBef>
                        <a:tabLst>
                          <a:tab pos="1295400" algn="l"/>
                        </a:tabLst>
                        <a:defRPr sz="1800">
                          <a:uFillTx/>
                        </a:defRPr>
                      </a:pPr>
                      <a:r>
                        <a:rPr sz="2100">
                          <a:uFill>
                            <a:solidFill>
                              <a:srgbClr val="006EAD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71438" marR="71438" marT="71438" marB="71438" anchor="ctr" horzOverflow="overflow">
                    <a:lnR w="28575">
                      <a:solidFill>
                        <a:srgbClr val="000000"/>
                      </a:solidFill>
                      <a:miter lim="400000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R="57797" algn="l" defTabSz="1295400">
                        <a:spcBef>
                          <a:spcPts val="600"/>
                        </a:spcBef>
                        <a:tabLst>
                          <a:tab pos="1295400" algn="l"/>
                        </a:tabLst>
                        <a:defRPr sz="1800">
                          <a:uFillTx/>
                        </a:defRPr>
                      </a:pPr>
                      <a:r>
                        <a:rPr sz="2100">
                          <a:uFill>
                            <a:solidFill>
                              <a:srgbClr val="006EAD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1.3.5.10</a:t>
                      </a:r>
                    </a:p>
                  </a:txBody>
                  <a:tcPr marL="71438" marR="71438" marT="71438" marB="71438" anchor="ctr" horzOverflow="overflow">
                    <a:lnL w="28575">
                      <a:solidFill>
                        <a:srgbClr val="000000"/>
                      </a:solidFill>
                      <a:miter lim="400000"/>
                    </a:lnL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pPr marR="57797" algn="l" defTabSz="1295400">
                        <a:spcBef>
                          <a:spcPts val="600"/>
                        </a:spcBef>
                        <a:tabLst>
                          <a:tab pos="1295400" algn="l"/>
                        </a:tabLst>
                        <a:defRPr sz="1500">
                          <a:uFill>
                            <a:solidFill>
                              <a:srgbClr val="006EAD"/>
                            </a:solidFill>
                          </a:uFill>
                          <a:latin typeface="+mn-lt"/>
                          <a:ea typeface="+mn-ea"/>
                          <a:cs typeface="+mn-cs"/>
                        </a:defRPr>
                      </a:pPr>
                      <a:r>
                        <a:rPr sz="2100" dirty="0"/>
                        <a:t>γ-PET </a:t>
                      </a:r>
                      <a:r>
                        <a:rPr lang="de-DE" sz="2100" dirty="0"/>
                        <a:t>h</a:t>
                      </a:r>
                      <a:r>
                        <a:rPr sz="2100" dirty="0" err="1"/>
                        <a:t>ybrid</a:t>
                      </a:r>
                      <a:r>
                        <a:rPr sz="2100" dirty="0"/>
                        <a:t> </a:t>
                      </a:r>
                      <a:r>
                        <a:rPr lang="de-DE" sz="2100" dirty="0"/>
                        <a:t>d</a:t>
                      </a:r>
                      <a:r>
                        <a:rPr sz="2100" dirty="0" err="1"/>
                        <a:t>etector</a:t>
                      </a:r>
                      <a:endParaRPr sz="2100" dirty="0"/>
                    </a:p>
                  </a:txBody>
                  <a:tcPr marL="71438" marR="71438" marT="71438" marB="71438" anchor="ctr" horzOverflow="overflow"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pPr marR="57797" algn="r" defTabSz="1295400">
                        <a:spcBef>
                          <a:spcPts val="600"/>
                        </a:spcBef>
                        <a:tabLst>
                          <a:tab pos="1295400" algn="l"/>
                        </a:tabLst>
                        <a:defRPr sz="1800">
                          <a:uFillTx/>
                        </a:defRPr>
                      </a:pPr>
                      <a:r>
                        <a:rPr sz="2100">
                          <a:uFill>
                            <a:solidFill>
                              <a:srgbClr val="006EAD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264</a:t>
                      </a:r>
                    </a:p>
                  </a:txBody>
                  <a:tcPr marL="71438" marR="71438" marT="71438" marB="71438" anchor="ctr" horzOverflow="overflow"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pPr marR="57797" algn="r" defTabSz="1295400">
                        <a:spcBef>
                          <a:spcPts val="600"/>
                        </a:spcBef>
                        <a:tabLst>
                          <a:tab pos="1295400" algn="l"/>
                        </a:tabLst>
                        <a:defRPr sz="1800">
                          <a:uFillTx/>
                        </a:defRPr>
                      </a:pPr>
                      <a:r>
                        <a:rPr sz="2100">
                          <a:uFill>
                            <a:solidFill>
                              <a:srgbClr val="006EAD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264</a:t>
                      </a:r>
                    </a:p>
                  </a:txBody>
                  <a:tcPr marL="71438" marR="71438" marT="71438" marB="71438" anchor="ctr" horzOverflow="overflow"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pPr marR="57797" algn="r" defTabSz="1295400">
                        <a:spcBef>
                          <a:spcPts val="600"/>
                        </a:spcBef>
                        <a:tabLst>
                          <a:tab pos="1295400" algn="l"/>
                        </a:tabLst>
                        <a:defRPr sz="1800">
                          <a:uFillTx/>
                        </a:defRPr>
                      </a:pPr>
                      <a:r>
                        <a:rPr sz="2100">
                          <a:uFill>
                            <a:solidFill>
                              <a:srgbClr val="006EAD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71438" marR="71438" marT="71438" marB="71438" anchor="ctr" horzOverflow="overflow"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pPr marR="57797" algn="r" defTabSz="1295400">
                        <a:spcBef>
                          <a:spcPts val="600"/>
                        </a:spcBef>
                        <a:tabLst>
                          <a:tab pos="1295400" algn="l"/>
                        </a:tabLst>
                        <a:defRPr sz="1800">
                          <a:uFillTx/>
                        </a:defRPr>
                      </a:pPr>
                      <a:r>
                        <a:rPr sz="2100">
                          <a:uFill>
                            <a:solidFill>
                              <a:srgbClr val="006EAD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71438" marR="71438" marT="71438" marB="71438" anchor="ctr" horzOverflow="overflow">
                    <a:lnR w="28575">
                      <a:solidFill>
                        <a:srgbClr val="000000"/>
                      </a:solidFill>
                      <a:miter lim="400000"/>
                    </a:lnR>
                    <a:solidFill>
                      <a:srgbClr val="EBEB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714375">
                <a:tc>
                  <a:txBody>
                    <a:bodyPr/>
                    <a:lstStyle/>
                    <a:p>
                      <a:pPr marR="57797" algn="l" defTabSz="1295400">
                        <a:spcBef>
                          <a:spcPts val="600"/>
                        </a:spcBef>
                        <a:tabLst>
                          <a:tab pos="1295400" algn="l"/>
                        </a:tabLst>
                        <a:defRPr sz="1600">
                          <a:uFill>
                            <a:solidFill>
                              <a:srgbClr val="006EAD"/>
                            </a:solidFill>
                          </a:uFill>
                          <a:latin typeface="+mn-lt"/>
                          <a:ea typeface="+mn-ea"/>
                          <a:cs typeface="+mn-cs"/>
                        </a:defRPr>
                      </a:pPr>
                      <a:endParaRPr sz="2300"/>
                    </a:p>
                  </a:txBody>
                  <a:tcPr marL="71438" marR="71438" marT="71438" marB="71438" anchor="ctr" horzOverflow="overflow">
                    <a:lnL w="28575">
                      <a:solidFill>
                        <a:srgbClr val="000000"/>
                      </a:solidFill>
                      <a:miter lim="400000"/>
                    </a:lnL>
                    <a:lnB w="28575">
                      <a:solidFill>
                        <a:srgbClr val="000000"/>
                      </a:solidFill>
                      <a:miter lim="400000"/>
                    </a:lnB>
                    <a:solidFill>
                      <a:srgbClr val="C6E6E9"/>
                    </a:solidFill>
                  </a:tcPr>
                </a:tc>
                <a:tc>
                  <a:txBody>
                    <a:bodyPr/>
                    <a:lstStyle/>
                    <a:p>
                      <a:pPr marR="57797" algn="l" defTabSz="1295400">
                        <a:spcBef>
                          <a:spcPts val="600"/>
                        </a:spcBef>
                        <a:tabLst>
                          <a:tab pos="1295400" algn="l"/>
                        </a:tabLst>
                        <a:defRPr sz="1800">
                          <a:uFillTx/>
                        </a:defRPr>
                      </a:pPr>
                      <a:r>
                        <a:rPr sz="2100" b="1">
                          <a:uFill>
                            <a:solidFill>
                              <a:srgbClr val="006EAD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Total </a:t>
                      </a:r>
                    </a:p>
                  </a:txBody>
                  <a:tcPr marL="71438" marR="71438" marT="71438" marB="71438" anchor="ctr" horzOverflow="overflow">
                    <a:lnB w="28575">
                      <a:solidFill>
                        <a:srgbClr val="000000"/>
                      </a:solidFill>
                      <a:miter lim="400000"/>
                    </a:lnB>
                    <a:solidFill>
                      <a:srgbClr val="C6E6E9"/>
                    </a:solidFill>
                  </a:tcPr>
                </a:tc>
                <a:tc>
                  <a:txBody>
                    <a:bodyPr/>
                    <a:lstStyle/>
                    <a:p>
                      <a:pPr marR="57797" algn="r" defTabSz="1295400">
                        <a:spcBef>
                          <a:spcPts val="600"/>
                        </a:spcBef>
                        <a:tabLst>
                          <a:tab pos="1295400" algn="l"/>
                        </a:tabLst>
                        <a:defRPr sz="1500" b="1">
                          <a:uFill>
                            <a:solidFill>
                              <a:srgbClr val="006EAD"/>
                            </a:solidFill>
                          </a:uFill>
                          <a:latin typeface="+mn-lt"/>
                          <a:ea typeface="+mn-ea"/>
                          <a:cs typeface="+mn-cs"/>
                        </a:defRPr>
                      </a:pPr>
                      <a:r>
                        <a:rPr sz="2100" dirty="0"/>
                        <a:t>2.9</a:t>
                      </a:r>
                      <a:r>
                        <a:rPr lang="de-DE" sz="2100" dirty="0"/>
                        <a:t>99</a:t>
                      </a:r>
                      <a:endParaRPr sz="2100" dirty="0"/>
                    </a:p>
                  </a:txBody>
                  <a:tcPr marL="71438" marR="71438" marT="71438" marB="71438" anchor="ctr" horzOverflow="overflow">
                    <a:lnB w="28575">
                      <a:solidFill>
                        <a:srgbClr val="000000"/>
                      </a:solidFill>
                      <a:miter lim="400000"/>
                    </a:lnB>
                    <a:solidFill>
                      <a:srgbClr val="C6E6E9"/>
                    </a:solidFill>
                  </a:tcPr>
                </a:tc>
                <a:tc>
                  <a:txBody>
                    <a:bodyPr/>
                    <a:lstStyle/>
                    <a:p>
                      <a:pPr marR="57797" algn="r" defTabSz="1295400">
                        <a:spcBef>
                          <a:spcPts val="600"/>
                        </a:spcBef>
                        <a:tabLst>
                          <a:tab pos="1295400" algn="l"/>
                        </a:tabLst>
                        <a:defRPr sz="1800">
                          <a:uFillTx/>
                        </a:defRPr>
                      </a:pPr>
                      <a:r>
                        <a:rPr sz="2100" b="1" dirty="0">
                          <a:uFill>
                            <a:solidFill>
                              <a:srgbClr val="006EAD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1.</a:t>
                      </a:r>
                      <a:r>
                        <a:rPr lang="de-DE" sz="2100" b="1" dirty="0">
                          <a:uFill>
                            <a:solidFill>
                              <a:srgbClr val="006EAD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744</a:t>
                      </a:r>
                      <a:endParaRPr sz="2100" b="1" dirty="0">
                        <a:uFill>
                          <a:solidFill>
                            <a:srgbClr val="006EAD"/>
                          </a:solidFill>
                        </a:u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438" marR="71438" marT="71438" marB="71438" anchor="ctr" horzOverflow="overflow"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C6E6E9"/>
                    </a:solidFill>
                  </a:tcPr>
                </a:tc>
                <a:tc>
                  <a:txBody>
                    <a:bodyPr/>
                    <a:lstStyle/>
                    <a:p>
                      <a:pPr marR="57797" algn="r" defTabSz="1295400">
                        <a:spcBef>
                          <a:spcPts val="600"/>
                        </a:spcBef>
                        <a:tabLst>
                          <a:tab pos="1295400" algn="l"/>
                        </a:tabLst>
                        <a:defRPr sz="1800">
                          <a:uFillTx/>
                        </a:defRPr>
                      </a:pPr>
                      <a:r>
                        <a:rPr sz="2100" b="1">
                          <a:uFill>
                            <a:solidFill>
                              <a:srgbClr val="006EAD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489</a:t>
                      </a:r>
                    </a:p>
                  </a:txBody>
                  <a:tcPr marL="71438" marR="71438" marT="71438" marB="71438" anchor="ctr" horzOverflow="overflow"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C6E6E9"/>
                    </a:solidFill>
                  </a:tcPr>
                </a:tc>
                <a:tc>
                  <a:txBody>
                    <a:bodyPr/>
                    <a:lstStyle/>
                    <a:p>
                      <a:pPr marR="57797" algn="r" defTabSz="1295400">
                        <a:spcBef>
                          <a:spcPts val="600"/>
                        </a:spcBef>
                        <a:tabLst>
                          <a:tab pos="1295400" algn="l"/>
                        </a:tabLst>
                        <a:defRPr sz="1800">
                          <a:uFillTx/>
                        </a:defRPr>
                      </a:pPr>
                      <a:r>
                        <a:rPr sz="2100" b="1" dirty="0">
                          <a:uFill>
                            <a:solidFill>
                              <a:srgbClr val="006EAD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766</a:t>
                      </a:r>
                    </a:p>
                  </a:txBody>
                  <a:tcPr marL="71438" marR="71438" marT="71438" marB="71438" anchor="ctr" horzOverflow="overflow">
                    <a:lnR w="28575">
                      <a:solidFill>
                        <a:srgbClr val="000000"/>
                      </a:solidFill>
                      <a:miter lim="400000"/>
                    </a:lnR>
                    <a:lnB w="28575">
                      <a:solidFill>
                        <a:srgbClr val="000000"/>
                      </a:solidFill>
                      <a:miter lim="400000"/>
                    </a:lnB>
                    <a:solidFill>
                      <a:srgbClr val="C6E6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6" name="Day-1…"/>
          <p:cNvSpPr txBox="1"/>
          <p:nvPr/>
        </p:nvSpPr>
        <p:spPr>
          <a:xfrm>
            <a:off x="7057340" y="10467403"/>
            <a:ext cx="3237033" cy="14845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8" tIns="71438" rIns="71438" bIns="71438" anchor="ctr">
            <a:spAutoFit/>
          </a:bodyPr>
          <a:lstStyle/>
          <a:p>
            <a:pPr marL="171456" marR="0" indent="-171456" defTabSz="1821721" rtl="0" hangingPunct="0">
              <a:spcBef>
                <a:spcPts val="984"/>
              </a:spcBef>
              <a:defRPr sz="2800" b="1">
                <a:solidFill>
                  <a:srgbClr val="006EAD"/>
                </a:solidFill>
                <a:uFill>
                  <a:solidFill>
                    <a:srgbClr val="006EAD"/>
                  </a:solidFill>
                </a:uFill>
              </a:defRPr>
            </a:pPr>
            <a:r>
              <a:rPr sz="3938" b="1" dirty="0">
                <a:solidFill>
                  <a:srgbClr val="006EAD"/>
                </a:solidFill>
                <a:uFill>
                  <a:solidFill>
                    <a:srgbClr val="006EAD"/>
                  </a:solidFill>
                </a:uFill>
                <a:latin typeface="Arial"/>
                <a:cs typeface="Arial"/>
                <a:sym typeface="Arial"/>
              </a:rPr>
              <a:t>MSV</a:t>
            </a:r>
          </a:p>
          <a:p>
            <a:pPr marL="171456" marR="0" indent="-171456" defTabSz="1821721" rtl="0" hangingPunct="0">
              <a:spcBef>
                <a:spcPts val="984"/>
              </a:spcBef>
              <a:defRPr sz="2800" b="1">
                <a:solidFill>
                  <a:srgbClr val="006EAD"/>
                </a:solidFill>
                <a:uFill>
                  <a:solidFill>
                    <a:srgbClr val="006EAD"/>
                  </a:solidFill>
                </a:uFill>
              </a:defRPr>
            </a:pPr>
            <a:r>
              <a:rPr sz="3938" b="1" dirty="0">
                <a:solidFill>
                  <a:srgbClr val="006EAD"/>
                </a:solidFill>
                <a:uFill>
                  <a:solidFill>
                    <a:srgbClr val="006EAD"/>
                  </a:solidFill>
                </a:uFill>
                <a:latin typeface="Arial"/>
                <a:cs typeface="Arial"/>
                <a:sym typeface="Arial"/>
              </a:rPr>
              <a:t>3.0 M€</a:t>
            </a:r>
          </a:p>
        </p:txBody>
      </p:sp>
      <p:graphicFrame>
        <p:nvGraphicFramePr>
          <p:cNvPr id="7" name="2D Pie Chart"/>
          <p:cNvGraphicFramePr/>
          <p:nvPr>
            <p:extLst>
              <p:ext uri="{D42A27DB-BD31-4B8C-83A1-F6EECF244321}">
                <p14:modId xmlns:p14="http://schemas.microsoft.com/office/powerpoint/2010/main" val="3441396833"/>
              </p:ext>
            </p:extLst>
          </p:nvPr>
        </p:nvGraphicFramePr>
        <p:xfrm>
          <a:off x="10556934" y="9575061"/>
          <a:ext cx="9146693" cy="32691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Titel 2"/>
          <p:cNvSpPr txBox="1">
            <a:spLocks/>
          </p:cNvSpPr>
          <p:nvPr/>
        </p:nvSpPr>
        <p:spPr bwMode="auto">
          <a:xfrm>
            <a:off x="3551041" y="374648"/>
            <a:ext cx="17816300" cy="981077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normAutofit/>
          </a:bodyPr>
          <a:lstStyle>
            <a:lvl1pPr marL="0" marR="0" indent="0" algn="l" defTabSz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5200" b="0" i="0" u="none" strike="noStrike" cap="none" spc="0">
                <a:solidFill>
                  <a:srgbClr val="00599D"/>
                </a:solidFill>
                <a:latin typeface="+mn-lt"/>
                <a:ea typeface="+mn-ea"/>
                <a:cs typeface="+mn-cs"/>
              </a:defRPr>
            </a:lvl1pPr>
            <a:lvl2pPr marL="0" marR="0" indent="0" algn="l" defTabSz="18288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8800" b="0" i="0" u="none" strike="noStrike" cap="none" spc="0">
                <a:solidFill>
                  <a:srgbClr val="000000"/>
                </a:solidFill>
                <a:latin typeface="Calibri Light"/>
                <a:ea typeface="Calibri Light"/>
                <a:cs typeface="Calibri Light"/>
              </a:defRPr>
            </a:lvl2pPr>
            <a:lvl3pPr marL="0" marR="0" indent="0" algn="l" defTabSz="18288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8800" b="0" i="0" u="none" strike="noStrike" cap="none" spc="0">
                <a:solidFill>
                  <a:srgbClr val="000000"/>
                </a:solidFill>
                <a:latin typeface="Calibri Light"/>
                <a:ea typeface="Calibri Light"/>
                <a:cs typeface="Calibri Light"/>
              </a:defRPr>
            </a:lvl3pPr>
            <a:lvl4pPr marL="0" marR="0" indent="0" algn="l" defTabSz="18288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8800" b="0" i="0" u="none" strike="noStrike" cap="none" spc="0">
                <a:solidFill>
                  <a:srgbClr val="000000"/>
                </a:solidFill>
                <a:latin typeface="Calibri Light"/>
                <a:ea typeface="Calibri Light"/>
                <a:cs typeface="Calibri Light"/>
              </a:defRPr>
            </a:lvl4pPr>
            <a:lvl5pPr marL="0" marR="0" indent="0" algn="l" defTabSz="18288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8800" b="0" i="0" u="none" strike="noStrike" cap="none" spc="0">
                <a:solidFill>
                  <a:srgbClr val="000000"/>
                </a:solidFill>
                <a:latin typeface="Calibri Light"/>
                <a:ea typeface="Calibri Light"/>
                <a:cs typeface="Calibri Light"/>
              </a:defRPr>
            </a:lvl5pPr>
            <a:lvl6pPr marL="0" marR="0" indent="0" algn="l" defTabSz="18288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8800" b="0" i="0" u="none" strike="noStrike" cap="none" spc="0">
                <a:solidFill>
                  <a:srgbClr val="000000"/>
                </a:solidFill>
                <a:latin typeface="Calibri Light"/>
                <a:ea typeface="Calibri Light"/>
                <a:cs typeface="Calibri Light"/>
              </a:defRPr>
            </a:lvl6pPr>
            <a:lvl7pPr marL="0" marR="0" indent="0" algn="l" defTabSz="18288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8800" b="0" i="0" u="none" strike="noStrike" cap="none" spc="0">
                <a:solidFill>
                  <a:srgbClr val="000000"/>
                </a:solidFill>
                <a:latin typeface="Calibri Light"/>
                <a:ea typeface="Calibri Light"/>
                <a:cs typeface="Calibri Light"/>
              </a:defRPr>
            </a:lvl7pPr>
            <a:lvl8pPr marL="0" marR="0" indent="0" algn="l" defTabSz="18288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8800" b="0" i="0" u="none" strike="noStrike" cap="none" spc="0">
                <a:solidFill>
                  <a:srgbClr val="000000"/>
                </a:solidFill>
                <a:latin typeface="Calibri Light"/>
                <a:ea typeface="Calibri Light"/>
                <a:cs typeface="Calibri Light"/>
              </a:defRPr>
            </a:lvl8pPr>
            <a:lvl9pPr marL="0" marR="0" indent="0" algn="l" defTabSz="18288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8800" b="0" i="0" u="none" strike="noStrike" cap="none" spc="0">
                <a:solidFill>
                  <a:srgbClr val="000000"/>
                </a:solidFill>
                <a:latin typeface="Calibri Light"/>
                <a:ea typeface="Calibri Light"/>
                <a:cs typeface="Calibri Light"/>
              </a:defRPr>
            </a:lvl9pPr>
          </a:lstStyle>
          <a:p>
            <a:pPr marL="0" marR="0" lvl="0" indent="0" algn="l" defTabSz="1828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 err="1">
                <a:latin typeface="Arial"/>
                <a:cs typeface="Arial"/>
              </a:rPr>
              <a:t>Funding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table</a:t>
            </a:r>
            <a:r>
              <a:rPr lang="de-DE" dirty="0">
                <a:latin typeface="Arial"/>
                <a:cs typeface="Arial"/>
              </a:rPr>
              <a:t> MSV</a:t>
            </a:r>
            <a:endParaRPr kumimoji="0" lang="de-DE" sz="5200" b="0" i="0" u="none" strike="noStrike" kern="0" cap="none" spc="0" normalizeH="0" baseline="0" noProof="0" dirty="0">
              <a:ln>
                <a:noFill/>
              </a:ln>
              <a:solidFill>
                <a:srgbClr val="00599D"/>
              </a:solidFill>
              <a:effectLst/>
              <a:uLnTx/>
              <a:uFillTx/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16124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48" name="Slide Number"/>
          <p:cNvSpPr txBox="1">
            <a:spLocks noGrp="1"/>
          </p:cNvSpPr>
          <p:nvPr>
            <p:ph type="sldNum" sz="quarter" idx="2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fld id="{86CB4B4D-7CA3-9044-876B-883B54F8677D}" type="slidenum">
              <a:rPr/>
              <a:t>18</a:t>
            </a:fld>
            <a:endParaRPr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8" y="17240"/>
            <a:ext cx="3204806" cy="1800200"/>
          </a:xfrm>
          <a:prstGeom prst="rect">
            <a:avLst/>
          </a:prstGeom>
        </p:spPr>
      </p:pic>
      <p:graphicFrame>
        <p:nvGraphicFramePr>
          <p:cNvPr id="5" name="Table"/>
          <p:cNvGraphicFramePr/>
          <p:nvPr>
            <p:extLst>
              <p:ext uri="{D42A27DB-BD31-4B8C-83A1-F6EECF244321}">
                <p14:modId xmlns:p14="http://schemas.microsoft.com/office/powerpoint/2010/main" val="9968562"/>
              </p:ext>
            </p:extLst>
          </p:nvPr>
        </p:nvGraphicFramePr>
        <p:xfrm>
          <a:off x="5483263" y="2090253"/>
          <a:ext cx="13405481" cy="4967753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60724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502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2758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2758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2758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072742">
                <a:tc rowSpan="2">
                  <a:txBody>
                    <a:bodyPr/>
                    <a:lstStyle/>
                    <a:p>
                      <a:pPr marR="57797" algn="l" defTabSz="1295400">
                        <a:spcBef>
                          <a:spcPts val="600"/>
                        </a:spcBef>
                        <a:tabLst>
                          <a:tab pos="1295400" algn="l"/>
                        </a:tabLst>
                        <a:defRPr sz="1600" b="1">
                          <a:uFill>
                            <a:solidFill>
                              <a:srgbClr val="006EAD"/>
                            </a:solidFill>
                          </a:uFill>
                          <a:latin typeface="+mn-lt"/>
                          <a:ea typeface="+mn-ea"/>
                          <a:cs typeface="+mn-cs"/>
                        </a:defRPr>
                      </a:pPr>
                      <a:endParaRPr sz="2300"/>
                    </a:p>
                  </a:txBody>
                  <a:tcPr marL="71438" marR="71438" marT="71438" marB="71438" anchor="ctr" horzOverflow="overflow">
                    <a:lnL w="28575">
                      <a:solidFill>
                        <a:srgbClr val="000000"/>
                      </a:solidFill>
                      <a:miter lim="400000"/>
                    </a:lnL>
                    <a:lnT w="28575">
                      <a:solidFill>
                        <a:srgbClr val="000000"/>
                      </a:solidFill>
                      <a:miter lim="400000"/>
                    </a:lnT>
                    <a:solidFill>
                      <a:srgbClr val="C6E6E9">
                        <a:alpha val="70000"/>
                      </a:srgbClr>
                    </a:solidFill>
                  </a:tcPr>
                </a:tc>
                <a:tc gridSpan="4">
                  <a:txBody>
                    <a:bodyPr/>
                    <a:lstStyle/>
                    <a:p>
                      <a:pPr marR="57797" indent="57797" defTabSz="1295400">
                        <a:spcBef>
                          <a:spcPts val="600"/>
                        </a:spcBef>
                        <a:tabLst>
                          <a:tab pos="1295400" algn="l"/>
                        </a:tabLst>
                        <a:defRPr sz="1600" b="1">
                          <a:uFill>
                            <a:solidFill>
                              <a:srgbClr val="006EAD"/>
                            </a:solidFill>
                          </a:uFill>
                          <a:latin typeface="+mn-lt"/>
                          <a:ea typeface="+mn-ea"/>
                          <a:cs typeface="+mn-cs"/>
                        </a:defRPr>
                      </a:pPr>
                      <a:r>
                        <a:rPr sz="2300"/>
                        <a:t>Funding by Country: </a:t>
                      </a:r>
                      <a:r>
                        <a:rPr sz="2300">
                          <a:solidFill>
                            <a:schemeClr val="accent2">
                              <a:hueOff val="-2473792"/>
                              <a:satOff val="-50209"/>
                              <a:lumOff val="23543"/>
                            </a:schemeClr>
                          </a:solidFill>
                          <a:uFill>
                            <a:solidFill>
                              <a:srgbClr val="38571A"/>
                            </a:solidFill>
                          </a:uFill>
                        </a:rPr>
                        <a:t>Secured</a:t>
                      </a:r>
                      <a:r>
                        <a:rPr sz="2300"/>
                        <a:t> | EoI</a:t>
                      </a:r>
                      <a:br>
                        <a:rPr sz="2300"/>
                      </a:br>
                      <a:r>
                        <a:rPr sz="2300"/>
                        <a:t>(k€, 2005 prices)</a:t>
                      </a:r>
                    </a:p>
                  </a:txBody>
                  <a:tcPr marL="71438" marR="71438" marT="71438" marB="71438" anchor="ctr" horzOverflow="overflow">
                    <a:lnR w="28575">
                      <a:solidFill>
                        <a:srgbClr val="000000"/>
                      </a:solidFill>
                      <a:miter lim="400000"/>
                    </a:lnR>
                    <a:lnT w="28575">
                      <a:solidFill>
                        <a:srgbClr val="000000"/>
                      </a:solidFill>
                      <a:miter lim="400000"/>
                    </a:lnT>
                    <a:solidFill>
                      <a:srgbClr val="C6E6E9">
                        <a:alpha val="7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4305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R="57797" defTabSz="1295400">
                        <a:spcBef>
                          <a:spcPts val="600"/>
                        </a:spcBef>
                        <a:tabLst>
                          <a:tab pos="1295400" algn="l"/>
                        </a:tabLst>
                        <a:defRPr sz="1800">
                          <a:uFillTx/>
                        </a:defRPr>
                      </a:pPr>
                      <a:r>
                        <a:rPr sz="2300" b="1">
                          <a:uFill>
                            <a:solidFill>
                              <a:srgbClr val="006EAD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Germany</a:t>
                      </a:r>
                    </a:p>
                  </a:txBody>
                  <a:tcPr marL="71438" marR="71438" marT="71438" marB="71438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solidFill>
                      <a:srgbClr val="D6D6D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R="57797" defTabSz="1295400">
                        <a:spcBef>
                          <a:spcPts val="600"/>
                        </a:spcBef>
                        <a:tabLst>
                          <a:tab pos="1295400" algn="l"/>
                        </a:tabLst>
                        <a:defRPr sz="1800">
                          <a:uFillTx/>
                        </a:defRPr>
                      </a:pPr>
                      <a:r>
                        <a:rPr sz="2300" b="1">
                          <a:uFill>
                            <a:solidFill>
                              <a:srgbClr val="006EAD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Czech Republic</a:t>
                      </a:r>
                    </a:p>
                  </a:txBody>
                  <a:tcPr marL="71438" marR="71438" marT="71438" marB="71438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solidFill>
                      <a:srgbClr val="D6D6D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15104">
                <a:tc>
                  <a:txBody>
                    <a:bodyPr/>
                    <a:lstStyle/>
                    <a:p>
                      <a:pPr marR="57797" indent="57797" algn="l" defTabSz="1295400">
                        <a:spcBef>
                          <a:spcPts val="600"/>
                        </a:spcBef>
                        <a:tabLst>
                          <a:tab pos="1295400" algn="l"/>
                        </a:tabLst>
                        <a:defRPr sz="1600" b="1">
                          <a:uFill>
                            <a:solidFill>
                              <a:srgbClr val="006EAD"/>
                            </a:solidFill>
                          </a:uFill>
                          <a:latin typeface="+mn-lt"/>
                          <a:ea typeface="+mn-ea"/>
                          <a:cs typeface="+mn-cs"/>
                        </a:defRPr>
                      </a:pPr>
                      <a:r>
                        <a:rPr sz="2300"/>
                        <a:t>Day-1 setup</a:t>
                      </a:r>
                      <a:br>
                        <a:rPr sz="2300"/>
                      </a:br>
                      <a:r>
                        <a:rPr sz="2300"/>
                        <a:t> (1.823 k€)</a:t>
                      </a:r>
                    </a:p>
                  </a:txBody>
                  <a:tcPr marL="71438" marR="71438" marT="71438" marB="71438" anchor="ctr" horzOverflow="overflow">
                    <a:lnL w="28575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R="57797" defTabSz="1295400">
                        <a:spcBef>
                          <a:spcPts val="600"/>
                        </a:spcBef>
                        <a:tabLst>
                          <a:tab pos="1295400" algn="l"/>
                        </a:tabLst>
                        <a:defRPr sz="1800">
                          <a:uFillTx/>
                        </a:defRPr>
                      </a:pPr>
                      <a:r>
                        <a:rPr sz="2300" b="1" dirty="0">
                          <a:solidFill>
                            <a:srgbClr val="3CAC3A"/>
                          </a:solidFill>
                          <a:uFill>
                            <a:solidFill>
                              <a:srgbClr val="669C35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1.</a:t>
                      </a:r>
                      <a:r>
                        <a:rPr lang="de-DE" sz="2300" b="1" dirty="0">
                          <a:solidFill>
                            <a:srgbClr val="3CAC3A"/>
                          </a:solidFill>
                          <a:uFill>
                            <a:solidFill>
                              <a:srgbClr val="669C35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744</a:t>
                      </a:r>
                      <a:endParaRPr sz="2300" b="1" dirty="0">
                        <a:solidFill>
                          <a:srgbClr val="3CAC3A"/>
                        </a:solidFill>
                        <a:uFill>
                          <a:solidFill>
                            <a:srgbClr val="669C35"/>
                          </a:solidFill>
                        </a:u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438" marR="71438" marT="71438" marB="71438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R="57797" defTabSz="1295400">
                        <a:spcBef>
                          <a:spcPts val="600"/>
                        </a:spcBef>
                        <a:tabLst>
                          <a:tab pos="1295400" algn="l"/>
                        </a:tabLst>
                        <a:defRPr sz="1800">
                          <a:uFillTx/>
                        </a:defRPr>
                      </a:pPr>
                      <a:r>
                        <a:rPr sz="2300" b="1">
                          <a:uFill>
                            <a:solidFill>
                              <a:srgbClr val="006EAD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128</a:t>
                      </a:r>
                    </a:p>
                  </a:txBody>
                  <a:tcPr marL="71438" marR="71438" marT="71438" marB="71438" anchor="ctr" horzOverflow="overflow">
                    <a:lnL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R="57797" defTabSz="1295400">
                        <a:spcBef>
                          <a:spcPts val="600"/>
                        </a:spcBef>
                        <a:tabLst>
                          <a:tab pos="1295400" algn="l"/>
                        </a:tabLst>
                        <a:defRPr sz="1800">
                          <a:uFillTx/>
                        </a:defRPr>
                      </a:pPr>
                      <a:r>
                        <a:rPr sz="2300" b="1">
                          <a:solidFill>
                            <a:srgbClr val="3CAC3A"/>
                          </a:solidFill>
                          <a:uFill>
                            <a:solidFill>
                              <a:srgbClr val="669C35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71438" marR="71438" marT="71438" marB="71438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R="57797" defTabSz="1295400">
                        <a:spcBef>
                          <a:spcPts val="600"/>
                        </a:spcBef>
                        <a:tabLst>
                          <a:tab pos="1295400" algn="l"/>
                        </a:tabLst>
                        <a:defRPr sz="1800">
                          <a:uFillTx/>
                        </a:defRPr>
                      </a:pPr>
                      <a:r>
                        <a:rPr sz="2300" b="1">
                          <a:uFill>
                            <a:solidFill>
                              <a:srgbClr val="006EAD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71438" marR="71438" marT="71438" marB="71438" anchor="ctr" horzOverflow="overflow">
                    <a:lnL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09244">
                <a:tc>
                  <a:txBody>
                    <a:bodyPr/>
                    <a:lstStyle/>
                    <a:p>
                      <a:pPr marR="57797" indent="57797" algn="l" defTabSz="1295400">
                        <a:spcBef>
                          <a:spcPts val="600"/>
                        </a:spcBef>
                        <a:tabLst>
                          <a:tab pos="1295400" algn="l"/>
                        </a:tabLst>
                        <a:defRPr sz="1800">
                          <a:uFillTx/>
                        </a:defRPr>
                      </a:pPr>
                      <a:r>
                        <a:rPr sz="2300" b="1" dirty="0">
                          <a:uFill>
                            <a:solidFill>
                              <a:srgbClr val="006EAD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Upgrade to MSV (1.128 k€)</a:t>
                      </a:r>
                    </a:p>
                  </a:txBody>
                  <a:tcPr marL="71438" marR="71438" marT="71438" marB="71438" anchor="ctr" horzOverflow="overflow">
                    <a:lnL w="28575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pPr marR="57797" defTabSz="1295400">
                        <a:spcBef>
                          <a:spcPts val="600"/>
                        </a:spcBef>
                        <a:tabLst>
                          <a:tab pos="1295400" algn="l"/>
                        </a:tabLst>
                        <a:defRPr sz="1800">
                          <a:uFillTx/>
                        </a:defRPr>
                      </a:pPr>
                      <a:r>
                        <a:rPr sz="2300" b="1">
                          <a:solidFill>
                            <a:srgbClr val="3CAC3A"/>
                          </a:solidFill>
                          <a:uFill>
                            <a:solidFill>
                              <a:srgbClr val="669C35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71438" marR="71438" marT="71438" marB="71438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R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pPr marR="57797" defTabSz="1295400">
                        <a:spcBef>
                          <a:spcPts val="600"/>
                        </a:spcBef>
                        <a:tabLst>
                          <a:tab pos="1295400" algn="l"/>
                        </a:tabLst>
                        <a:defRPr sz="1800">
                          <a:uFillTx/>
                        </a:defRPr>
                      </a:pPr>
                      <a:r>
                        <a:rPr sz="2300" b="1" dirty="0">
                          <a:uFill>
                            <a:solidFill>
                              <a:srgbClr val="006EAD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83</a:t>
                      </a:r>
                    </a:p>
                  </a:txBody>
                  <a:tcPr marL="71438" marR="71438" marT="71438" marB="71438" anchor="ctr" horzOverflow="overflow">
                    <a:lnL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pPr marR="57797" defTabSz="1295400">
                        <a:spcBef>
                          <a:spcPts val="600"/>
                        </a:spcBef>
                        <a:tabLst>
                          <a:tab pos="1295400" algn="l"/>
                        </a:tabLst>
                        <a:defRPr sz="1800">
                          <a:uFillTx/>
                        </a:defRPr>
                      </a:pPr>
                      <a:r>
                        <a:rPr sz="2300" b="1">
                          <a:solidFill>
                            <a:srgbClr val="3CAC3A"/>
                          </a:solidFill>
                          <a:uFill>
                            <a:solidFill>
                              <a:srgbClr val="669C35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71438" marR="71438" marT="71438" marB="71438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R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pPr marR="57797" defTabSz="1295400">
                        <a:spcBef>
                          <a:spcPts val="600"/>
                        </a:spcBef>
                        <a:tabLst>
                          <a:tab pos="1295400" algn="l"/>
                        </a:tabLst>
                        <a:defRPr sz="1600" b="1">
                          <a:uFill>
                            <a:solidFill>
                              <a:srgbClr val="006EAD"/>
                            </a:solidFill>
                          </a:uFill>
                          <a:latin typeface="+mn-lt"/>
                          <a:ea typeface="+mn-ea"/>
                          <a:cs typeface="+mn-cs"/>
                        </a:defRPr>
                      </a:pPr>
                      <a:r>
                        <a:rPr sz="2300" dirty="0"/>
                        <a:t>278 *</a:t>
                      </a:r>
                    </a:p>
                  </a:txBody>
                  <a:tcPr marL="71438" marR="71438" marT="71438" marB="71438" anchor="ctr" horzOverflow="overflow">
                    <a:lnL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solidFill>
                      <a:srgbClr val="EBEB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66358">
                <a:tc>
                  <a:txBody>
                    <a:bodyPr/>
                    <a:lstStyle/>
                    <a:p>
                      <a:pPr marR="57797" algn="l" defTabSz="1295400">
                        <a:spcBef>
                          <a:spcPts val="600"/>
                        </a:spcBef>
                        <a:tabLst>
                          <a:tab pos="1295400" algn="l"/>
                        </a:tabLst>
                        <a:defRPr sz="1600" b="1">
                          <a:uFill>
                            <a:solidFill>
                              <a:srgbClr val="006EAD"/>
                            </a:solidFill>
                          </a:uFill>
                          <a:latin typeface="+mn-lt"/>
                          <a:ea typeface="+mn-ea"/>
                          <a:cs typeface="+mn-cs"/>
                        </a:defRPr>
                      </a:pPr>
                      <a:r>
                        <a:rPr sz="2300"/>
                        <a:t>Grand total for MSV (2.951 k€)</a:t>
                      </a:r>
                    </a:p>
                  </a:txBody>
                  <a:tcPr marL="71438" marR="71438" marT="71438" marB="71438" anchor="ctr" horzOverflow="overflow">
                    <a:lnL w="28575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B w="28575">
                      <a:solidFill>
                        <a:srgbClr val="000000"/>
                      </a:solidFill>
                      <a:miter lim="400000"/>
                    </a:lnB>
                    <a:solidFill>
                      <a:srgbClr val="C6E5E9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57797" defTabSz="1295400">
                        <a:spcBef>
                          <a:spcPts val="600"/>
                        </a:spcBef>
                        <a:tabLst>
                          <a:tab pos="1295400" algn="l"/>
                        </a:tabLst>
                        <a:defRPr sz="1800">
                          <a:uFillTx/>
                        </a:defRPr>
                      </a:pPr>
                      <a:r>
                        <a:rPr sz="2300" b="1" dirty="0">
                          <a:solidFill>
                            <a:srgbClr val="3CAC3A"/>
                          </a:solidFill>
                          <a:uFill>
                            <a:solidFill>
                              <a:srgbClr val="669C35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1.</a:t>
                      </a:r>
                      <a:r>
                        <a:rPr lang="de-DE" sz="2300" b="1" dirty="0">
                          <a:solidFill>
                            <a:srgbClr val="3CAC3A"/>
                          </a:solidFill>
                          <a:uFill>
                            <a:solidFill>
                              <a:srgbClr val="669C35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744</a:t>
                      </a:r>
                      <a:endParaRPr sz="2300" b="1" dirty="0">
                        <a:solidFill>
                          <a:srgbClr val="3CAC3A"/>
                        </a:solidFill>
                        <a:uFill>
                          <a:solidFill>
                            <a:srgbClr val="669C35"/>
                          </a:solidFill>
                        </a:u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438" marR="71438" marT="71438" marB="71438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R>
                    <a:lnB w="28575">
                      <a:solidFill>
                        <a:srgbClr val="000000"/>
                      </a:solidFill>
                      <a:miter lim="400000"/>
                    </a:lnB>
                    <a:solidFill>
                      <a:srgbClr val="C6E5E9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57797" defTabSz="1295400">
                        <a:spcBef>
                          <a:spcPts val="600"/>
                        </a:spcBef>
                        <a:tabLst>
                          <a:tab pos="1295400" algn="l"/>
                        </a:tabLst>
                        <a:defRPr sz="1800">
                          <a:uFillTx/>
                        </a:defRPr>
                      </a:pPr>
                      <a:r>
                        <a:rPr sz="2300" b="1" dirty="0">
                          <a:uFill>
                            <a:solidFill>
                              <a:srgbClr val="006EAD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211</a:t>
                      </a:r>
                    </a:p>
                  </a:txBody>
                  <a:tcPr marL="71438" marR="71438" marT="71438" marB="71438" anchor="ctr" horzOverflow="overflow">
                    <a:lnL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B w="28575">
                      <a:solidFill>
                        <a:srgbClr val="000000"/>
                      </a:solidFill>
                      <a:miter lim="400000"/>
                    </a:lnB>
                    <a:solidFill>
                      <a:srgbClr val="C6E5E9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57797" defTabSz="1295400">
                        <a:spcBef>
                          <a:spcPts val="600"/>
                        </a:spcBef>
                        <a:tabLst>
                          <a:tab pos="1295400" algn="l"/>
                        </a:tabLst>
                        <a:defRPr sz="1800">
                          <a:uFillTx/>
                        </a:defRPr>
                      </a:pPr>
                      <a:r>
                        <a:rPr sz="2300" b="1">
                          <a:solidFill>
                            <a:srgbClr val="3CAC3A"/>
                          </a:solidFill>
                          <a:uFill>
                            <a:solidFill>
                              <a:srgbClr val="669C35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71438" marR="71438" marT="71438" marB="71438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R>
                    <a:lnB w="28575">
                      <a:solidFill>
                        <a:srgbClr val="000000"/>
                      </a:solidFill>
                      <a:miter lim="400000"/>
                    </a:lnB>
                    <a:solidFill>
                      <a:srgbClr val="C6E5E9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57797" defTabSz="1295400">
                        <a:spcBef>
                          <a:spcPts val="600"/>
                        </a:spcBef>
                        <a:tabLst>
                          <a:tab pos="1295400" algn="l"/>
                        </a:tabLst>
                        <a:defRPr sz="1600" b="1">
                          <a:uFill>
                            <a:solidFill>
                              <a:srgbClr val="006EAD"/>
                            </a:solidFill>
                          </a:uFill>
                          <a:latin typeface="+mn-lt"/>
                          <a:ea typeface="+mn-ea"/>
                          <a:cs typeface="+mn-cs"/>
                        </a:defRPr>
                      </a:pPr>
                      <a:r>
                        <a:rPr sz="2300" dirty="0"/>
                        <a:t>278 *</a:t>
                      </a:r>
                    </a:p>
                  </a:txBody>
                  <a:tcPr marL="71438" marR="71438" marT="71438" marB="71438" anchor="ctr" horzOverflow="overflow">
                    <a:lnL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B w="28575">
                      <a:solidFill>
                        <a:srgbClr val="000000"/>
                      </a:solidFill>
                      <a:miter lim="400000"/>
                    </a:lnB>
                    <a:solidFill>
                      <a:srgbClr val="C6E5E9">
                        <a:alpha val="7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" name="Textfeld 1"/>
          <p:cNvSpPr txBox="1"/>
          <p:nvPr/>
        </p:nvSpPr>
        <p:spPr>
          <a:xfrm>
            <a:off x="4055096" y="7107831"/>
            <a:ext cx="12987664" cy="11694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8" tIns="71438" rIns="71438" bIns="71438" anchor="ctr">
            <a:spAutoFit/>
          </a:bodyPr>
          <a:lstStyle/>
          <a:p>
            <a:pPr marL="0" marR="81281" defTabSz="1821721" rtl="0" hangingPunct="0">
              <a:buSzPct val="75000"/>
              <a:defRPr sz="1800"/>
            </a:pPr>
            <a:r>
              <a:rPr lang="de-DE" sz="2531" dirty="0"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rPr>
              <a:t>The Czech </a:t>
            </a:r>
            <a:r>
              <a:rPr lang="de-DE" sz="2531" dirty="0" err="1"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rPr>
              <a:t>contribution</a:t>
            </a:r>
            <a:r>
              <a:rPr lang="de-DE" sz="2531" dirty="0"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rPr>
              <a:t> was </a:t>
            </a:r>
            <a:r>
              <a:rPr lang="de-DE" sz="2531" dirty="0" err="1"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rPr>
              <a:t>postponed</a:t>
            </a:r>
            <a:r>
              <a:rPr lang="de-DE" sz="2531" dirty="0"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rPr>
              <a:t> </a:t>
            </a:r>
            <a:r>
              <a:rPr lang="de-DE" sz="2531" dirty="0" err="1"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rPr>
              <a:t>to</a:t>
            </a:r>
            <a:r>
              <a:rPr lang="de-DE" sz="2531" dirty="0"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rPr>
              <a:t> </a:t>
            </a:r>
            <a:r>
              <a:rPr lang="de-DE" sz="2531" dirty="0" err="1"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rPr>
              <a:t>the</a:t>
            </a:r>
            <a:r>
              <a:rPr lang="de-DE" sz="2531" dirty="0"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rPr>
              <a:t> </a:t>
            </a:r>
            <a:r>
              <a:rPr lang="de-DE" sz="2531" dirty="0" err="1"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rPr>
              <a:t>third</a:t>
            </a:r>
            <a:r>
              <a:rPr lang="de-DE" sz="2531" dirty="0"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rPr>
              <a:t> </a:t>
            </a:r>
            <a:r>
              <a:rPr lang="de-DE" sz="2531" dirty="0" err="1"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rPr>
              <a:t>funding</a:t>
            </a:r>
            <a:r>
              <a:rPr lang="de-DE" sz="2531" dirty="0"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rPr>
              <a:t> </a:t>
            </a:r>
            <a:r>
              <a:rPr lang="de-DE" sz="2531" dirty="0" err="1"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rPr>
              <a:t>period</a:t>
            </a:r>
            <a:r>
              <a:rPr lang="de-DE" sz="2531" dirty="0"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rPr>
              <a:t> </a:t>
            </a:r>
            <a:r>
              <a:rPr lang="de-DE" sz="2531" dirty="0" err="1"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rPr>
              <a:t>of</a:t>
            </a:r>
            <a:r>
              <a:rPr lang="de-DE" sz="2531" dirty="0"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rPr>
              <a:t> </a:t>
            </a:r>
            <a:r>
              <a:rPr lang="de-DE" sz="2531" dirty="0" err="1"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rPr>
              <a:t>the</a:t>
            </a:r>
            <a:r>
              <a:rPr lang="de-DE" sz="2531" dirty="0"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rPr>
              <a:t> FAIR-CZ </a:t>
            </a:r>
            <a:r>
              <a:rPr lang="de-DE" sz="2531" dirty="0" err="1"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rPr>
              <a:t>project</a:t>
            </a:r>
            <a:r>
              <a:rPr lang="de-DE" sz="2531" dirty="0"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rPr>
              <a:t>.</a:t>
            </a:r>
          </a:p>
          <a:p>
            <a:pPr marL="0" marR="81281" defTabSz="1821721" rtl="0" hangingPunct="0">
              <a:buSzPct val="75000"/>
              <a:defRPr sz="1800"/>
            </a:pPr>
            <a:endParaRPr lang="de-DE" sz="1600" dirty="0"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  <a:p>
            <a:pPr marL="0" marR="81281" defTabSz="1821721" rtl="0" hangingPunct="0">
              <a:buSzPct val="75000"/>
              <a:defRPr sz="1800"/>
            </a:pPr>
            <a:r>
              <a:rPr lang="de-DE" sz="2531" dirty="0"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rPr>
              <a:t> </a:t>
            </a:r>
            <a:r>
              <a:rPr sz="2531" dirty="0"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rPr>
              <a:t>German contributions include funding for infrastructure by EU-ERC and ESA-ESTEC.</a:t>
            </a:r>
          </a:p>
        </p:txBody>
      </p:sp>
      <p:sp>
        <p:nvSpPr>
          <p:cNvPr id="7" name="Secured…"/>
          <p:cNvSpPr txBox="1"/>
          <p:nvPr/>
        </p:nvSpPr>
        <p:spPr>
          <a:xfrm>
            <a:off x="3363513" y="9090614"/>
            <a:ext cx="2135201" cy="14845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8" tIns="71438" rIns="71438" bIns="71438" anchor="ctr">
            <a:spAutoFit/>
          </a:bodyPr>
          <a:lstStyle/>
          <a:p>
            <a:pPr marL="171456" marR="0" indent="-171456" defTabSz="1821721" rtl="0" hangingPunct="0">
              <a:spcBef>
                <a:spcPts val="984"/>
              </a:spcBef>
              <a:defRPr sz="2800" b="1">
                <a:solidFill>
                  <a:srgbClr val="006EAD"/>
                </a:solidFill>
                <a:uFill>
                  <a:solidFill>
                    <a:srgbClr val="006EAD"/>
                  </a:solidFill>
                </a:uFill>
              </a:defRPr>
            </a:pPr>
            <a:r>
              <a:rPr sz="3938" b="1" dirty="0">
                <a:solidFill>
                  <a:srgbClr val="006EAD"/>
                </a:solidFill>
                <a:uFill>
                  <a:solidFill>
                    <a:srgbClr val="006EAD"/>
                  </a:solidFill>
                </a:uFill>
                <a:latin typeface="Arial"/>
                <a:cs typeface="Arial"/>
                <a:sym typeface="Arial"/>
              </a:rPr>
              <a:t>Secured</a:t>
            </a:r>
          </a:p>
          <a:p>
            <a:pPr marL="171456" marR="0" indent="-171456" defTabSz="1821721" rtl="0" hangingPunct="0">
              <a:spcBef>
                <a:spcPts val="984"/>
              </a:spcBef>
              <a:defRPr sz="2800" b="1">
                <a:solidFill>
                  <a:srgbClr val="006EAD"/>
                </a:solidFill>
                <a:uFill>
                  <a:solidFill>
                    <a:srgbClr val="006EAD"/>
                  </a:solidFill>
                </a:uFill>
              </a:defRPr>
            </a:pPr>
            <a:r>
              <a:rPr sz="3938" b="1" dirty="0">
                <a:solidFill>
                  <a:srgbClr val="006EAD"/>
                </a:solidFill>
                <a:uFill>
                  <a:solidFill>
                    <a:srgbClr val="006EAD"/>
                  </a:solidFill>
                </a:uFill>
                <a:latin typeface="Arial"/>
                <a:cs typeface="Arial"/>
                <a:sym typeface="Arial"/>
              </a:rPr>
              <a:t>1.</a:t>
            </a:r>
            <a:r>
              <a:rPr lang="de-DE" sz="3938" b="1" dirty="0">
                <a:solidFill>
                  <a:srgbClr val="006EAD"/>
                </a:solidFill>
                <a:uFill>
                  <a:solidFill>
                    <a:srgbClr val="006EAD"/>
                  </a:solidFill>
                </a:uFill>
                <a:latin typeface="Arial"/>
                <a:cs typeface="Arial"/>
                <a:sym typeface="Arial"/>
              </a:rPr>
              <a:t>744</a:t>
            </a:r>
            <a:r>
              <a:rPr sz="3938" b="1" dirty="0">
                <a:solidFill>
                  <a:srgbClr val="006EAD"/>
                </a:solidFill>
                <a:uFill>
                  <a:solidFill>
                    <a:srgbClr val="006EAD"/>
                  </a:solidFill>
                </a:uFill>
                <a:latin typeface="Arial"/>
                <a:cs typeface="Arial"/>
                <a:sym typeface="Arial"/>
              </a:rPr>
              <a:t> k€</a:t>
            </a:r>
          </a:p>
        </p:txBody>
      </p:sp>
      <p:graphicFrame>
        <p:nvGraphicFramePr>
          <p:cNvPr id="8" name="2D Pie Chart"/>
          <p:cNvGraphicFramePr/>
          <p:nvPr>
            <p:extLst>
              <p:ext uri="{D42A27DB-BD31-4B8C-83A1-F6EECF244321}">
                <p14:modId xmlns:p14="http://schemas.microsoft.com/office/powerpoint/2010/main" val="4096867437"/>
              </p:ext>
            </p:extLst>
          </p:nvPr>
        </p:nvGraphicFramePr>
        <p:xfrm>
          <a:off x="5573846" y="9062367"/>
          <a:ext cx="8904805" cy="35874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EoI…"/>
          <p:cNvSpPr txBox="1"/>
          <p:nvPr/>
        </p:nvSpPr>
        <p:spPr>
          <a:xfrm>
            <a:off x="19212096" y="9090614"/>
            <a:ext cx="1687964" cy="14845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8" tIns="71438" rIns="71438" bIns="71438" anchor="ctr">
            <a:spAutoFit/>
          </a:bodyPr>
          <a:lstStyle/>
          <a:p>
            <a:pPr marL="171456" marR="0" indent="-171456" defTabSz="1821721" rtl="0" hangingPunct="0">
              <a:spcBef>
                <a:spcPts val="984"/>
              </a:spcBef>
              <a:defRPr sz="2800" b="1">
                <a:solidFill>
                  <a:srgbClr val="006EAD"/>
                </a:solidFill>
                <a:uFill>
                  <a:solidFill>
                    <a:srgbClr val="006EAD"/>
                  </a:solidFill>
                </a:uFill>
              </a:defRPr>
            </a:pPr>
            <a:r>
              <a:rPr sz="3938" b="1" dirty="0" err="1">
                <a:solidFill>
                  <a:srgbClr val="006EAD"/>
                </a:solidFill>
                <a:uFill>
                  <a:solidFill>
                    <a:srgbClr val="006EAD"/>
                  </a:solidFill>
                </a:uFill>
                <a:latin typeface="Arial"/>
                <a:cs typeface="Arial"/>
                <a:sym typeface="Arial"/>
              </a:rPr>
              <a:t>EoI</a:t>
            </a:r>
            <a:endParaRPr sz="3938" b="1" dirty="0">
              <a:solidFill>
                <a:srgbClr val="006EAD"/>
              </a:solidFill>
              <a:uFill>
                <a:solidFill>
                  <a:srgbClr val="006EAD"/>
                </a:solidFill>
              </a:uFill>
              <a:latin typeface="Arial"/>
              <a:cs typeface="Arial"/>
              <a:sym typeface="Arial"/>
            </a:endParaRPr>
          </a:p>
          <a:p>
            <a:pPr marL="171456" marR="0" indent="-171456" defTabSz="1821721" rtl="0" hangingPunct="0">
              <a:spcBef>
                <a:spcPts val="984"/>
              </a:spcBef>
              <a:defRPr sz="2800" b="1">
                <a:solidFill>
                  <a:srgbClr val="006EAD"/>
                </a:solidFill>
                <a:uFill>
                  <a:solidFill>
                    <a:srgbClr val="006EAD"/>
                  </a:solidFill>
                </a:uFill>
              </a:defRPr>
            </a:pPr>
            <a:r>
              <a:rPr sz="3938" b="1" dirty="0">
                <a:solidFill>
                  <a:srgbClr val="006EAD"/>
                </a:solidFill>
                <a:uFill>
                  <a:solidFill>
                    <a:srgbClr val="006EAD"/>
                  </a:solidFill>
                </a:uFill>
                <a:latin typeface="Arial"/>
                <a:cs typeface="Arial"/>
                <a:sym typeface="Arial"/>
              </a:rPr>
              <a:t>489 k€</a:t>
            </a:r>
          </a:p>
        </p:txBody>
      </p:sp>
      <p:sp>
        <p:nvSpPr>
          <p:cNvPr id="16" name="Titel 2"/>
          <p:cNvSpPr txBox="1">
            <a:spLocks/>
          </p:cNvSpPr>
          <p:nvPr/>
        </p:nvSpPr>
        <p:spPr bwMode="auto">
          <a:xfrm>
            <a:off x="3551041" y="374648"/>
            <a:ext cx="17816300" cy="981077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normAutofit/>
          </a:bodyPr>
          <a:lstStyle>
            <a:lvl1pPr marL="0" marR="0" indent="0" algn="l" defTabSz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5200" b="0" i="0" u="none" strike="noStrike" cap="none" spc="0">
                <a:solidFill>
                  <a:srgbClr val="00599D"/>
                </a:solidFill>
                <a:latin typeface="+mn-lt"/>
                <a:ea typeface="+mn-ea"/>
                <a:cs typeface="+mn-cs"/>
              </a:defRPr>
            </a:lvl1pPr>
            <a:lvl2pPr marL="0" marR="0" indent="0" algn="l" defTabSz="18288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8800" b="0" i="0" u="none" strike="noStrike" cap="none" spc="0">
                <a:solidFill>
                  <a:srgbClr val="000000"/>
                </a:solidFill>
                <a:latin typeface="Calibri Light"/>
                <a:ea typeface="Calibri Light"/>
                <a:cs typeface="Calibri Light"/>
              </a:defRPr>
            </a:lvl2pPr>
            <a:lvl3pPr marL="0" marR="0" indent="0" algn="l" defTabSz="18288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8800" b="0" i="0" u="none" strike="noStrike" cap="none" spc="0">
                <a:solidFill>
                  <a:srgbClr val="000000"/>
                </a:solidFill>
                <a:latin typeface="Calibri Light"/>
                <a:ea typeface="Calibri Light"/>
                <a:cs typeface="Calibri Light"/>
              </a:defRPr>
            </a:lvl3pPr>
            <a:lvl4pPr marL="0" marR="0" indent="0" algn="l" defTabSz="18288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8800" b="0" i="0" u="none" strike="noStrike" cap="none" spc="0">
                <a:solidFill>
                  <a:srgbClr val="000000"/>
                </a:solidFill>
                <a:latin typeface="Calibri Light"/>
                <a:ea typeface="Calibri Light"/>
                <a:cs typeface="Calibri Light"/>
              </a:defRPr>
            </a:lvl4pPr>
            <a:lvl5pPr marL="0" marR="0" indent="0" algn="l" defTabSz="18288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8800" b="0" i="0" u="none" strike="noStrike" cap="none" spc="0">
                <a:solidFill>
                  <a:srgbClr val="000000"/>
                </a:solidFill>
                <a:latin typeface="Calibri Light"/>
                <a:ea typeface="Calibri Light"/>
                <a:cs typeface="Calibri Light"/>
              </a:defRPr>
            </a:lvl5pPr>
            <a:lvl6pPr marL="0" marR="0" indent="0" algn="l" defTabSz="18288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8800" b="0" i="0" u="none" strike="noStrike" cap="none" spc="0">
                <a:solidFill>
                  <a:srgbClr val="000000"/>
                </a:solidFill>
                <a:latin typeface="Calibri Light"/>
                <a:ea typeface="Calibri Light"/>
                <a:cs typeface="Calibri Light"/>
              </a:defRPr>
            </a:lvl6pPr>
            <a:lvl7pPr marL="0" marR="0" indent="0" algn="l" defTabSz="18288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8800" b="0" i="0" u="none" strike="noStrike" cap="none" spc="0">
                <a:solidFill>
                  <a:srgbClr val="000000"/>
                </a:solidFill>
                <a:latin typeface="Calibri Light"/>
                <a:ea typeface="Calibri Light"/>
                <a:cs typeface="Calibri Light"/>
              </a:defRPr>
            </a:lvl7pPr>
            <a:lvl8pPr marL="0" marR="0" indent="0" algn="l" defTabSz="18288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8800" b="0" i="0" u="none" strike="noStrike" cap="none" spc="0">
                <a:solidFill>
                  <a:srgbClr val="000000"/>
                </a:solidFill>
                <a:latin typeface="Calibri Light"/>
                <a:ea typeface="Calibri Light"/>
                <a:cs typeface="Calibri Light"/>
              </a:defRPr>
            </a:lvl8pPr>
            <a:lvl9pPr marL="0" marR="0" indent="0" algn="l" defTabSz="18288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8800" b="0" i="0" u="none" strike="noStrike" cap="none" spc="0">
                <a:solidFill>
                  <a:srgbClr val="000000"/>
                </a:solidFill>
                <a:latin typeface="Calibri Light"/>
                <a:ea typeface="Calibri Light"/>
                <a:cs typeface="Calibri Light"/>
              </a:defRPr>
            </a:lvl9pPr>
          </a:lstStyle>
          <a:p>
            <a:pPr marL="0" marR="0" lvl="0" indent="0" algn="l" defTabSz="1828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 err="1">
                <a:latin typeface="Arial"/>
                <a:cs typeface="Arial"/>
              </a:rPr>
              <a:t>Funding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by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copuntry</a:t>
            </a:r>
            <a:endParaRPr kumimoji="0" lang="de-DE" sz="5200" b="0" i="0" u="none" strike="noStrike" kern="0" cap="none" spc="0" normalizeH="0" baseline="0" noProof="0" dirty="0">
              <a:ln>
                <a:noFill/>
              </a:ln>
              <a:solidFill>
                <a:srgbClr val="00599D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graphicFrame>
        <p:nvGraphicFramePr>
          <p:cNvPr id="17" name="2D Pie Chart"/>
          <p:cNvGraphicFramePr/>
          <p:nvPr/>
        </p:nvGraphicFramePr>
        <p:xfrm>
          <a:off x="15579850" y="9135604"/>
          <a:ext cx="3587500" cy="35874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5" name="Textfeld 14"/>
          <p:cNvSpPr txBox="1"/>
          <p:nvPr/>
        </p:nvSpPr>
        <p:spPr>
          <a:xfrm>
            <a:off x="3695056" y="7002016"/>
            <a:ext cx="936104" cy="77970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57799" marR="57799" indent="0" algn="l" defTabSz="1295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sz="4400" dirty="0">
                <a:uFill>
                  <a:solidFill>
                    <a:srgbClr val="000000"/>
                  </a:solidFill>
                </a:uFill>
                <a:sym typeface="Arial"/>
              </a:rPr>
              <a:t>*</a:t>
            </a:r>
            <a:endParaRPr kumimoji="0" lang="de-DE" sz="4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sym typeface="Arial"/>
            </a:endParaRPr>
          </a:p>
        </p:txBody>
      </p:sp>
      <p:pic>
        <p:nvPicPr>
          <p:cNvPr id="1026" name="Picture 2" descr="SpaceWire at ESA - STAR-Dunde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84888" y="5916416"/>
            <a:ext cx="3760865" cy="1517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undefine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3539" y="3041576"/>
            <a:ext cx="2512918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4568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48" name="Slide Number"/>
          <p:cNvSpPr txBox="1">
            <a:spLocks noGrp="1"/>
          </p:cNvSpPr>
          <p:nvPr>
            <p:ph type="sldNum" sz="quarter" idx="2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fld id="{86CB4B4D-7CA3-9044-876B-883B54F8677D}" type="slidenum">
              <a:rPr/>
              <a:t>19</a:t>
            </a:fld>
            <a:endParaRPr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8" y="17240"/>
            <a:ext cx="3204806" cy="1800200"/>
          </a:xfrm>
          <a:prstGeom prst="rect">
            <a:avLst/>
          </a:prstGeom>
        </p:spPr>
      </p:pic>
      <p:sp>
        <p:nvSpPr>
          <p:cNvPr id="11" name="Titel 2"/>
          <p:cNvSpPr txBox="1">
            <a:spLocks/>
          </p:cNvSpPr>
          <p:nvPr/>
        </p:nvSpPr>
        <p:spPr bwMode="auto">
          <a:xfrm>
            <a:off x="3551041" y="374648"/>
            <a:ext cx="17816300" cy="981077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normAutofit/>
          </a:bodyPr>
          <a:lstStyle>
            <a:lvl1pPr marL="0" marR="0" indent="0" algn="l" defTabSz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5200" b="0" i="0" u="none" strike="noStrike" cap="none" spc="0">
                <a:solidFill>
                  <a:srgbClr val="00599D"/>
                </a:solidFill>
                <a:latin typeface="+mn-lt"/>
                <a:ea typeface="+mn-ea"/>
                <a:cs typeface="+mn-cs"/>
              </a:defRPr>
            </a:lvl1pPr>
            <a:lvl2pPr marL="0" marR="0" indent="0" algn="l" defTabSz="18288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8800" b="0" i="0" u="none" strike="noStrike" cap="none" spc="0">
                <a:solidFill>
                  <a:srgbClr val="000000"/>
                </a:solidFill>
                <a:latin typeface="Calibri Light"/>
                <a:ea typeface="Calibri Light"/>
                <a:cs typeface="Calibri Light"/>
              </a:defRPr>
            </a:lvl2pPr>
            <a:lvl3pPr marL="0" marR="0" indent="0" algn="l" defTabSz="18288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8800" b="0" i="0" u="none" strike="noStrike" cap="none" spc="0">
                <a:solidFill>
                  <a:srgbClr val="000000"/>
                </a:solidFill>
                <a:latin typeface="Calibri Light"/>
                <a:ea typeface="Calibri Light"/>
                <a:cs typeface="Calibri Light"/>
              </a:defRPr>
            </a:lvl3pPr>
            <a:lvl4pPr marL="0" marR="0" indent="0" algn="l" defTabSz="18288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8800" b="0" i="0" u="none" strike="noStrike" cap="none" spc="0">
                <a:solidFill>
                  <a:srgbClr val="000000"/>
                </a:solidFill>
                <a:latin typeface="Calibri Light"/>
                <a:ea typeface="Calibri Light"/>
                <a:cs typeface="Calibri Light"/>
              </a:defRPr>
            </a:lvl4pPr>
            <a:lvl5pPr marL="0" marR="0" indent="0" algn="l" defTabSz="18288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8800" b="0" i="0" u="none" strike="noStrike" cap="none" spc="0">
                <a:solidFill>
                  <a:srgbClr val="000000"/>
                </a:solidFill>
                <a:latin typeface="Calibri Light"/>
                <a:ea typeface="Calibri Light"/>
                <a:cs typeface="Calibri Light"/>
              </a:defRPr>
            </a:lvl5pPr>
            <a:lvl6pPr marL="0" marR="0" indent="0" algn="l" defTabSz="18288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8800" b="0" i="0" u="none" strike="noStrike" cap="none" spc="0">
                <a:solidFill>
                  <a:srgbClr val="000000"/>
                </a:solidFill>
                <a:latin typeface="Calibri Light"/>
                <a:ea typeface="Calibri Light"/>
                <a:cs typeface="Calibri Light"/>
              </a:defRPr>
            </a:lvl6pPr>
            <a:lvl7pPr marL="0" marR="0" indent="0" algn="l" defTabSz="18288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8800" b="0" i="0" u="none" strike="noStrike" cap="none" spc="0">
                <a:solidFill>
                  <a:srgbClr val="000000"/>
                </a:solidFill>
                <a:latin typeface="Calibri Light"/>
                <a:ea typeface="Calibri Light"/>
                <a:cs typeface="Calibri Light"/>
              </a:defRPr>
            </a:lvl7pPr>
            <a:lvl8pPr marL="0" marR="0" indent="0" algn="l" defTabSz="18288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8800" b="0" i="0" u="none" strike="noStrike" cap="none" spc="0">
                <a:solidFill>
                  <a:srgbClr val="000000"/>
                </a:solidFill>
                <a:latin typeface="Calibri Light"/>
                <a:ea typeface="Calibri Light"/>
                <a:cs typeface="Calibri Light"/>
              </a:defRPr>
            </a:lvl8pPr>
            <a:lvl9pPr marL="0" marR="0" indent="0" algn="l" defTabSz="18288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8800" b="0" i="0" u="none" strike="noStrike" cap="none" spc="0">
                <a:solidFill>
                  <a:srgbClr val="000000"/>
                </a:solidFill>
                <a:latin typeface="Calibri Light"/>
                <a:ea typeface="Calibri Light"/>
                <a:cs typeface="Calibri Light"/>
              </a:defRPr>
            </a:lvl9pPr>
          </a:lstStyle>
          <a:p>
            <a:pPr marL="0" marR="0" lvl="0" indent="0" algn="l" defTabSz="1828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noProof="0" dirty="0">
                <a:latin typeface="Arial"/>
                <a:cs typeface="Arial"/>
              </a:rPr>
              <a:t>Evolution </a:t>
            </a:r>
            <a:r>
              <a:rPr lang="de-DE" noProof="0" dirty="0" err="1">
                <a:latin typeface="Arial"/>
                <a:cs typeface="Arial"/>
              </a:rPr>
              <a:t>of</a:t>
            </a:r>
            <a:r>
              <a:rPr lang="de-DE" noProof="0" dirty="0">
                <a:latin typeface="Arial"/>
                <a:cs typeface="Arial"/>
              </a:rPr>
              <a:t> </a:t>
            </a:r>
            <a:r>
              <a:rPr lang="de-DE" noProof="0" dirty="0" err="1">
                <a:latin typeface="Arial"/>
                <a:cs typeface="Arial"/>
              </a:rPr>
              <a:t>funding</a:t>
            </a:r>
            <a:endParaRPr kumimoji="0" lang="de-DE" sz="5200" b="0" i="0" u="none" strike="noStrike" kern="0" cap="none" spc="0" normalizeH="0" baseline="0" noProof="0" dirty="0">
              <a:ln>
                <a:noFill/>
              </a:ln>
              <a:solidFill>
                <a:srgbClr val="00599D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graphicFrame>
        <p:nvGraphicFramePr>
          <p:cNvPr id="8" name="2D Stacked Column Chart"/>
          <p:cNvGraphicFramePr/>
          <p:nvPr>
            <p:extLst>
              <p:ext uri="{D42A27DB-BD31-4B8C-83A1-F6EECF244321}">
                <p14:modId xmlns:p14="http://schemas.microsoft.com/office/powerpoint/2010/main" val="1214603232"/>
              </p:ext>
            </p:extLst>
          </p:nvPr>
        </p:nvGraphicFramePr>
        <p:xfrm>
          <a:off x="422050" y="6394444"/>
          <a:ext cx="23651335" cy="64686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Day-1 setup cost: 1.2 M€, 90% covered by secured funding…"/>
          <p:cNvSpPr txBox="1"/>
          <p:nvPr/>
        </p:nvSpPr>
        <p:spPr>
          <a:xfrm>
            <a:off x="676136" y="2339163"/>
            <a:ext cx="21452968" cy="13003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457200" marR="0" lvl="0" indent="-457200" defTabSz="1295400" rtl="0" eaLnBrk="1" fontAlgn="auto" latinLnBrk="0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600">
                <a:solidFill>
                  <a:srgbClr val="C82506"/>
                </a:solidFill>
                <a:uFill>
                  <a:solidFill>
                    <a:srgbClr val="006EAD"/>
                  </a:solidFill>
                </a:uFill>
              </a:defRPr>
            </a:pPr>
            <a:r>
              <a:rPr kumimoji="0" sz="3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>
                  <a:solidFill>
                    <a:srgbClr val="006EAD"/>
                  </a:solidFill>
                </a:uFill>
                <a:sym typeface="Arial"/>
              </a:rPr>
              <a:t>Day-1 setup cost: 1.</a:t>
            </a:r>
            <a:r>
              <a:rPr kumimoji="0" lang="de-DE" sz="3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>
                  <a:solidFill>
                    <a:srgbClr val="006EAD"/>
                  </a:solidFill>
                </a:uFill>
                <a:sym typeface="Arial"/>
              </a:rPr>
              <a:t>9</a:t>
            </a:r>
            <a:r>
              <a:rPr kumimoji="0" sz="3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>
                  <a:solidFill>
                    <a:srgbClr val="006EAD"/>
                  </a:solidFill>
                </a:uFill>
                <a:sym typeface="Arial"/>
              </a:rPr>
              <a:t> M€, 93% covered by secured funding</a:t>
            </a:r>
          </a:p>
          <a:p>
            <a:pPr marL="457200" marR="0" lvl="0" indent="-457200" defTabSz="1295400" rtl="0" eaLnBrk="1" fontAlgn="auto" latinLnBrk="0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600">
                <a:solidFill>
                  <a:srgbClr val="C82506"/>
                </a:solidFill>
                <a:uFill>
                  <a:solidFill>
                    <a:srgbClr val="006EAD"/>
                  </a:solidFill>
                </a:uFill>
              </a:defRPr>
            </a:pPr>
            <a:r>
              <a:rPr kumimoji="0" sz="3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>
                  <a:solidFill>
                    <a:srgbClr val="006EAD"/>
                  </a:solidFill>
                </a:uFill>
                <a:sym typeface="Arial"/>
              </a:rPr>
              <a:t>The introduction of a Common Fund to pay for common infrastructure items is not suitable for BIOMAT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3191000" y="5995839"/>
            <a:ext cx="4752528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57799" marR="57799" indent="0" algn="ctr" defTabSz="1295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4000" b="1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sym typeface="Arial"/>
              </a:rPr>
              <a:t>Funding</a:t>
            </a:r>
            <a:r>
              <a:rPr kumimoji="0" lang="de-DE" sz="40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sym typeface="Arial"/>
              </a:rPr>
              <a:t> </a:t>
            </a:r>
            <a:r>
              <a:rPr lang="de-DE" sz="4000" b="1" dirty="0" err="1" smtClean="0">
                <a:uFill>
                  <a:solidFill>
                    <a:srgbClr val="000000"/>
                  </a:solidFill>
                </a:uFill>
                <a:sym typeface="Arial"/>
              </a:rPr>
              <a:t>for</a:t>
            </a:r>
            <a:r>
              <a:rPr lang="de-DE" sz="4000" b="1" dirty="0" smtClean="0">
                <a:uFill>
                  <a:solidFill>
                    <a:srgbClr val="000000"/>
                  </a:solidFill>
                </a:uFill>
                <a:sym typeface="Arial"/>
              </a:rPr>
              <a:t> </a:t>
            </a:r>
            <a:r>
              <a:rPr kumimoji="0" lang="de-DE" sz="40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rPr>
              <a:t>MSV</a:t>
            </a:r>
            <a:endParaRPr kumimoji="0" lang="de-DE" sz="40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0" name="Textfeld 9"/>
          <p:cNvSpPr txBox="1"/>
          <p:nvPr/>
        </p:nvSpPr>
        <p:spPr bwMode="auto">
          <a:xfrm>
            <a:off x="15072385" y="5993904"/>
            <a:ext cx="4032383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57799" marR="57799" indent="0" algn="ctr" defTabSz="1295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sz="4000" b="1" dirty="0" err="1" smtClean="0">
                <a:uFill>
                  <a:solidFill>
                    <a:srgbClr val="000000"/>
                  </a:solidFill>
                </a:uFill>
                <a:sym typeface="Arial"/>
              </a:rPr>
              <a:t>Funding</a:t>
            </a:r>
            <a:r>
              <a:rPr lang="de-DE" sz="4000" b="1" dirty="0" smtClean="0">
                <a:uFill>
                  <a:solidFill>
                    <a:srgbClr val="000000"/>
                  </a:solidFill>
                </a:uFill>
                <a:sym typeface="Arial"/>
              </a:rPr>
              <a:t> Day-1</a:t>
            </a:r>
            <a:endParaRPr kumimoji="0" lang="de-DE" sz="40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19824848" y="4658894"/>
            <a:ext cx="3960440" cy="841256"/>
          </a:xfrm>
          <a:prstGeom prst="rect">
            <a:avLst/>
          </a:prstGeom>
          <a:noFill/>
          <a:ln w="12700" cap="flat">
            <a:solidFill>
              <a:srgbClr val="00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57799" marR="57799" indent="0" algn="ctr" defTabSz="1295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24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rPr>
              <a:t>Scientific Review 2022</a:t>
            </a:r>
          </a:p>
          <a:p>
            <a:pPr marL="57799" marR="57799" indent="0" algn="ctr" defTabSz="1295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sz="2400" dirty="0" smtClean="0">
                <a:uFill>
                  <a:solidFill>
                    <a:srgbClr val="000000"/>
                  </a:solidFill>
                </a:uFill>
                <a:sym typeface="Arial"/>
              </a:rPr>
              <a:t>(ES/FS/FS+/FS++/MSV)</a:t>
            </a:r>
            <a:endParaRPr kumimoji="0" lang="de-DE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+mn-lt"/>
              <a:ea typeface="+mn-ea"/>
              <a:cs typeface="+mn-cs"/>
              <a:sym typeface="Arial"/>
            </a:endParaRPr>
          </a:p>
        </p:txBody>
      </p:sp>
      <p:cxnSp>
        <p:nvCxnSpPr>
          <p:cNvPr id="6" name="Gerader Verbinder 5"/>
          <p:cNvCxnSpPr/>
          <p:nvPr/>
        </p:nvCxnSpPr>
        <p:spPr>
          <a:xfrm flipH="1">
            <a:off x="21985088" y="5500150"/>
            <a:ext cx="1224136" cy="2942026"/>
          </a:xfrm>
          <a:prstGeom prst="line">
            <a:avLst/>
          </a:prstGeom>
          <a:noFill/>
          <a:ln w="9525" cap="flat">
            <a:solidFill>
              <a:srgbClr val="000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2" name="Rectangle"/>
          <p:cNvSpPr/>
          <p:nvPr/>
        </p:nvSpPr>
        <p:spPr>
          <a:xfrm>
            <a:off x="14326339" y="6858000"/>
            <a:ext cx="97909" cy="4608512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 marL="0" marR="57797" lvl="0" indent="115596" defTabSz="1295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>
                <a:solidFill>
                  <a:srgbClr val="000000"/>
                </a:solidFill>
              </a:u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17879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5" name="Gruppieren 4"/>
          <p:cNvGrpSpPr/>
          <p:nvPr/>
        </p:nvGrpSpPr>
        <p:grpSpPr>
          <a:xfrm>
            <a:off x="9239672" y="2249488"/>
            <a:ext cx="15120464" cy="10153128"/>
            <a:chOff x="9239672" y="2249488"/>
            <a:chExt cx="15120464" cy="10153128"/>
          </a:xfrm>
        </p:grpSpPr>
        <p:pic>
          <p:nvPicPr>
            <p:cNvPr id="33" name="Picture 11">
              <a:extLst>
                <a:ext uri="{FF2B5EF4-FFF2-40B4-BE49-F238E27FC236}">
                  <a16:creationId xmlns:a16="http://schemas.microsoft.com/office/drawing/2014/main" id="{478854A6-9A42-376D-DA08-24594C210E9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39672" y="2249488"/>
              <a:ext cx="15120464" cy="10153128"/>
            </a:xfrm>
            <a:prstGeom prst="rect">
              <a:avLst/>
            </a:prstGeom>
          </p:spPr>
        </p:pic>
        <p:sp>
          <p:nvSpPr>
            <p:cNvPr id="46" name="Oval 42">
              <a:extLst>
                <a:ext uri="{FF2B5EF4-FFF2-40B4-BE49-F238E27FC236}">
                  <a16:creationId xmlns:a16="http://schemas.microsoft.com/office/drawing/2014/main" id="{505E848F-3DDD-A01E-DAFE-9AEF8D1643D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3344128" y="4841776"/>
              <a:ext cx="226444" cy="226444"/>
            </a:xfrm>
            <a:prstGeom prst="ellipse">
              <a:avLst/>
            </a:prstGeom>
            <a:solidFill>
              <a:srgbClr val="7030A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30480" marR="30480" lvl="0" indent="0" algn="ctr" defTabSz="683121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47" name="Oval 42">
              <a:extLst>
                <a:ext uri="{FF2B5EF4-FFF2-40B4-BE49-F238E27FC236}">
                  <a16:creationId xmlns:a16="http://schemas.microsoft.com/office/drawing/2014/main" id="{505E848F-3DDD-A01E-DAFE-9AEF8D1643DD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3185206" y="5406441"/>
              <a:ext cx="226444" cy="226444"/>
            </a:xfrm>
            <a:prstGeom prst="ellipse">
              <a:avLst/>
            </a:prstGeom>
            <a:solidFill>
              <a:srgbClr val="7030A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30480" marR="30480" lvl="0" indent="0" algn="ctr" defTabSz="683121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48" name="Oval 42">
              <a:extLst>
                <a:ext uri="{FF2B5EF4-FFF2-40B4-BE49-F238E27FC236}">
                  <a16:creationId xmlns:a16="http://schemas.microsoft.com/office/drawing/2014/main" id="{505E848F-3DDD-A01E-DAFE-9AEF8D1643DD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3589021" y="5508244"/>
              <a:ext cx="226444" cy="226444"/>
            </a:xfrm>
            <a:prstGeom prst="ellipse">
              <a:avLst/>
            </a:prstGeom>
            <a:solidFill>
              <a:srgbClr val="7030A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30480" marR="30480" lvl="0" indent="0" algn="ctr" defTabSz="683121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49" name="Oval 42">
              <a:extLst>
                <a:ext uri="{FF2B5EF4-FFF2-40B4-BE49-F238E27FC236}">
                  <a16:creationId xmlns:a16="http://schemas.microsoft.com/office/drawing/2014/main" id="{505E848F-3DDD-A01E-DAFE-9AEF8D1643DD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4511114" y="6375680"/>
              <a:ext cx="226444" cy="226444"/>
            </a:xfrm>
            <a:prstGeom prst="ellipse">
              <a:avLst/>
            </a:prstGeom>
            <a:solidFill>
              <a:srgbClr val="7030A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30480" marR="30480" lvl="0" indent="0" algn="ctr" defTabSz="683121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50" name="Oval 42">
              <a:extLst>
                <a:ext uri="{FF2B5EF4-FFF2-40B4-BE49-F238E27FC236}">
                  <a16:creationId xmlns:a16="http://schemas.microsoft.com/office/drawing/2014/main" id="{505E848F-3DDD-A01E-DAFE-9AEF8D1643DD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4291114" y="6744778"/>
              <a:ext cx="226444" cy="226444"/>
            </a:xfrm>
            <a:prstGeom prst="ellipse">
              <a:avLst/>
            </a:prstGeom>
            <a:solidFill>
              <a:srgbClr val="7030A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30480" marR="30480" lvl="0" indent="0" algn="ctr" defTabSz="683121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52" name="Oval 42">
              <a:extLst>
                <a:ext uri="{FF2B5EF4-FFF2-40B4-BE49-F238E27FC236}">
                  <a16:creationId xmlns:a16="http://schemas.microsoft.com/office/drawing/2014/main" id="{505E848F-3DDD-A01E-DAFE-9AEF8D1643DD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4250351" y="7256079"/>
              <a:ext cx="226444" cy="226444"/>
            </a:xfrm>
            <a:prstGeom prst="ellipse">
              <a:avLst/>
            </a:prstGeom>
            <a:solidFill>
              <a:srgbClr val="7030A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30480" marR="30480" lvl="0" indent="0" algn="ctr" defTabSz="683121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56" name="TextBox 40">
              <a:extLst>
                <a:ext uri="{FF2B5EF4-FFF2-40B4-BE49-F238E27FC236}">
                  <a16:creationId xmlns:a16="http://schemas.microsoft.com/office/drawing/2014/main" id="{B3BD9F43-8D6B-6E2D-0DA8-4302CFA94120}"/>
                </a:ext>
              </a:extLst>
            </p:cNvPr>
            <p:cNvSpPr txBox="1"/>
            <p:nvPr/>
          </p:nvSpPr>
          <p:spPr>
            <a:xfrm>
              <a:off x="12912080" y="7506072"/>
              <a:ext cx="1312594" cy="346249"/>
            </a:xfrm>
            <a:prstGeom prst="rect">
              <a:avLst/>
            </a:prstGeom>
          </p:spPr>
          <p:txBody>
            <a:bodyPr vert="horz" wrap="square" lIns="68580" tIns="34290" rIns="68580" bIns="34290" rtlCol="0" anchor="t">
              <a:spAutoFit/>
            </a:bodyPr>
            <a:lstStyle/>
            <a:p>
              <a:pPr marL="30480" marR="30480" lvl="0" indent="0" defTabSz="683121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sym typeface="Arial"/>
                </a:rPr>
                <a:t>CRYRING</a:t>
              </a:r>
            </a:p>
          </p:txBody>
        </p:sp>
        <p:sp>
          <p:nvSpPr>
            <p:cNvPr id="57" name="Textfeld 56"/>
            <p:cNvSpPr txBox="1"/>
            <p:nvPr/>
          </p:nvSpPr>
          <p:spPr bwMode="auto">
            <a:xfrm>
              <a:off x="12596185" y="4237682"/>
              <a:ext cx="1676558" cy="461665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wrap="square" rtlCol="0">
              <a:spAutoFit/>
            </a:bodyPr>
            <a:lstStyle/>
            <a:p>
              <a:r>
                <a:rPr lang="de-DE" sz="2400" dirty="0"/>
                <a:t>M-</a:t>
              </a:r>
              <a:r>
                <a:rPr lang="de-DE" sz="2400" dirty="0" err="1"/>
                <a:t>branch</a:t>
              </a:r>
              <a:endParaRPr lang="de-DE" sz="2400" dirty="0"/>
            </a:p>
          </p:txBody>
        </p:sp>
        <p:sp>
          <p:nvSpPr>
            <p:cNvPr id="61" name="Textfeld 60"/>
            <p:cNvSpPr txBox="1"/>
            <p:nvPr/>
          </p:nvSpPr>
          <p:spPr bwMode="auto">
            <a:xfrm>
              <a:off x="14737558" y="6704951"/>
              <a:ext cx="1486584" cy="461665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wrap="square" rtlCol="0">
              <a:spAutoFit/>
            </a:bodyPr>
            <a:lstStyle/>
            <a:p>
              <a:r>
                <a:rPr lang="de-DE" sz="2400" dirty="0"/>
                <a:t>cave A</a:t>
              </a:r>
            </a:p>
          </p:txBody>
        </p:sp>
        <p:sp>
          <p:nvSpPr>
            <p:cNvPr id="63" name="Textfeld 62"/>
            <p:cNvSpPr txBox="1"/>
            <p:nvPr/>
          </p:nvSpPr>
          <p:spPr bwMode="auto">
            <a:xfrm>
              <a:off x="14957558" y="6258069"/>
              <a:ext cx="1486584" cy="461665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wrap="square" rtlCol="0">
              <a:spAutoFit/>
            </a:bodyPr>
            <a:lstStyle/>
            <a:p>
              <a:r>
                <a:rPr lang="de-DE" sz="2400" dirty="0"/>
                <a:t>cave M</a:t>
              </a:r>
            </a:p>
          </p:txBody>
        </p:sp>
        <p:sp>
          <p:nvSpPr>
            <p:cNvPr id="66" name="Textfeld 65"/>
            <p:cNvSpPr txBox="1"/>
            <p:nvPr/>
          </p:nvSpPr>
          <p:spPr bwMode="auto">
            <a:xfrm>
              <a:off x="20256896" y="3473624"/>
              <a:ext cx="1676558" cy="461665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wrap="square" rtlCol="0">
              <a:spAutoFit/>
            </a:bodyPr>
            <a:lstStyle/>
            <a:p>
              <a:r>
                <a:rPr lang="de-DE" sz="2400" dirty="0"/>
                <a:t>SIS100</a:t>
              </a:r>
            </a:p>
          </p:txBody>
        </p:sp>
        <p:sp>
          <p:nvSpPr>
            <p:cNvPr id="68" name="Textfeld 67"/>
            <p:cNvSpPr txBox="1"/>
            <p:nvPr/>
          </p:nvSpPr>
          <p:spPr bwMode="auto">
            <a:xfrm>
              <a:off x="17592600" y="10026352"/>
              <a:ext cx="1728192" cy="830997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wrap="square" rtlCol="0">
              <a:spAutoFit/>
            </a:bodyPr>
            <a:lstStyle/>
            <a:p>
              <a:r>
                <a:rPr lang="de-DE" sz="2400" dirty="0"/>
                <a:t>NUSTAR</a:t>
              </a:r>
            </a:p>
            <a:p>
              <a:r>
                <a:rPr lang="de-DE" sz="2400" dirty="0"/>
                <a:t>HEB</a:t>
              </a:r>
            </a:p>
          </p:txBody>
        </p:sp>
        <p:sp>
          <p:nvSpPr>
            <p:cNvPr id="69" name="Textfeld 68"/>
            <p:cNvSpPr txBox="1"/>
            <p:nvPr/>
          </p:nvSpPr>
          <p:spPr bwMode="auto">
            <a:xfrm>
              <a:off x="19824848" y="8586192"/>
              <a:ext cx="1882888" cy="461665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wrap="square" rtlCol="0">
              <a:spAutoFit/>
            </a:bodyPr>
            <a:lstStyle/>
            <a:p>
              <a:r>
                <a:rPr lang="de-DE" sz="2400" dirty="0"/>
                <a:t>Super-FRS</a:t>
              </a:r>
            </a:p>
          </p:txBody>
        </p:sp>
        <p:sp>
          <p:nvSpPr>
            <p:cNvPr id="70" name="Textfeld 69"/>
            <p:cNvSpPr txBox="1"/>
            <p:nvPr/>
          </p:nvSpPr>
          <p:spPr bwMode="auto">
            <a:xfrm>
              <a:off x="21553040" y="6371291"/>
              <a:ext cx="1676558" cy="461665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wrap="square" rtlCol="0">
              <a:spAutoFit/>
            </a:bodyPr>
            <a:lstStyle/>
            <a:p>
              <a:r>
                <a:rPr lang="de-DE" sz="2400" dirty="0"/>
                <a:t>CBM</a:t>
              </a:r>
            </a:p>
          </p:txBody>
        </p:sp>
      </p:grp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3551041" y="374648"/>
            <a:ext cx="17816300" cy="981077"/>
          </a:xfrm>
        </p:spPr>
        <p:txBody>
          <a:bodyPr>
            <a:normAutofit/>
          </a:bodyPr>
          <a:lstStyle/>
          <a:p>
            <a:r>
              <a:rPr lang="de-DE" dirty="0" err="1">
                <a:solidFill>
                  <a:schemeClr val="tx1"/>
                </a:solidFill>
              </a:rPr>
              <a:t>available</a:t>
            </a:r>
            <a:r>
              <a:rPr lang="de-DE" dirty="0">
                <a:solidFill>
                  <a:schemeClr val="tx1"/>
                </a:solidFill>
              </a:rPr>
              <a:t> </a:t>
            </a:r>
            <a:r>
              <a:rPr lang="de-DE" dirty="0" err="1">
                <a:solidFill>
                  <a:schemeClr val="tx1"/>
                </a:solidFill>
              </a:rPr>
              <a:t>facilities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348" name="Slide Number"/>
          <p:cNvSpPr txBox="1">
            <a:spLocks noGrp="1"/>
          </p:cNvSpPr>
          <p:nvPr>
            <p:ph type="sldNum" sz="quarter" idx="2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fld id="{86CB4B4D-7CA3-9044-876B-883B54F8677D}" type="slidenum">
              <a:rPr/>
              <a:t>2</a:t>
            </a:fld>
            <a:endParaRPr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8" y="17240"/>
            <a:ext cx="3204806" cy="1800200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 bwMode="auto">
          <a:xfrm>
            <a:off x="13815465" y="5467133"/>
            <a:ext cx="869772" cy="461665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 rtlCol="0">
            <a:spAutoFit/>
          </a:bodyPr>
          <a:lstStyle/>
          <a:p>
            <a:r>
              <a:rPr lang="de-DE" sz="2400" dirty="0"/>
              <a:t>X6</a:t>
            </a:r>
          </a:p>
        </p:txBody>
      </p:sp>
      <p:sp>
        <p:nvSpPr>
          <p:cNvPr id="58" name="Textfeld 57"/>
          <p:cNvSpPr txBox="1"/>
          <p:nvPr/>
        </p:nvSpPr>
        <p:spPr bwMode="auto">
          <a:xfrm>
            <a:off x="12544244" y="5569298"/>
            <a:ext cx="779528" cy="461665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 rtlCol="0">
            <a:spAutoFit/>
          </a:bodyPr>
          <a:lstStyle/>
          <a:p>
            <a:r>
              <a:rPr lang="de-DE" sz="2400" dirty="0"/>
              <a:t>X0</a:t>
            </a:r>
          </a:p>
        </p:txBody>
      </p:sp>
      <p:sp>
        <p:nvSpPr>
          <p:cNvPr id="65" name="Inhaltsplatzhalter 9"/>
          <p:cNvSpPr txBox="1">
            <a:spLocks/>
          </p:cNvSpPr>
          <p:nvPr/>
        </p:nvSpPr>
        <p:spPr bwMode="auto">
          <a:xfrm>
            <a:off x="300000" y="8370168"/>
            <a:ext cx="8147584" cy="4032448"/>
          </a:xfrm>
          <a:prstGeom prst="rect">
            <a:avLst/>
          </a:prstGeom>
        </p:spPr>
        <p:txBody>
          <a:bodyPr/>
          <a:lstStyle>
            <a:lvl1pPr marL="457200" marR="0" indent="-457200" algn="l" defTabSz="182880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defRPr sz="5600" b="0" i="0" u="none" strike="noStrike" cap="none" spc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lvl1pPr>
            <a:lvl2pPr marL="990600" marR="0" indent="-533400" algn="l" defTabSz="182880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defRPr sz="5600" b="0" i="0" u="none" strike="noStrike" cap="none" spc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lvl2pPr>
            <a:lvl3pPr marL="1554479" marR="0" indent="-640079" algn="l" defTabSz="182880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defRPr sz="5600" b="0" i="0" u="none" strike="noStrike" cap="none" spc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lvl3pPr>
            <a:lvl4pPr marL="2082800" marR="0" indent="-711200" algn="l" defTabSz="182880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defRPr sz="5600" b="0" i="0" u="none" strike="noStrike" cap="none" spc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lvl4pPr>
            <a:lvl5pPr marL="2540000" marR="0" indent="-711200" algn="l" defTabSz="182880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defRPr sz="5600" b="0" i="0" u="none" strike="noStrike" cap="none" spc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lvl5pPr>
            <a:lvl6pPr marL="2997200" marR="0" indent="-711200" algn="l" defTabSz="182880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defRPr sz="5600" b="0" i="0" u="none" strike="noStrike" cap="none" spc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lvl6pPr>
            <a:lvl7pPr marL="3454399" marR="0" indent="-711200" algn="l" defTabSz="182880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defRPr sz="5600" b="0" i="0" u="none" strike="noStrike" cap="none" spc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lvl7pPr>
            <a:lvl8pPr marL="3911600" marR="0" indent="-711200" algn="l" defTabSz="182880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defRPr sz="5600" b="0" i="0" u="none" strike="noStrike" cap="none" spc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lvl8pPr>
            <a:lvl9pPr marL="4368800" marR="0" indent="-711200" algn="l" defTabSz="182880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defRPr sz="5600" b="0" i="0" u="none" strike="noStrike" cap="none" spc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lvl9pPr>
          </a:lstStyle>
          <a:p>
            <a:endParaRPr lang="en-US" sz="3733" dirty="0"/>
          </a:p>
        </p:txBody>
      </p:sp>
      <p:sp>
        <p:nvSpPr>
          <p:cNvPr id="64" name="Inhaltsplatzhalter 9"/>
          <p:cNvSpPr txBox="1">
            <a:spLocks/>
          </p:cNvSpPr>
          <p:nvPr/>
        </p:nvSpPr>
        <p:spPr bwMode="auto">
          <a:xfrm>
            <a:off x="94656" y="2537520"/>
            <a:ext cx="9321100" cy="9865096"/>
          </a:xfrm>
          <a:prstGeom prst="rect">
            <a:avLst/>
          </a:prstGeom>
        </p:spPr>
        <p:txBody>
          <a:bodyPr/>
          <a:lstStyle>
            <a:lvl1pPr marL="457200" marR="0" indent="-457200" algn="l" defTabSz="182880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defRPr sz="5600" b="0" i="0" u="none" strike="noStrike" cap="none" spc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lvl1pPr>
            <a:lvl2pPr marL="990600" marR="0" indent="-533400" algn="l" defTabSz="182880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defRPr sz="5600" b="0" i="0" u="none" strike="noStrike" cap="none" spc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lvl2pPr>
            <a:lvl3pPr marL="1554479" marR="0" indent="-640079" algn="l" defTabSz="182880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defRPr sz="5600" b="0" i="0" u="none" strike="noStrike" cap="none" spc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lvl3pPr>
            <a:lvl4pPr marL="2082800" marR="0" indent="-711200" algn="l" defTabSz="182880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defRPr sz="5600" b="0" i="0" u="none" strike="noStrike" cap="none" spc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lvl4pPr>
            <a:lvl5pPr marL="2540000" marR="0" indent="-711200" algn="l" defTabSz="182880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defRPr sz="5600" b="0" i="0" u="none" strike="noStrike" cap="none" spc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lvl5pPr>
            <a:lvl6pPr marL="2997200" marR="0" indent="-711200" algn="l" defTabSz="182880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defRPr sz="5600" b="0" i="0" u="none" strike="noStrike" cap="none" spc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lvl6pPr>
            <a:lvl7pPr marL="3454399" marR="0" indent="-711200" algn="l" defTabSz="182880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defRPr sz="5600" b="0" i="0" u="none" strike="noStrike" cap="none" spc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lvl7pPr>
            <a:lvl8pPr marL="3911600" marR="0" indent="-711200" algn="l" defTabSz="182880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defRPr sz="5600" b="0" i="0" u="none" strike="noStrike" cap="none" spc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lvl8pPr>
            <a:lvl9pPr marL="4368800" marR="0" indent="-711200" algn="l" defTabSz="182880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defRPr sz="5600" b="0" i="0" u="none" strike="noStrike" cap="none" spc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en-US" sz="4267" dirty="0"/>
              <a:t>BIOMAT fully involved in </a:t>
            </a:r>
            <a:r>
              <a:rPr lang="en-US" sz="4267" dirty="0" smtClean="0"/>
              <a:t>FAIR Phase-0</a:t>
            </a:r>
            <a:r>
              <a:rPr lang="en-US" sz="4267" dirty="0"/>
              <a:t>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733" dirty="0" smtClean="0">
                <a:solidFill>
                  <a:schemeClr val="tx1"/>
                </a:solidFill>
              </a:rPr>
              <a:t>UNILAC </a:t>
            </a:r>
            <a:r>
              <a:rPr lang="en-US" sz="3733" dirty="0">
                <a:solidFill>
                  <a:schemeClr val="tx1"/>
                </a:solidFill>
              </a:rPr>
              <a:t>(BIO, MAT</a:t>
            </a:r>
            <a:r>
              <a:rPr lang="en-US" sz="3733" dirty="0" smtClean="0">
                <a:solidFill>
                  <a:schemeClr val="tx1"/>
                </a:solidFill>
              </a:rPr>
              <a:t>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733" dirty="0">
                <a:solidFill>
                  <a:schemeClr val="tx1"/>
                </a:solidFill>
              </a:rPr>
              <a:t>CRYRING (Swedish in-kind, MAT</a:t>
            </a:r>
            <a:r>
              <a:rPr lang="en-US" sz="3733" dirty="0" smtClean="0">
                <a:solidFill>
                  <a:schemeClr val="tx1"/>
                </a:solidFill>
              </a:rPr>
              <a:t>)</a:t>
            </a:r>
            <a:endParaRPr lang="en-US" sz="3733" dirty="0">
              <a:solidFill>
                <a:schemeClr val="tx1"/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733" dirty="0">
                <a:solidFill>
                  <a:schemeClr val="tx1"/>
                </a:solidFill>
              </a:rPr>
              <a:t>Cave A (BIO, MAT), Cave M (BIO) from SIS18</a:t>
            </a:r>
            <a:br>
              <a:rPr lang="en-US" sz="3733" dirty="0">
                <a:solidFill>
                  <a:schemeClr val="tx1"/>
                </a:solidFill>
              </a:rPr>
            </a:br>
            <a:endParaRPr lang="en-US" sz="3733" dirty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4267" dirty="0" smtClean="0"/>
              <a:t>Worldwide </a:t>
            </a:r>
            <a:r>
              <a:rPr lang="en-US" sz="4267" dirty="0"/>
              <a:t>unique experimental capabilities: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733" dirty="0"/>
              <a:t>Biophysics with heavy-ion beams for space and medical applications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733" dirty="0"/>
              <a:t>Materials research: from ion-track nanotechnology to materials under extreme </a:t>
            </a:r>
            <a:r>
              <a:rPr lang="en-US" sz="3733" dirty="0" smtClean="0"/>
              <a:t>conditions</a:t>
            </a:r>
          </a:p>
          <a:p>
            <a:pPr marL="457200" lvl="1" indent="0">
              <a:buNone/>
            </a:pPr>
            <a:endParaRPr lang="en-US" sz="3733" dirty="0">
              <a:highlight>
                <a:srgbClr val="FFFF00"/>
              </a:highlight>
            </a:endParaRPr>
          </a:p>
        </p:txBody>
      </p:sp>
      <p:grpSp>
        <p:nvGrpSpPr>
          <p:cNvPr id="11" name="Gruppieren 10"/>
          <p:cNvGrpSpPr/>
          <p:nvPr/>
        </p:nvGrpSpPr>
        <p:grpSpPr>
          <a:xfrm>
            <a:off x="9358926" y="6123549"/>
            <a:ext cx="4908576" cy="3656124"/>
            <a:chOff x="9358926" y="6123549"/>
            <a:chExt cx="4908576" cy="3656124"/>
          </a:xfrm>
        </p:grpSpPr>
        <p:sp>
          <p:nvSpPr>
            <p:cNvPr id="72" name="Textfeld 71"/>
            <p:cNvSpPr txBox="1"/>
            <p:nvPr/>
          </p:nvSpPr>
          <p:spPr bwMode="auto">
            <a:xfrm>
              <a:off x="9358926" y="8210013"/>
              <a:ext cx="3778039" cy="1569660"/>
            </a:xfrm>
            <a:prstGeom prst="rect">
              <a:avLst/>
            </a:prstGeom>
            <a:noFill/>
            <a:ln w="12700" cap="flat">
              <a:solidFill>
                <a:schemeClr val="tx1"/>
              </a:solidFill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wrap="square" rtlCol="0">
              <a:spAutoFit/>
            </a:bodyPr>
            <a:lstStyle/>
            <a:p>
              <a:pPr algn="ctr"/>
              <a:r>
                <a:rPr lang="de-DE" sz="2400" b="1" dirty="0" smtClean="0"/>
                <a:t>FAIR Phase 0</a:t>
              </a:r>
            </a:p>
            <a:p>
              <a:pPr algn="ctr"/>
              <a:r>
                <a:rPr lang="de-DE" sz="2400" dirty="0" err="1" smtClean="0"/>
                <a:t>Continuation</a:t>
              </a:r>
              <a:r>
                <a:rPr lang="de-DE" sz="2400" dirty="0" smtClean="0"/>
                <a:t> </a:t>
              </a:r>
              <a:r>
                <a:rPr lang="de-DE" sz="2400" dirty="0" err="1"/>
                <a:t>of</a:t>
              </a:r>
              <a:r>
                <a:rPr lang="de-DE" sz="2400" dirty="0"/>
                <a:t> BIOMAT </a:t>
              </a:r>
              <a:r>
                <a:rPr lang="de-DE" sz="2400" dirty="0" err="1"/>
                <a:t>experiments</a:t>
              </a:r>
              <a:r>
                <a:rPr lang="de-DE" sz="2400" dirty="0"/>
                <a:t> in </a:t>
              </a:r>
              <a:r>
                <a:rPr lang="de-DE" sz="2400" dirty="0" err="1"/>
                <a:t>existing</a:t>
              </a:r>
              <a:r>
                <a:rPr lang="de-DE" sz="2400" dirty="0"/>
                <a:t> </a:t>
              </a:r>
              <a:r>
                <a:rPr lang="de-DE" sz="2400" dirty="0" err="1" smtClean="0"/>
                <a:t>facility</a:t>
              </a:r>
              <a:endParaRPr lang="de-DE" sz="2400" dirty="0" smtClean="0"/>
            </a:p>
          </p:txBody>
        </p:sp>
        <p:cxnSp>
          <p:nvCxnSpPr>
            <p:cNvPr id="7" name="Gerader Verbinder 6"/>
            <p:cNvCxnSpPr/>
            <p:nvPr/>
          </p:nvCxnSpPr>
          <p:spPr bwMode="auto">
            <a:xfrm flipH="1">
              <a:off x="11266255" y="6123549"/>
              <a:ext cx="1481096" cy="2091242"/>
            </a:xfrm>
            <a:prstGeom prst="line">
              <a:avLst/>
            </a:prstGeom>
            <a:noFill/>
            <a:ln w="12700" cap="flat">
              <a:solidFill>
                <a:srgbClr val="000000">
                  <a:alpha val="97000"/>
                </a:srgbClr>
              </a:solidFill>
              <a:prstDash val="solid"/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74" name="Gerader Verbinder 73"/>
            <p:cNvCxnSpPr>
              <a:endCxn id="72" idx="0"/>
            </p:cNvCxnSpPr>
            <p:nvPr/>
          </p:nvCxnSpPr>
          <p:spPr bwMode="auto">
            <a:xfrm flipH="1">
              <a:off x="11247946" y="7017312"/>
              <a:ext cx="3019556" cy="1192701"/>
            </a:xfrm>
            <a:prstGeom prst="line">
              <a:avLst/>
            </a:prstGeom>
            <a:noFill/>
            <a:ln w="12700" cap="flat">
              <a:solidFill>
                <a:srgbClr val="000000">
                  <a:alpha val="97000"/>
                </a:srgbClr>
              </a:solidFill>
              <a:prstDash val="solid"/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grpSp>
        <p:nvGrpSpPr>
          <p:cNvPr id="13" name="Gruppieren 12"/>
          <p:cNvGrpSpPr/>
          <p:nvPr/>
        </p:nvGrpSpPr>
        <p:grpSpPr>
          <a:xfrm>
            <a:off x="19320792" y="7256079"/>
            <a:ext cx="4859770" cy="4721018"/>
            <a:chOff x="19320792" y="7256079"/>
            <a:chExt cx="4859770" cy="4721018"/>
          </a:xfrm>
        </p:grpSpPr>
        <p:sp>
          <p:nvSpPr>
            <p:cNvPr id="73" name="Textfeld 72"/>
            <p:cNvSpPr txBox="1"/>
            <p:nvPr/>
          </p:nvSpPr>
          <p:spPr bwMode="auto">
            <a:xfrm>
              <a:off x="20766292" y="10038105"/>
              <a:ext cx="3414270" cy="1938992"/>
            </a:xfrm>
            <a:prstGeom prst="rect">
              <a:avLst/>
            </a:prstGeom>
            <a:noFill/>
            <a:ln w="12700" cap="flat">
              <a:solidFill>
                <a:schemeClr val="tx1"/>
              </a:solidFill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wrap="square" rtlCol="0">
              <a:spAutoFit/>
            </a:bodyPr>
            <a:lstStyle/>
            <a:p>
              <a:pPr algn="ctr"/>
              <a:r>
                <a:rPr lang="de-DE" sz="2400" b="1" dirty="0" smtClean="0"/>
                <a:t>ES/FS/FS+</a:t>
              </a:r>
            </a:p>
            <a:p>
              <a:pPr algn="ctr"/>
              <a:r>
                <a:rPr lang="de-DE" sz="2400" dirty="0" smtClean="0"/>
                <a:t>BIOMAT </a:t>
              </a:r>
              <a:r>
                <a:rPr lang="de-DE" sz="2400" dirty="0" err="1"/>
                <a:t>investigate</a:t>
              </a:r>
              <a:r>
                <a:rPr lang="de-DE" sz="2400" dirty="0"/>
                <a:t> </a:t>
              </a:r>
              <a:r>
                <a:rPr lang="de-DE" sz="2400" dirty="0" err="1"/>
                <a:t>options</a:t>
              </a:r>
              <a:r>
                <a:rPr lang="de-DE" sz="2400" dirty="0"/>
                <a:t> </a:t>
              </a:r>
              <a:r>
                <a:rPr lang="de-DE" sz="2400" dirty="0" err="1"/>
                <a:t>for</a:t>
              </a:r>
              <a:r>
                <a:rPr lang="de-DE" sz="2400" dirty="0"/>
                <a:t> </a:t>
              </a:r>
              <a:r>
                <a:rPr lang="de-DE" sz="2400" dirty="0" err="1"/>
                <a:t>further</a:t>
              </a:r>
              <a:r>
                <a:rPr lang="de-DE" sz="2400" dirty="0"/>
                <a:t> </a:t>
              </a:r>
              <a:r>
                <a:rPr lang="de-DE" sz="2400" dirty="0" err="1"/>
                <a:t>experiments</a:t>
              </a:r>
              <a:r>
                <a:rPr lang="de-DE" sz="2400" dirty="0"/>
                <a:t> at </a:t>
              </a:r>
              <a:r>
                <a:rPr lang="de-DE" sz="2400" dirty="0" err="1"/>
                <a:t>green</a:t>
              </a:r>
              <a:r>
                <a:rPr lang="de-DE" sz="2400" dirty="0"/>
                <a:t> </a:t>
              </a:r>
              <a:r>
                <a:rPr lang="de-DE" sz="2400" dirty="0" err="1"/>
                <a:t>lines</a:t>
              </a:r>
              <a:endParaRPr lang="de-DE" sz="2400" dirty="0"/>
            </a:p>
          </p:txBody>
        </p:sp>
        <p:cxnSp>
          <p:nvCxnSpPr>
            <p:cNvPr id="75" name="Gerader Verbinder 74"/>
            <p:cNvCxnSpPr/>
            <p:nvPr/>
          </p:nvCxnSpPr>
          <p:spPr bwMode="auto">
            <a:xfrm>
              <a:off x="21714473" y="7256079"/>
              <a:ext cx="468916" cy="2782026"/>
            </a:xfrm>
            <a:prstGeom prst="line">
              <a:avLst/>
            </a:prstGeom>
            <a:noFill/>
            <a:ln w="12700" cap="flat">
              <a:solidFill>
                <a:srgbClr val="000000">
                  <a:alpha val="97000"/>
                </a:srgbClr>
              </a:solidFill>
              <a:prstDash val="solid"/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76" name="Gerader Verbinder 75"/>
            <p:cNvCxnSpPr/>
            <p:nvPr/>
          </p:nvCxnSpPr>
          <p:spPr bwMode="auto">
            <a:xfrm>
              <a:off x="19320792" y="9162256"/>
              <a:ext cx="2862597" cy="875849"/>
            </a:xfrm>
            <a:prstGeom prst="line">
              <a:avLst/>
            </a:prstGeom>
            <a:noFill/>
            <a:ln w="12700" cap="flat">
              <a:solidFill>
                <a:srgbClr val="000000">
                  <a:alpha val="97000"/>
                </a:srgbClr>
              </a:solidFill>
              <a:prstDash val="solid"/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grpSp>
        <p:nvGrpSpPr>
          <p:cNvPr id="12" name="Gruppieren 11"/>
          <p:cNvGrpSpPr/>
          <p:nvPr/>
        </p:nvGrpSpPr>
        <p:grpSpPr>
          <a:xfrm>
            <a:off x="10959519" y="8994843"/>
            <a:ext cx="6466768" cy="3382505"/>
            <a:chOff x="10959519" y="8994843"/>
            <a:chExt cx="6466768" cy="3382505"/>
          </a:xfrm>
        </p:grpSpPr>
        <p:sp>
          <p:nvSpPr>
            <p:cNvPr id="31" name="Textfeld 30"/>
            <p:cNvSpPr txBox="1"/>
            <p:nvPr/>
          </p:nvSpPr>
          <p:spPr bwMode="auto">
            <a:xfrm>
              <a:off x="10959519" y="11177019"/>
              <a:ext cx="3778039" cy="1200329"/>
            </a:xfrm>
            <a:prstGeom prst="rect">
              <a:avLst/>
            </a:prstGeom>
            <a:noFill/>
            <a:ln w="12700" cap="flat">
              <a:solidFill>
                <a:schemeClr val="tx1"/>
              </a:solidFill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wrap="square" rtlCol="0">
              <a:spAutoFit/>
            </a:bodyPr>
            <a:lstStyle/>
            <a:p>
              <a:pPr algn="ctr"/>
              <a:r>
                <a:rPr lang="de-DE" sz="2400" b="1" dirty="0" smtClean="0"/>
                <a:t>FS++</a:t>
              </a:r>
            </a:p>
            <a:p>
              <a:pPr algn="ctr"/>
              <a:r>
                <a:rPr lang="de-DE" sz="2400" dirty="0" smtClean="0"/>
                <a:t>BIOMAT </a:t>
              </a:r>
              <a:r>
                <a:rPr lang="de-DE" sz="2400" dirty="0" err="1"/>
                <a:t>experiments</a:t>
              </a:r>
              <a:r>
                <a:rPr lang="de-DE" sz="2400" dirty="0"/>
                <a:t> in </a:t>
              </a:r>
              <a:r>
                <a:rPr lang="de-DE" sz="2400" dirty="0" err="1" smtClean="0"/>
                <a:t>future</a:t>
              </a:r>
              <a:r>
                <a:rPr lang="de-DE" sz="2400" dirty="0" smtClean="0"/>
                <a:t> APPA cave</a:t>
              </a:r>
            </a:p>
          </p:txBody>
        </p:sp>
        <p:cxnSp>
          <p:nvCxnSpPr>
            <p:cNvPr id="34" name="Gerader Verbinder 33"/>
            <p:cNvCxnSpPr>
              <a:endCxn id="31" idx="0"/>
            </p:cNvCxnSpPr>
            <p:nvPr/>
          </p:nvCxnSpPr>
          <p:spPr bwMode="auto">
            <a:xfrm flipH="1">
              <a:off x="12848539" y="8994843"/>
              <a:ext cx="4577748" cy="2182176"/>
            </a:xfrm>
            <a:prstGeom prst="line">
              <a:avLst/>
            </a:prstGeom>
            <a:noFill/>
            <a:ln w="12700" cap="flat">
              <a:solidFill>
                <a:srgbClr val="000000">
                  <a:alpha val="97000"/>
                </a:srgbClr>
              </a:solidFill>
              <a:prstDash val="solid"/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</p:spTree>
    <p:extLst>
      <p:ext uri="{BB962C8B-B14F-4D97-AF65-F5344CB8AC3E}">
        <p14:creationId xmlns:p14="http://schemas.microsoft.com/office/powerpoint/2010/main" val="1667416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7" name="Picture 72" descr="Q:\Eigene Dateien\MFPC26\5-vortraege\1-allgemeine-Folien\1-Logos-GSI+FAIR+Lageplan\1-BIOMAT+APPA-logo\logo-mat-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55" y="17240"/>
            <a:ext cx="2179141" cy="169390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2758952" y="374648"/>
            <a:ext cx="18608389" cy="981077"/>
          </a:xfrm>
        </p:spPr>
        <p:txBody>
          <a:bodyPr>
            <a:normAutofit/>
          </a:bodyPr>
          <a:lstStyle/>
          <a:p>
            <a:r>
              <a:rPr lang="de-DE" dirty="0" smtClean="0"/>
              <a:t>Materials Research </a:t>
            </a:r>
            <a:r>
              <a:rPr lang="de-DE" dirty="0" err="1"/>
              <a:t>C</a:t>
            </a:r>
            <a:r>
              <a:rPr lang="de-DE" dirty="0" err="1" smtClean="0"/>
              <a:t>ollaboration</a:t>
            </a:r>
            <a:endParaRPr lang="de-DE" dirty="0"/>
          </a:p>
        </p:txBody>
      </p:sp>
      <p:sp>
        <p:nvSpPr>
          <p:cNvPr id="348" name="Slide Number"/>
          <p:cNvSpPr txBox="1">
            <a:spLocks noGrp="1"/>
          </p:cNvSpPr>
          <p:nvPr>
            <p:ph type="sldNum" sz="quarter" idx="2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fld id="{86CB4B4D-7CA3-9044-876B-883B54F8677D}" type="slidenum">
              <a:rPr/>
              <a:t>20</a:t>
            </a:fld>
            <a:endParaRPr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9233" y="2609255"/>
            <a:ext cx="17264322" cy="9859011"/>
          </a:xfrm>
          <a:prstGeom prst="rect">
            <a:avLst/>
          </a:prstGeom>
        </p:spPr>
      </p:pic>
      <p:sp>
        <p:nvSpPr>
          <p:cNvPr id="5" name="Rechteck 4"/>
          <p:cNvSpPr/>
          <p:nvPr/>
        </p:nvSpPr>
        <p:spPr>
          <a:xfrm>
            <a:off x="301308" y="2249488"/>
            <a:ext cx="605804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dirty="0"/>
              <a:t>Number of </a:t>
            </a:r>
            <a:r>
              <a:rPr lang="en-US" sz="3000" dirty="0" smtClean="0"/>
              <a:t>members: </a:t>
            </a:r>
            <a:r>
              <a:rPr lang="en-US" sz="3000" b="1" dirty="0" smtClean="0"/>
              <a:t>172</a:t>
            </a:r>
          </a:p>
          <a:p>
            <a:r>
              <a:rPr lang="en-US" sz="3000" dirty="0" smtClean="0"/>
              <a:t>(May 2024)</a:t>
            </a:r>
          </a:p>
          <a:p>
            <a:r>
              <a:rPr lang="en-US" sz="3000" dirty="0" smtClean="0"/>
              <a:t>26 countries</a:t>
            </a:r>
          </a:p>
          <a:p>
            <a:r>
              <a:rPr lang="en-US" sz="3000" dirty="0" smtClean="0"/>
              <a:t>(Russia excluded)</a:t>
            </a:r>
          </a:p>
        </p:txBody>
      </p:sp>
    </p:spTree>
    <p:extLst>
      <p:ext uri="{BB962C8B-B14F-4D97-AF65-F5344CB8AC3E}">
        <p14:creationId xmlns:p14="http://schemas.microsoft.com/office/powerpoint/2010/main" val="144047689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2110880" y="374648"/>
            <a:ext cx="19256461" cy="981077"/>
          </a:xfrm>
        </p:spPr>
        <p:txBody>
          <a:bodyPr>
            <a:normAutofit/>
          </a:bodyPr>
          <a:lstStyle/>
          <a:p>
            <a:r>
              <a:rPr lang="de-DE" dirty="0" smtClean="0"/>
              <a:t>International </a:t>
            </a:r>
            <a:r>
              <a:rPr lang="de-DE" dirty="0" err="1" smtClean="0"/>
              <a:t>Biophysics</a:t>
            </a:r>
            <a:r>
              <a:rPr lang="de-DE" dirty="0" smtClean="0"/>
              <a:t> </a:t>
            </a:r>
            <a:r>
              <a:rPr lang="de-DE" dirty="0" err="1" smtClean="0"/>
              <a:t>Collaboration</a:t>
            </a:r>
            <a:endParaRPr lang="de-DE" dirty="0"/>
          </a:p>
        </p:txBody>
      </p:sp>
      <p:sp>
        <p:nvSpPr>
          <p:cNvPr id="348" name="Slide Number"/>
          <p:cNvSpPr txBox="1">
            <a:spLocks noGrp="1"/>
          </p:cNvSpPr>
          <p:nvPr>
            <p:ph type="sldNum" sz="quarter" idx="2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fld id="{86CB4B4D-7CA3-9044-876B-883B54F8677D}" type="slidenum">
              <a:rPr/>
              <a:t>21</a:t>
            </a:fld>
            <a:endParaRPr dirty="0"/>
          </a:p>
        </p:txBody>
      </p:sp>
      <p:grpSp>
        <p:nvGrpSpPr>
          <p:cNvPr id="10" name="Picture 12">
            <a:extLst>
              <a:ext uri="{FF2B5EF4-FFF2-40B4-BE49-F238E27FC236}">
                <a16:creationId xmlns:a16="http://schemas.microsoft.com/office/drawing/2014/main" id="{0BDF1727-7B9A-CF42-93AD-1F0261941954}"/>
              </a:ext>
            </a:extLst>
          </p:cNvPr>
          <p:cNvGrpSpPr>
            <a:grpSpLocks noChangeAspect="1"/>
          </p:cNvGrpSpPr>
          <p:nvPr/>
        </p:nvGrpSpPr>
        <p:grpSpPr>
          <a:xfrm>
            <a:off x="55749" y="81899"/>
            <a:ext cx="1666762" cy="1566574"/>
            <a:chOff x="0" y="0"/>
            <a:chExt cx="1820946" cy="1711489"/>
          </a:xfrm>
        </p:grpSpPr>
        <p:sp>
          <p:nvSpPr>
            <p:cNvPr id="14" name="Rectangle">
              <a:extLst>
                <a:ext uri="{FF2B5EF4-FFF2-40B4-BE49-F238E27FC236}">
                  <a16:creationId xmlns:a16="http://schemas.microsoft.com/office/drawing/2014/main" id="{5BD17868-34E2-2E49-B3D6-3F2A7CD602A5}"/>
                </a:ext>
              </a:extLst>
            </p:cNvPr>
            <p:cNvSpPr/>
            <p:nvPr/>
          </p:nvSpPr>
          <p:spPr>
            <a:xfrm>
              <a:off x="0" y="0"/>
              <a:ext cx="1820947" cy="171149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35718" tIns="35718" rIns="35718" bIns="35718" numCol="1" anchor="ctr">
              <a:noAutofit/>
            </a:bodyPr>
            <a:lstStyle/>
            <a:p>
              <a:pPr indent="40640" defTabSz="910828"/>
              <a:endParaRPr sz="900"/>
            </a:p>
          </p:txBody>
        </p:sp>
        <p:pic>
          <p:nvPicPr>
            <p:cNvPr id="15" name="image74.tif" descr="image74.tif">
              <a:extLst>
                <a:ext uri="{FF2B5EF4-FFF2-40B4-BE49-F238E27FC236}">
                  <a16:creationId xmlns:a16="http://schemas.microsoft.com/office/drawing/2014/main" id="{B2F4815F-7C55-E541-835A-3A4F2242DE3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1820947" cy="171149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" name="Grafi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1975" y="2728336"/>
            <a:ext cx="15217209" cy="9251978"/>
          </a:xfrm>
          <a:prstGeom prst="rect">
            <a:avLst/>
          </a:prstGeom>
        </p:spPr>
      </p:pic>
      <p:sp>
        <p:nvSpPr>
          <p:cNvPr id="29" name="Rechteck 28"/>
          <p:cNvSpPr/>
          <p:nvPr/>
        </p:nvSpPr>
        <p:spPr bwMode="auto">
          <a:xfrm>
            <a:off x="301308" y="2249488"/>
            <a:ext cx="605804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dirty="0"/>
              <a:t>Number of </a:t>
            </a:r>
            <a:r>
              <a:rPr lang="en-US" sz="3000" dirty="0" smtClean="0"/>
              <a:t>members: </a:t>
            </a:r>
            <a:r>
              <a:rPr lang="en-US" sz="3000" b="1" dirty="0" smtClean="0"/>
              <a:t>186</a:t>
            </a:r>
          </a:p>
          <a:p>
            <a:r>
              <a:rPr lang="en-US" sz="3000" dirty="0" smtClean="0"/>
              <a:t>(May 2024)</a:t>
            </a:r>
          </a:p>
          <a:p>
            <a:r>
              <a:rPr lang="en-US" sz="3000" dirty="0" smtClean="0"/>
              <a:t>26 countries (Russia excluded)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4776" y="6281936"/>
            <a:ext cx="3554726" cy="2576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99209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3551041" y="374648"/>
            <a:ext cx="17816300" cy="981077"/>
          </a:xfrm>
        </p:spPr>
        <p:txBody>
          <a:bodyPr>
            <a:normAutofit/>
          </a:bodyPr>
          <a:lstStyle/>
          <a:p>
            <a:r>
              <a:rPr lang="de-DE" dirty="0" err="1">
                <a:solidFill>
                  <a:schemeClr val="tx1"/>
                </a:solidFill>
              </a:rPr>
              <a:t>Conclusions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348" name="Slide Number"/>
          <p:cNvSpPr txBox="1">
            <a:spLocks noGrp="1"/>
          </p:cNvSpPr>
          <p:nvPr>
            <p:ph type="sldNum" sz="quarter" idx="2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fld id="{86CB4B4D-7CA3-9044-876B-883B54F8677D}" type="slidenum">
              <a:rPr/>
              <a:t>22</a:t>
            </a:fld>
            <a:endParaRPr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8" y="17240"/>
            <a:ext cx="3204806" cy="1800200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 bwMode="auto">
          <a:xfrm>
            <a:off x="670720" y="2537520"/>
            <a:ext cx="23042560" cy="1323439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 rtlCol="0">
            <a:spAutoFit/>
          </a:bodyPr>
          <a:lstStyle/>
          <a:p>
            <a:pPr marL="538480" indent="-457200">
              <a:buFont typeface="Wingdings" panose="05000000000000000000" pitchFamily="2" charset="2"/>
              <a:buChar char="§"/>
            </a:pPr>
            <a:r>
              <a:rPr lang="en-US" sz="4000" b="1" dirty="0"/>
              <a:t>All</a:t>
            </a:r>
            <a:r>
              <a:rPr lang="en-US" sz="4000" dirty="0"/>
              <a:t> BIOMAT activities </a:t>
            </a:r>
            <a:r>
              <a:rPr lang="en-US" sz="4000" dirty="0" smtClean="0"/>
              <a:t>need to continue </a:t>
            </a:r>
            <a:r>
              <a:rPr lang="en-US" sz="4000" dirty="0"/>
              <a:t>the exploitation of the current </a:t>
            </a:r>
            <a:r>
              <a:rPr lang="en-US" sz="4000" b="1" dirty="0"/>
              <a:t>GSI facilities </a:t>
            </a:r>
            <a:r>
              <a:rPr lang="en-US" sz="4000" dirty="0"/>
              <a:t>in </a:t>
            </a:r>
            <a:r>
              <a:rPr lang="en-US" sz="4000" b="1" dirty="0" smtClean="0"/>
              <a:t>FAIR-phase-0</a:t>
            </a:r>
            <a:r>
              <a:rPr lang="en-US" sz="4000" dirty="0" smtClean="0"/>
              <a:t> </a:t>
            </a:r>
            <a:r>
              <a:rPr lang="en-US" sz="4000" dirty="0"/>
              <a:t>and </a:t>
            </a:r>
            <a:r>
              <a:rPr lang="en-US" sz="4000" b="1" dirty="0"/>
              <a:t>beyond FAIR2028</a:t>
            </a:r>
            <a:r>
              <a:rPr lang="en-US" sz="4000" dirty="0" smtClean="0"/>
              <a:t>.</a:t>
            </a:r>
          </a:p>
        </p:txBody>
      </p:sp>
      <p:sp>
        <p:nvSpPr>
          <p:cNvPr id="6" name="Textfeld 5"/>
          <p:cNvSpPr txBox="1"/>
          <p:nvPr/>
        </p:nvSpPr>
        <p:spPr bwMode="auto">
          <a:xfrm>
            <a:off x="670720" y="4697760"/>
            <a:ext cx="23042560" cy="1323439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 rtlCol="0">
            <a:spAutoFit/>
          </a:bodyPr>
          <a:lstStyle/>
          <a:p>
            <a:pPr marL="538480" indent="-457200">
              <a:buFont typeface="Wingdings" panose="05000000000000000000" pitchFamily="2" charset="2"/>
              <a:buChar char="§"/>
            </a:pPr>
            <a:r>
              <a:rPr lang="en-US" sz="4000" b="1" dirty="0" smtClean="0"/>
              <a:t>BIOMAT science in </a:t>
            </a:r>
            <a:r>
              <a:rPr lang="en-US" sz="4000" b="1" dirty="0" smtClean="0"/>
              <a:t>FAIR Phase-0</a:t>
            </a:r>
            <a:r>
              <a:rPr lang="en-US" sz="4000" dirty="0" smtClean="0"/>
              <a:t> </a:t>
            </a:r>
            <a:r>
              <a:rPr lang="en-US" sz="4000" dirty="0" smtClean="0"/>
              <a:t>continues to get outstanding results and to attract large external funding (2 ERC grants and 1 MC-ITN)</a:t>
            </a:r>
          </a:p>
        </p:txBody>
      </p:sp>
      <p:sp>
        <p:nvSpPr>
          <p:cNvPr id="7" name="Textfeld 6"/>
          <p:cNvSpPr txBox="1"/>
          <p:nvPr/>
        </p:nvSpPr>
        <p:spPr bwMode="auto">
          <a:xfrm>
            <a:off x="670720" y="6935232"/>
            <a:ext cx="23042560" cy="1938992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 rtlCol="0">
            <a:spAutoFit/>
          </a:bodyPr>
          <a:lstStyle/>
          <a:p>
            <a:pPr marL="538480" indent="-457200">
              <a:buFont typeface="Wingdings" panose="05000000000000000000" pitchFamily="2" charset="2"/>
              <a:buChar char="§"/>
            </a:pPr>
            <a:r>
              <a:rPr lang="en-US" sz="4000" b="1" dirty="0" smtClean="0"/>
              <a:t>BIOMAT</a:t>
            </a:r>
            <a:r>
              <a:rPr lang="en-US" sz="4000" dirty="0" smtClean="0"/>
              <a:t> is planning new stations </a:t>
            </a:r>
            <a:r>
              <a:rPr lang="en-US" sz="4000" b="1" dirty="0" smtClean="0"/>
              <a:t>in S-FRS ring branch and CBM cave</a:t>
            </a:r>
            <a:r>
              <a:rPr lang="en-US" sz="4000" dirty="0" smtClean="0"/>
              <a:t> to get experimental results already in the initial FAIR phase, before FS++, and has submitted 2 new TDRs</a:t>
            </a:r>
            <a:r>
              <a:rPr lang="cs-CZ" sz="4000" dirty="0" smtClean="0"/>
              <a:t> to ECE</a:t>
            </a:r>
            <a:r>
              <a:rPr lang="en-US" sz="4000" dirty="0" smtClean="0"/>
              <a:t>.</a:t>
            </a:r>
          </a:p>
          <a:p>
            <a:pPr marL="538480" indent="-457200">
              <a:buFont typeface="Wingdings" panose="05000000000000000000" pitchFamily="2" charset="2"/>
              <a:buChar char="§"/>
            </a:pPr>
            <a:r>
              <a:rPr lang="en-US" sz="4000" dirty="0" smtClean="0"/>
              <a:t>Both </a:t>
            </a:r>
            <a:r>
              <a:rPr lang="en-US" sz="4000" b="1" dirty="0" smtClean="0"/>
              <a:t>TDRs</a:t>
            </a:r>
            <a:r>
              <a:rPr lang="en-US" sz="4000" dirty="0" smtClean="0"/>
              <a:t> have been </a:t>
            </a:r>
            <a:r>
              <a:rPr lang="en-US" sz="4000" b="1" dirty="0" smtClean="0"/>
              <a:t>positively evaluated</a:t>
            </a:r>
            <a:r>
              <a:rPr lang="en-US" sz="4000" dirty="0" smtClean="0"/>
              <a:t> and recommended for approval</a:t>
            </a:r>
          </a:p>
        </p:txBody>
      </p:sp>
      <p:sp>
        <p:nvSpPr>
          <p:cNvPr id="8" name="Textfeld 7"/>
          <p:cNvSpPr txBox="1"/>
          <p:nvPr/>
        </p:nvSpPr>
        <p:spPr bwMode="auto">
          <a:xfrm>
            <a:off x="670720" y="9666312"/>
            <a:ext cx="23042560" cy="1938992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 rtlCol="0">
            <a:spAutoFit/>
          </a:bodyPr>
          <a:lstStyle/>
          <a:p>
            <a:pPr marL="538480" indent="-457200">
              <a:buFont typeface="Wingdings" panose="05000000000000000000" pitchFamily="2" charset="2"/>
              <a:buChar char="§"/>
            </a:pPr>
            <a:r>
              <a:rPr lang="en-US" sz="4000" dirty="0" smtClean="0"/>
              <a:t>BIOMAT program in S-FRS and CBM cave </a:t>
            </a:r>
            <a:r>
              <a:rPr lang="en-US" sz="4000" b="1" dirty="0" smtClean="0"/>
              <a:t>does not require any additional financial resources </a:t>
            </a:r>
            <a:r>
              <a:rPr lang="en-US" sz="4000" dirty="0" smtClean="0"/>
              <a:t>comparted to APPA cave</a:t>
            </a:r>
            <a:r>
              <a:rPr lang="en-US" sz="4000" b="1" dirty="0" smtClean="0"/>
              <a:t>. </a:t>
            </a:r>
            <a:r>
              <a:rPr lang="en-US" sz="4000" dirty="0" smtClean="0"/>
              <a:t>Implementation of both setups has </a:t>
            </a:r>
            <a:r>
              <a:rPr lang="en-US" sz="4000" b="1" dirty="0" smtClean="0"/>
              <a:t>a minimal impact on additional infrastructure costs</a:t>
            </a:r>
            <a:r>
              <a:rPr lang="en-US" sz="4000" dirty="0" smtClean="0"/>
              <a:t>.</a:t>
            </a:r>
            <a:endParaRPr lang="de-DE" sz="4000" dirty="0" smtClean="0"/>
          </a:p>
        </p:txBody>
      </p:sp>
    </p:spTree>
    <p:extLst>
      <p:ext uri="{BB962C8B-B14F-4D97-AF65-F5344CB8AC3E}">
        <p14:creationId xmlns:p14="http://schemas.microsoft.com/office/powerpoint/2010/main" val="2013365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48" name="Slide Number"/>
          <p:cNvSpPr txBox="1">
            <a:spLocks noGrp="1"/>
          </p:cNvSpPr>
          <p:nvPr>
            <p:ph type="sldNum" sz="quarter" idx="2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fld id="{86CB4B4D-7CA3-9044-876B-883B54F8677D}" type="slidenum">
              <a:rPr/>
              <a:t>23</a:t>
            </a:fld>
            <a:endParaRPr dirty="0"/>
          </a:p>
        </p:txBody>
      </p:sp>
      <p:pic>
        <p:nvPicPr>
          <p:cNvPr id="6" name="Grafik 5"/>
          <p:cNvPicPr preferRelativeResize="0"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62"/>
          <a:stretch/>
        </p:blipFill>
        <p:spPr>
          <a:xfrm>
            <a:off x="-14834" y="-126776"/>
            <a:ext cx="24398834" cy="13842776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8981273" y="2983940"/>
            <a:ext cx="6523095" cy="623248"/>
          </a:xfrm>
          <a:prstGeom prst="rect">
            <a:avLst/>
          </a:prstGeom>
        </p:spPr>
        <p:txBody>
          <a:bodyPr vert="horz" wrap="square" lIns="68580" tIns="34290" rIns="68580" bIns="34290" rtlCol="0" anchor="t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Thank</a:t>
            </a:r>
            <a:r>
              <a:rPr kumimoji="0" lang="de-DE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</a:t>
            </a:r>
            <a:r>
              <a:rPr kumimoji="0" lang="de-DE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you</a:t>
            </a:r>
            <a:r>
              <a:rPr kumimoji="0" lang="de-DE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</a:t>
            </a:r>
            <a:r>
              <a:rPr kumimoji="0" lang="de-DE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for</a:t>
            </a:r>
            <a:r>
              <a:rPr kumimoji="0" lang="de-DE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</a:t>
            </a:r>
            <a:r>
              <a:rPr kumimoji="0" lang="de-DE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your</a:t>
            </a:r>
            <a:r>
              <a:rPr kumimoji="0" lang="de-DE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</a:t>
            </a:r>
            <a:r>
              <a:rPr kumimoji="0" lang="de-DE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attention</a:t>
            </a:r>
            <a:r>
              <a:rPr kumimoji="0" lang="de-DE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! 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A85EBA9E-3D4F-5045-B860-EA583618DCFF}"/>
              </a:ext>
            </a:extLst>
          </p:cNvPr>
          <p:cNvSpPr txBox="1"/>
          <p:nvPr/>
        </p:nvSpPr>
        <p:spPr>
          <a:xfrm>
            <a:off x="310680" y="13013908"/>
            <a:ext cx="19846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Photo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: C. Betz</a:t>
            </a:r>
          </a:p>
        </p:txBody>
      </p:sp>
    </p:spTree>
    <p:extLst>
      <p:ext uri="{BB962C8B-B14F-4D97-AF65-F5344CB8AC3E}">
        <p14:creationId xmlns:p14="http://schemas.microsoft.com/office/powerpoint/2010/main" val="1931081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3551041" y="374648"/>
            <a:ext cx="17816300" cy="981077"/>
          </a:xfrm>
        </p:spPr>
        <p:txBody>
          <a:bodyPr>
            <a:normAutofit/>
          </a:bodyPr>
          <a:lstStyle/>
          <a:p>
            <a:r>
              <a:rPr lang="de-DE" dirty="0">
                <a:solidFill>
                  <a:schemeClr val="tx1"/>
                </a:solidFill>
              </a:rPr>
              <a:t>Backup </a:t>
            </a:r>
            <a:r>
              <a:rPr lang="de-DE" dirty="0" err="1">
                <a:solidFill>
                  <a:schemeClr val="tx1"/>
                </a:solidFill>
              </a:rPr>
              <a:t>slides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348" name="Slide Number"/>
          <p:cNvSpPr txBox="1">
            <a:spLocks noGrp="1"/>
          </p:cNvSpPr>
          <p:nvPr>
            <p:ph type="sldNum" sz="quarter" idx="2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fld id="{86CB4B4D-7CA3-9044-876B-883B54F8677D}" type="slidenum">
              <a:rPr/>
              <a:t>24</a:t>
            </a:fld>
            <a:endParaRPr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8" y="17240"/>
            <a:ext cx="3204806" cy="18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768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3551041" y="374648"/>
            <a:ext cx="17816300" cy="981077"/>
          </a:xfrm>
        </p:spPr>
        <p:txBody>
          <a:bodyPr>
            <a:normAutofit/>
          </a:bodyPr>
          <a:lstStyle/>
          <a:p>
            <a:r>
              <a:rPr lang="de-DE" dirty="0" err="1"/>
              <a:t>full</a:t>
            </a:r>
            <a:r>
              <a:rPr lang="de-DE" dirty="0"/>
              <a:t> </a:t>
            </a:r>
            <a:r>
              <a:rPr lang="de-DE" dirty="0" err="1"/>
              <a:t>cost</a:t>
            </a:r>
            <a:r>
              <a:rPr lang="de-DE" dirty="0"/>
              <a:t> </a:t>
            </a:r>
            <a:r>
              <a:rPr lang="de-DE" dirty="0" err="1"/>
              <a:t>matrix</a:t>
            </a:r>
            <a:endParaRPr lang="de-DE" dirty="0"/>
          </a:p>
        </p:txBody>
      </p:sp>
      <p:sp>
        <p:nvSpPr>
          <p:cNvPr id="348" name="Slide Number"/>
          <p:cNvSpPr txBox="1">
            <a:spLocks noGrp="1"/>
          </p:cNvSpPr>
          <p:nvPr>
            <p:ph type="sldNum" sz="quarter" idx="2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fld id="{86CB4B4D-7CA3-9044-876B-883B54F8677D}" type="slidenum">
              <a:rPr/>
              <a:t>25</a:t>
            </a:fld>
            <a:endParaRPr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8" y="17240"/>
            <a:ext cx="3204806" cy="1800200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2999" y="1961456"/>
            <a:ext cx="19806105" cy="11235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042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3551041" y="374648"/>
            <a:ext cx="17816300" cy="981077"/>
          </a:xfrm>
        </p:spPr>
        <p:txBody>
          <a:bodyPr>
            <a:normAutofit/>
          </a:bodyPr>
          <a:lstStyle/>
          <a:p>
            <a:r>
              <a:rPr lang="de-DE" dirty="0" err="1"/>
              <a:t>funding</a:t>
            </a:r>
            <a:r>
              <a:rPr lang="de-DE" dirty="0"/>
              <a:t> per </a:t>
            </a:r>
            <a:r>
              <a:rPr lang="de-DE" dirty="0" err="1"/>
              <a:t>experiment</a:t>
            </a:r>
            <a:endParaRPr lang="de-DE" dirty="0"/>
          </a:p>
        </p:txBody>
      </p:sp>
      <p:sp>
        <p:nvSpPr>
          <p:cNvPr id="348" name="Slide Number"/>
          <p:cNvSpPr txBox="1">
            <a:spLocks noGrp="1"/>
          </p:cNvSpPr>
          <p:nvPr>
            <p:ph type="sldNum" sz="quarter" idx="2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fld id="{86CB4B4D-7CA3-9044-876B-883B54F8677D}" type="slidenum">
              <a:rPr/>
              <a:t>26</a:t>
            </a:fld>
            <a:endParaRPr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8" y="17240"/>
            <a:ext cx="3204806" cy="1800200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1281" y="3257601"/>
            <a:ext cx="15345575" cy="3312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147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3551041" y="374648"/>
            <a:ext cx="17816300" cy="981077"/>
          </a:xfrm>
        </p:spPr>
        <p:txBody>
          <a:bodyPr>
            <a:normAutofit/>
          </a:bodyPr>
          <a:lstStyle/>
          <a:p>
            <a:r>
              <a:rPr lang="de-DE" dirty="0" err="1"/>
              <a:t>funding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country</a:t>
            </a:r>
            <a:endParaRPr lang="de-DE" dirty="0"/>
          </a:p>
        </p:txBody>
      </p:sp>
      <p:sp>
        <p:nvSpPr>
          <p:cNvPr id="348" name="Slide Number"/>
          <p:cNvSpPr txBox="1">
            <a:spLocks noGrp="1"/>
          </p:cNvSpPr>
          <p:nvPr>
            <p:ph type="sldNum" sz="quarter" idx="2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fld id="{86CB4B4D-7CA3-9044-876B-883B54F8677D}" type="slidenum">
              <a:rPr/>
              <a:t>27</a:t>
            </a:fld>
            <a:endParaRPr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8" y="17240"/>
            <a:ext cx="3204806" cy="180020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4551280" y="3222704"/>
            <a:ext cx="15345575" cy="4859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988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6" name="Rectangle 17">
            <a:extLst>
              <a:ext uri="{FF2B5EF4-FFF2-40B4-BE49-F238E27FC236}">
                <a16:creationId xmlns:a16="http://schemas.microsoft.com/office/drawing/2014/main" id="{F7A1948C-CB81-1F48-9E0B-780FE82E5EC5}"/>
              </a:ext>
            </a:extLst>
          </p:cNvPr>
          <p:cNvSpPr/>
          <p:nvPr/>
        </p:nvSpPr>
        <p:spPr>
          <a:xfrm>
            <a:off x="12331245" y="2926803"/>
            <a:ext cx="11915984" cy="5587381"/>
          </a:xfrm>
          <a:prstGeom prst="rect">
            <a:avLst/>
          </a:prstGeom>
          <a:solidFill>
            <a:srgbClr val="FDFB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3" indent="0"/>
            <a:endParaRPr lang="en-US" dirty="0">
              <a:solidFill>
                <a:srgbClr val="003399"/>
              </a:solidFill>
            </a:endParaRPr>
          </a:p>
          <a:p>
            <a:pPr lvl="3" indent="0"/>
            <a:endParaRPr lang="en-US" dirty="0">
              <a:solidFill>
                <a:srgbClr val="003399"/>
              </a:solidFill>
            </a:endParaRPr>
          </a:p>
          <a:p>
            <a:pPr lvl="3" indent="0"/>
            <a:endParaRPr lang="en-US" dirty="0">
              <a:solidFill>
                <a:srgbClr val="003399"/>
              </a:solidFill>
            </a:endParaRPr>
          </a:p>
          <a:p>
            <a:pPr lvl="3" indent="0"/>
            <a:endParaRPr lang="en-US" dirty="0">
              <a:solidFill>
                <a:srgbClr val="003399"/>
              </a:solidFill>
            </a:endParaRPr>
          </a:p>
          <a:p>
            <a:pPr lvl="3" indent="0"/>
            <a:endParaRPr lang="en-US" dirty="0">
              <a:solidFill>
                <a:srgbClr val="003399"/>
              </a:solidFill>
            </a:endParaRPr>
          </a:p>
          <a:p>
            <a:pPr lvl="3" indent="0"/>
            <a:endParaRPr lang="en-US" dirty="0">
              <a:solidFill>
                <a:srgbClr val="003399"/>
              </a:solidFill>
            </a:endParaRPr>
          </a:p>
          <a:p>
            <a:pPr lvl="3" indent="0"/>
            <a:endParaRPr lang="en-US" dirty="0">
              <a:solidFill>
                <a:srgbClr val="003399"/>
              </a:solidFill>
            </a:endParaRPr>
          </a:p>
          <a:p>
            <a:pPr lvl="3" indent="0"/>
            <a:endParaRPr lang="en-US" dirty="0">
              <a:solidFill>
                <a:srgbClr val="003399"/>
              </a:solidFill>
            </a:endParaRPr>
          </a:p>
          <a:p>
            <a:pPr lvl="3" indent="0"/>
            <a:endParaRPr lang="en-US" dirty="0">
              <a:solidFill>
                <a:srgbClr val="003399"/>
              </a:solidFill>
            </a:endParaRPr>
          </a:p>
          <a:p>
            <a:pPr lvl="3" indent="0"/>
            <a:endParaRPr lang="en-US" dirty="0">
              <a:solidFill>
                <a:srgbClr val="003399"/>
              </a:solidFill>
            </a:endParaRPr>
          </a:p>
          <a:p>
            <a:pPr lvl="3" indent="0"/>
            <a:r>
              <a:rPr lang="en-US" dirty="0">
                <a:solidFill>
                  <a:srgbClr val="003399"/>
                </a:solidFill>
              </a:rPr>
              <a:t>               1998                                           2022</a:t>
            </a:r>
            <a:endParaRPr lang="en-US" dirty="0">
              <a:solidFill>
                <a:prstClr val="white"/>
              </a:solidFill>
            </a:endParaRPr>
          </a:p>
          <a:p>
            <a:endParaRPr lang="en-US" dirty="0">
              <a:solidFill>
                <a:srgbClr val="003399"/>
              </a:solidFill>
            </a:endParaRPr>
          </a:p>
        </p:txBody>
      </p:sp>
      <p:sp>
        <p:nvSpPr>
          <p:cNvPr id="24" name="Rectangle 14">
            <a:extLst>
              <a:ext uri="{FF2B5EF4-FFF2-40B4-BE49-F238E27FC236}">
                <a16:creationId xmlns:a16="http://schemas.microsoft.com/office/drawing/2014/main" id="{E403685A-F0DD-0445-8CF8-DB937AE8F918}"/>
              </a:ext>
            </a:extLst>
          </p:cNvPr>
          <p:cNvSpPr/>
          <p:nvPr/>
        </p:nvSpPr>
        <p:spPr>
          <a:xfrm>
            <a:off x="184987" y="2948491"/>
            <a:ext cx="11829664" cy="657349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2110880" y="374648"/>
            <a:ext cx="19256461" cy="981077"/>
          </a:xfrm>
        </p:spPr>
        <p:txBody>
          <a:bodyPr>
            <a:normAutofit/>
          </a:bodyPr>
          <a:lstStyle/>
          <a:p>
            <a:r>
              <a:rPr lang="de-DE" dirty="0" err="1">
                <a:solidFill>
                  <a:schemeClr val="tx1"/>
                </a:solidFill>
              </a:rPr>
              <a:t>Biophysics</a:t>
            </a:r>
            <a:r>
              <a:rPr lang="de-DE" dirty="0">
                <a:solidFill>
                  <a:schemeClr val="tx1"/>
                </a:solidFill>
              </a:rPr>
              <a:t> in FAIR Phase-0</a:t>
            </a:r>
          </a:p>
        </p:txBody>
      </p:sp>
      <p:sp>
        <p:nvSpPr>
          <p:cNvPr id="348" name="Slide Number"/>
          <p:cNvSpPr txBox="1">
            <a:spLocks noGrp="1"/>
          </p:cNvSpPr>
          <p:nvPr>
            <p:ph type="sldNum" sz="quarter" idx="2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fld id="{86CB4B4D-7CA3-9044-876B-883B54F8677D}" type="slidenum">
              <a:rPr/>
              <a:t>28</a:t>
            </a:fld>
            <a:endParaRPr dirty="0"/>
          </a:p>
        </p:txBody>
      </p:sp>
      <p:sp>
        <p:nvSpPr>
          <p:cNvPr id="11" name="Rechteck 10"/>
          <p:cNvSpPr/>
          <p:nvPr/>
        </p:nvSpPr>
        <p:spPr>
          <a:xfrm>
            <a:off x="2353077" y="1636677"/>
            <a:ext cx="9028939" cy="1071643"/>
          </a:xfrm>
          <a:prstGeom prst="rect">
            <a:avLst/>
          </a:prstGeom>
          <a:gradFill>
            <a:gsLst>
              <a:gs pos="0">
                <a:schemeClr val="tx2"/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23"/>
            <a:r>
              <a:rPr lang="en-US" sz="4000" b="1" dirty="0">
                <a:solidFill>
                  <a:prstClr val="white"/>
                </a:solidFill>
              </a:rPr>
              <a:t>Space radiation protection</a:t>
            </a:r>
          </a:p>
        </p:txBody>
      </p:sp>
      <p:sp>
        <p:nvSpPr>
          <p:cNvPr id="12" name="Rechteck 10"/>
          <p:cNvSpPr/>
          <p:nvPr/>
        </p:nvSpPr>
        <p:spPr>
          <a:xfrm>
            <a:off x="13195323" y="1638189"/>
            <a:ext cx="9115429" cy="1071643"/>
          </a:xfrm>
          <a:prstGeom prst="rect">
            <a:avLst/>
          </a:prstGeom>
          <a:gradFill>
            <a:gsLst>
              <a:gs pos="0">
                <a:schemeClr val="tx2"/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23"/>
            <a:r>
              <a:rPr lang="en-US" sz="4000" b="1" dirty="0">
                <a:solidFill>
                  <a:prstClr val="white"/>
                </a:solidFill>
              </a:rPr>
              <a:t>Particle therapy</a:t>
            </a:r>
          </a:p>
        </p:txBody>
      </p:sp>
      <p:pic>
        <p:nvPicPr>
          <p:cNvPr id="13" name="Picture 8">
            <a:extLst>
              <a:ext uri="{FF2B5EF4-FFF2-40B4-BE49-F238E27FC236}">
                <a16:creationId xmlns:a16="http://schemas.microsoft.com/office/drawing/2014/main" id="{15A857A4-29C5-464B-93C4-E0E57A70063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7777" y="3000576"/>
            <a:ext cx="9588792" cy="6377704"/>
          </a:xfrm>
          <a:prstGeom prst="rect">
            <a:avLst/>
          </a:prstGeom>
        </p:spPr>
      </p:pic>
      <p:pic>
        <p:nvPicPr>
          <p:cNvPr id="14" name="Picture 3">
            <a:extLst>
              <a:ext uri="{FF2B5EF4-FFF2-40B4-BE49-F238E27FC236}">
                <a16:creationId xmlns:a16="http://schemas.microsoft.com/office/drawing/2014/main" id="{2C2BA699-541B-844B-BDFB-6D7E8618069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77251" y="2991696"/>
            <a:ext cx="4613413" cy="4613413"/>
          </a:xfrm>
          <a:prstGeom prst="rect">
            <a:avLst/>
          </a:prstGeom>
        </p:spPr>
      </p:pic>
      <p:pic>
        <p:nvPicPr>
          <p:cNvPr id="15" name="Picture 4">
            <a:extLst>
              <a:ext uri="{FF2B5EF4-FFF2-40B4-BE49-F238E27FC236}">
                <a16:creationId xmlns:a16="http://schemas.microsoft.com/office/drawing/2014/main" id="{AF25C9AD-4E20-9E4C-ADC8-B0E52DE70D1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86751" y="3045111"/>
            <a:ext cx="6864392" cy="4504755"/>
          </a:xfrm>
          <a:prstGeom prst="rect">
            <a:avLst/>
          </a:prstGeom>
        </p:spPr>
      </p:pic>
      <p:sp>
        <p:nvSpPr>
          <p:cNvPr id="22" name="TextBox 7">
            <a:extLst>
              <a:ext uri="{FF2B5EF4-FFF2-40B4-BE49-F238E27FC236}">
                <a16:creationId xmlns:a16="http://schemas.microsoft.com/office/drawing/2014/main" id="{D53AEA63-6FC2-28AE-FB6B-BDB8797DC35E}"/>
              </a:ext>
            </a:extLst>
          </p:cNvPr>
          <p:cNvSpPr txBox="1"/>
          <p:nvPr/>
        </p:nvSpPr>
        <p:spPr>
          <a:xfrm>
            <a:off x="0" y="9388602"/>
            <a:ext cx="11915083" cy="333937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90499" tIns="190499" rIns="190499" bIns="190499" numCol="1" spcCol="38100" rtlCol="0" anchor="ctr">
            <a:spAutoFit/>
          </a:bodyPr>
          <a:lstStyle/>
          <a:p>
            <a:pPr marL="1131161" marR="216749" indent="-914411" defTabSz="4857810">
              <a:buFont typeface="Arial" panose="020B0604020202020204" pitchFamily="34" charset="0"/>
              <a:buChar char="•"/>
            </a:pPr>
            <a:r>
              <a:rPr lang="en-US" dirty="0"/>
              <a:t>ESA reference facility for ground-based space radiation protection studies</a:t>
            </a:r>
          </a:p>
          <a:p>
            <a:pPr marL="1131161" marR="216749" indent="-914411" defTabSz="4857810">
              <a:buFont typeface="Arial" panose="020B0604020202020204" pitchFamily="34" charset="0"/>
              <a:buChar char="•"/>
            </a:pPr>
            <a:r>
              <a:rPr lang="en-US" dirty="0"/>
              <a:t>Current ESA-supported programs ongoing: IBER/IRES/ROSSINI/</a:t>
            </a:r>
            <a:r>
              <a:rPr lang="en-US" dirty="0" err="1"/>
              <a:t>GCRsim</a:t>
            </a:r>
            <a:endParaRPr lang="en-US" dirty="0"/>
          </a:p>
          <a:p>
            <a:pPr marL="1131161" marR="216749" indent="-914411" defTabSz="4857810">
              <a:buFont typeface="Arial" panose="020B0604020202020204" pitchFamily="34" charset="0"/>
              <a:buChar char="•"/>
            </a:pPr>
            <a:r>
              <a:rPr lang="en-US" dirty="0"/>
              <a:t>ESA/FAIR Summer School in Darmstadt</a:t>
            </a:r>
          </a:p>
          <a:p>
            <a:pPr marL="1131161" marR="216749" indent="-914411" defTabSz="4857810">
              <a:buFont typeface="Arial" panose="020B0604020202020204" pitchFamily="34" charset="0"/>
              <a:buChar char="•"/>
            </a:pPr>
            <a:r>
              <a:rPr lang="en-US" dirty="0"/>
              <a:t>EU programs: RADNEXT-HEARTS</a:t>
            </a:r>
          </a:p>
        </p:txBody>
      </p:sp>
      <p:sp>
        <p:nvSpPr>
          <p:cNvPr id="23" name="TextBox 34">
            <a:extLst>
              <a:ext uri="{FF2B5EF4-FFF2-40B4-BE49-F238E27FC236}">
                <a16:creationId xmlns:a16="http://schemas.microsoft.com/office/drawing/2014/main" id="{8E2DAA61-210A-BCE2-5039-2490EE520093}"/>
              </a:ext>
            </a:extLst>
          </p:cNvPr>
          <p:cNvSpPr txBox="1"/>
          <p:nvPr/>
        </p:nvSpPr>
        <p:spPr>
          <a:xfrm>
            <a:off x="11911743" y="9423282"/>
            <a:ext cx="12472259" cy="333937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90499" tIns="190499" rIns="190499" bIns="190499" numCol="1" spcCol="38100" rtlCol="0" anchor="ctr">
            <a:spAutoFit/>
          </a:bodyPr>
          <a:lstStyle/>
          <a:p>
            <a:pPr marL="1131161" marR="216749" indent="-914411" defTabSz="4857810">
              <a:buFont typeface="Arial" panose="020B0604020202020204" pitchFamily="34" charset="0"/>
              <a:buChar char="•"/>
            </a:pPr>
            <a:r>
              <a:rPr lang="en-US" dirty="0"/>
              <a:t>First European center to treat patients with high energy </a:t>
            </a:r>
            <a:r>
              <a:rPr lang="en-US" baseline="30000" dirty="0"/>
              <a:t>12</a:t>
            </a:r>
            <a:r>
              <a:rPr lang="en-US" dirty="0"/>
              <a:t>C-ions (440 patients treated on site)</a:t>
            </a:r>
          </a:p>
          <a:p>
            <a:pPr marL="1131161" marR="216749" indent="-914411" defTabSz="4857810">
              <a:buFont typeface="Arial" panose="020B0604020202020204" pitchFamily="34" charset="0"/>
              <a:buChar char="•"/>
            </a:pPr>
            <a:r>
              <a:rPr lang="en-US" dirty="0"/>
              <a:t>Now extensive research program in particle therapy covering from nuclear physics to molecular biology</a:t>
            </a:r>
          </a:p>
          <a:p>
            <a:pPr marL="1131161" marR="216749" indent="-914411" defTabSz="4857810">
              <a:buFont typeface="Arial" panose="020B0604020202020204" pitchFamily="34" charset="0"/>
              <a:buChar char="•"/>
            </a:pPr>
            <a:r>
              <a:rPr lang="en-US" dirty="0"/>
              <a:t>Work supported by BMBF, EU (INSPIRE, HITRI, ERC </a:t>
            </a:r>
            <a:r>
              <a:rPr lang="en-US" dirty="0" err="1"/>
              <a:t>AdG</a:t>
            </a:r>
            <a:r>
              <a:rPr lang="en-US" dirty="0"/>
              <a:t>), NIH</a:t>
            </a:r>
          </a:p>
        </p:txBody>
      </p:sp>
      <p:grpSp>
        <p:nvGrpSpPr>
          <p:cNvPr id="27" name="Picture 12">
            <a:extLst>
              <a:ext uri="{FF2B5EF4-FFF2-40B4-BE49-F238E27FC236}">
                <a16:creationId xmlns:a16="http://schemas.microsoft.com/office/drawing/2014/main" id="{0BDF1727-7B9A-CF42-93AD-1F0261941954}"/>
              </a:ext>
            </a:extLst>
          </p:cNvPr>
          <p:cNvGrpSpPr>
            <a:grpSpLocks noChangeAspect="1"/>
          </p:cNvGrpSpPr>
          <p:nvPr/>
        </p:nvGrpSpPr>
        <p:grpSpPr>
          <a:xfrm>
            <a:off x="55749" y="81899"/>
            <a:ext cx="1666762" cy="1566574"/>
            <a:chOff x="0" y="0"/>
            <a:chExt cx="1820946" cy="1711489"/>
          </a:xfrm>
        </p:grpSpPr>
        <p:sp>
          <p:nvSpPr>
            <p:cNvPr id="28" name="Rectangle">
              <a:extLst>
                <a:ext uri="{FF2B5EF4-FFF2-40B4-BE49-F238E27FC236}">
                  <a16:creationId xmlns:a16="http://schemas.microsoft.com/office/drawing/2014/main" id="{5BD17868-34E2-2E49-B3D6-3F2A7CD602A5}"/>
                </a:ext>
              </a:extLst>
            </p:cNvPr>
            <p:cNvSpPr/>
            <p:nvPr/>
          </p:nvSpPr>
          <p:spPr>
            <a:xfrm>
              <a:off x="0" y="0"/>
              <a:ext cx="1820947" cy="171149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35718" tIns="35718" rIns="35718" bIns="35718" numCol="1" anchor="ctr">
              <a:noAutofit/>
            </a:bodyPr>
            <a:lstStyle/>
            <a:p>
              <a:pPr indent="40640" defTabSz="910828"/>
              <a:endParaRPr sz="900"/>
            </a:p>
          </p:txBody>
        </p:sp>
        <p:pic>
          <p:nvPicPr>
            <p:cNvPr id="29" name="image74.tif" descr="image74.tif">
              <a:extLst>
                <a:ext uri="{FF2B5EF4-FFF2-40B4-BE49-F238E27FC236}">
                  <a16:creationId xmlns:a16="http://schemas.microsoft.com/office/drawing/2014/main" id="{B2F4815F-7C55-E541-835A-3A4F2242DE3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1820947" cy="171149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2334038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lide Number Placeholder 45">
            <a:extLst>
              <a:ext uri="{FF2B5EF4-FFF2-40B4-BE49-F238E27FC236}">
                <a16:creationId xmlns:a16="http://schemas.microsoft.com/office/drawing/2014/main" id="{F41D2B1D-20B8-BF0A-965F-AB2E576E2849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81281" marR="81281" rtl="0"/>
            <a:fld id="{86CB4B4D-7CA3-9044-876B-883B54F8677D}" type="slidenum">
              <a:rPr lang="en-US">
                <a:uFill>
                  <a:solidFill>
                    <a:srgbClr val="000000"/>
                  </a:solidFill>
                </a:uFill>
                <a:latin typeface="Arial"/>
                <a:sym typeface="Arial"/>
              </a:rPr>
              <a:pPr marL="81281" marR="81281" rtl="0"/>
              <a:t>29</a:t>
            </a:fld>
            <a:endParaRPr lang="en-US" dirty="0">
              <a:uFill>
                <a:solidFill>
                  <a:srgbClr val="000000"/>
                </a:solidFill>
              </a:uFill>
              <a:latin typeface="Arial"/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AF4B009-A0FC-444C-3E86-E5E69D03A50C}"/>
              </a:ext>
            </a:extLst>
          </p:cNvPr>
          <p:cNvSpPr txBox="1"/>
          <p:nvPr/>
        </p:nvSpPr>
        <p:spPr>
          <a:xfrm>
            <a:off x="0" y="10431232"/>
            <a:ext cx="16701792" cy="291011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190499" rIns="190499" bIns="190499" numCol="1" spcCol="36000" rtlCol="0" anchor="ctr">
            <a:noAutofit/>
          </a:bodyPr>
          <a:lstStyle/>
          <a:p>
            <a:pPr marL="1131161" marR="216749" indent="-626408" defTabSz="4857810" rtl="0" hangingPunct="0">
              <a:buSzPct val="99000"/>
              <a:buFont typeface="Wingdings" pitchFamily="2" charset="2"/>
              <a:buChar char="§"/>
            </a:pPr>
            <a:r>
              <a:rPr lang="en-US" sz="3733" dirty="0">
                <a:uFill>
                  <a:solidFill>
                    <a:srgbClr val="000000"/>
                  </a:solidFill>
                </a:uFill>
                <a:latin typeface="Arial"/>
                <a:sym typeface="Arial"/>
              </a:rPr>
              <a:t>Prototype setup with online Raman spectroscopy ready</a:t>
            </a:r>
          </a:p>
          <a:p>
            <a:pPr marL="1131161" marR="216749" indent="-626408" defTabSz="4857810" rtl="0" hangingPunct="0">
              <a:buSzPct val="99000"/>
              <a:buFont typeface="Wingdings" pitchFamily="2" charset="2"/>
              <a:buChar char="§"/>
            </a:pPr>
            <a:r>
              <a:rPr lang="en-US" sz="3733" dirty="0">
                <a:uFill>
                  <a:solidFill>
                    <a:srgbClr val="000000"/>
                  </a:solidFill>
                </a:uFill>
                <a:latin typeface="Arial"/>
                <a:sym typeface="Arial"/>
              </a:rPr>
              <a:t>Total space: ~ 2 x 3 m</a:t>
            </a:r>
            <a:r>
              <a:rPr lang="en-US" sz="3733" baseline="30000" dirty="0">
                <a:uFill>
                  <a:solidFill>
                    <a:srgbClr val="000000"/>
                  </a:solidFill>
                </a:uFill>
                <a:latin typeface="Arial"/>
                <a:sym typeface="Arial"/>
              </a:rPr>
              <a:t>2</a:t>
            </a:r>
          </a:p>
          <a:p>
            <a:pPr marL="1131161" marR="216749" indent="-626408" defTabSz="4857810" rtl="0" hangingPunct="0">
              <a:buSzPct val="99000"/>
              <a:buFont typeface="Wingdings" pitchFamily="2" charset="2"/>
              <a:buChar char="§"/>
            </a:pPr>
            <a:r>
              <a:rPr lang="en-US" sz="3733" dirty="0">
                <a:uFill>
                  <a:solidFill>
                    <a:srgbClr val="000000"/>
                  </a:solidFill>
                </a:uFill>
                <a:latin typeface="Arial"/>
                <a:sym typeface="Arial"/>
              </a:rPr>
              <a:t>Further developments in 2023-2025 (collimation, automatic sample exchange system, remote control of motors …)</a:t>
            </a:r>
          </a:p>
          <a:p>
            <a:pPr marL="1131161" marR="216749" indent="-626408" defTabSz="4857810" rtl="0" hangingPunct="0">
              <a:buSzPct val="99000"/>
              <a:buFont typeface="Wingdings" pitchFamily="2" charset="2"/>
              <a:buChar char="§"/>
            </a:pPr>
            <a:r>
              <a:rPr lang="en-US" sz="3733" dirty="0">
                <a:uFill>
                  <a:solidFill>
                    <a:srgbClr val="000000"/>
                  </a:solidFill>
                </a:uFill>
                <a:latin typeface="Arial"/>
                <a:sym typeface="Arial"/>
              </a:rPr>
              <a:t>Ready for APPA-Cave and FAIR day-1 exp</a:t>
            </a:r>
          </a:p>
        </p:txBody>
      </p:sp>
      <p:pic>
        <p:nvPicPr>
          <p:cNvPr id="19" name="Picture 2" descr="Academic competence – the role of institutional support and student  diversity (StuFHe) : Fakultät für Erziehungswissenschaft : Universität  Hamburg">
            <a:extLst>
              <a:ext uri="{FF2B5EF4-FFF2-40B4-BE49-F238E27FC236}">
                <a16:creationId xmlns:a16="http://schemas.microsoft.com/office/drawing/2014/main" id="{09DD7DB9-0370-34F8-30C7-9A048F1F1B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1659301" y="3467300"/>
            <a:ext cx="2724699" cy="1518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>
            <a:extLst>
              <a:ext uri="{FF2B5EF4-FFF2-40B4-BE49-F238E27FC236}">
                <a16:creationId xmlns:a16="http://schemas.microsoft.com/office/drawing/2014/main" id="{1830DE73-3EFF-E860-FCB7-5E7181B74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686021" y="4985888"/>
            <a:ext cx="2485952" cy="984885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6EB83C-B5BB-C240-281B-0C13BCDE3F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High-pressure irradiation setup I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9350FE8-FC15-758A-63E5-3B14A00F38D9}"/>
              </a:ext>
            </a:extLst>
          </p:cNvPr>
          <p:cNvGrpSpPr>
            <a:grpSpLocks noChangeAspect="1"/>
          </p:cNvGrpSpPr>
          <p:nvPr/>
        </p:nvGrpSpPr>
        <p:grpSpPr>
          <a:xfrm>
            <a:off x="319897" y="2113620"/>
            <a:ext cx="18911011" cy="7559720"/>
            <a:chOff x="-82235" y="812136"/>
            <a:chExt cx="12217085" cy="4883813"/>
          </a:xfrm>
          <a:noFill/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301038A-58CF-5E70-99D8-64ECC73EF6E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150" y="1162050"/>
              <a:ext cx="12077700" cy="4533899"/>
            </a:xfrm>
            <a:prstGeom prst="rect">
              <a:avLst/>
            </a:prstGeom>
            <a:grpFill/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3CB9369-E304-6F0A-F0F8-7FC85E0489D3}"/>
                </a:ext>
              </a:extLst>
            </p:cNvPr>
            <p:cNvSpPr/>
            <p:nvPr/>
          </p:nvSpPr>
          <p:spPr>
            <a:xfrm rot="21238191">
              <a:off x="-82235" y="2482969"/>
              <a:ext cx="4469415" cy="147286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81281" marR="81281" algn="ctr" defTabSz="1821679" rtl="0" hangingPunct="0"/>
              <a:endParaRPr lang="en-US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rial"/>
                <a:sym typeface="Arial"/>
              </a:endParaRP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448942DD-1598-C012-8047-26E6F26352A8}"/>
                </a:ext>
              </a:extLst>
            </p:cNvPr>
            <p:cNvCxnSpPr/>
            <p:nvPr/>
          </p:nvCxnSpPr>
          <p:spPr>
            <a:xfrm flipV="1">
              <a:off x="4422000" y="2206819"/>
              <a:ext cx="1065082" cy="124038"/>
            </a:xfrm>
            <a:prstGeom prst="straightConnector1">
              <a:avLst/>
            </a:prstGeom>
            <a:grpFill/>
            <a:ln w="28575">
              <a:solidFill>
                <a:srgbClr val="FFFF00"/>
              </a:solidFill>
              <a:tailEnd type="diamond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679AE4F-5994-B3F0-8739-C047B3C60AA1}"/>
                </a:ext>
              </a:extLst>
            </p:cNvPr>
            <p:cNvSpPr txBox="1"/>
            <p:nvPr/>
          </p:nvSpPr>
          <p:spPr>
            <a:xfrm>
              <a:off x="3407931" y="812136"/>
              <a:ext cx="1315819" cy="351231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marL="81281" marR="81281" defTabSz="1821679" rtl="0" hangingPunct="0"/>
              <a:r>
                <a:rPr lang="en-US" sz="2933">
                  <a:uFill>
                    <a:solidFill>
                      <a:srgbClr val="000000"/>
                    </a:solidFill>
                  </a:uFill>
                  <a:latin typeface="Arial"/>
                  <a:sym typeface="Arial"/>
                </a:rPr>
                <a:t>Collimator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51C1668-F15E-C0EE-DF72-2F05BCAF6FF1}"/>
                </a:ext>
              </a:extLst>
            </p:cNvPr>
            <p:cNvSpPr txBox="1"/>
            <p:nvPr/>
          </p:nvSpPr>
          <p:spPr>
            <a:xfrm>
              <a:off x="6043005" y="1453328"/>
              <a:ext cx="1695218" cy="240257"/>
            </a:xfrm>
            <a:prstGeom prst="rect">
              <a:avLst/>
            </a:prstGeom>
            <a:noFill/>
          </p:spPr>
          <p:txBody>
            <a:bodyPr wrap="square" lIns="96000" tIns="0" rIns="96000" bIns="0" rtlCol="0">
              <a:spAutoFit/>
            </a:bodyPr>
            <a:lstStyle/>
            <a:p>
              <a:pPr marL="0" marR="81281" algn="ctr" defTabSz="1821679" rtl="0" hangingPunct="0">
                <a:lnSpc>
                  <a:spcPts val="2933"/>
                </a:lnSpc>
              </a:pPr>
              <a:r>
                <a:rPr lang="en-US" sz="2800">
                  <a:uFill>
                    <a:solidFill>
                      <a:srgbClr val="000000"/>
                    </a:solidFill>
                  </a:uFill>
                  <a:latin typeface="Arial"/>
                  <a:sym typeface="Arial"/>
                </a:rPr>
                <a:t>Raman Head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754F4E14-9665-4F88-295C-5D15AE5B9C5D}"/>
                </a:ext>
              </a:extLst>
            </p:cNvPr>
            <p:cNvSpPr txBox="1"/>
            <p:nvPr/>
          </p:nvSpPr>
          <p:spPr>
            <a:xfrm>
              <a:off x="8133330" y="1525556"/>
              <a:ext cx="3876669" cy="45731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81281" marR="81281" defTabSz="1821679" rtl="0" hangingPunct="0">
                <a:lnSpc>
                  <a:spcPts val="4800"/>
                </a:lnSpc>
              </a:pPr>
              <a:r>
                <a:rPr lang="en-US" sz="2933">
                  <a:uFill>
                    <a:solidFill>
                      <a:srgbClr val="000000"/>
                    </a:solidFill>
                  </a:uFill>
                  <a:latin typeface="Arial"/>
                  <a:sym typeface="Arial"/>
                </a:rPr>
                <a:t>Optical fibers to spectrometer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FFBDFCDF-0B0B-5E2E-DE75-B7F8CC9AD6A4}"/>
                </a:ext>
              </a:extLst>
            </p:cNvPr>
            <p:cNvSpPr txBox="1"/>
            <p:nvPr/>
          </p:nvSpPr>
          <p:spPr>
            <a:xfrm>
              <a:off x="4954541" y="1474052"/>
              <a:ext cx="1065082" cy="45731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81281" marR="81281" algn="ctr" defTabSz="1821679" rtl="0" hangingPunct="0">
                <a:lnSpc>
                  <a:spcPts val="4800"/>
                </a:lnSpc>
              </a:pPr>
              <a:r>
                <a:rPr lang="en-US" sz="2933">
                  <a:uFill>
                    <a:solidFill>
                      <a:srgbClr val="000000"/>
                    </a:solidFill>
                  </a:uFill>
                  <a:latin typeface="Arial"/>
                  <a:sym typeface="Arial"/>
                </a:rPr>
                <a:t>DAC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F5F86A7B-92E6-E447-EE28-5BC841EFF0AC}"/>
                </a:ext>
              </a:extLst>
            </p:cNvPr>
            <p:cNvSpPr txBox="1"/>
            <p:nvPr/>
          </p:nvSpPr>
          <p:spPr>
            <a:xfrm>
              <a:off x="1749702" y="1574837"/>
              <a:ext cx="1486238" cy="45731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81281" marR="81281" algn="ctr" defTabSz="1821679" rtl="0" hangingPunct="0">
                <a:lnSpc>
                  <a:spcPts val="4800"/>
                </a:lnSpc>
              </a:pPr>
              <a:r>
                <a:rPr lang="en-US" sz="2933">
                  <a:uFill>
                    <a:solidFill>
                      <a:srgbClr val="000000"/>
                    </a:solidFill>
                  </a:uFill>
                  <a:latin typeface="Arial"/>
                  <a:sym typeface="Arial"/>
                </a:rPr>
                <a:t>Camera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D46E9BDE-5F73-5148-AC87-9AC29A3FA33B}"/>
                </a:ext>
              </a:extLst>
            </p:cNvPr>
            <p:cNvSpPr txBox="1"/>
            <p:nvPr/>
          </p:nvSpPr>
          <p:spPr>
            <a:xfrm rot="21184125">
              <a:off x="736184" y="2581916"/>
              <a:ext cx="1583382" cy="45731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81281" marR="81281" algn="ctr" defTabSz="1821679" rtl="0" hangingPunct="0">
                <a:lnSpc>
                  <a:spcPts val="4800"/>
                </a:lnSpc>
              </a:pPr>
              <a:r>
                <a:rPr lang="en-US" sz="2933">
                  <a:uFill>
                    <a:solidFill>
                      <a:srgbClr val="000000"/>
                    </a:solidFill>
                  </a:uFill>
                  <a:latin typeface="Arial"/>
                  <a:sym typeface="Arial"/>
                </a:rPr>
                <a:t>Ion beam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9D91EB0A-97DE-6C1C-D9DF-F51B5CB266DE}"/>
                </a:ext>
              </a:extLst>
            </p:cNvPr>
            <p:cNvSpPr txBox="1"/>
            <p:nvPr/>
          </p:nvSpPr>
          <p:spPr>
            <a:xfrm>
              <a:off x="1216448" y="4144164"/>
              <a:ext cx="1867787" cy="351231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marL="81281" marR="81281" defTabSz="1821679" rtl="0" hangingPunct="0"/>
              <a:r>
                <a:rPr lang="en-US" sz="2933">
                  <a:uFill>
                    <a:solidFill>
                      <a:srgbClr val="000000"/>
                    </a:solidFill>
                  </a:uFill>
                  <a:latin typeface="Arial"/>
                  <a:sym typeface="Arial"/>
                </a:rPr>
                <a:t>Motorized axes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C8A0FE13-CC0E-648C-3CC0-C37634A8BC06}"/>
                </a:ext>
              </a:extLst>
            </p:cNvPr>
            <p:cNvSpPr txBox="1"/>
            <p:nvPr/>
          </p:nvSpPr>
          <p:spPr>
            <a:xfrm>
              <a:off x="3043488" y="5045184"/>
              <a:ext cx="2937820" cy="37778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81281" marR="81281" defTabSz="1821679" rtl="0" hangingPunct="0"/>
              <a:r>
                <a:rPr lang="en-US">
                  <a:uFill>
                    <a:solidFill>
                      <a:srgbClr val="000000"/>
                    </a:solidFill>
                  </a:uFill>
                  <a:latin typeface="Arial"/>
                  <a:sym typeface="Arial"/>
                </a:rPr>
                <a:t>Laser table (1 x 1 m) 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26F8BAA8-928D-EA22-35BE-CE4FCDED225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427519" y="7192587"/>
            <a:ext cx="8977912" cy="654543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15DE9F3-94D4-85BF-8B07-CA0166EBFE47}"/>
              </a:ext>
            </a:extLst>
          </p:cNvPr>
          <p:cNvSpPr txBox="1"/>
          <p:nvPr/>
        </p:nvSpPr>
        <p:spPr>
          <a:xfrm>
            <a:off x="15682258" y="7485604"/>
            <a:ext cx="2671565" cy="584775"/>
          </a:xfrm>
          <a:prstGeom prst="rect">
            <a:avLst/>
          </a:prstGeom>
          <a:solidFill>
            <a:srgbClr val="FF9300"/>
          </a:solidFill>
        </p:spPr>
        <p:txBody>
          <a:bodyPr wrap="none" rtlCol="0">
            <a:spAutoFit/>
          </a:bodyPr>
          <a:lstStyle/>
          <a:p>
            <a:pPr marL="81281" marR="81281" defTabSz="1821679" rtl="0" hangingPunct="0"/>
            <a:r>
              <a:rPr lang="en-US">
                <a:uFill>
                  <a:solidFill>
                    <a:srgbClr val="000000"/>
                  </a:solidFill>
                </a:uFill>
                <a:latin typeface="Arial"/>
                <a:sym typeface="Arial"/>
              </a:rPr>
              <a:t>Mobile setup</a:t>
            </a:r>
          </a:p>
        </p:txBody>
      </p:sp>
    </p:spTree>
    <p:extLst>
      <p:ext uri="{BB962C8B-B14F-4D97-AF65-F5344CB8AC3E}">
        <p14:creationId xmlns:p14="http://schemas.microsoft.com/office/powerpoint/2010/main" val="280523103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89" name="output_video">
            <a:hlinkClick r:id="" action="ppaction://media"/>
            <a:extLst>
              <a:ext uri="{FF2B5EF4-FFF2-40B4-BE49-F238E27FC236}">
                <a16:creationId xmlns:a16="http://schemas.microsoft.com/office/drawing/2014/main" id="{0822E57A-CCBF-ACCC-124B-794AF993F77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7584" y="1792544"/>
            <a:ext cx="13038301" cy="8017784"/>
          </a:xfrm>
          <a:prstGeom prst="rect">
            <a:avLst/>
          </a:prstGeo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3551041" y="374648"/>
            <a:ext cx="17816300" cy="981077"/>
          </a:xfrm>
        </p:spPr>
        <p:txBody>
          <a:bodyPr>
            <a:normAutofit/>
          </a:bodyPr>
          <a:lstStyle/>
          <a:p>
            <a:r>
              <a:rPr lang="de-DE" dirty="0" smtClean="0">
                <a:solidFill>
                  <a:schemeClr val="tx1"/>
                </a:solidFill>
              </a:rPr>
              <a:t>Updates </a:t>
            </a:r>
            <a:r>
              <a:rPr lang="de-DE" dirty="0" err="1" smtClean="0">
                <a:solidFill>
                  <a:schemeClr val="tx1"/>
                </a:solidFill>
              </a:rPr>
              <a:t>from</a:t>
            </a:r>
            <a:r>
              <a:rPr lang="de-DE" dirty="0" smtClean="0">
                <a:solidFill>
                  <a:schemeClr val="tx1"/>
                </a:solidFill>
              </a:rPr>
              <a:t> FAIR </a:t>
            </a:r>
            <a:r>
              <a:rPr lang="de-DE" dirty="0" smtClean="0">
                <a:solidFill>
                  <a:schemeClr val="tx1"/>
                </a:solidFill>
              </a:rPr>
              <a:t>Phase-0 </a:t>
            </a:r>
            <a:r>
              <a:rPr lang="de-DE" dirty="0" smtClean="0">
                <a:solidFill>
                  <a:schemeClr val="tx1"/>
                </a:solidFill>
              </a:rPr>
              <a:t>(</a:t>
            </a:r>
            <a:r>
              <a:rPr lang="de-DE" dirty="0" err="1" smtClean="0">
                <a:solidFill>
                  <a:schemeClr val="tx1"/>
                </a:solidFill>
              </a:rPr>
              <a:t>February</a:t>
            </a:r>
            <a:r>
              <a:rPr lang="de-DE" dirty="0" smtClean="0">
                <a:solidFill>
                  <a:schemeClr val="tx1"/>
                </a:solidFill>
              </a:rPr>
              <a:t> </a:t>
            </a:r>
            <a:r>
              <a:rPr lang="de-DE" dirty="0" smtClean="0">
                <a:solidFill>
                  <a:schemeClr val="tx1"/>
                </a:solidFill>
              </a:rPr>
              <a:t>2024)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348" name="Slide Number"/>
          <p:cNvSpPr txBox="1">
            <a:spLocks noGrp="1"/>
          </p:cNvSpPr>
          <p:nvPr>
            <p:ph type="sldNum" sz="quarter" idx="2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fld id="{86CB4B4D-7CA3-9044-876B-883B54F8677D}" type="slidenum">
              <a:rPr/>
              <a:t>3</a:t>
            </a:fld>
            <a:endParaRPr dirty="0"/>
          </a:p>
        </p:txBody>
      </p:sp>
      <p:sp>
        <p:nvSpPr>
          <p:cNvPr id="65" name="Inhaltsplatzhalter 9"/>
          <p:cNvSpPr txBox="1">
            <a:spLocks/>
          </p:cNvSpPr>
          <p:nvPr/>
        </p:nvSpPr>
        <p:spPr bwMode="auto">
          <a:xfrm>
            <a:off x="300000" y="8370168"/>
            <a:ext cx="8147584" cy="4032448"/>
          </a:xfrm>
          <a:prstGeom prst="rect">
            <a:avLst/>
          </a:prstGeom>
        </p:spPr>
        <p:txBody>
          <a:bodyPr/>
          <a:lstStyle>
            <a:lvl1pPr marL="457200" marR="0" indent="-457200" algn="l" defTabSz="182880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defRPr sz="5600" b="0" i="0" u="none" strike="noStrike" cap="none" spc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lvl1pPr>
            <a:lvl2pPr marL="990600" marR="0" indent="-533400" algn="l" defTabSz="182880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defRPr sz="5600" b="0" i="0" u="none" strike="noStrike" cap="none" spc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lvl2pPr>
            <a:lvl3pPr marL="1554479" marR="0" indent="-640079" algn="l" defTabSz="182880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defRPr sz="5600" b="0" i="0" u="none" strike="noStrike" cap="none" spc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lvl3pPr>
            <a:lvl4pPr marL="2082800" marR="0" indent="-711200" algn="l" defTabSz="182880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defRPr sz="5600" b="0" i="0" u="none" strike="noStrike" cap="none" spc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lvl4pPr>
            <a:lvl5pPr marL="2540000" marR="0" indent="-711200" algn="l" defTabSz="182880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defRPr sz="5600" b="0" i="0" u="none" strike="noStrike" cap="none" spc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lvl5pPr>
            <a:lvl6pPr marL="2997200" marR="0" indent="-711200" algn="l" defTabSz="182880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defRPr sz="5600" b="0" i="0" u="none" strike="noStrike" cap="none" spc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lvl6pPr>
            <a:lvl7pPr marL="3454399" marR="0" indent="-711200" algn="l" defTabSz="182880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defRPr sz="5600" b="0" i="0" u="none" strike="noStrike" cap="none" spc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lvl7pPr>
            <a:lvl8pPr marL="3911600" marR="0" indent="-711200" algn="l" defTabSz="182880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defRPr sz="5600" b="0" i="0" u="none" strike="noStrike" cap="none" spc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lvl8pPr>
            <a:lvl9pPr marL="4368800" marR="0" indent="-711200" algn="l" defTabSz="182880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defRPr sz="5600" b="0" i="0" u="none" strike="noStrike" cap="none" spc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lvl9pPr>
          </a:lstStyle>
          <a:p>
            <a:endParaRPr lang="en-US" sz="3733" dirty="0"/>
          </a:p>
        </p:txBody>
      </p:sp>
      <p:pic>
        <p:nvPicPr>
          <p:cNvPr id="84" name="Picture 4">
            <a:extLst>
              <a:ext uri="{FF2B5EF4-FFF2-40B4-BE49-F238E27FC236}">
                <a16:creationId xmlns:a16="http://schemas.microsoft.com/office/drawing/2014/main" id="{4FCBD5C8-5E75-3004-8C22-DB56F829BE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94287" y="3056697"/>
            <a:ext cx="2832125" cy="1147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2">
            <a:extLst>
              <a:ext uri="{FF2B5EF4-FFF2-40B4-BE49-F238E27FC236}">
                <a16:creationId xmlns:a16="http://schemas.microsoft.com/office/drawing/2014/main" id="{2AB94644-0946-A9CE-3ECF-3EDB05D4C9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6953" y="4234896"/>
            <a:ext cx="2787048" cy="2623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Image" descr="Image">
            <a:extLst>
              <a:ext uri="{FF2B5EF4-FFF2-40B4-BE49-F238E27FC236}">
                <a16:creationId xmlns:a16="http://schemas.microsoft.com/office/drawing/2014/main" id="{49B43A28-B574-341F-2634-2C81BC7FD79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b="20565"/>
          <a:stretch>
            <a:fillRect/>
          </a:stretch>
        </p:blipFill>
        <p:spPr>
          <a:xfrm>
            <a:off x="21897046" y="7045532"/>
            <a:ext cx="2053509" cy="1003816"/>
          </a:xfrm>
          <a:prstGeom prst="rect">
            <a:avLst/>
          </a:prstGeom>
          <a:ln w="12700">
            <a:miter lim="400000"/>
          </a:ln>
        </p:spPr>
      </p:pic>
      <p:pic>
        <p:nvPicPr>
          <p:cNvPr id="87" name="Image" descr="Image">
            <a:extLst>
              <a:ext uri="{FF2B5EF4-FFF2-40B4-BE49-F238E27FC236}">
                <a16:creationId xmlns:a16="http://schemas.microsoft.com/office/drawing/2014/main" id="{15FB93AC-9509-CCB8-0F5B-A81848B5E510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5134" b="16030"/>
          <a:stretch>
            <a:fillRect/>
          </a:stretch>
        </p:blipFill>
        <p:spPr>
          <a:xfrm>
            <a:off x="21897048" y="8527253"/>
            <a:ext cx="2156229" cy="1430464"/>
          </a:xfrm>
          <a:prstGeom prst="rect">
            <a:avLst/>
          </a:prstGeom>
          <a:ln w="12700">
            <a:miter lim="400000"/>
          </a:ln>
        </p:spPr>
      </p:pic>
      <p:pic>
        <p:nvPicPr>
          <p:cNvPr id="88" name="Picture 50" descr="Picture 50">
            <a:extLst>
              <a:ext uri="{FF2B5EF4-FFF2-40B4-BE49-F238E27FC236}">
                <a16:creationId xmlns:a16="http://schemas.microsoft.com/office/drawing/2014/main" id="{306272E8-C795-16B0-CB38-42D6A526CA7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647751" y="10345472"/>
            <a:ext cx="2552099" cy="1336027"/>
          </a:xfrm>
          <a:prstGeom prst="rect">
            <a:avLst/>
          </a:prstGeom>
          <a:ln w="12700">
            <a:miter lim="400000"/>
          </a:ln>
        </p:spPr>
      </p:pic>
      <p:sp>
        <p:nvSpPr>
          <p:cNvPr id="90" name="TextBox 7">
            <a:extLst>
              <a:ext uri="{FF2B5EF4-FFF2-40B4-BE49-F238E27FC236}">
                <a16:creationId xmlns:a16="http://schemas.microsoft.com/office/drawing/2014/main" id="{7FAB9010-1722-AE3E-8409-B8525F1E402D}"/>
              </a:ext>
            </a:extLst>
          </p:cNvPr>
          <p:cNvSpPr txBox="1"/>
          <p:nvPr/>
        </p:nvSpPr>
        <p:spPr>
          <a:xfrm>
            <a:off x="9046675" y="10386392"/>
            <a:ext cx="12214251" cy="2544030"/>
          </a:xfrm>
          <a:prstGeom prst="rect">
            <a:avLst/>
          </a:prstGeom>
        </p:spPr>
        <p:txBody>
          <a:bodyPr vert="horz" wrap="square" lIns="243840" tIns="121920" rIns="243840" bIns="121920" rtlCol="0" anchor="t">
            <a:spAutoFit/>
          </a:bodyPr>
          <a:lstStyle/>
          <a:p>
            <a:pPr algn="l"/>
            <a:r>
              <a:rPr lang="en-US" sz="3733" dirty="0"/>
              <a:t>The LMU PET detector installed in Cave M and a video showing the accumulation of </a:t>
            </a:r>
            <a:r>
              <a:rPr lang="en-US" sz="3733" dirty="0">
                <a:latin typeface="Symbol" pitchFamily="2" charset="2"/>
              </a:rPr>
              <a:t>b</a:t>
            </a:r>
            <a:r>
              <a:rPr lang="en-US" sz="3733" baseline="30000" dirty="0"/>
              <a:t>+</a:t>
            </a:r>
            <a:r>
              <a:rPr lang="en-US" sz="3733" dirty="0"/>
              <a:t> activity in a tumour on the neck of a mouse, close to the spinal cord (organ at risk) following irradiation with </a:t>
            </a:r>
            <a:r>
              <a:rPr lang="en-US" sz="3733" baseline="30000" dirty="0"/>
              <a:t>11</a:t>
            </a:r>
            <a:r>
              <a:rPr lang="en-US" sz="3733" dirty="0"/>
              <a:t>C</a:t>
            </a:r>
          </a:p>
        </p:txBody>
      </p:sp>
      <p:sp>
        <p:nvSpPr>
          <p:cNvPr id="8" name="Textfeld 7"/>
          <p:cNvSpPr txBox="1"/>
          <p:nvPr/>
        </p:nvSpPr>
        <p:spPr bwMode="auto">
          <a:xfrm>
            <a:off x="382688" y="8874224"/>
            <a:ext cx="7271533" cy="1077218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 rtlCol="0">
            <a:spAutoFit/>
          </a:bodyPr>
          <a:lstStyle/>
          <a:p>
            <a:r>
              <a:rPr lang="de-DE" dirty="0" smtClean="0"/>
              <a:t>BIOMAT </a:t>
            </a:r>
            <a:r>
              <a:rPr lang="de-DE" dirty="0" smtClean="0"/>
              <a:t>Work Package</a:t>
            </a:r>
            <a:endParaRPr lang="de-DE" dirty="0" smtClean="0"/>
          </a:p>
          <a:p>
            <a:r>
              <a:rPr lang="de-DE" smtClean="0"/>
              <a:t>1.3.5.10 </a:t>
            </a:r>
            <a:r>
              <a:rPr lang="de-DE" dirty="0" smtClean="0"/>
              <a:t>„</a:t>
            </a:r>
            <a:r>
              <a:rPr lang="el-GR" dirty="0" smtClean="0"/>
              <a:t>γ</a:t>
            </a:r>
            <a:r>
              <a:rPr lang="de-DE" dirty="0" smtClean="0"/>
              <a:t>-PET hybrid </a:t>
            </a:r>
            <a:r>
              <a:rPr lang="de-DE" dirty="0" err="1" smtClean="0"/>
              <a:t>detector</a:t>
            </a:r>
            <a:r>
              <a:rPr lang="de-DE" dirty="0" smtClean="0"/>
              <a:t>“</a:t>
            </a:r>
            <a:endParaRPr lang="de-DE" dirty="0"/>
          </a:p>
        </p:txBody>
      </p:sp>
      <p:pic>
        <p:nvPicPr>
          <p:cNvPr id="83" name="Picture 11" descr="A machine with many wires&#10;&#10;Description automatically generated">
            <a:extLst>
              <a:ext uri="{FF2B5EF4-FFF2-40B4-BE49-F238E27FC236}">
                <a16:creationId xmlns:a16="http://schemas.microsoft.com/office/drawing/2014/main" id="{6A2B8DFA-B8C2-E92A-842A-E4C84487C4E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6742" y="2321496"/>
            <a:ext cx="8226019" cy="6287489"/>
          </a:xfrm>
          <a:prstGeom prst="rect">
            <a:avLst/>
          </a:prstGeom>
        </p:spPr>
      </p:pic>
      <p:grpSp>
        <p:nvGrpSpPr>
          <p:cNvPr id="6" name="Gruppieren 5"/>
          <p:cNvGrpSpPr/>
          <p:nvPr/>
        </p:nvGrpSpPr>
        <p:grpSpPr>
          <a:xfrm>
            <a:off x="7985684" y="2314655"/>
            <a:ext cx="14004257" cy="7211913"/>
            <a:chOff x="7985684" y="2314655"/>
            <a:chExt cx="14004257" cy="7211913"/>
          </a:xfrm>
        </p:grpSpPr>
        <p:pic>
          <p:nvPicPr>
            <p:cNvPr id="36" name="Grafik 4">
              <a:extLst>
                <a:ext uri="{FF2B5EF4-FFF2-40B4-BE49-F238E27FC236}">
                  <a16:creationId xmlns:a16="http://schemas.microsoft.com/office/drawing/2014/main" id="{FF5E877A-5E43-6B43-0582-6C1C7DFB2B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96830" y="2314655"/>
              <a:ext cx="6893111" cy="7162223"/>
            </a:xfrm>
            <a:prstGeom prst="rect">
              <a:avLst/>
            </a:prstGeom>
          </p:spPr>
        </p:pic>
        <p:grpSp>
          <p:nvGrpSpPr>
            <p:cNvPr id="37" name="Group 14">
              <a:extLst>
                <a:ext uri="{FF2B5EF4-FFF2-40B4-BE49-F238E27FC236}">
                  <a16:creationId xmlns:a16="http://schemas.microsoft.com/office/drawing/2014/main" id="{54DFA8A2-456F-B18E-3FAD-A7D76F771524}"/>
                </a:ext>
              </a:extLst>
            </p:cNvPr>
            <p:cNvGrpSpPr/>
            <p:nvPr/>
          </p:nvGrpSpPr>
          <p:grpSpPr>
            <a:xfrm>
              <a:off x="7985684" y="2364345"/>
              <a:ext cx="11514895" cy="7162223"/>
              <a:chOff x="290053" y="156845"/>
              <a:chExt cx="8424518" cy="4752398"/>
            </a:xfrm>
          </p:grpSpPr>
          <p:sp>
            <p:nvSpPr>
              <p:cNvPr id="38" name="Freihandform 20">
                <a:extLst>
                  <a:ext uri="{FF2B5EF4-FFF2-40B4-BE49-F238E27FC236}">
                    <a16:creationId xmlns:a16="http://schemas.microsoft.com/office/drawing/2014/main" id="{7E684325-68DA-9F25-4FF8-CD5BD3627E64}"/>
                  </a:ext>
                </a:extLst>
              </p:cNvPr>
              <p:cNvSpPr/>
              <p:nvPr/>
            </p:nvSpPr>
            <p:spPr>
              <a:xfrm>
                <a:off x="6185345" y="1868548"/>
                <a:ext cx="1263628" cy="1890049"/>
              </a:xfrm>
              <a:custGeom>
                <a:avLst/>
                <a:gdLst>
                  <a:gd name="connsiteX0" fmla="*/ 685119 w 1158095"/>
                  <a:gd name="connsiteY0" fmla="*/ 0 h 1878563"/>
                  <a:gd name="connsiteX1" fmla="*/ 716221 w 1158095"/>
                  <a:gd name="connsiteY1" fmla="*/ 24882 h 1878563"/>
                  <a:gd name="connsiteX2" fmla="*/ 734882 w 1158095"/>
                  <a:gd name="connsiteY2" fmla="*/ 37323 h 1878563"/>
                  <a:gd name="connsiteX3" fmla="*/ 747323 w 1158095"/>
                  <a:gd name="connsiteY3" fmla="*/ 55984 h 1878563"/>
                  <a:gd name="connsiteX4" fmla="*/ 784645 w 1158095"/>
                  <a:gd name="connsiteY4" fmla="*/ 80865 h 1878563"/>
                  <a:gd name="connsiteX5" fmla="*/ 803306 w 1158095"/>
                  <a:gd name="connsiteY5" fmla="*/ 99527 h 1878563"/>
                  <a:gd name="connsiteX6" fmla="*/ 840629 w 1158095"/>
                  <a:gd name="connsiteY6" fmla="*/ 124408 h 1878563"/>
                  <a:gd name="connsiteX7" fmla="*/ 884172 w 1158095"/>
                  <a:gd name="connsiteY7" fmla="*/ 155510 h 1878563"/>
                  <a:gd name="connsiteX8" fmla="*/ 909053 w 1158095"/>
                  <a:gd name="connsiteY8" fmla="*/ 192833 h 1878563"/>
                  <a:gd name="connsiteX9" fmla="*/ 933935 w 1158095"/>
                  <a:gd name="connsiteY9" fmla="*/ 230155 h 1878563"/>
                  <a:gd name="connsiteX10" fmla="*/ 965037 w 1158095"/>
                  <a:gd name="connsiteY10" fmla="*/ 286139 h 1878563"/>
                  <a:gd name="connsiteX11" fmla="*/ 1002359 w 1158095"/>
                  <a:gd name="connsiteY11" fmla="*/ 323461 h 1878563"/>
                  <a:gd name="connsiteX12" fmla="*/ 1027241 w 1158095"/>
                  <a:gd name="connsiteY12" fmla="*/ 360784 h 1878563"/>
                  <a:gd name="connsiteX13" fmla="*/ 1039682 w 1158095"/>
                  <a:gd name="connsiteY13" fmla="*/ 398106 h 1878563"/>
                  <a:gd name="connsiteX14" fmla="*/ 1045902 w 1158095"/>
                  <a:gd name="connsiteY14" fmla="*/ 416767 h 1878563"/>
                  <a:gd name="connsiteX15" fmla="*/ 1070784 w 1158095"/>
                  <a:gd name="connsiteY15" fmla="*/ 454090 h 1878563"/>
                  <a:gd name="connsiteX16" fmla="*/ 1089445 w 1158095"/>
                  <a:gd name="connsiteY16" fmla="*/ 528735 h 1878563"/>
                  <a:gd name="connsiteX17" fmla="*/ 1095665 w 1158095"/>
                  <a:gd name="connsiteY17" fmla="*/ 547396 h 1878563"/>
                  <a:gd name="connsiteX18" fmla="*/ 1114327 w 1158095"/>
                  <a:gd name="connsiteY18" fmla="*/ 584718 h 1878563"/>
                  <a:gd name="connsiteX19" fmla="*/ 1126768 w 1158095"/>
                  <a:gd name="connsiteY19" fmla="*/ 646923 h 1878563"/>
                  <a:gd name="connsiteX20" fmla="*/ 1139208 w 1158095"/>
                  <a:gd name="connsiteY20" fmla="*/ 721567 h 1878563"/>
                  <a:gd name="connsiteX21" fmla="*/ 1145429 w 1158095"/>
                  <a:gd name="connsiteY21" fmla="*/ 808653 h 1878563"/>
                  <a:gd name="connsiteX22" fmla="*/ 1157870 w 1158095"/>
                  <a:gd name="connsiteY22" fmla="*/ 858416 h 1878563"/>
                  <a:gd name="connsiteX23" fmla="*/ 1139208 w 1158095"/>
                  <a:gd name="connsiteY23" fmla="*/ 1082351 h 1878563"/>
                  <a:gd name="connsiteX24" fmla="*/ 1139208 w 1158095"/>
                  <a:gd name="connsiteY24" fmla="*/ 1082351 h 1878563"/>
                  <a:gd name="connsiteX25" fmla="*/ 1126768 w 1158095"/>
                  <a:gd name="connsiteY25" fmla="*/ 1144555 h 1878563"/>
                  <a:gd name="connsiteX26" fmla="*/ 1120547 w 1158095"/>
                  <a:gd name="connsiteY26" fmla="*/ 1163216 h 1878563"/>
                  <a:gd name="connsiteX27" fmla="*/ 1095665 w 1158095"/>
                  <a:gd name="connsiteY27" fmla="*/ 1200539 h 1878563"/>
                  <a:gd name="connsiteX28" fmla="*/ 1083225 w 1158095"/>
                  <a:gd name="connsiteY28" fmla="*/ 1219200 h 1878563"/>
                  <a:gd name="connsiteX29" fmla="*/ 1045902 w 1158095"/>
                  <a:gd name="connsiteY29" fmla="*/ 1250302 h 1878563"/>
                  <a:gd name="connsiteX30" fmla="*/ 1021021 w 1158095"/>
                  <a:gd name="connsiteY30" fmla="*/ 1287625 h 1878563"/>
                  <a:gd name="connsiteX31" fmla="*/ 1008580 w 1158095"/>
                  <a:gd name="connsiteY31" fmla="*/ 1306286 h 1878563"/>
                  <a:gd name="connsiteX32" fmla="*/ 989919 w 1158095"/>
                  <a:gd name="connsiteY32" fmla="*/ 1343608 h 1878563"/>
                  <a:gd name="connsiteX33" fmla="*/ 971257 w 1158095"/>
                  <a:gd name="connsiteY33" fmla="*/ 1356049 h 1878563"/>
                  <a:gd name="connsiteX34" fmla="*/ 958817 w 1158095"/>
                  <a:gd name="connsiteY34" fmla="*/ 1412033 h 1878563"/>
                  <a:gd name="connsiteX35" fmla="*/ 940155 w 1158095"/>
                  <a:gd name="connsiteY35" fmla="*/ 1424474 h 1878563"/>
                  <a:gd name="connsiteX36" fmla="*/ 927714 w 1158095"/>
                  <a:gd name="connsiteY36" fmla="*/ 1443135 h 1878563"/>
                  <a:gd name="connsiteX37" fmla="*/ 890392 w 1158095"/>
                  <a:gd name="connsiteY37" fmla="*/ 1468016 h 1878563"/>
                  <a:gd name="connsiteX38" fmla="*/ 865510 w 1158095"/>
                  <a:gd name="connsiteY38" fmla="*/ 1542661 h 1878563"/>
                  <a:gd name="connsiteX39" fmla="*/ 859290 w 1158095"/>
                  <a:gd name="connsiteY39" fmla="*/ 1561323 h 1878563"/>
                  <a:gd name="connsiteX40" fmla="*/ 834408 w 1158095"/>
                  <a:gd name="connsiteY40" fmla="*/ 1598645 h 1878563"/>
                  <a:gd name="connsiteX41" fmla="*/ 815747 w 1158095"/>
                  <a:gd name="connsiteY41" fmla="*/ 1611086 h 1878563"/>
                  <a:gd name="connsiteX42" fmla="*/ 797086 w 1158095"/>
                  <a:gd name="connsiteY42" fmla="*/ 1648408 h 1878563"/>
                  <a:gd name="connsiteX43" fmla="*/ 778425 w 1158095"/>
                  <a:gd name="connsiteY43" fmla="*/ 1704392 h 1878563"/>
                  <a:gd name="connsiteX44" fmla="*/ 772204 w 1158095"/>
                  <a:gd name="connsiteY44" fmla="*/ 1723053 h 1878563"/>
                  <a:gd name="connsiteX45" fmla="*/ 710000 w 1158095"/>
                  <a:gd name="connsiteY45" fmla="*/ 1797698 h 1878563"/>
                  <a:gd name="connsiteX46" fmla="*/ 691339 w 1158095"/>
                  <a:gd name="connsiteY46" fmla="*/ 1810139 h 1878563"/>
                  <a:gd name="connsiteX47" fmla="*/ 654017 w 1158095"/>
                  <a:gd name="connsiteY47" fmla="*/ 1841241 h 1878563"/>
                  <a:gd name="connsiteX48" fmla="*/ 641576 w 1158095"/>
                  <a:gd name="connsiteY48" fmla="*/ 1859902 h 1878563"/>
                  <a:gd name="connsiteX49" fmla="*/ 604253 w 1158095"/>
                  <a:gd name="connsiteY49" fmla="*/ 1878563 h 1878563"/>
                  <a:gd name="connsiteX50" fmla="*/ 486065 w 1158095"/>
                  <a:gd name="connsiteY50" fmla="*/ 1872343 h 1878563"/>
                  <a:gd name="connsiteX51" fmla="*/ 454963 w 1158095"/>
                  <a:gd name="connsiteY51" fmla="*/ 1841241 h 1878563"/>
                  <a:gd name="connsiteX52" fmla="*/ 436302 w 1158095"/>
                  <a:gd name="connsiteY52" fmla="*/ 1828800 h 1878563"/>
                  <a:gd name="connsiteX53" fmla="*/ 417641 w 1158095"/>
                  <a:gd name="connsiteY53" fmla="*/ 1791478 h 1878563"/>
                  <a:gd name="connsiteX54" fmla="*/ 398980 w 1158095"/>
                  <a:gd name="connsiteY54" fmla="*/ 1779037 h 1878563"/>
                  <a:gd name="connsiteX55" fmla="*/ 367878 w 1158095"/>
                  <a:gd name="connsiteY55" fmla="*/ 1735494 h 1878563"/>
                  <a:gd name="connsiteX56" fmla="*/ 336776 w 1158095"/>
                  <a:gd name="connsiteY56" fmla="*/ 1698172 h 1878563"/>
                  <a:gd name="connsiteX57" fmla="*/ 318114 w 1158095"/>
                  <a:gd name="connsiteY57" fmla="*/ 1660849 h 1878563"/>
                  <a:gd name="connsiteX58" fmla="*/ 311894 w 1158095"/>
                  <a:gd name="connsiteY58" fmla="*/ 1642188 h 1878563"/>
                  <a:gd name="connsiteX59" fmla="*/ 255910 w 1158095"/>
                  <a:gd name="connsiteY59" fmla="*/ 1592425 h 1878563"/>
                  <a:gd name="connsiteX60" fmla="*/ 243470 w 1158095"/>
                  <a:gd name="connsiteY60" fmla="*/ 1567543 h 1878563"/>
                  <a:gd name="connsiteX61" fmla="*/ 224808 w 1158095"/>
                  <a:gd name="connsiteY61" fmla="*/ 1561323 h 1878563"/>
                  <a:gd name="connsiteX62" fmla="*/ 206147 w 1158095"/>
                  <a:gd name="connsiteY62" fmla="*/ 1542661 h 1878563"/>
                  <a:gd name="connsiteX63" fmla="*/ 193706 w 1158095"/>
                  <a:gd name="connsiteY63" fmla="*/ 1505339 h 1878563"/>
                  <a:gd name="connsiteX64" fmla="*/ 181265 w 1158095"/>
                  <a:gd name="connsiteY64" fmla="*/ 1443135 h 1878563"/>
                  <a:gd name="connsiteX65" fmla="*/ 175045 w 1158095"/>
                  <a:gd name="connsiteY65" fmla="*/ 1424474 h 1878563"/>
                  <a:gd name="connsiteX66" fmla="*/ 150163 w 1158095"/>
                  <a:gd name="connsiteY66" fmla="*/ 1387151 h 1878563"/>
                  <a:gd name="connsiteX67" fmla="*/ 137723 w 1158095"/>
                  <a:gd name="connsiteY67" fmla="*/ 1362269 h 1878563"/>
                  <a:gd name="connsiteX68" fmla="*/ 119061 w 1158095"/>
                  <a:gd name="connsiteY68" fmla="*/ 1343608 h 1878563"/>
                  <a:gd name="connsiteX69" fmla="*/ 81739 w 1158095"/>
                  <a:gd name="connsiteY69" fmla="*/ 1281404 h 1878563"/>
                  <a:gd name="connsiteX70" fmla="*/ 63078 w 1158095"/>
                  <a:gd name="connsiteY70" fmla="*/ 1225421 h 1878563"/>
                  <a:gd name="connsiteX71" fmla="*/ 56857 w 1158095"/>
                  <a:gd name="connsiteY71" fmla="*/ 1206759 h 1878563"/>
                  <a:gd name="connsiteX72" fmla="*/ 13314 w 1158095"/>
                  <a:gd name="connsiteY72" fmla="*/ 1132114 h 1878563"/>
                  <a:gd name="connsiteX73" fmla="*/ 7094 w 1158095"/>
                  <a:gd name="connsiteY73" fmla="*/ 1094792 h 1878563"/>
                  <a:gd name="connsiteX74" fmla="*/ 874 w 1158095"/>
                  <a:gd name="connsiteY74" fmla="*/ 1069910 h 1878563"/>
                  <a:gd name="connsiteX75" fmla="*/ 19535 w 1158095"/>
                  <a:gd name="connsiteY75" fmla="*/ 889518 h 1878563"/>
                  <a:gd name="connsiteX76" fmla="*/ 25755 w 1158095"/>
                  <a:gd name="connsiteY76" fmla="*/ 870857 h 1878563"/>
                  <a:gd name="connsiteX77" fmla="*/ 31976 w 1158095"/>
                  <a:gd name="connsiteY77" fmla="*/ 845976 h 1878563"/>
                  <a:gd name="connsiteX78" fmla="*/ 44417 w 1158095"/>
                  <a:gd name="connsiteY78" fmla="*/ 827314 h 1878563"/>
                  <a:gd name="connsiteX79" fmla="*/ 56857 w 1158095"/>
                  <a:gd name="connsiteY79" fmla="*/ 765110 h 1878563"/>
                  <a:gd name="connsiteX80" fmla="*/ 69298 w 1158095"/>
                  <a:gd name="connsiteY80" fmla="*/ 727788 h 1878563"/>
                  <a:gd name="connsiteX81" fmla="*/ 94180 w 1158095"/>
                  <a:gd name="connsiteY81" fmla="*/ 640702 h 1878563"/>
                  <a:gd name="connsiteX82" fmla="*/ 112841 w 1158095"/>
                  <a:gd name="connsiteY82" fmla="*/ 584718 h 1878563"/>
                  <a:gd name="connsiteX83" fmla="*/ 119061 w 1158095"/>
                  <a:gd name="connsiteY83" fmla="*/ 566057 h 1878563"/>
                  <a:gd name="connsiteX84" fmla="*/ 131502 w 1158095"/>
                  <a:gd name="connsiteY84" fmla="*/ 547396 h 1878563"/>
                  <a:gd name="connsiteX85" fmla="*/ 150163 w 1158095"/>
                  <a:gd name="connsiteY85" fmla="*/ 503853 h 1878563"/>
                  <a:gd name="connsiteX86" fmla="*/ 168825 w 1158095"/>
                  <a:gd name="connsiteY86" fmla="*/ 491412 h 1878563"/>
                  <a:gd name="connsiteX87" fmla="*/ 175045 w 1158095"/>
                  <a:gd name="connsiteY87" fmla="*/ 472751 h 1878563"/>
                  <a:gd name="connsiteX88" fmla="*/ 206147 w 1158095"/>
                  <a:gd name="connsiteY88" fmla="*/ 441649 h 1878563"/>
                  <a:gd name="connsiteX89" fmla="*/ 218588 w 1158095"/>
                  <a:gd name="connsiteY89" fmla="*/ 404327 h 1878563"/>
                  <a:gd name="connsiteX90" fmla="*/ 255910 w 1158095"/>
                  <a:gd name="connsiteY90" fmla="*/ 367004 h 1878563"/>
                  <a:gd name="connsiteX91" fmla="*/ 274572 w 1158095"/>
                  <a:gd name="connsiteY91" fmla="*/ 323461 h 1878563"/>
                  <a:gd name="connsiteX92" fmla="*/ 293233 w 1158095"/>
                  <a:gd name="connsiteY92" fmla="*/ 311021 h 1878563"/>
                  <a:gd name="connsiteX93" fmla="*/ 305674 w 1158095"/>
                  <a:gd name="connsiteY93" fmla="*/ 292359 h 1878563"/>
                  <a:gd name="connsiteX94" fmla="*/ 324335 w 1158095"/>
                  <a:gd name="connsiteY94" fmla="*/ 273698 h 1878563"/>
                  <a:gd name="connsiteX95" fmla="*/ 349217 w 1158095"/>
                  <a:gd name="connsiteY95" fmla="*/ 242596 h 1878563"/>
                  <a:gd name="connsiteX96" fmla="*/ 367878 w 1158095"/>
                  <a:gd name="connsiteY96" fmla="*/ 217714 h 1878563"/>
                  <a:gd name="connsiteX97" fmla="*/ 392759 w 1158095"/>
                  <a:gd name="connsiteY97" fmla="*/ 205274 h 1878563"/>
                  <a:gd name="connsiteX98" fmla="*/ 411421 w 1158095"/>
                  <a:gd name="connsiteY98" fmla="*/ 192833 h 1878563"/>
                  <a:gd name="connsiteX99" fmla="*/ 442523 w 1158095"/>
                  <a:gd name="connsiteY99" fmla="*/ 161731 h 1878563"/>
                  <a:gd name="connsiteX100" fmla="*/ 454963 w 1158095"/>
                  <a:gd name="connsiteY100" fmla="*/ 143069 h 1878563"/>
                  <a:gd name="connsiteX101" fmla="*/ 473625 w 1158095"/>
                  <a:gd name="connsiteY101" fmla="*/ 130629 h 1878563"/>
                  <a:gd name="connsiteX102" fmla="*/ 492286 w 1158095"/>
                  <a:gd name="connsiteY102" fmla="*/ 111967 h 1878563"/>
                  <a:gd name="connsiteX103" fmla="*/ 529608 w 1158095"/>
                  <a:gd name="connsiteY103" fmla="*/ 87086 h 1878563"/>
                  <a:gd name="connsiteX104" fmla="*/ 585592 w 1158095"/>
                  <a:gd name="connsiteY104" fmla="*/ 49763 h 1878563"/>
                  <a:gd name="connsiteX105" fmla="*/ 604253 w 1158095"/>
                  <a:gd name="connsiteY105" fmla="*/ 37323 h 1878563"/>
                  <a:gd name="connsiteX106" fmla="*/ 622914 w 1158095"/>
                  <a:gd name="connsiteY106" fmla="*/ 24882 h 1878563"/>
                  <a:gd name="connsiteX107" fmla="*/ 685119 w 1158095"/>
                  <a:gd name="connsiteY107" fmla="*/ 0 h 18785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</a:cxnLst>
                <a:rect l="l" t="t" r="r" b="b"/>
                <a:pathLst>
                  <a:path w="1158095" h="1878563">
                    <a:moveTo>
                      <a:pt x="685119" y="0"/>
                    </a:moveTo>
                    <a:cubicBezTo>
                      <a:pt x="695486" y="8294"/>
                      <a:pt x="705600" y="16916"/>
                      <a:pt x="716221" y="24882"/>
                    </a:cubicBezTo>
                    <a:cubicBezTo>
                      <a:pt x="722202" y="29368"/>
                      <a:pt x="729596" y="32037"/>
                      <a:pt x="734882" y="37323"/>
                    </a:cubicBezTo>
                    <a:cubicBezTo>
                      <a:pt x="740168" y="42609"/>
                      <a:pt x="741697" y="51061"/>
                      <a:pt x="747323" y="55984"/>
                    </a:cubicBezTo>
                    <a:cubicBezTo>
                      <a:pt x="758575" y="65830"/>
                      <a:pt x="774073" y="70292"/>
                      <a:pt x="784645" y="80865"/>
                    </a:cubicBezTo>
                    <a:cubicBezTo>
                      <a:pt x="790865" y="87086"/>
                      <a:pt x="796362" y="94126"/>
                      <a:pt x="803306" y="99527"/>
                    </a:cubicBezTo>
                    <a:cubicBezTo>
                      <a:pt x="815108" y="108707"/>
                      <a:pt x="830057" y="113835"/>
                      <a:pt x="840629" y="124408"/>
                    </a:cubicBezTo>
                    <a:cubicBezTo>
                      <a:pt x="870146" y="153927"/>
                      <a:pt x="854383" y="145581"/>
                      <a:pt x="884172" y="155510"/>
                    </a:cubicBezTo>
                    <a:cubicBezTo>
                      <a:pt x="896067" y="191199"/>
                      <a:pt x="881874" y="157889"/>
                      <a:pt x="909053" y="192833"/>
                    </a:cubicBezTo>
                    <a:cubicBezTo>
                      <a:pt x="918233" y="204635"/>
                      <a:pt x="933935" y="230155"/>
                      <a:pt x="933935" y="230155"/>
                    </a:cubicBezTo>
                    <a:cubicBezTo>
                      <a:pt x="941757" y="253622"/>
                      <a:pt x="943647" y="264749"/>
                      <a:pt x="965037" y="286139"/>
                    </a:cubicBezTo>
                    <a:cubicBezTo>
                      <a:pt x="977478" y="298580"/>
                      <a:pt x="992600" y="308822"/>
                      <a:pt x="1002359" y="323461"/>
                    </a:cubicBezTo>
                    <a:lnTo>
                      <a:pt x="1027241" y="360784"/>
                    </a:lnTo>
                    <a:lnTo>
                      <a:pt x="1039682" y="398106"/>
                    </a:lnTo>
                    <a:cubicBezTo>
                      <a:pt x="1041755" y="404326"/>
                      <a:pt x="1042265" y="411311"/>
                      <a:pt x="1045902" y="416767"/>
                    </a:cubicBezTo>
                    <a:lnTo>
                      <a:pt x="1070784" y="454090"/>
                    </a:lnTo>
                    <a:cubicBezTo>
                      <a:pt x="1079160" y="504349"/>
                      <a:pt x="1073015" y="479445"/>
                      <a:pt x="1089445" y="528735"/>
                    </a:cubicBezTo>
                    <a:cubicBezTo>
                      <a:pt x="1091518" y="534955"/>
                      <a:pt x="1092028" y="541940"/>
                      <a:pt x="1095665" y="547396"/>
                    </a:cubicBezTo>
                    <a:cubicBezTo>
                      <a:pt x="1109295" y="567840"/>
                      <a:pt x="1107889" y="562186"/>
                      <a:pt x="1114327" y="584718"/>
                    </a:cubicBezTo>
                    <a:cubicBezTo>
                      <a:pt x="1122576" y="613588"/>
                      <a:pt x="1120661" y="613336"/>
                      <a:pt x="1126768" y="646923"/>
                    </a:cubicBezTo>
                    <a:cubicBezTo>
                      <a:pt x="1132878" y="680528"/>
                      <a:pt x="1135632" y="684024"/>
                      <a:pt x="1139208" y="721567"/>
                    </a:cubicBezTo>
                    <a:cubicBezTo>
                      <a:pt x="1141967" y="750539"/>
                      <a:pt x="1141497" y="779817"/>
                      <a:pt x="1145429" y="808653"/>
                    </a:cubicBezTo>
                    <a:cubicBezTo>
                      <a:pt x="1147739" y="825594"/>
                      <a:pt x="1157870" y="858416"/>
                      <a:pt x="1157870" y="858416"/>
                    </a:cubicBezTo>
                    <a:cubicBezTo>
                      <a:pt x="1151212" y="1058135"/>
                      <a:pt x="1171331" y="985984"/>
                      <a:pt x="1139208" y="1082351"/>
                    </a:cubicBezTo>
                    <a:lnTo>
                      <a:pt x="1139208" y="1082351"/>
                    </a:lnTo>
                    <a:cubicBezTo>
                      <a:pt x="1135061" y="1103086"/>
                      <a:pt x="1133455" y="1124495"/>
                      <a:pt x="1126768" y="1144555"/>
                    </a:cubicBezTo>
                    <a:cubicBezTo>
                      <a:pt x="1124694" y="1150775"/>
                      <a:pt x="1123731" y="1157484"/>
                      <a:pt x="1120547" y="1163216"/>
                    </a:cubicBezTo>
                    <a:cubicBezTo>
                      <a:pt x="1113285" y="1176287"/>
                      <a:pt x="1103959" y="1188098"/>
                      <a:pt x="1095665" y="1200539"/>
                    </a:cubicBezTo>
                    <a:cubicBezTo>
                      <a:pt x="1091518" y="1206759"/>
                      <a:pt x="1089445" y="1215053"/>
                      <a:pt x="1083225" y="1219200"/>
                    </a:cubicBezTo>
                    <a:cubicBezTo>
                      <a:pt x="1066637" y="1230258"/>
                      <a:pt x="1058796" y="1233723"/>
                      <a:pt x="1045902" y="1250302"/>
                    </a:cubicBezTo>
                    <a:cubicBezTo>
                      <a:pt x="1036722" y="1262105"/>
                      <a:pt x="1029315" y="1275184"/>
                      <a:pt x="1021021" y="1287625"/>
                    </a:cubicBezTo>
                    <a:cubicBezTo>
                      <a:pt x="1016874" y="1293845"/>
                      <a:pt x="1010944" y="1299194"/>
                      <a:pt x="1008580" y="1306286"/>
                    </a:cubicBezTo>
                    <a:cubicBezTo>
                      <a:pt x="1003521" y="1321461"/>
                      <a:pt x="1001975" y="1331552"/>
                      <a:pt x="989919" y="1343608"/>
                    </a:cubicBezTo>
                    <a:cubicBezTo>
                      <a:pt x="984632" y="1348895"/>
                      <a:pt x="977478" y="1351902"/>
                      <a:pt x="971257" y="1356049"/>
                    </a:cubicBezTo>
                    <a:cubicBezTo>
                      <a:pt x="971120" y="1356734"/>
                      <a:pt x="961326" y="1408269"/>
                      <a:pt x="958817" y="1412033"/>
                    </a:cubicBezTo>
                    <a:cubicBezTo>
                      <a:pt x="954670" y="1418254"/>
                      <a:pt x="946376" y="1420327"/>
                      <a:pt x="940155" y="1424474"/>
                    </a:cubicBezTo>
                    <a:cubicBezTo>
                      <a:pt x="936008" y="1430694"/>
                      <a:pt x="933340" y="1438212"/>
                      <a:pt x="927714" y="1443135"/>
                    </a:cubicBezTo>
                    <a:cubicBezTo>
                      <a:pt x="916462" y="1452981"/>
                      <a:pt x="890392" y="1468016"/>
                      <a:pt x="890392" y="1468016"/>
                    </a:cubicBezTo>
                    <a:lnTo>
                      <a:pt x="865510" y="1542661"/>
                    </a:lnTo>
                    <a:cubicBezTo>
                      <a:pt x="863436" y="1548882"/>
                      <a:pt x="862927" y="1555867"/>
                      <a:pt x="859290" y="1561323"/>
                    </a:cubicBezTo>
                    <a:cubicBezTo>
                      <a:pt x="850996" y="1573764"/>
                      <a:pt x="846849" y="1590351"/>
                      <a:pt x="834408" y="1598645"/>
                    </a:cubicBezTo>
                    <a:lnTo>
                      <a:pt x="815747" y="1611086"/>
                    </a:lnTo>
                    <a:cubicBezTo>
                      <a:pt x="793065" y="1679136"/>
                      <a:pt x="829239" y="1576065"/>
                      <a:pt x="797086" y="1648408"/>
                    </a:cubicBezTo>
                    <a:cubicBezTo>
                      <a:pt x="797081" y="1648420"/>
                      <a:pt x="781537" y="1695055"/>
                      <a:pt x="778425" y="1704392"/>
                    </a:cubicBezTo>
                    <a:cubicBezTo>
                      <a:pt x="776351" y="1710612"/>
                      <a:pt x="775841" y="1717597"/>
                      <a:pt x="772204" y="1723053"/>
                    </a:cubicBezTo>
                    <a:cubicBezTo>
                      <a:pt x="753842" y="1750597"/>
                      <a:pt x="738741" y="1778537"/>
                      <a:pt x="710000" y="1797698"/>
                    </a:cubicBezTo>
                    <a:cubicBezTo>
                      <a:pt x="703780" y="1801845"/>
                      <a:pt x="697082" y="1805353"/>
                      <a:pt x="691339" y="1810139"/>
                    </a:cubicBezTo>
                    <a:cubicBezTo>
                      <a:pt x="643444" y="1850052"/>
                      <a:pt x="700349" y="1810352"/>
                      <a:pt x="654017" y="1841241"/>
                    </a:cubicBezTo>
                    <a:cubicBezTo>
                      <a:pt x="649870" y="1847461"/>
                      <a:pt x="646862" y="1854616"/>
                      <a:pt x="641576" y="1859902"/>
                    </a:cubicBezTo>
                    <a:cubicBezTo>
                      <a:pt x="629517" y="1871961"/>
                      <a:pt x="619431" y="1873504"/>
                      <a:pt x="604253" y="1878563"/>
                    </a:cubicBezTo>
                    <a:cubicBezTo>
                      <a:pt x="564857" y="1876490"/>
                      <a:pt x="525154" y="1877673"/>
                      <a:pt x="486065" y="1872343"/>
                    </a:cubicBezTo>
                    <a:cubicBezTo>
                      <a:pt x="466859" y="1869724"/>
                      <a:pt x="465875" y="1852153"/>
                      <a:pt x="454963" y="1841241"/>
                    </a:cubicBezTo>
                    <a:cubicBezTo>
                      <a:pt x="449677" y="1835955"/>
                      <a:pt x="442522" y="1832947"/>
                      <a:pt x="436302" y="1828800"/>
                    </a:cubicBezTo>
                    <a:cubicBezTo>
                      <a:pt x="431243" y="1813621"/>
                      <a:pt x="429700" y="1803537"/>
                      <a:pt x="417641" y="1791478"/>
                    </a:cubicBezTo>
                    <a:cubicBezTo>
                      <a:pt x="412355" y="1786192"/>
                      <a:pt x="405200" y="1783184"/>
                      <a:pt x="398980" y="1779037"/>
                    </a:cubicBezTo>
                    <a:cubicBezTo>
                      <a:pt x="387549" y="1744749"/>
                      <a:pt x="400079" y="1773062"/>
                      <a:pt x="367878" y="1735494"/>
                    </a:cubicBezTo>
                    <a:cubicBezTo>
                      <a:pt x="315926" y="1674882"/>
                      <a:pt x="401474" y="1762870"/>
                      <a:pt x="336776" y="1698172"/>
                    </a:cubicBezTo>
                    <a:cubicBezTo>
                      <a:pt x="321138" y="1651260"/>
                      <a:pt x="342233" y="1709088"/>
                      <a:pt x="318114" y="1660849"/>
                    </a:cubicBezTo>
                    <a:cubicBezTo>
                      <a:pt x="315182" y="1654984"/>
                      <a:pt x="315919" y="1647364"/>
                      <a:pt x="311894" y="1642188"/>
                    </a:cubicBezTo>
                    <a:cubicBezTo>
                      <a:pt x="288948" y="1612685"/>
                      <a:pt x="280857" y="1609054"/>
                      <a:pt x="255910" y="1592425"/>
                    </a:cubicBezTo>
                    <a:cubicBezTo>
                      <a:pt x="251763" y="1584131"/>
                      <a:pt x="250027" y="1574100"/>
                      <a:pt x="243470" y="1567543"/>
                    </a:cubicBezTo>
                    <a:cubicBezTo>
                      <a:pt x="238833" y="1562906"/>
                      <a:pt x="230264" y="1564960"/>
                      <a:pt x="224808" y="1561323"/>
                    </a:cubicBezTo>
                    <a:cubicBezTo>
                      <a:pt x="217488" y="1556443"/>
                      <a:pt x="212367" y="1548882"/>
                      <a:pt x="206147" y="1542661"/>
                    </a:cubicBezTo>
                    <a:cubicBezTo>
                      <a:pt x="202000" y="1530220"/>
                      <a:pt x="196278" y="1518198"/>
                      <a:pt x="193706" y="1505339"/>
                    </a:cubicBezTo>
                    <a:cubicBezTo>
                      <a:pt x="189559" y="1484604"/>
                      <a:pt x="187951" y="1463195"/>
                      <a:pt x="181265" y="1443135"/>
                    </a:cubicBezTo>
                    <a:cubicBezTo>
                      <a:pt x="179192" y="1436915"/>
                      <a:pt x="178229" y="1430206"/>
                      <a:pt x="175045" y="1424474"/>
                    </a:cubicBezTo>
                    <a:cubicBezTo>
                      <a:pt x="167784" y="1411403"/>
                      <a:pt x="156849" y="1400525"/>
                      <a:pt x="150163" y="1387151"/>
                    </a:cubicBezTo>
                    <a:cubicBezTo>
                      <a:pt x="146016" y="1378857"/>
                      <a:pt x="143113" y="1369815"/>
                      <a:pt x="137723" y="1362269"/>
                    </a:cubicBezTo>
                    <a:cubicBezTo>
                      <a:pt x="132610" y="1355110"/>
                      <a:pt x="124462" y="1350552"/>
                      <a:pt x="119061" y="1343608"/>
                    </a:cubicBezTo>
                    <a:cubicBezTo>
                      <a:pt x="98045" y="1316588"/>
                      <a:pt x="95279" y="1308485"/>
                      <a:pt x="81739" y="1281404"/>
                    </a:cubicBezTo>
                    <a:cubicBezTo>
                      <a:pt x="70192" y="1212116"/>
                      <a:pt x="84944" y="1269153"/>
                      <a:pt x="63078" y="1225421"/>
                    </a:cubicBezTo>
                    <a:cubicBezTo>
                      <a:pt x="60145" y="1219556"/>
                      <a:pt x="59570" y="1212728"/>
                      <a:pt x="56857" y="1206759"/>
                    </a:cubicBezTo>
                    <a:cubicBezTo>
                      <a:pt x="34150" y="1156803"/>
                      <a:pt x="39296" y="1166756"/>
                      <a:pt x="13314" y="1132114"/>
                    </a:cubicBezTo>
                    <a:cubicBezTo>
                      <a:pt x="11241" y="1119673"/>
                      <a:pt x="9567" y="1107159"/>
                      <a:pt x="7094" y="1094792"/>
                    </a:cubicBezTo>
                    <a:cubicBezTo>
                      <a:pt x="5417" y="1086409"/>
                      <a:pt x="874" y="1078459"/>
                      <a:pt x="874" y="1069910"/>
                    </a:cubicBezTo>
                    <a:cubicBezTo>
                      <a:pt x="874" y="934103"/>
                      <a:pt x="-6136" y="966532"/>
                      <a:pt x="19535" y="889518"/>
                    </a:cubicBezTo>
                    <a:cubicBezTo>
                      <a:pt x="21608" y="883298"/>
                      <a:pt x="24165" y="877218"/>
                      <a:pt x="25755" y="870857"/>
                    </a:cubicBezTo>
                    <a:cubicBezTo>
                      <a:pt x="27829" y="862563"/>
                      <a:pt x="28608" y="853834"/>
                      <a:pt x="31976" y="845976"/>
                    </a:cubicBezTo>
                    <a:cubicBezTo>
                      <a:pt x="34921" y="839104"/>
                      <a:pt x="40270" y="833535"/>
                      <a:pt x="44417" y="827314"/>
                    </a:cubicBezTo>
                    <a:cubicBezTo>
                      <a:pt x="48619" y="802099"/>
                      <a:pt x="49899" y="788304"/>
                      <a:pt x="56857" y="765110"/>
                    </a:cubicBezTo>
                    <a:cubicBezTo>
                      <a:pt x="60625" y="752549"/>
                      <a:pt x="66117" y="740510"/>
                      <a:pt x="69298" y="727788"/>
                    </a:cubicBezTo>
                    <a:cubicBezTo>
                      <a:pt x="84921" y="665298"/>
                      <a:pt x="76331" y="694250"/>
                      <a:pt x="94180" y="640702"/>
                    </a:cubicBezTo>
                    <a:lnTo>
                      <a:pt x="112841" y="584718"/>
                    </a:lnTo>
                    <a:cubicBezTo>
                      <a:pt x="114914" y="578498"/>
                      <a:pt x="115424" y="571513"/>
                      <a:pt x="119061" y="566057"/>
                    </a:cubicBezTo>
                    <a:lnTo>
                      <a:pt x="131502" y="547396"/>
                    </a:lnTo>
                    <a:cubicBezTo>
                      <a:pt x="136260" y="528364"/>
                      <a:pt x="135845" y="518171"/>
                      <a:pt x="150163" y="503853"/>
                    </a:cubicBezTo>
                    <a:cubicBezTo>
                      <a:pt x="155450" y="498566"/>
                      <a:pt x="162604" y="495559"/>
                      <a:pt x="168825" y="491412"/>
                    </a:cubicBezTo>
                    <a:cubicBezTo>
                      <a:pt x="170898" y="485192"/>
                      <a:pt x="170949" y="477871"/>
                      <a:pt x="175045" y="472751"/>
                    </a:cubicBezTo>
                    <a:cubicBezTo>
                      <a:pt x="202000" y="439056"/>
                      <a:pt x="187485" y="483637"/>
                      <a:pt x="206147" y="441649"/>
                    </a:cubicBezTo>
                    <a:cubicBezTo>
                      <a:pt x="211473" y="429666"/>
                      <a:pt x="209315" y="413600"/>
                      <a:pt x="218588" y="404327"/>
                    </a:cubicBezTo>
                    <a:lnTo>
                      <a:pt x="255910" y="367004"/>
                    </a:lnTo>
                    <a:cubicBezTo>
                      <a:pt x="260231" y="354041"/>
                      <a:pt x="266033" y="333708"/>
                      <a:pt x="274572" y="323461"/>
                    </a:cubicBezTo>
                    <a:cubicBezTo>
                      <a:pt x="279358" y="317718"/>
                      <a:pt x="287013" y="315168"/>
                      <a:pt x="293233" y="311021"/>
                    </a:cubicBezTo>
                    <a:cubicBezTo>
                      <a:pt x="297380" y="304800"/>
                      <a:pt x="300888" y="298102"/>
                      <a:pt x="305674" y="292359"/>
                    </a:cubicBezTo>
                    <a:cubicBezTo>
                      <a:pt x="311306" y="285601"/>
                      <a:pt x="319455" y="281017"/>
                      <a:pt x="324335" y="273698"/>
                    </a:cubicBezTo>
                    <a:cubicBezTo>
                      <a:pt x="348371" y="237643"/>
                      <a:pt x="307480" y="270420"/>
                      <a:pt x="349217" y="242596"/>
                    </a:cubicBezTo>
                    <a:cubicBezTo>
                      <a:pt x="355437" y="234302"/>
                      <a:pt x="360007" y="224461"/>
                      <a:pt x="367878" y="217714"/>
                    </a:cubicBezTo>
                    <a:cubicBezTo>
                      <a:pt x="374918" y="211679"/>
                      <a:pt x="384708" y="209874"/>
                      <a:pt x="392759" y="205274"/>
                    </a:cubicBezTo>
                    <a:cubicBezTo>
                      <a:pt x="399250" y="201565"/>
                      <a:pt x="405200" y="196980"/>
                      <a:pt x="411421" y="192833"/>
                    </a:cubicBezTo>
                    <a:cubicBezTo>
                      <a:pt x="441894" y="131882"/>
                      <a:pt x="404386" y="192241"/>
                      <a:pt x="442523" y="161731"/>
                    </a:cubicBezTo>
                    <a:cubicBezTo>
                      <a:pt x="448361" y="157061"/>
                      <a:pt x="449677" y="148355"/>
                      <a:pt x="454963" y="143069"/>
                    </a:cubicBezTo>
                    <a:cubicBezTo>
                      <a:pt x="460249" y="137783"/>
                      <a:pt x="467882" y="135415"/>
                      <a:pt x="473625" y="130629"/>
                    </a:cubicBezTo>
                    <a:cubicBezTo>
                      <a:pt x="480383" y="124997"/>
                      <a:pt x="485342" y="117368"/>
                      <a:pt x="492286" y="111967"/>
                    </a:cubicBezTo>
                    <a:cubicBezTo>
                      <a:pt x="504088" y="102787"/>
                      <a:pt x="517167" y="95380"/>
                      <a:pt x="529608" y="87086"/>
                    </a:cubicBezTo>
                    <a:lnTo>
                      <a:pt x="585592" y="49763"/>
                    </a:lnTo>
                    <a:lnTo>
                      <a:pt x="604253" y="37323"/>
                    </a:lnTo>
                    <a:cubicBezTo>
                      <a:pt x="610473" y="33176"/>
                      <a:pt x="615438" y="24882"/>
                      <a:pt x="622914" y="24882"/>
                    </a:cubicBezTo>
                    <a:lnTo>
                      <a:pt x="685119" y="0"/>
                    </a:lnTo>
                    <a:close/>
                  </a:path>
                </a:pathLst>
              </a:custGeom>
              <a:noFill/>
              <a:ln w="158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9" name="Textfeld 9">
                <a:extLst>
                  <a:ext uri="{FF2B5EF4-FFF2-40B4-BE49-F238E27FC236}">
                    <a16:creationId xmlns:a16="http://schemas.microsoft.com/office/drawing/2014/main" id="{61B72E64-863C-6346-B7B9-53A3FCA64A81}"/>
                  </a:ext>
                </a:extLst>
              </p:cNvPr>
              <p:cNvSpPr txBox="1"/>
              <p:nvPr/>
            </p:nvSpPr>
            <p:spPr>
              <a:xfrm>
                <a:off x="6538630" y="3422687"/>
                <a:ext cx="533125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050" b="1" dirty="0">
                    <a:solidFill>
                      <a:srgbClr val="FF0000"/>
                    </a:solidFill>
                  </a:rPr>
                  <a:t>GTV</a:t>
                </a:r>
                <a:endParaRPr lang="en-GB" sz="105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40" name="Freihandform 18">
                <a:extLst>
                  <a:ext uri="{FF2B5EF4-FFF2-40B4-BE49-F238E27FC236}">
                    <a16:creationId xmlns:a16="http://schemas.microsoft.com/office/drawing/2014/main" id="{BB2C7358-A928-864C-6DB9-72F74FF062A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159304" y="1747099"/>
                <a:ext cx="1603637" cy="2181667"/>
              </a:xfrm>
              <a:custGeom>
                <a:avLst/>
                <a:gdLst>
                  <a:gd name="connsiteX0" fmla="*/ 685119 w 1158095"/>
                  <a:gd name="connsiteY0" fmla="*/ 0 h 1878563"/>
                  <a:gd name="connsiteX1" fmla="*/ 716221 w 1158095"/>
                  <a:gd name="connsiteY1" fmla="*/ 24882 h 1878563"/>
                  <a:gd name="connsiteX2" fmla="*/ 734882 w 1158095"/>
                  <a:gd name="connsiteY2" fmla="*/ 37323 h 1878563"/>
                  <a:gd name="connsiteX3" fmla="*/ 747323 w 1158095"/>
                  <a:gd name="connsiteY3" fmla="*/ 55984 h 1878563"/>
                  <a:gd name="connsiteX4" fmla="*/ 784645 w 1158095"/>
                  <a:gd name="connsiteY4" fmla="*/ 80865 h 1878563"/>
                  <a:gd name="connsiteX5" fmla="*/ 803306 w 1158095"/>
                  <a:gd name="connsiteY5" fmla="*/ 99527 h 1878563"/>
                  <a:gd name="connsiteX6" fmla="*/ 840629 w 1158095"/>
                  <a:gd name="connsiteY6" fmla="*/ 124408 h 1878563"/>
                  <a:gd name="connsiteX7" fmla="*/ 884172 w 1158095"/>
                  <a:gd name="connsiteY7" fmla="*/ 155510 h 1878563"/>
                  <a:gd name="connsiteX8" fmla="*/ 909053 w 1158095"/>
                  <a:gd name="connsiteY8" fmla="*/ 192833 h 1878563"/>
                  <a:gd name="connsiteX9" fmla="*/ 933935 w 1158095"/>
                  <a:gd name="connsiteY9" fmla="*/ 230155 h 1878563"/>
                  <a:gd name="connsiteX10" fmla="*/ 965037 w 1158095"/>
                  <a:gd name="connsiteY10" fmla="*/ 286139 h 1878563"/>
                  <a:gd name="connsiteX11" fmla="*/ 1002359 w 1158095"/>
                  <a:gd name="connsiteY11" fmla="*/ 323461 h 1878563"/>
                  <a:gd name="connsiteX12" fmla="*/ 1027241 w 1158095"/>
                  <a:gd name="connsiteY12" fmla="*/ 360784 h 1878563"/>
                  <a:gd name="connsiteX13" fmla="*/ 1039682 w 1158095"/>
                  <a:gd name="connsiteY13" fmla="*/ 398106 h 1878563"/>
                  <a:gd name="connsiteX14" fmla="*/ 1045902 w 1158095"/>
                  <a:gd name="connsiteY14" fmla="*/ 416767 h 1878563"/>
                  <a:gd name="connsiteX15" fmla="*/ 1070784 w 1158095"/>
                  <a:gd name="connsiteY15" fmla="*/ 454090 h 1878563"/>
                  <a:gd name="connsiteX16" fmla="*/ 1089445 w 1158095"/>
                  <a:gd name="connsiteY16" fmla="*/ 528735 h 1878563"/>
                  <a:gd name="connsiteX17" fmla="*/ 1095665 w 1158095"/>
                  <a:gd name="connsiteY17" fmla="*/ 547396 h 1878563"/>
                  <a:gd name="connsiteX18" fmla="*/ 1114327 w 1158095"/>
                  <a:gd name="connsiteY18" fmla="*/ 584718 h 1878563"/>
                  <a:gd name="connsiteX19" fmla="*/ 1126768 w 1158095"/>
                  <a:gd name="connsiteY19" fmla="*/ 646923 h 1878563"/>
                  <a:gd name="connsiteX20" fmla="*/ 1139208 w 1158095"/>
                  <a:gd name="connsiteY20" fmla="*/ 721567 h 1878563"/>
                  <a:gd name="connsiteX21" fmla="*/ 1145429 w 1158095"/>
                  <a:gd name="connsiteY21" fmla="*/ 808653 h 1878563"/>
                  <a:gd name="connsiteX22" fmla="*/ 1157870 w 1158095"/>
                  <a:gd name="connsiteY22" fmla="*/ 858416 h 1878563"/>
                  <a:gd name="connsiteX23" fmla="*/ 1139208 w 1158095"/>
                  <a:gd name="connsiteY23" fmla="*/ 1082351 h 1878563"/>
                  <a:gd name="connsiteX24" fmla="*/ 1139208 w 1158095"/>
                  <a:gd name="connsiteY24" fmla="*/ 1082351 h 1878563"/>
                  <a:gd name="connsiteX25" fmla="*/ 1126768 w 1158095"/>
                  <a:gd name="connsiteY25" fmla="*/ 1144555 h 1878563"/>
                  <a:gd name="connsiteX26" fmla="*/ 1120547 w 1158095"/>
                  <a:gd name="connsiteY26" fmla="*/ 1163216 h 1878563"/>
                  <a:gd name="connsiteX27" fmla="*/ 1095665 w 1158095"/>
                  <a:gd name="connsiteY27" fmla="*/ 1200539 h 1878563"/>
                  <a:gd name="connsiteX28" fmla="*/ 1083225 w 1158095"/>
                  <a:gd name="connsiteY28" fmla="*/ 1219200 h 1878563"/>
                  <a:gd name="connsiteX29" fmla="*/ 1045902 w 1158095"/>
                  <a:gd name="connsiteY29" fmla="*/ 1250302 h 1878563"/>
                  <a:gd name="connsiteX30" fmla="*/ 1021021 w 1158095"/>
                  <a:gd name="connsiteY30" fmla="*/ 1287625 h 1878563"/>
                  <a:gd name="connsiteX31" fmla="*/ 1008580 w 1158095"/>
                  <a:gd name="connsiteY31" fmla="*/ 1306286 h 1878563"/>
                  <a:gd name="connsiteX32" fmla="*/ 989919 w 1158095"/>
                  <a:gd name="connsiteY32" fmla="*/ 1343608 h 1878563"/>
                  <a:gd name="connsiteX33" fmla="*/ 971257 w 1158095"/>
                  <a:gd name="connsiteY33" fmla="*/ 1356049 h 1878563"/>
                  <a:gd name="connsiteX34" fmla="*/ 958817 w 1158095"/>
                  <a:gd name="connsiteY34" fmla="*/ 1412033 h 1878563"/>
                  <a:gd name="connsiteX35" fmla="*/ 940155 w 1158095"/>
                  <a:gd name="connsiteY35" fmla="*/ 1424474 h 1878563"/>
                  <a:gd name="connsiteX36" fmla="*/ 927714 w 1158095"/>
                  <a:gd name="connsiteY36" fmla="*/ 1443135 h 1878563"/>
                  <a:gd name="connsiteX37" fmla="*/ 890392 w 1158095"/>
                  <a:gd name="connsiteY37" fmla="*/ 1468016 h 1878563"/>
                  <a:gd name="connsiteX38" fmla="*/ 865510 w 1158095"/>
                  <a:gd name="connsiteY38" fmla="*/ 1542661 h 1878563"/>
                  <a:gd name="connsiteX39" fmla="*/ 859290 w 1158095"/>
                  <a:gd name="connsiteY39" fmla="*/ 1561323 h 1878563"/>
                  <a:gd name="connsiteX40" fmla="*/ 834408 w 1158095"/>
                  <a:gd name="connsiteY40" fmla="*/ 1598645 h 1878563"/>
                  <a:gd name="connsiteX41" fmla="*/ 815747 w 1158095"/>
                  <a:gd name="connsiteY41" fmla="*/ 1611086 h 1878563"/>
                  <a:gd name="connsiteX42" fmla="*/ 797086 w 1158095"/>
                  <a:gd name="connsiteY42" fmla="*/ 1648408 h 1878563"/>
                  <a:gd name="connsiteX43" fmla="*/ 778425 w 1158095"/>
                  <a:gd name="connsiteY43" fmla="*/ 1704392 h 1878563"/>
                  <a:gd name="connsiteX44" fmla="*/ 772204 w 1158095"/>
                  <a:gd name="connsiteY44" fmla="*/ 1723053 h 1878563"/>
                  <a:gd name="connsiteX45" fmla="*/ 710000 w 1158095"/>
                  <a:gd name="connsiteY45" fmla="*/ 1797698 h 1878563"/>
                  <a:gd name="connsiteX46" fmla="*/ 691339 w 1158095"/>
                  <a:gd name="connsiteY46" fmla="*/ 1810139 h 1878563"/>
                  <a:gd name="connsiteX47" fmla="*/ 654017 w 1158095"/>
                  <a:gd name="connsiteY47" fmla="*/ 1841241 h 1878563"/>
                  <a:gd name="connsiteX48" fmla="*/ 641576 w 1158095"/>
                  <a:gd name="connsiteY48" fmla="*/ 1859902 h 1878563"/>
                  <a:gd name="connsiteX49" fmla="*/ 604253 w 1158095"/>
                  <a:gd name="connsiteY49" fmla="*/ 1878563 h 1878563"/>
                  <a:gd name="connsiteX50" fmla="*/ 486065 w 1158095"/>
                  <a:gd name="connsiteY50" fmla="*/ 1872343 h 1878563"/>
                  <a:gd name="connsiteX51" fmla="*/ 454963 w 1158095"/>
                  <a:gd name="connsiteY51" fmla="*/ 1841241 h 1878563"/>
                  <a:gd name="connsiteX52" fmla="*/ 436302 w 1158095"/>
                  <a:gd name="connsiteY52" fmla="*/ 1828800 h 1878563"/>
                  <a:gd name="connsiteX53" fmla="*/ 417641 w 1158095"/>
                  <a:gd name="connsiteY53" fmla="*/ 1791478 h 1878563"/>
                  <a:gd name="connsiteX54" fmla="*/ 398980 w 1158095"/>
                  <a:gd name="connsiteY54" fmla="*/ 1779037 h 1878563"/>
                  <a:gd name="connsiteX55" fmla="*/ 367878 w 1158095"/>
                  <a:gd name="connsiteY55" fmla="*/ 1735494 h 1878563"/>
                  <a:gd name="connsiteX56" fmla="*/ 336776 w 1158095"/>
                  <a:gd name="connsiteY56" fmla="*/ 1698172 h 1878563"/>
                  <a:gd name="connsiteX57" fmla="*/ 318114 w 1158095"/>
                  <a:gd name="connsiteY57" fmla="*/ 1660849 h 1878563"/>
                  <a:gd name="connsiteX58" fmla="*/ 311894 w 1158095"/>
                  <a:gd name="connsiteY58" fmla="*/ 1642188 h 1878563"/>
                  <a:gd name="connsiteX59" fmla="*/ 255910 w 1158095"/>
                  <a:gd name="connsiteY59" fmla="*/ 1592425 h 1878563"/>
                  <a:gd name="connsiteX60" fmla="*/ 243470 w 1158095"/>
                  <a:gd name="connsiteY60" fmla="*/ 1567543 h 1878563"/>
                  <a:gd name="connsiteX61" fmla="*/ 224808 w 1158095"/>
                  <a:gd name="connsiteY61" fmla="*/ 1561323 h 1878563"/>
                  <a:gd name="connsiteX62" fmla="*/ 206147 w 1158095"/>
                  <a:gd name="connsiteY62" fmla="*/ 1542661 h 1878563"/>
                  <a:gd name="connsiteX63" fmla="*/ 193706 w 1158095"/>
                  <a:gd name="connsiteY63" fmla="*/ 1505339 h 1878563"/>
                  <a:gd name="connsiteX64" fmla="*/ 181265 w 1158095"/>
                  <a:gd name="connsiteY64" fmla="*/ 1443135 h 1878563"/>
                  <a:gd name="connsiteX65" fmla="*/ 175045 w 1158095"/>
                  <a:gd name="connsiteY65" fmla="*/ 1424474 h 1878563"/>
                  <a:gd name="connsiteX66" fmla="*/ 150163 w 1158095"/>
                  <a:gd name="connsiteY66" fmla="*/ 1387151 h 1878563"/>
                  <a:gd name="connsiteX67" fmla="*/ 137723 w 1158095"/>
                  <a:gd name="connsiteY67" fmla="*/ 1362269 h 1878563"/>
                  <a:gd name="connsiteX68" fmla="*/ 119061 w 1158095"/>
                  <a:gd name="connsiteY68" fmla="*/ 1343608 h 1878563"/>
                  <a:gd name="connsiteX69" fmla="*/ 81739 w 1158095"/>
                  <a:gd name="connsiteY69" fmla="*/ 1281404 h 1878563"/>
                  <a:gd name="connsiteX70" fmla="*/ 63078 w 1158095"/>
                  <a:gd name="connsiteY70" fmla="*/ 1225421 h 1878563"/>
                  <a:gd name="connsiteX71" fmla="*/ 56857 w 1158095"/>
                  <a:gd name="connsiteY71" fmla="*/ 1206759 h 1878563"/>
                  <a:gd name="connsiteX72" fmla="*/ 13314 w 1158095"/>
                  <a:gd name="connsiteY72" fmla="*/ 1132114 h 1878563"/>
                  <a:gd name="connsiteX73" fmla="*/ 7094 w 1158095"/>
                  <a:gd name="connsiteY73" fmla="*/ 1094792 h 1878563"/>
                  <a:gd name="connsiteX74" fmla="*/ 874 w 1158095"/>
                  <a:gd name="connsiteY74" fmla="*/ 1069910 h 1878563"/>
                  <a:gd name="connsiteX75" fmla="*/ 19535 w 1158095"/>
                  <a:gd name="connsiteY75" fmla="*/ 889518 h 1878563"/>
                  <a:gd name="connsiteX76" fmla="*/ 25755 w 1158095"/>
                  <a:gd name="connsiteY76" fmla="*/ 870857 h 1878563"/>
                  <a:gd name="connsiteX77" fmla="*/ 31976 w 1158095"/>
                  <a:gd name="connsiteY77" fmla="*/ 845976 h 1878563"/>
                  <a:gd name="connsiteX78" fmla="*/ 44417 w 1158095"/>
                  <a:gd name="connsiteY78" fmla="*/ 827314 h 1878563"/>
                  <a:gd name="connsiteX79" fmla="*/ 56857 w 1158095"/>
                  <a:gd name="connsiteY79" fmla="*/ 765110 h 1878563"/>
                  <a:gd name="connsiteX80" fmla="*/ 69298 w 1158095"/>
                  <a:gd name="connsiteY80" fmla="*/ 727788 h 1878563"/>
                  <a:gd name="connsiteX81" fmla="*/ 94180 w 1158095"/>
                  <a:gd name="connsiteY81" fmla="*/ 640702 h 1878563"/>
                  <a:gd name="connsiteX82" fmla="*/ 112841 w 1158095"/>
                  <a:gd name="connsiteY82" fmla="*/ 584718 h 1878563"/>
                  <a:gd name="connsiteX83" fmla="*/ 119061 w 1158095"/>
                  <a:gd name="connsiteY83" fmla="*/ 566057 h 1878563"/>
                  <a:gd name="connsiteX84" fmla="*/ 131502 w 1158095"/>
                  <a:gd name="connsiteY84" fmla="*/ 547396 h 1878563"/>
                  <a:gd name="connsiteX85" fmla="*/ 150163 w 1158095"/>
                  <a:gd name="connsiteY85" fmla="*/ 503853 h 1878563"/>
                  <a:gd name="connsiteX86" fmla="*/ 168825 w 1158095"/>
                  <a:gd name="connsiteY86" fmla="*/ 491412 h 1878563"/>
                  <a:gd name="connsiteX87" fmla="*/ 175045 w 1158095"/>
                  <a:gd name="connsiteY87" fmla="*/ 472751 h 1878563"/>
                  <a:gd name="connsiteX88" fmla="*/ 206147 w 1158095"/>
                  <a:gd name="connsiteY88" fmla="*/ 441649 h 1878563"/>
                  <a:gd name="connsiteX89" fmla="*/ 218588 w 1158095"/>
                  <a:gd name="connsiteY89" fmla="*/ 404327 h 1878563"/>
                  <a:gd name="connsiteX90" fmla="*/ 255910 w 1158095"/>
                  <a:gd name="connsiteY90" fmla="*/ 367004 h 1878563"/>
                  <a:gd name="connsiteX91" fmla="*/ 274572 w 1158095"/>
                  <a:gd name="connsiteY91" fmla="*/ 323461 h 1878563"/>
                  <a:gd name="connsiteX92" fmla="*/ 293233 w 1158095"/>
                  <a:gd name="connsiteY92" fmla="*/ 311021 h 1878563"/>
                  <a:gd name="connsiteX93" fmla="*/ 305674 w 1158095"/>
                  <a:gd name="connsiteY93" fmla="*/ 292359 h 1878563"/>
                  <a:gd name="connsiteX94" fmla="*/ 324335 w 1158095"/>
                  <a:gd name="connsiteY94" fmla="*/ 273698 h 1878563"/>
                  <a:gd name="connsiteX95" fmla="*/ 349217 w 1158095"/>
                  <a:gd name="connsiteY95" fmla="*/ 242596 h 1878563"/>
                  <a:gd name="connsiteX96" fmla="*/ 367878 w 1158095"/>
                  <a:gd name="connsiteY96" fmla="*/ 217714 h 1878563"/>
                  <a:gd name="connsiteX97" fmla="*/ 392759 w 1158095"/>
                  <a:gd name="connsiteY97" fmla="*/ 205274 h 1878563"/>
                  <a:gd name="connsiteX98" fmla="*/ 411421 w 1158095"/>
                  <a:gd name="connsiteY98" fmla="*/ 192833 h 1878563"/>
                  <a:gd name="connsiteX99" fmla="*/ 442523 w 1158095"/>
                  <a:gd name="connsiteY99" fmla="*/ 161731 h 1878563"/>
                  <a:gd name="connsiteX100" fmla="*/ 454963 w 1158095"/>
                  <a:gd name="connsiteY100" fmla="*/ 143069 h 1878563"/>
                  <a:gd name="connsiteX101" fmla="*/ 473625 w 1158095"/>
                  <a:gd name="connsiteY101" fmla="*/ 130629 h 1878563"/>
                  <a:gd name="connsiteX102" fmla="*/ 492286 w 1158095"/>
                  <a:gd name="connsiteY102" fmla="*/ 111967 h 1878563"/>
                  <a:gd name="connsiteX103" fmla="*/ 529608 w 1158095"/>
                  <a:gd name="connsiteY103" fmla="*/ 87086 h 1878563"/>
                  <a:gd name="connsiteX104" fmla="*/ 585592 w 1158095"/>
                  <a:gd name="connsiteY104" fmla="*/ 49763 h 1878563"/>
                  <a:gd name="connsiteX105" fmla="*/ 604253 w 1158095"/>
                  <a:gd name="connsiteY105" fmla="*/ 37323 h 1878563"/>
                  <a:gd name="connsiteX106" fmla="*/ 622914 w 1158095"/>
                  <a:gd name="connsiteY106" fmla="*/ 24882 h 1878563"/>
                  <a:gd name="connsiteX107" fmla="*/ 685119 w 1158095"/>
                  <a:gd name="connsiteY107" fmla="*/ 0 h 18785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</a:cxnLst>
                <a:rect l="l" t="t" r="r" b="b"/>
                <a:pathLst>
                  <a:path w="1158095" h="1878563">
                    <a:moveTo>
                      <a:pt x="685119" y="0"/>
                    </a:moveTo>
                    <a:cubicBezTo>
                      <a:pt x="695486" y="8294"/>
                      <a:pt x="705600" y="16916"/>
                      <a:pt x="716221" y="24882"/>
                    </a:cubicBezTo>
                    <a:cubicBezTo>
                      <a:pt x="722202" y="29368"/>
                      <a:pt x="729596" y="32037"/>
                      <a:pt x="734882" y="37323"/>
                    </a:cubicBezTo>
                    <a:cubicBezTo>
                      <a:pt x="740168" y="42609"/>
                      <a:pt x="741697" y="51061"/>
                      <a:pt x="747323" y="55984"/>
                    </a:cubicBezTo>
                    <a:cubicBezTo>
                      <a:pt x="758575" y="65830"/>
                      <a:pt x="774073" y="70292"/>
                      <a:pt x="784645" y="80865"/>
                    </a:cubicBezTo>
                    <a:cubicBezTo>
                      <a:pt x="790865" y="87086"/>
                      <a:pt x="796362" y="94126"/>
                      <a:pt x="803306" y="99527"/>
                    </a:cubicBezTo>
                    <a:cubicBezTo>
                      <a:pt x="815108" y="108707"/>
                      <a:pt x="830057" y="113835"/>
                      <a:pt x="840629" y="124408"/>
                    </a:cubicBezTo>
                    <a:cubicBezTo>
                      <a:pt x="870146" y="153927"/>
                      <a:pt x="854383" y="145581"/>
                      <a:pt x="884172" y="155510"/>
                    </a:cubicBezTo>
                    <a:cubicBezTo>
                      <a:pt x="896067" y="191199"/>
                      <a:pt x="881874" y="157889"/>
                      <a:pt x="909053" y="192833"/>
                    </a:cubicBezTo>
                    <a:cubicBezTo>
                      <a:pt x="918233" y="204635"/>
                      <a:pt x="933935" y="230155"/>
                      <a:pt x="933935" y="230155"/>
                    </a:cubicBezTo>
                    <a:cubicBezTo>
                      <a:pt x="941757" y="253622"/>
                      <a:pt x="943647" y="264749"/>
                      <a:pt x="965037" y="286139"/>
                    </a:cubicBezTo>
                    <a:cubicBezTo>
                      <a:pt x="977478" y="298580"/>
                      <a:pt x="992600" y="308822"/>
                      <a:pt x="1002359" y="323461"/>
                    </a:cubicBezTo>
                    <a:lnTo>
                      <a:pt x="1027241" y="360784"/>
                    </a:lnTo>
                    <a:lnTo>
                      <a:pt x="1039682" y="398106"/>
                    </a:lnTo>
                    <a:cubicBezTo>
                      <a:pt x="1041755" y="404326"/>
                      <a:pt x="1042265" y="411311"/>
                      <a:pt x="1045902" y="416767"/>
                    </a:cubicBezTo>
                    <a:lnTo>
                      <a:pt x="1070784" y="454090"/>
                    </a:lnTo>
                    <a:cubicBezTo>
                      <a:pt x="1079160" y="504349"/>
                      <a:pt x="1073015" y="479445"/>
                      <a:pt x="1089445" y="528735"/>
                    </a:cubicBezTo>
                    <a:cubicBezTo>
                      <a:pt x="1091518" y="534955"/>
                      <a:pt x="1092028" y="541940"/>
                      <a:pt x="1095665" y="547396"/>
                    </a:cubicBezTo>
                    <a:cubicBezTo>
                      <a:pt x="1109295" y="567840"/>
                      <a:pt x="1107889" y="562186"/>
                      <a:pt x="1114327" y="584718"/>
                    </a:cubicBezTo>
                    <a:cubicBezTo>
                      <a:pt x="1122576" y="613588"/>
                      <a:pt x="1120661" y="613336"/>
                      <a:pt x="1126768" y="646923"/>
                    </a:cubicBezTo>
                    <a:cubicBezTo>
                      <a:pt x="1132878" y="680528"/>
                      <a:pt x="1135632" y="684024"/>
                      <a:pt x="1139208" y="721567"/>
                    </a:cubicBezTo>
                    <a:cubicBezTo>
                      <a:pt x="1141967" y="750539"/>
                      <a:pt x="1141497" y="779817"/>
                      <a:pt x="1145429" y="808653"/>
                    </a:cubicBezTo>
                    <a:cubicBezTo>
                      <a:pt x="1147739" y="825594"/>
                      <a:pt x="1157870" y="858416"/>
                      <a:pt x="1157870" y="858416"/>
                    </a:cubicBezTo>
                    <a:cubicBezTo>
                      <a:pt x="1151212" y="1058135"/>
                      <a:pt x="1171331" y="985984"/>
                      <a:pt x="1139208" y="1082351"/>
                    </a:cubicBezTo>
                    <a:lnTo>
                      <a:pt x="1139208" y="1082351"/>
                    </a:lnTo>
                    <a:cubicBezTo>
                      <a:pt x="1135061" y="1103086"/>
                      <a:pt x="1133455" y="1124495"/>
                      <a:pt x="1126768" y="1144555"/>
                    </a:cubicBezTo>
                    <a:cubicBezTo>
                      <a:pt x="1124694" y="1150775"/>
                      <a:pt x="1123731" y="1157484"/>
                      <a:pt x="1120547" y="1163216"/>
                    </a:cubicBezTo>
                    <a:cubicBezTo>
                      <a:pt x="1113285" y="1176287"/>
                      <a:pt x="1103959" y="1188098"/>
                      <a:pt x="1095665" y="1200539"/>
                    </a:cubicBezTo>
                    <a:cubicBezTo>
                      <a:pt x="1091518" y="1206759"/>
                      <a:pt x="1089445" y="1215053"/>
                      <a:pt x="1083225" y="1219200"/>
                    </a:cubicBezTo>
                    <a:cubicBezTo>
                      <a:pt x="1066637" y="1230258"/>
                      <a:pt x="1058796" y="1233723"/>
                      <a:pt x="1045902" y="1250302"/>
                    </a:cubicBezTo>
                    <a:cubicBezTo>
                      <a:pt x="1036722" y="1262105"/>
                      <a:pt x="1029315" y="1275184"/>
                      <a:pt x="1021021" y="1287625"/>
                    </a:cubicBezTo>
                    <a:cubicBezTo>
                      <a:pt x="1016874" y="1293845"/>
                      <a:pt x="1010944" y="1299194"/>
                      <a:pt x="1008580" y="1306286"/>
                    </a:cubicBezTo>
                    <a:cubicBezTo>
                      <a:pt x="1003521" y="1321461"/>
                      <a:pt x="1001975" y="1331552"/>
                      <a:pt x="989919" y="1343608"/>
                    </a:cubicBezTo>
                    <a:cubicBezTo>
                      <a:pt x="984632" y="1348895"/>
                      <a:pt x="977478" y="1351902"/>
                      <a:pt x="971257" y="1356049"/>
                    </a:cubicBezTo>
                    <a:cubicBezTo>
                      <a:pt x="971120" y="1356734"/>
                      <a:pt x="961326" y="1408269"/>
                      <a:pt x="958817" y="1412033"/>
                    </a:cubicBezTo>
                    <a:cubicBezTo>
                      <a:pt x="954670" y="1418254"/>
                      <a:pt x="946376" y="1420327"/>
                      <a:pt x="940155" y="1424474"/>
                    </a:cubicBezTo>
                    <a:cubicBezTo>
                      <a:pt x="936008" y="1430694"/>
                      <a:pt x="933340" y="1438212"/>
                      <a:pt x="927714" y="1443135"/>
                    </a:cubicBezTo>
                    <a:cubicBezTo>
                      <a:pt x="916462" y="1452981"/>
                      <a:pt x="890392" y="1468016"/>
                      <a:pt x="890392" y="1468016"/>
                    </a:cubicBezTo>
                    <a:lnTo>
                      <a:pt x="865510" y="1542661"/>
                    </a:lnTo>
                    <a:cubicBezTo>
                      <a:pt x="863436" y="1548882"/>
                      <a:pt x="862927" y="1555867"/>
                      <a:pt x="859290" y="1561323"/>
                    </a:cubicBezTo>
                    <a:cubicBezTo>
                      <a:pt x="850996" y="1573764"/>
                      <a:pt x="846849" y="1590351"/>
                      <a:pt x="834408" y="1598645"/>
                    </a:cubicBezTo>
                    <a:lnTo>
                      <a:pt x="815747" y="1611086"/>
                    </a:lnTo>
                    <a:cubicBezTo>
                      <a:pt x="793065" y="1679136"/>
                      <a:pt x="829239" y="1576065"/>
                      <a:pt x="797086" y="1648408"/>
                    </a:cubicBezTo>
                    <a:cubicBezTo>
                      <a:pt x="797081" y="1648420"/>
                      <a:pt x="781537" y="1695055"/>
                      <a:pt x="778425" y="1704392"/>
                    </a:cubicBezTo>
                    <a:cubicBezTo>
                      <a:pt x="776351" y="1710612"/>
                      <a:pt x="775841" y="1717597"/>
                      <a:pt x="772204" y="1723053"/>
                    </a:cubicBezTo>
                    <a:cubicBezTo>
                      <a:pt x="753842" y="1750597"/>
                      <a:pt x="738741" y="1778537"/>
                      <a:pt x="710000" y="1797698"/>
                    </a:cubicBezTo>
                    <a:cubicBezTo>
                      <a:pt x="703780" y="1801845"/>
                      <a:pt x="697082" y="1805353"/>
                      <a:pt x="691339" y="1810139"/>
                    </a:cubicBezTo>
                    <a:cubicBezTo>
                      <a:pt x="643444" y="1850052"/>
                      <a:pt x="700349" y="1810352"/>
                      <a:pt x="654017" y="1841241"/>
                    </a:cubicBezTo>
                    <a:cubicBezTo>
                      <a:pt x="649870" y="1847461"/>
                      <a:pt x="646862" y="1854616"/>
                      <a:pt x="641576" y="1859902"/>
                    </a:cubicBezTo>
                    <a:cubicBezTo>
                      <a:pt x="629517" y="1871961"/>
                      <a:pt x="619431" y="1873504"/>
                      <a:pt x="604253" y="1878563"/>
                    </a:cubicBezTo>
                    <a:cubicBezTo>
                      <a:pt x="564857" y="1876490"/>
                      <a:pt x="525154" y="1877673"/>
                      <a:pt x="486065" y="1872343"/>
                    </a:cubicBezTo>
                    <a:cubicBezTo>
                      <a:pt x="466859" y="1869724"/>
                      <a:pt x="465875" y="1852153"/>
                      <a:pt x="454963" y="1841241"/>
                    </a:cubicBezTo>
                    <a:cubicBezTo>
                      <a:pt x="449677" y="1835955"/>
                      <a:pt x="442522" y="1832947"/>
                      <a:pt x="436302" y="1828800"/>
                    </a:cubicBezTo>
                    <a:cubicBezTo>
                      <a:pt x="431243" y="1813621"/>
                      <a:pt x="429700" y="1803537"/>
                      <a:pt x="417641" y="1791478"/>
                    </a:cubicBezTo>
                    <a:cubicBezTo>
                      <a:pt x="412355" y="1786192"/>
                      <a:pt x="405200" y="1783184"/>
                      <a:pt x="398980" y="1779037"/>
                    </a:cubicBezTo>
                    <a:cubicBezTo>
                      <a:pt x="387549" y="1744749"/>
                      <a:pt x="400079" y="1773062"/>
                      <a:pt x="367878" y="1735494"/>
                    </a:cubicBezTo>
                    <a:cubicBezTo>
                      <a:pt x="315926" y="1674882"/>
                      <a:pt x="401474" y="1762870"/>
                      <a:pt x="336776" y="1698172"/>
                    </a:cubicBezTo>
                    <a:cubicBezTo>
                      <a:pt x="321138" y="1651260"/>
                      <a:pt x="342233" y="1709088"/>
                      <a:pt x="318114" y="1660849"/>
                    </a:cubicBezTo>
                    <a:cubicBezTo>
                      <a:pt x="315182" y="1654984"/>
                      <a:pt x="315919" y="1647364"/>
                      <a:pt x="311894" y="1642188"/>
                    </a:cubicBezTo>
                    <a:cubicBezTo>
                      <a:pt x="288948" y="1612685"/>
                      <a:pt x="280857" y="1609054"/>
                      <a:pt x="255910" y="1592425"/>
                    </a:cubicBezTo>
                    <a:cubicBezTo>
                      <a:pt x="251763" y="1584131"/>
                      <a:pt x="250027" y="1574100"/>
                      <a:pt x="243470" y="1567543"/>
                    </a:cubicBezTo>
                    <a:cubicBezTo>
                      <a:pt x="238833" y="1562906"/>
                      <a:pt x="230264" y="1564960"/>
                      <a:pt x="224808" y="1561323"/>
                    </a:cubicBezTo>
                    <a:cubicBezTo>
                      <a:pt x="217488" y="1556443"/>
                      <a:pt x="212367" y="1548882"/>
                      <a:pt x="206147" y="1542661"/>
                    </a:cubicBezTo>
                    <a:cubicBezTo>
                      <a:pt x="202000" y="1530220"/>
                      <a:pt x="196278" y="1518198"/>
                      <a:pt x="193706" y="1505339"/>
                    </a:cubicBezTo>
                    <a:cubicBezTo>
                      <a:pt x="189559" y="1484604"/>
                      <a:pt x="187951" y="1463195"/>
                      <a:pt x="181265" y="1443135"/>
                    </a:cubicBezTo>
                    <a:cubicBezTo>
                      <a:pt x="179192" y="1436915"/>
                      <a:pt x="178229" y="1430206"/>
                      <a:pt x="175045" y="1424474"/>
                    </a:cubicBezTo>
                    <a:cubicBezTo>
                      <a:pt x="167784" y="1411403"/>
                      <a:pt x="156849" y="1400525"/>
                      <a:pt x="150163" y="1387151"/>
                    </a:cubicBezTo>
                    <a:cubicBezTo>
                      <a:pt x="146016" y="1378857"/>
                      <a:pt x="143113" y="1369815"/>
                      <a:pt x="137723" y="1362269"/>
                    </a:cubicBezTo>
                    <a:cubicBezTo>
                      <a:pt x="132610" y="1355110"/>
                      <a:pt x="124462" y="1350552"/>
                      <a:pt x="119061" y="1343608"/>
                    </a:cubicBezTo>
                    <a:cubicBezTo>
                      <a:pt x="98045" y="1316588"/>
                      <a:pt x="95279" y="1308485"/>
                      <a:pt x="81739" y="1281404"/>
                    </a:cubicBezTo>
                    <a:cubicBezTo>
                      <a:pt x="70192" y="1212116"/>
                      <a:pt x="84944" y="1269153"/>
                      <a:pt x="63078" y="1225421"/>
                    </a:cubicBezTo>
                    <a:cubicBezTo>
                      <a:pt x="60145" y="1219556"/>
                      <a:pt x="59570" y="1212728"/>
                      <a:pt x="56857" y="1206759"/>
                    </a:cubicBezTo>
                    <a:cubicBezTo>
                      <a:pt x="34150" y="1156803"/>
                      <a:pt x="39296" y="1166756"/>
                      <a:pt x="13314" y="1132114"/>
                    </a:cubicBezTo>
                    <a:cubicBezTo>
                      <a:pt x="11241" y="1119673"/>
                      <a:pt x="9567" y="1107159"/>
                      <a:pt x="7094" y="1094792"/>
                    </a:cubicBezTo>
                    <a:cubicBezTo>
                      <a:pt x="5417" y="1086409"/>
                      <a:pt x="874" y="1078459"/>
                      <a:pt x="874" y="1069910"/>
                    </a:cubicBezTo>
                    <a:cubicBezTo>
                      <a:pt x="874" y="934103"/>
                      <a:pt x="-6136" y="966532"/>
                      <a:pt x="19535" y="889518"/>
                    </a:cubicBezTo>
                    <a:cubicBezTo>
                      <a:pt x="21608" y="883298"/>
                      <a:pt x="24165" y="877218"/>
                      <a:pt x="25755" y="870857"/>
                    </a:cubicBezTo>
                    <a:cubicBezTo>
                      <a:pt x="27829" y="862563"/>
                      <a:pt x="28608" y="853834"/>
                      <a:pt x="31976" y="845976"/>
                    </a:cubicBezTo>
                    <a:cubicBezTo>
                      <a:pt x="34921" y="839104"/>
                      <a:pt x="40270" y="833535"/>
                      <a:pt x="44417" y="827314"/>
                    </a:cubicBezTo>
                    <a:cubicBezTo>
                      <a:pt x="48619" y="802099"/>
                      <a:pt x="49899" y="788304"/>
                      <a:pt x="56857" y="765110"/>
                    </a:cubicBezTo>
                    <a:cubicBezTo>
                      <a:pt x="60625" y="752549"/>
                      <a:pt x="66117" y="740510"/>
                      <a:pt x="69298" y="727788"/>
                    </a:cubicBezTo>
                    <a:cubicBezTo>
                      <a:pt x="84921" y="665298"/>
                      <a:pt x="76331" y="694250"/>
                      <a:pt x="94180" y="640702"/>
                    </a:cubicBezTo>
                    <a:lnTo>
                      <a:pt x="112841" y="584718"/>
                    </a:lnTo>
                    <a:cubicBezTo>
                      <a:pt x="114914" y="578498"/>
                      <a:pt x="115424" y="571513"/>
                      <a:pt x="119061" y="566057"/>
                    </a:cubicBezTo>
                    <a:lnTo>
                      <a:pt x="131502" y="547396"/>
                    </a:lnTo>
                    <a:cubicBezTo>
                      <a:pt x="136260" y="528364"/>
                      <a:pt x="135845" y="518171"/>
                      <a:pt x="150163" y="503853"/>
                    </a:cubicBezTo>
                    <a:cubicBezTo>
                      <a:pt x="155450" y="498566"/>
                      <a:pt x="162604" y="495559"/>
                      <a:pt x="168825" y="491412"/>
                    </a:cubicBezTo>
                    <a:cubicBezTo>
                      <a:pt x="170898" y="485192"/>
                      <a:pt x="170949" y="477871"/>
                      <a:pt x="175045" y="472751"/>
                    </a:cubicBezTo>
                    <a:cubicBezTo>
                      <a:pt x="202000" y="439056"/>
                      <a:pt x="187485" y="483637"/>
                      <a:pt x="206147" y="441649"/>
                    </a:cubicBezTo>
                    <a:cubicBezTo>
                      <a:pt x="211473" y="429666"/>
                      <a:pt x="209315" y="413600"/>
                      <a:pt x="218588" y="404327"/>
                    </a:cubicBezTo>
                    <a:lnTo>
                      <a:pt x="255910" y="367004"/>
                    </a:lnTo>
                    <a:cubicBezTo>
                      <a:pt x="260231" y="354041"/>
                      <a:pt x="266033" y="333708"/>
                      <a:pt x="274572" y="323461"/>
                    </a:cubicBezTo>
                    <a:cubicBezTo>
                      <a:pt x="279358" y="317718"/>
                      <a:pt x="287013" y="315168"/>
                      <a:pt x="293233" y="311021"/>
                    </a:cubicBezTo>
                    <a:cubicBezTo>
                      <a:pt x="297380" y="304800"/>
                      <a:pt x="300888" y="298102"/>
                      <a:pt x="305674" y="292359"/>
                    </a:cubicBezTo>
                    <a:cubicBezTo>
                      <a:pt x="311306" y="285601"/>
                      <a:pt x="319455" y="281017"/>
                      <a:pt x="324335" y="273698"/>
                    </a:cubicBezTo>
                    <a:cubicBezTo>
                      <a:pt x="348371" y="237643"/>
                      <a:pt x="307480" y="270420"/>
                      <a:pt x="349217" y="242596"/>
                    </a:cubicBezTo>
                    <a:cubicBezTo>
                      <a:pt x="355437" y="234302"/>
                      <a:pt x="360007" y="224461"/>
                      <a:pt x="367878" y="217714"/>
                    </a:cubicBezTo>
                    <a:cubicBezTo>
                      <a:pt x="374918" y="211679"/>
                      <a:pt x="384708" y="209874"/>
                      <a:pt x="392759" y="205274"/>
                    </a:cubicBezTo>
                    <a:cubicBezTo>
                      <a:pt x="399250" y="201565"/>
                      <a:pt x="405200" y="196980"/>
                      <a:pt x="411421" y="192833"/>
                    </a:cubicBezTo>
                    <a:cubicBezTo>
                      <a:pt x="441894" y="131882"/>
                      <a:pt x="404386" y="192241"/>
                      <a:pt x="442523" y="161731"/>
                    </a:cubicBezTo>
                    <a:cubicBezTo>
                      <a:pt x="448361" y="157061"/>
                      <a:pt x="449677" y="148355"/>
                      <a:pt x="454963" y="143069"/>
                    </a:cubicBezTo>
                    <a:cubicBezTo>
                      <a:pt x="460249" y="137783"/>
                      <a:pt x="467882" y="135415"/>
                      <a:pt x="473625" y="130629"/>
                    </a:cubicBezTo>
                    <a:cubicBezTo>
                      <a:pt x="480383" y="124997"/>
                      <a:pt x="485342" y="117368"/>
                      <a:pt x="492286" y="111967"/>
                    </a:cubicBezTo>
                    <a:cubicBezTo>
                      <a:pt x="504088" y="102787"/>
                      <a:pt x="517167" y="95380"/>
                      <a:pt x="529608" y="87086"/>
                    </a:cubicBezTo>
                    <a:lnTo>
                      <a:pt x="585592" y="49763"/>
                    </a:lnTo>
                    <a:lnTo>
                      <a:pt x="604253" y="37323"/>
                    </a:lnTo>
                    <a:cubicBezTo>
                      <a:pt x="610473" y="33176"/>
                      <a:pt x="615438" y="24882"/>
                      <a:pt x="622914" y="24882"/>
                    </a:cubicBezTo>
                    <a:lnTo>
                      <a:pt x="685119" y="0"/>
                    </a:lnTo>
                    <a:close/>
                  </a:path>
                </a:pathLst>
              </a:custGeom>
              <a:noFill/>
              <a:ln w="19050"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41" name="Gewinkelter Verbinder 30">
                <a:extLst>
                  <a:ext uri="{FF2B5EF4-FFF2-40B4-BE49-F238E27FC236}">
                    <a16:creationId xmlns:a16="http://schemas.microsoft.com/office/drawing/2014/main" id="{BFF747EC-E124-0F7B-1ED7-4D7052FDC0BD}"/>
                  </a:ext>
                </a:extLst>
              </p:cNvPr>
              <p:cNvCxnSpPr/>
              <p:nvPr/>
            </p:nvCxnSpPr>
            <p:spPr>
              <a:xfrm flipH="1">
                <a:off x="7321626" y="1747098"/>
                <a:ext cx="117260" cy="2181667"/>
              </a:xfrm>
              <a:prstGeom prst="bentConnector3">
                <a:avLst>
                  <a:gd name="adj1" fmla="val -882026"/>
                </a:avLst>
              </a:prstGeom>
              <a:ln w="25400">
                <a:solidFill>
                  <a:srgbClr val="00FFFF"/>
                </a:solidFill>
                <a:prstDash val="sysDash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sp>
            <p:nvSpPr>
              <p:cNvPr id="42" name="Textfeld 36">
                <a:extLst>
                  <a:ext uri="{FF2B5EF4-FFF2-40B4-BE49-F238E27FC236}">
                    <a16:creationId xmlns:a16="http://schemas.microsoft.com/office/drawing/2014/main" id="{6989482A-2468-AF99-CA4D-06F487763F0B}"/>
                  </a:ext>
                </a:extLst>
              </p:cNvPr>
              <p:cNvSpPr txBox="1"/>
              <p:nvPr/>
            </p:nvSpPr>
            <p:spPr>
              <a:xfrm>
                <a:off x="7321626" y="3537653"/>
                <a:ext cx="533125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050" b="1" dirty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rPr>
                  <a:t>CTV</a:t>
                </a:r>
                <a:endParaRPr lang="en-GB" sz="1050" b="1" dirty="0">
                  <a:solidFill>
                    <a:schemeClr val="accent4">
                      <a:lumMod val="60000"/>
                      <a:lumOff val="40000"/>
                    </a:schemeClr>
                  </a:solidFill>
                </a:endParaRPr>
              </a:p>
            </p:txBody>
          </p:sp>
          <p:sp>
            <p:nvSpPr>
              <p:cNvPr id="43" name="Textfeld 38">
                <a:extLst>
                  <a:ext uri="{FF2B5EF4-FFF2-40B4-BE49-F238E27FC236}">
                    <a16:creationId xmlns:a16="http://schemas.microsoft.com/office/drawing/2014/main" id="{4CD816B4-12A5-42FC-5017-16041E6B7C94}"/>
                  </a:ext>
                </a:extLst>
              </p:cNvPr>
              <p:cNvSpPr txBox="1"/>
              <p:nvPr/>
            </p:nvSpPr>
            <p:spPr>
              <a:xfrm>
                <a:off x="7034723" y="1532638"/>
                <a:ext cx="1001191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050" b="1" dirty="0">
                    <a:solidFill>
                      <a:srgbClr val="92D050"/>
                    </a:solidFill>
                  </a:rPr>
                  <a:t>Universal CTV</a:t>
                </a:r>
                <a:endParaRPr lang="en-GB" sz="1050" b="1" dirty="0">
                  <a:solidFill>
                    <a:srgbClr val="92D050"/>
                  </a:solidFill>
                </a:endParaRPr>
              </a:p>
            </p:txBody>
          </p:sp>
          <p:sp>
            <p:nvSpPr>
              <p:cNvPr id="44" name="Textfeld 39">
                <a:extLst>
                  <a:ext uri="{FF2B5EF4-FFF2-40B4-BE49-F238E27FC236}">
                    <a16:creationId xmlns:a16="http://schemas.microsoft.com/office/drawing/2014/main" id="{E6879185-ED6A-0EB3-7AEB-B86038C62A44}"/>
                  </a:ext>
                </a:extLst>
              </p:cNvPr>
              <p:cNvSpPr txBox="1"/>
              <p:nvPr/>
            </p:nvSpPr>
            <p:spPr>
              <a:xfrm rot="16200000">
                <a:off x="8087017" y="1774561"/>
                <a:ext cx="1001191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050" b="1" dirty="0">
                    <a:solidFill>
                      <a:srgbClr val="00FFFF"/>
                    </a:solidFill>
                  </a:rPr>
                  <a:t>PTV </a:t>
                </a:r>
                <a:r>
                  <a:rPr lang="de-DE" sz="1050" b="1" baseline="30000" dirty="0">
                    <a:solidFill>
                      <a:srgbClr val="00FFFF"/>
                    </a:solidFill>
                  </a:rPr>
                  <a:t>12</a:t>
                </a:r>
                <a:r>
                  <a:rPr lang="de-DE" sz="1050" b="1" dirty="0">
                    <a:solidFill>
                      <a:srgbClr val="00FFFF"/>
                    </a:solidFill>
                  </a:rPr>
                  <a:t>C</a:t>
                </a:r>
                <a:endParaRPr lang="en-GB" sz="1050" b="1" dirty="0">
                  <a:solidFill>
                    <a:srgbClr val="00FFFF"/>
                  </a:solidFill>
                </a:endParaRPr>
              </a:p>
            </p:txBody>
          </p:sp>
          <p:cxnSp>
            <p:nvCxnSpPr>
              <p:cNvPr id="45" name="Gewinkelter Verbinder 41">
                <a:extLst>
                  <a:ext uri="{FF2B5EF4-FFF2-40B4-BE49-F238E27FC236}">
                    <a16:creationId xmlns:a16="http://schemas.microsoft.com/office/drawing/2014/main" id="{8DECBCAB-FD83-3A98-636C-54521985D03B}"/>
                  </a:ext>
                </a:extLst>
              </p:cNvPr>
              <p:cNvCxnSpPr/>
              <p:nvPr/>
            </p:nvCxnSpPr>
            <p:spPr>
              <a:xfrm flipH="1">
                <a:off x="7048653" y="1747097"/>
                <a:ext cx="117260" cy="2181667"/>
              </a:xfrm>
              <a:prstGeom prst="bentConnector3">
                <a:avLst>
                  <a:gd name="adj1" fmla="val -639608"/>
                </a:avLst>
              </a:prstGeom>
              <a:ln w="25400">
                <a:solidFill>
                  <a:srgbClr val="00FFFF"/>
                </a:solidFill>
                <a:prstDash val="sysDash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51" name="Gewinkelter Verbinder 50">
                <a:extLst>
                  <a:ext uri="{FF2B5EF4-FFF2-40B4-BE49-F238E27FC236}">
                    <a16:creationId xmlns:a16="http://schemas.microsoft.com/office/drawing/2014/main" id="{9534649B-9EBB-80E9-AEE2-9A5464025771}"/>
                  </a:ext>
                </a:extLst>
              </p:cNvPr>
              <p:cNvCxnSpPr/>
              <p:nvPr/>
            </p:nvCxnSpPr>
            <p:spPr>
              <a:xfrm flipH="1">
                <a:off x="7028614" y="1747098"/>
                <a:ext cx="117260" cy="2181667"/>
              </a:xfrm>
              <a:prstGeom prst="bentConnector3">
                <a:avLst>
                  <a:gd name="adj1" fmla="val -543142"/>
                </a:avLst>
              </a:prstGeom>
              <a:ln w="25400">
                <a:solidFill>
                  <a:srgbClr val="92D050"/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sp>
            <p:nvSpPr>
              <p:cNvPr id="53" name="Textfeld 44">
                <a:extLst>
                  <a:ext uri="{FF2B5EF4-FFF2-40B4-BE49-F238E27FC236}">
                    <a16:creationId xmlns:a16="http://schemas.microsoft.com/office/drawing/2014/main" id="{CBE63E07-FBDD-B68E-CE3E-CCA0C625A83B}"/>
                  </a:ext>
                </a:extLst>
              </p:cNvPr>
              <p:cNvSpPr txBox="1"/>
              <p:nvPr/>
            </p:nvSpPr>
            <p:spPr>
              <a:xfrm rot="16200000">
                <a:off x="7560860" y="2807870"/>
                <a:ext cx="1001191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050" b="1" dirty="0">
                    <a:solidFill>
                      <a:srgbClr val="00FFFF"/>
                    </a:solidFill>
                  </a:rPr>
                  <a:t>PTV </a:t>
                </a:r>
                <a:r>
                  <a:rPr lang="de-DE" sz="1050" b="1" baseline="30000" dirty="0">
                    <a:solidFill>
                      <a:srgbClr val="00FFFF"/>
                    </a:solidFill>
                  </a:rPr>
                  <a:t>11</a:t>
                </a:r>
                <a:r>
                  <a:rPr lang="de-DE" sz="1050" b="1" dirty="0">
                    <a:solidFill>
                      <a:srgbClr val="00FFFF"/>
                    </a:solidFill>
                  </a:rPr>
                  <a:t>C</a:t>
                </a:r>
                <a:endParaRPr lang="en-GB" sz="1050" b="1" dirty="0">
                  <a:solidFill>
                    <a:srgbClr val="00FFFF"/>
                  </a:solidFill>
                </a:endParaRPr>
              </a:p>
            </p:txBody>
          </p:sp>
          <p:grpSp>
            <p:nvGrpSpPr>
              <p:cNvPr id="54" name="Gruppieren 52">
                <a:extLst>
                  <a:ext uri="{FF2B5EF4-FFF2-40B4-BE49-F238E27FC236}">
                    <a16:creationId xmlns:a16="http://schemas.microsoft.com/office/drawing/2014/main" id="{4EFDF30C-E510-B279-A0FD-5FB77B8B0905}"/>
                  </a:ext>
                </a:extLst>
              </p:cNvPr>
              <p:cNvGrpSpPr/>
              <p:nvPr/>
            </p:nvGrpSpPr>
            <p:grpSpPr>
              <a:xfrm>
                <a:off x="290053" y="156845"/>
                <a:ext cx="5043132" cy="4752398"/>
                <a:chOff x="5792819" y="951716"/>
                <a:chExt cx="5043132" cy="4752398"/>
              </a:xfrm>
            </p:grpSpPr>
            <p:grpSp>
              <p:nvGrpSpPr>
                <p:cNvPr id="60" name="Gruppieren 53">
                  <a:extLst>
                    <a:ext uri="{FF2B5EF4-FFF2-40B4-BE49-F238E27FC236}">
                      <a16:creationId xmlns:a16="http://schemas.microsoft.com/office/drawing/2014/main" id="{2BE7969C-B912-107D-9D61-B263A442DC7A}"/>
                    </a:ext>
                  </a:extLst>
                </p:cNvPr>
                <p:cNvGrpSpPr/>
                <p:nvPr/>
              </p:nvGrpSpPr>
              <p:grpSpPr>
                <a:xfrm>
                  <a:off x="5792819" y="951716"/>
                  <a:ext cx="5043132" cy="4752398"/>
                  <a:chOff x="5755497" y="951716"/>
                  <a:chExt cx="3475588" cy="3253281"/>
                </a:xfrm>
              </p:grpSpPr>
              <p:pic>
                <p:nvPicPr>
                  <p:cNvPr id="77" name="Grafik 57">
                    <a:extLst>
                      <a:ext uri="{FF2B5EF4-FFF2-40B4-BE49-F238E27FC236}">
                        <a16:creationId xmlns:a16="http://schemas.microsoft.com/office/drawing/2014/main" id="{17388EFF-F537-6955-F8C0-653B553AB9D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1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755497" y="951716"/>
                    <a:ext cx="3475588" cy="3253281"/>
                  </a:xfrm>
                  <a:prstGeom prst="rect">
                    <a:avLst/>
                  </a:prstGeom>
                </p:spPr>
              </p:pic>
              <p:grpSp>
                <p:nvGrpSpPr>
                  <p:cNvPr id="78" name="Gruppieren 58">
                    <a:extLst>
                      <a:ext uri="{FF2B5EF4-FFF2-40B4-BE49-F238E27FC236}">
                        <a16:creationId xmlns:a16="http://schemas.microsoft.com/office/drawing/2014/main" id="{66586A94-E09D-9FC2-FFDC-B9646B801CE0}"/>
                      </a:ext>
                    </a:extLst>
                  </p:cNvPr>
                  <p:cNvGrpSpPr/>
                  <p:nvPr/>
                </p:nvGrpSpPr>
                <p:grpSpPr>
                  <a:xfrm>
                    <a:off x="6232848" y="2146042"/>
                    <a:ext cx="1468017" cy="1293845"/>
                    <a:chOff x="8745893" y="4242319"/>
                    <a:chExt cx="1468017" cy="1293845"/>
                  </a:xfrm>
                </p:grpSpPr>
                <p:cxnSp>
                  <p:nvCxnSpPr>
                    <p:cNvPr id="79" name="Gerade Verbindung mit Pfeil 59">
                      <a:extLst>
                        <a:ext uri="{FF2B5EF4-FFF2-40B4-BE49-F238E27FC236}">
                          <a16:creationId xmlns:a16="http://schemas.microsoft.com/office/drawing/2014/main" id="{5F9A56F6-65FD-7A4A-2A91-4FA1E96EBC31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8745893" y="4889241"/>
                      <a:ext cx="858204" cy="45865"/>
                    </a:xfrm>
                    <a:prstGeom prst="straightConnector1">
                      <a:avLst/>
                    </a:prstGeom>
                    <a:ln w="12700">
                      <a:headEnd type="triangle"/>
                      <a:tailEnd type="triangle"/>
                    </a:ln>
                  </p:spPr>
                  <p:style>
                    <a:lnRef idx="1">
                      <a:schemeClr val="accent2"/>
                    </a:lnRef>
                    <a:fillRef idx="0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0" name="Gerade Verbindung mit Pfeil 60">
                      <a:extLst>
                        <a:ext uri="{FF2B5EF4-FFF2-40B4-BE49-F238E27FC236}">
                          <a16:creationId xmlns:a16="http://schemas.microsoft.com/office/drawing/2014/main" id="{2A7BBD0C-60BB-3CBB-CA62-2B01D6AC44EE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9193763" y="4242319"/>
                      <a:ext cx="74645" cy="1293844"/>
                    </a:xfrm>
                    <a:prstGeom prst="straightConnector1">
                      <a:avLst/>
                    </a:prstGeom>
                    <a:ln w="12700">
                      <a:headEnd type="triangle"/>
                      <a:tailEnd type="triangle"/>
                    </a:ln>
                  </p:spPr>
                  <p:style>
                    <a:lnRef idx="1">
                      <a:schemeClr val="accent2"/>
                    </a:lnRef>
                    <a:fillRef idx="0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1" name="Gerade Verbindung mit Pfeil 61">
                      <a:extLst>
                        <a:ext uri="{FF2B5EF4-FFF2-40B4-BE49-F238E27FC236}">
                          <a16:creationId xmlns:a16="http://schemas.microsoft.com/office/drawing/2014/main" id="{8DAF0AEE-5283-5474-8913-650665D1F913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9643248" y="4939005"/>
                      <a:ext cx="570662" cy="0"/>
                    </a:xfrm>
                    <a:prstGeom prst="straightConnector1">
                      <a:avLst/>
                    </a:prstGeom>
                    <a:ln w="12700">
                      <a:solidFill>
                        <a:srgbClr val="92D050"/>
                      </a:solidFill>
                      <a:headEnd type="triangle"/>
                      <a:tailEnd type="triangle"/>
                    </a:ln>
                  </p:spPr>
                  <p:style>
                    <a:lnRef idx="1">
                      <a:schemeClr val="accent6"/>
                    </a:lnRef>
                    <a:fillRef idx="0">
                      <a:schemeClr val="accent6"/>
                    </a:fillRef>
                    <a:effectRef idx="0">
                      <a:schemeClr val="accent6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82" name="Freihandform 62">
                      <a:extLst>
                        <a:ext uri="{FF2B5EF4-FFF2-40B4-BE49-F238E27FC236}">
                          <a16:creationId xmlns:a16="http://schemas.microsoft.com/office/drawing/2014/main" id="{D374295C-91DB-D073-5A0A-C758111EF2F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45893" y="4242320"/>
                      <a:ext cx="870858" cy="1293844"/>
                    </a:xfrm>
                    <a:custGeom>
                      <a:avLst/>
                      <a:gdLst>
                        <a:gd name="connsiteX0" fmla="*/ 685119 w 1158095"/>
                        <a:gd name="connsiteY0" fmla="*/ 0 h 1878563"/>
                        <a:gd name="connsiteX1" fmla="*/ 716221 w 1158095"/>
                        <a:gd name="connsiteY1" fmla="*/ 24882 h 1878563"/>
                        <a:gd name="connsiteX2" fmla="*/ 734882 w 1158095"/>
                        <a:gd name="connsiteY2" fmla="*/ 37323 h 1878563"/>
                        <a:gd name="connsiteX3" fmla="*/ 747323 w 1158095"/>
                        <a:gd name="connsiteY3" fmla="*/ 55984 h 1878563"/>
                        <a:gd name="connsiteX4" fmla="*/ 784645 w 1158095"/>
                        <a:gd name="connsiteY4" fmla="*/ 80865 h 1878563"/>
                        <a:gd name="connsiteX5" fmla="*/ 803306 w 1158095"/>
                        <a:gd name="connsiteY5" fmla="*/ 99527 h 1878563"/>
                        <a:gd name="connsiteX6" fmla="*/ 840629 w 1158095"/>
                        <a:gd name="connsiteY6" fmla="*/ 124408 h 1878563"/>
                        <a:gd name="connsiteX7" fmla="*/ 884172 w 1158095"/>
                        <a:gd name="connsiteY7" fmla="*/ 155510 h 1878563"/>
                        <a:gd name="connsiteX8" fmla="*/ 909053 w 1158095"/>
                        <a:gd name="connsiteY8" fmla="*/ 192833 h 1878563"/>
                        <a:gd name="connsiteX9" fmla="*/ 933935 w 1158095"/>
                        <a:gd name="connsiteY9" fmla="*/ 230155 h 1878563"/>
                        <a:gd name="connsiteX10" fmla="*/ 965037 w 1158095"/>
                        <a:gd name="connsiteY10" fmla="*/ 286139 h 1878563"/>
                        <a:gd name="connsiteX11" fmla="*/ 1002359 w 1158095"/>
                        <a:gd name="connsiteY11" fmla="*/ 323461 h 1878563"/>
                        <a:gd name="connsiteX12" fmla="*/ 1027241 w 1158095"/>
                        <a:gd name="connsiteY12" fmla="*/ 360784 h 1878563"/>
                        <a:gd name="connsiteX13" fmla="*/ 1039682 w 1158095"/>
                        <a:gd name="connsiteY13" fmla="*/ 398106 h 1878563"/>
                        <a:gd name="connsiteX14" fmla="*/ 1045902 w 1158095"/>
                        <a:gd name="connsiteY14" fmla="*/ 416767 h 1878563"/>
                        <a:gd name="connsiteX15" fmla="*/ 1070784 w 1158095"/>
                        <a:gd name="connsiteY15" fmla="*/ 454090 h 1878563"/>
                        <a:gd name="connsiteX16" fmla="*/ 1089445 w 1158095"/>
                        <a:gd name="connsiteY16" fmla="*/ 528735 h 1878563"/>
                        <a:gd name="connsiteX17" fmla="*/ 1095665 w 1158095"/>
                        <a:gd name="connsiteY17" fmla="*/ 547396 h 1878563"/>
                        <a:gd name="connsiteX18" fmla="*/ 1114327 w 1158095"/>
                        <a:gd name="connsiteY18" fmla="*/ 584718 h 1878563"/>
                        <a:gd name="connsiteX19" fmla="*/ 1126768 w 1158095"/>
                        <a:gd name="connsiteY19" fmla="*/ 646923 h 1878563"/>
                        <a:gd name="connsiteX20" fmla="*/ 1139208 w 1158095"/>
                        <a:gd name="connsiteY20" fmla="*/ 721567 h 1878563"/>
                        <a:gd name="connsiteX21" fmla="*/ 1145429 w 1158095"/>
                        <a:gd name="connsiteY21" fmla="*/ 808653 h 1878563"/>
                        <a:gd name="connsiteX22" fmla="*/ 1157870 w 1158095"/>
                        <a:gd name="connsiteY22" fmla="*/ 858416 h 1878563"/>
                        <a:gd name="connsiteX23" fmla="*/ 1139208 w 1158095"/>
                        <a:gd name="connsiteY23" fmla="*/ 1082351 h 1878563"/>
                        <a:gd name="connsiteX24" fmla="*/ 1139208 w 1158095"/>
                        <a:gd name="connsiteY24" fmla="*/ 1082351 h 1878563"/>
                        <a:gd name="connsiteX25" fmla="*/ 1126768 w 1158095"/>
                        <a:gd name="connsiteY25" fmla="*/ 1144555 h 1878563"/>
                        <a:gd name="connsiteX26" fmla="*/ 1120547 w 1158095"/>
                        <a:gd name="connsiteY26" fmla="*/ 1163216 h 1878563"/>
                        <a:gd name="connsiteX27" fmla="*/ 1095665 w 1158095"/>
                        <a:gd name="connsiteY27" fmla="*/ 1200539 h 1878563"/>
                        <a:gd name="connsiteX28" fmla="*/ 1083225 w 1158095"/>
                        <a:gd name="connsiteY28" fmla="*/ 1219200 h 1878563"/>
                        <a:gd name="connsiteX29" fmla="*/ 1045902 w 1158095"/>
                        <a:gd name="connsiteY29" fmla="*/ 1250302 h 1878563"/>
                        <a:gd name="connsiteX30" fmla="*/ 1021021 w 1158095"/>
                        <a:gd name="connsiteY30" fmla="*/ 1287625 h 1878563"/>
                        <a:gd name="connsiteX31" fmla="*/ 1008580 w 1158095"/>
                        <a:gd name="connsiteY31" fmla="*/ 1306286 h 1878563"/>
                        <a:gd name="connsiteX32" fmla="*/ 989919 w 1158095"/>
                        <a:gd name="connsiteY32" fmla="*/ 1343608 h 1878563"/>
                        <a:gd name="connsiteX33" fmla="*/ 971257 w 1158095"/>
                        <a:gd name="connsiteY33" fmla="*/ 1356049 h 1878563"/>
                        <a:gd name="connsiteX34" fmla="*/ 958817 w 1158095"/>
                        <a:gd name="connsiteY34" fmla="*/ 1412033 h 1878563"/>
                        <a:gd name="connsiteX35" fmla="*/ 940155 w 1158095"/>
                        <a:gd name="connsiteY35" fmla="*/ 1424474 h 1878563"/>
                        <a:gd name="connsiteX36" fmla="*/ 927714 w 1158095"/>
                        <a:gd name="connsiteY36" fmla="*/ 1443135 h 1878563"/>
                        <a:gd name="connsiteX37" fmla="*/ 890392 w 1158095"/>
                        <a:gd name="connsiteY37" fmla="*/ 1468016 h 1878563"/>
                        <a:gd name="connsiteX38" fmla="*/ 865510 w 1158095"/>
                        <a:gd name="connsiteY38" fmla="*/ 1542661 h 1878563"/>
                        <a:gd name="connsiteX39" fmla="*/ 859290 w 1158095"/>
                        <a:gd name="connsiteY39" fmla="*/ 1561323 h 1878563"/>
                        <a:gd name="connsiteX40" fmla="*/ 834408 w 1158095"/>
                        <a:gd name="connsiteY40" fmla="*/ 1598645 h 1878563"/>
                        <a:gd name="connsiteX41" fmla="*/ 815747 w 1158095"/>
                        <a:gd name="connsiteY41" fmla="*/ 1611086 h 1878563"/>
                        <a:gd name="connsiteX42" fmla="*/ 797086 w 1158095"/>
                        <a:gd name="connsiteY42" fmla="*/ 1648408 h 1878563"/>
                        <a:gd name="connsiteX43" fmla="*/ 778425 w 1158095"/>
                        <a:gd name="connsiteY43" fmla="*/ 1704392 h 1878563"/>
                        <a:gd name="connsiteX44" fmla="*/ 772204 w 1158095"/>
                        <a:gd name="connsiteY44" fmla="*/ 1723053 h 1878563"/>
                        <a:gd name="connsiteX45" fmla="*/ 710000 w 1158095"/>
                        <a:gd name="connsiteY45" fmla="*/ 1797698 h 1878563"/>
                        <a:gd name="connsiteX46" fmla="*/ 691339 w 1158095"/>
                        <a:gd name="connsiteY46" fmla="*/ 1810139 h 1878563"/>
                        <a:gd name="connsiteX47" fmla="*/ 654017 w 1158095"/>
                        <a:gd name="connsiteY47" fmla="*/ 1841241 h 1878563"/>
                        <a:gd name="connsiteX48" fmla="*/ 641576 w 1158095"/>
                        <a:gd name="connsiteY48" fmla="*/ 1859902 h 1878563"/>
                        <a:gd name="connsiteX49" fmla="*/ 604253 w 1158095"/>
                        <a:gd name="connsiteY49" fmla="*/ 1878563 h 1878563"/>
                        <a:gd name="connsiteX50" fmla="*/ 486065 w 1158095"/>
                        <a:gd name="connsiteY50" fmla="*/ 1872343 h 1878563"/>
                        <a:gd name="connsiteX51" fmla="*/ 454963 w 1158095"/>
                        <a:gd name="connsiteY51" fmla="*/ 1841241 h 1878563"/>
                        <a:gd name="connsiteX52" fmla="*/ 436302 w 1158095"/>
                        <a:gd name="connsiteY52" fmla="*/ 1828800 h 1878563"/>
                        <a:gd name="connsiteX53" fmla="*/ 417641 w 1158095"/>
                        <a:gd name="connsiteY53" fmla="*/ 1791478 h 1878563"/>
                        <a:gd name="connsiteX54" fmla="*/ 398980 w 1158095"/>
                        <a:gd name="connsiteY54" fmla="*/ 1779037 h 1878563"/>
                        <a:gd name="connsiteX55" fmla="*/ 367878 w 1158095"/>
                        <a:gd name="connsiteY55" fmla="*/ 1735494 h 1878563"/>
                        <a:gd name="connsiteX56" fmla="*/ 336776 w 1158095"/>
                        <a:gd name="connsiteY56" fmla="*/ 1698172 h 1878563"/>
                        <a:gd name="connsiteX57" fmla="*/ 318114 w 1158095"/>
                        <a:gd name="connsiteY57" fmla="*/ 1660849 h 1878563"/>
                        <a:gd name="connsiteX58" fmla="*/ 311894 w 1158095"/>
                        <a:gd name="connsiteY58" fmla="*/ 1642188 h 1878563"/>
                        <a:gd name="connsiteX59" fmla="*/ 255910 w 1158095"/>
                        <a:gd name="connsiteY59" fmla="*/ 1592425 h 1878563"/>
                        <a:gd name="connsiteX60" fmla="*/ 243470 w 1158095"/>
                        <a:gd name="connsiteY60" fmla="*/ 1567543 h 1878563"/>
                        <a:gd name="connsiteX61" fmla="*/ 224808 w 1158095"/>
                        <a:gd name="connsiteY61" fmla="*/ 1561323 h 1878563"/>
                        <a:gd name="connsiteX62" fmla="*/ 206147 w 1158095"/>
                        <a:gd name="connsiteY62" fmla="*/ 1542661 h 1878563"/>
                        <a:gd name="connsiteX63" fmla="*/ 193706 w 1158095"/>
                        <a:gd name="connsiteY63" fmla="*/ 1505339 h 1878563"/>
                        <a:gd name="connsiteX64" fmla="*/ 181265 w 1158095"/>
                        <a:gd name="connsiteY64" fmla="*/ 1443135 h 1878563"/>
                        <a:gd name="connsiteX65" fmla="*/ 175045 w 1158095"/>
                        <a:gd name="connsiteY65" fmla="*/ 1424474 h 1878563"/>
                        <a:gd name="connsiteX66" fmla="*/ 150163 w 1158095"/>
                        <a:gd name="connsiteY66" fmla="*/ 1387151 h 1878563"/>
                        <a:gd name="connsiteX67" fmla="*/ 137723 w 1158095"/>
                        <a:gd name="connsiteY67" fmla="*/ 1362269 h 1878563"/>
                        <a:gd name="connsiteX68" fmla="*/ 119061 w 1158095"/>
                        <a:gd name="connsiteY68" fmla="*/ 1343608 h 1878563"/>
                        <a:gd name="connsiteX69" fmla="*/ 81739 w 1158095"/>
                        <a:gd name="connsiteY69" fmla="*/ 1281404 h 1878563"/>
                        <a:gd name="connsiteX70" fmla="*/ 63078 w 1158095"/>
                        <a:gd name="connsiteY70" fmla="*/ 1225421 h 1878563"/>
                        <a:gd name="connsiteX71" fmla="*/ 56857 w 1158095"/>
                        <a:gd name="connsiteY71" fmla="*/ 1206759 h 1878563"/>
                        <a:gd name="connsiteX72" fmla="*/ 13314 w 1158095"/>
                        <a:gd name="connsiteY72" fmla="*/ 1132114 h 1878563"/>
                        <a:gd name="connsiteX73" fmla="*/ 7094 w 1158095"/>
                        <a:gd name="connsiteY73" fmla="*/ 1094792 h 1878563"/>
                        <a:gd name="connsiteX74" fmla="*/ 874 w 1158095"/>
                        <a:gd name="connsiteY74" fmla="*/ 1069910 h 1878563"/>
                        <a:gd name="connsiteX75" fmla="*/ 19535 w 1158095"/>
                        <a:gd name="connsiteY75" fmla="*/ 889518 h 1878563"/>
                        <a:gd name="connsiteX76" fmla="*/ 25755 w 1158095"/>
                        <a:gd name="connsiteY76" fmla="*/ 870857 h 1878563"/>
                        <a:gd name="connsiteX77" fmla="*/ 31976 w 1158095"/>
                        <a:gd name="connsiteY77" fmla="*/ 845976 h 1878563"/>
                        <a:gd name="connsiteX78" fmla="*/ 44417 w 1158095"/>
                        <a:gd name="connsiteY78" fmla="*/ 827314 h 1878563"/>
                        <a:gd name="connsiteX79" fmla="*/ 56857 w 1158095"/>
                        <a:gd name="connsiteY79" fmla="*/ 765110 h 1878563"/>
                        <a:gd name="connsiteX80" fmla="*/ 69298 w 1158095"/>
                        <a:gd name="connsiteY80" fmla="*/ 727788 h 1878563"/>
                        <a:gd name="connsiteX81" fmla="*/ 94180 w 1158095"/>
                        <a:gd name="connsiteY81" fmla="*/ 640702 h 1878563"/>
                        <a:gd name="connsiteX82" fmla="*/ 112841 w 1158095"/>
                        <a:gd name="connsiteY82" fmla="*/ 584718 h 1878563"/>
                        <a:gd name="connsiteX83" fmla="*/ 119061 w 1158095"/>
                        <a:gd name="connsiteY83" fmla="*/ 566057 h 1878563"/>
                        <a:gd name="connsiteX84" fmla="*/ 131502 w 1158095"/>
                        <a:gd name="connsiteY84" fmla="*/ 547396 h 1878563"/>
                        <a:gd name="connsiteX85" fmla="*/ 150163 w 1158095"/>
                        <a:gd name="connsiteY85" fmla="*/ 503853 h 1878563"/>
                        <a:gd name="connsiteX86" fmla="*/ 168825 w 1158095"/>
                        <a:gd name="connsiteY86" fmla="*/ 491412 h 1878563"/>
                        <a:gd name="connsiteX87" fmla="*/ 175045 w 1158095"/>
                        <a:gd name="connsiteY87" fmla="*/ 472751 h 1878563"/>
                        <a:gd name="connsiteX88" fmla="*/ 206147 w 1158095"/>
                        <a:gd name="connsiteY88" fmla="*/ 441649 h 1878563"/>
                        <a:gd name="connsiteX89" fmla="*/ 218588 w 1158095"/>
                        <a:gd name="connsiteY89" fmla="*/ 404327 h 1878563"/>
                        <a:gd name="connsiteX90" fmla="*/ 255910 w 1158095"/>
                        <a:gd name="connsiteY90" fmla="*/ 367004 h 1878563"/>
                        <a:gd name="connsiteX91" fmla="*/ 274572 w 1158095"/>
                        <a:gd name="connsiteY91" fmla="*/ 323461 h 1878563"/>
                        <a:gd name="connsiteX92" fmla="*/ 293233 w 1158095"/>
                        <a:gd name="connsiteY92" fmla="*/ 311021 h 1878563"/>
                        <a:gd name="connsiteX93" fmla="*/ 305674 w 1158095"/>
                        <a:gd name="connsiteY93" fmla="*/ 292359 h 1878563"/>
                        <a:gd name="connsiteX94" fmla="*/ 324335 w 1158095"/>
                        <a:gd name="connsiteY94" fmla="*/ 273698 h 1878563"/>
                        <a:gd name="connsiteX95" fmla="*/ 349217 w 1158095"/>
                        <a:gd name="connsiteY95" fmla="*/ 242596 h 1878563"/>
                        <a:gd name="connsiteX96" fmla="*/ 367878 w 1158095"/>
                        <a:gd name="connsiteY96" fmla="*/ 217714 h 1878563"/>
                        <a:gd name="connsiteX97" fmla="*/ 392759 w 1158095"/>
                        <a:gd name="connsiteY97" fmla="*/ 205274 h 1878563"/>
                        <a:gd name="connsiteX98" fmla="*/ 411421 w 1158095"/>
                        <a:gd name="connsiteY98" fmla="*/ 192833 h 1878563"/>
                        <a:gd name="connsiteX99" fmla="*/ 442523 w 1158095"/>
                        <a:gd name="connsiteY99" fmla="*/ 161731 h 1878563"/>
                        <a:gd name="connsiteX100" fmla="*/ 454963 w 1158095"/>
                        <a:gd name="connsiteY100" fmla="*/ 143069 h 1878563"/>
                        <a:gd name="connsiteX101" fmla="*/ 473625 w 1158095"/>
                        <a:gd name="connsiteY101" fmla="*/ 130629 h 1878563"/>
                        <a:gd name="connsiteX102" fmla="*/ 492286 w 1158095"/>
                        <a:gd name="connsiteY102" fmla="*/ 111967 h 1878563"/>
                        <a:gd name="connsiteX103" fmla="*/ 529608 w 1158095"/>
                        <a:gd name="connsiteY103" fmla="*/ 87086 h 1878563"/>
                        <a:gd name="connsiteX104" fmla="*/ 585592 w 1158095"/>
                        <a:gd name="connsiteY104" fmla="*/ 49763 h 1878563"/>
                        <a:gd name="connsiteX105" fmla="*/ 604253 w 1158095"/>
                        <a:gd name="connsiteY105" fmla="*/ 37323 h 1878563"/>
                        <a:gd name="connsiteX106" fmla="*/ 622914 w 1158095"/>
                        <a:gd name="connsiteY106" fmla="*/ 24882 h 1878563"/>
                        <a:gd name="connsiteX107" fmla="*/ 685119 w 1158095"/>
                        <a:gd name="connsiteY107" fmla="*/ 0 h 18785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  <a:cxn ang="0">
                          <a:pos x="connsiteX54" y="connsiteY54"/>
                        </a:cxn>
                        <a:cxn ang="0">
                          <a:pos x="connsiteX55" y="connsiteY55"/>
                        </a:cxn>
                        <a:cxn ang="0">
                          <a:pos x="connsiteX56" y="connsiteY56"/>
                        </a:cxn>
                        <a:cxn ang="0">
                          <a:pos x="connsiteX57" y="connsiteY57"/>
                        </a:cxn>
                        <a:cxn ang="0">
                          <a:pos x="connsiteX58" y="connsiteY58"/>
                        </a:cxn>
                        <a:cxn ang="0">
                          <a:pos x="connsiteX59" y="connsiteY59"/>
                        </a:cxn>
                        <a:cxn ang="0">
                          <a:pos x="connsiteX60" y="connsiteY60"/>
                        </a:cxn>
                        <a:cxn ang="0">
                          <a:pos x="connsiteX61" y="connsiteY61"/>
                        </a:cxn>
                        <a:cxn ang="0">
                          <a:pos x="connsiteX62" y="connsiteY62"/>
                        </a:cxn>
                        <a:cxn ang="0">
                          <a:pos x="connsiteX63" y="connsiteY63"/>
                        </a:cxn>
                        <a:cxn ang="0">
                          <a:pos x="connsiteX64" y="connsiteY64"/>
                        </a:cxn>
                        <a:cxn ang="0">
                          <a:pos x="connsiteX65" y="connsiteY65"/>
                        </a:cxn>
                        <a:cxn ang="0">
                          <a:pos x="connsiteX66" y="connsiteY66"/>
                        </a:cxn>
                        <a:cxn ang="0">
                          <a:pos x="connsiteX67" y="connsiteY67"/>
                        </a:cxn>
                        <a:cxn ang="0">
                          <a:pos x="connsiteX68" y="connsiteY68"/>
                        </a:cxn>
                        <a:cxn ang="0">
                          <a:pos x="connsiteX69" y="connsiteY69"/>
                        </a:cxn>
                        <a:cxn ang="0">
                          <a:pos x="connsiteX70" y="connsiteY70"/>
                        </a:cxn>
                        <a:cxn ang="0">
                          <a:pos x="connsiteX71" y="connsiteY71"/>
                        </a:cxn>
                        <a:cxn ang="0">
                          <a:pos x="connsiteX72" y="connsiteY72"/>
                        </a:cxn>
                        <a:cxn ang="0">
                          <a:pos x="connsiteX73" y="connsiteY73"/>
                        </a:cxn>
                        <a:cxn ang="0">
                          <a:pos x="connsiteX74" y="connsiteY74"/>
                        </a:cxn>
                        <a:cxn ang="0">
                          <a:pos x="connsiteX75" y="connsiteY75"/>
                        </a:cxn>
                        <a:cxn ang="0">
                          <a:pos x="connsiteX76" y="connsiteY76"/>
                        </a:cxn>
                        <a:cxn ang="0">
                          <a:pos x="connsiteX77" y="connsiteY77"/>
                        </a:cxn>
                        <a:cxn ang="0">
                          <a:pos x="connsiteX78" y="connsiteY78"/>
                        </a:cxn>
                        <a:cxn ang="0">
                          <a:pos x="connsiteX79" y="connsiteY79"/>
                        </a:cxn>
                        <a:cxn ang="0">
                          <a:pos x="connsiteX80" y="connsiteY80"/>
                        </a:cxn>
                        <a:cxn ang="0">
                          <a:pos x="connsiteX81" y="connsiteY81"/>
                        </a:cxn>
                        <a:cxn ang="0">
                          <a:pos x="connsiteX82" y="connsiteY82"/>
                        </a:cxn>
                        <a:cxn ang="0">
                          <a:pos x="connsiteX83" y="connsiteY83"/>
                        </a:cxn>
                        <a:cxn ang="0">
                          <a:pos x="connsiteX84" y="connsiteY84"/>
                        </a:cxn>
                        <a:cxn ang="0">
                          <a:pos x="connsiteX85" y="connsiteY85"/>
                        </a:cxn>
                        <a:cxn ang="0">
                          <a:pos x="connsiteX86" y="connsiteY86"/>
                        </a:cxn>
                        <a:cxn ang="0">
                          <a:pos x="connsiteX87" y="connsiteY87"/>
                        </a:cxn>
                        <a:cxn ang="0">
                          <a:pos x="connsiteX88" y="connsiteY88"/>
                        </a:cxn>
                        <a:cxn ang="0">
                          <a:pos x="connsiteX89" y="connsiteY89"/>
                        </a:cxn>
                        <a:cxn ang="0">
                          <a:pos x="connsiteX90" y="connsiteY90"/>
                        </a:cxn>
                        <a:cxn ang="0">
                          <a:pos x="connsiteX91" y="connsiteY91"/>
                        </a:cxn>
                        <a:cxn ang="0">
                          <a:pos x="connsiteX92" y="connsiteY92"/>
                        </a:cxn>
                        <a:cxn ang="0">
                          <a:pos x="connsiteX93" y="connsiteY93"/>
                        </a:cxn>
                        <a:cxn ang="0">
                          <a:pos x="connsiteX94" y="connsiteY94"/>
                        </a:cxn>
                        <a:cxn ang="0">
                          <a:pos x="connsiteX95" y="connsiteY95"/>
                        </a:cxn>
                        <a:cxn ang="0">
                          <a:pos x="connsiteX96" y="connsiteY96"/>
                        </a:cxn>
                        <a:cxn ang="0">
                          <a:pos x="connsiteX97" y="connsiteY97"/>
                        </a:cxn>
                        <a:cxn ang="0">
                          <a:pos x="connsiteX98" y="connsiteY98"/>
                        </a:cxn>
                        <a:cxn ang="0">
                          <a:pos x="connsiteX99" y="connsiteY99"/>
                        </a:cxn>
                        <a:cxn ang="0">
                          <a:pos x="connsiteX100" y="connsiteY100"/>
                        </a:cxn>
                        <a:cxn ang="0">
                          <a:pos x="connsiteX101" y="connsiteY101"/>
                        </a:cxn>
                        <a:cxn ang="0">
                          <a:pos x="connsiteX102" y="connsiteY102"/>
                        </a:cxn>
                        <a:cxn ang="0">
                          <a:pos x="connsiteX103" y="connsiteY103"/>
                        </a:cxn>
                        <a:cxn ang="0">
                          <a:pos x="connsiteX104" y="connsiteY104"/>
                        </a:cxn>
                        <a:cxn ang="0">
                          <a:pos x="connsiteX105" y="connsiteY105"/>
                        </a:cxn>
                        <a:cxn ang="0">
                          <a:pos x="connsiteX106" y="connsiteY106"/>
                        </a:cxn>
                        <a:cxn ang="0">
                          <a:pos x="connsiteX107" y="connsiteY107"/>
                        </a:cxn>
                      </a:cxnLst>
                      <a:rect l="l" t="t" r="r" b="b"/>
                      <a:pathLst>
                        <a:path w="1158095" h="1878563">
                          <a:moveTo>
                            <a:pt x="685119" y="0"/>
                          </a:moveTo>
                          <a:cubicBezTo>
                            <a:pt x="695486" y="8294"/>
                            <a:pt x="705600" y="16916"/>
                            <a:pt x="716221" y="24882"/>
                          </a:cubicBezTo>
                          <a:cubicBezTo>
                            <a:pt x="722202" y="29368"/>
                            <a:pt x="729596" y="32037"/>
                            <a:pt x="734882" y="37323"/>
                          </a:cubicBezTo>
                          <a:cubicBezTo>
                            <a:pt x="740168" y="42609"/>
                            <a:pt x="741697" y="51061"/>
                            <a:pt x="747323" y="55984"/>
                          </a:cubicBezTo>
                          <a:cubicBezTo>
                            <a:pt x="758575" y="65830"/>
                            <a:pt x="774073" y="70292"/>
                            <a:pt x="784645" y="80865"/>
                          </a:cubicBezTo>
                          <a:cubicBezTo>
                            <a:pt x="790865" y="87086"/>
                            <a:pt x="796362" y="94126"/>
                            <a:pt x="803306" y="99527"/>
                          </a:cubicBezTo>
                          <a:cubicBezTo>
                            <a:pt x="815108" y="108707"/>
                            <a:pt x="830057" y="113835"/>
                            <a:pt x="840629" y="124408"/>
                          </a:cubicBezTo>
                          <a:cubicBezTo>
                            <a:pt x="870146" y="153927"/>
                            <a:pt x="854383" y="145581"/>
                            <a:pt x="884172" y="155510"/>
                          </a:cubicBezTo>
                          <a:cubicBezTo>
                            <a:pt x="896067" y="191199"/>
                            <a:pt x="881874" y="157889"/>
                            <a:pt x="909053" y="192833"/>
                          </a:cubicBezTo>
                          <a:cubicBezTo>
                            <a:pt x="918233" y="204635"/>
                            <a:pt x="933935" y="230155"/>
                            <a:pt x="933935" y="230155"/>
                          </a:cubicBezTo>
                          <a:cubicBezTo>
                            <a:pt x="941757" y="253622"/>
                            <a:pt x="943647" y="264749"/>
                            <a:pt x="965037" y="286139"/>
                          </a:cubicBezTo>
                          <a:cubicBezTo>
                            <a:pt x="977478" y="298580"/>
                            <a:pt x="992600" y="308822"/>
                            <a:pt x="1002359" y="323461"/>
                          </a:cubicBezTo>
                          <a:lnTo>
                            <a:pt x="1027241" y="360784"/>
                          </a:lnTo>
                          <a:lnTo>
                            <a:pt x="1039682" y="398106"/>
                          </a:lnTo>
                          <a:cubicBezTo>
                            <a:pt x="1041755" y="404326"/>
                            <a:pt x="1042265" y="411311"/>
                            <a:pt x="1045902" y="416767"/>
                          </a:cubicBezTo>
                          <a:lnTo>
                            <a:pt x="1070784" y="454090"/>
                          </a:lnTo>
                          <a:cubicBezTo>
                            <a:pt x="1079160" y="504349"/>
                            <a:pt x="1073015" y="479445"/>
                            <a:pt x="1089445" y="528735"/>
                          </a:cubicBezTo>
                          <a:cubicBezTo>
                            <a:pt x="1091518" y="534955"/>
                            <a:pt x="1092028" y="541940"/>
                            <a:pt x="1095665" y="547396"/>
                          </a:cubicBezTo>
                          <a:cubicBezTo>
                            <a:pt x="1109295" y="567840"/>
                            <a:pt x="1107889" y="562186"/>
                            <a:pt x="1114327" y="584718"/>
                          </a:cubicBezTo>
                          <a:cubicBezTo>
                            <a:pt x="1122576" y="613588"/>
                            <a:pt x="1120661" y="613336"/>
                            <a:pt x="1126768" y="646923"/>
                          </a:cubicBezTo>
                          <a:cubicBezTo>
                            <a:pt x="1132878" y="680528"/>
                            <a:pt x="1135632" y="684024"/>
                            <a:pt x="1139208" y="721567"/>
                          </a:cubicBezTo>
                          <a:cubicBezTo>
                            <a:pt x="1141967" y="750539"/>
                            <a:pt x="1141497" y="779817"/>
                            <a:pt x="1145429" y="808653"/>
                          </a:cubicBezTo>
                          <a:cubicBezTo>
                            <a:pt x="1147739" y="825594"/>
                            <a:pt x="1157870" y="858416"/>
                            <a:pt x="1157870" y="858416"/>
                          </a:cubicBezTo>
                          <a:cubicBezTo>
                            <a:pt x="1151212" y="1058135"/>
                            <a:pt x="1171331" y="985984"/>
                            <a:pt x="1139208" y="1082351"/>
                          </a:cubicBezTo>
                          <a:lnTo>
                            <a:pt x="1139208" y="1082351"/>
                          </a:lnTo>
                          <a:cubicBezTo>
                            <a:pt x="1135061" y="1103086"/>
                            <a:pt x="1133455" y="1124495"/>
                            <a:pt x="1126768" y="1144555"/>
                          </a:cubicBezTo>
                          <a:cubicBezTo>
                            <a:pt x="1124694" y="1150775"/>
                            <a:pt x="1123731" y="1157484"/>
                            <a:pt x="1120547" y="1163216"/>
                          </a:cubicBezTo>
                          <a:cubicBezTo>
                            <a:pt x="1113285" y="1176287"/>
                            <a:pt x="1103959" y="1188098"/>
                            <a:pt x="1095665" y="1200539"/>
                          </a:cubicBezTo>
                          <a:cubicBezTo>
                            <a:pt x="1091518" y="1206759"/>
                            <a:pt x="1089445" y="1215053"/>
                            <a:pt x="1083225" y="1219200"/>
                          </a:cubicBezTo>
                          <a:cubicBezTo>
                            <a:pt x="1066637" y="1230258"/>
                            <a:pt x="1058796" y="1233723"/>
                            <a:pt x="1045902" y="1250302"/>
                          </a:cubicBezTo>
                          <a:cubicBezTo>
                            <a:pt x="1036722" y="1262105"/>
                            <a:pt x="1029315" y="1275184"/>
                            <a:pt x="1021021" y="1287625"/>
                          </a:cubicBezTo>
                          <a:cubicBezTo>
                            <a:pt x="1016874" y="1293845"/>
                            <a:pt x="1010944" y="1299194"/>
                            <a:pt x="1008580" y="1306286"/>
                          </a:cubicBezTo>
                          <a:cubicBezTo>
                            <a:pt x="1003521" y="1321461"/>
                            <a:pt x="1001975" y="1331552"/>
                            <a:pt x="989919" y="1343608"/>
                          </a:cubicBezTo>
                          <a:cubicBezTo>
                            <a:pt x="984632" y="1348895"/>
                            <a:pt x="977478" y="1351902"/>
                            <a:pt x="971257" y="1356049"/>
                          </a:cubicBezTo>
                          <a:cubicBezTo>
                            <a:pt x="971120" y="1356734"/>
                            <a:pt x="961326" y="1408269"/>
                            <a:pt x="958817" y="1412033"/>
                          </a:cubicBezTo>
                          <a:cubicBezTo>
                            <a:pt x="954670" y="1418254"/>
                            <a:pt x="946376" y="1420327"/>
                            <a:pt x="940155" y="1424474"/>
                          </a:cubicBezTo>
                          <a:cubicBezTo>
                            <a:pt x="936008" y="1430694"/>
                            <a:pt x="933340" y="1438212"/>
                            <a:pt x="927714" y="1443135"/>
                          </a:cubicBezTo>
                          <a:cubicBezTo>
                            <a:pt x="916462" y="1452981"/>
                            <a:pt x="890392" y="1468016"/>
                            <a:pt x="890392" y="1468016"/>
                          </a:cubicBezTo>
                          <a:lnTo>
                            <a:pt x="865510" y="1542661"/>
                          </a:lnTo>
                          <a:cubicBezTo>
                            <a:pt x="863436" y="1548882"/>
                            <a:pt x="862927" y="1555867"/>
                            <a:pt x="859290" y="1561323"/>
                          </a:cubicBezTo>
                          <a:cubicBezTo>
                            <a:pt x="850996" y="1573764"/>
                            <a:pt x="846849" y="1590351"/>
                            <a:pt x="834408" y="1598645"/>
                          </a:cubicBezTo>
                          <a:lnTo>
                            <a:pt x="815747" y="1611086"/>
                          </a:lnTo>
                          <a:cubicBezTo>
                            <a:pt x="793065" y="1679136"/>
                            <a:pt x="829239" y="1576065"/>
                            <a:pt x="797086" y="1648408"/>
                          </a:cubicBezTo>
                          <a:cubicBezTo>
                            <a:pt x="797081" y="1648420"/>
                            <a:pt x="781537" y="1695055"/>
                            <a:pt x="778425" y="1704392"/>
                          </a:cubicBezTo>
                          <a:cubicBezTo>
                            <a:pt x="776351" y="1710612"/>
                            <a:pt x="775841" y="1717597"/>
                            <a:pt x="772204" y="1723053"/>
                          </a:cubicBezTo>
                          <a:cubicBezTo>
                            <a:pt x="753842" y="1750597"/>
                            <a:pt x="738741" y="1778537"/>
                            <a:pt x="710000" y="1797698"/>
                          </a:cubicBezTo>
                          <a:cubicBezTo>
                            <a:pt x="703780" y="1801845"/>
                            <a:pt x="697082" y="1805353"/>
                            <a:pt x="691339" y="1810139"/>
                          </a:cubicBezTo>
                          <a:cubicBezTo>
                            <a:pt x="643444" y="1850052"/>
                            <a:pt x="700349" y="1810352"/>
                            <a:pt x="654017" y="1841241"/>
                          </a:cubicBezTo>
                          <a:cubicBezTo>
                            <a:pt x="649870" y="1847461"/>
                            <a:pt x="646862" y="1854616"/>
                            <a:pt x="641576" y="1859902"/>
                          </a:cubicBezTo>
                          <a:cubicBezTo>
                            <a:pt x="629517" y="1871961"/>
                            <a:pt x="619431" y="1873504"/>
                            <a:pt x="604253" y="1878563"/>
                          </a:cubicBezTo>
                          <a:cubicBezTo>
                            <a:pt x="564857" y="1876490"/>
                            <a:pt x="525154" y="1877673"/>
                            <a:pt x="486065" y="1872343"/>
                          </a:cubicBezTo>
                          <a:cubicBezTo>
                            <a:pt x="466859" y="1869724"/>
                            <a:pt x="465875" y="1852153"/>
                            <a:pt x="454963" y="1841241"/>
                          </a:cubicBezTo>
                          <a:cubicBezTo>
                            <a:pt x="449677" y="1835955"/>
                            <a:pt x="442522" y="1832947"/>
                            <a:pt x="436302" y="1828800"/>
                          </a:cubicBezTo>
                          <a:cubicBezTo>
                            <a:pt x="431243" y="1813621"/>
                            <a:pt x="429700" y="1803537"/>
                            <a:pt x="417641" y="1791478"/>
                          </a:cubicBezTo>
                          <a:cubicBezTo>
                            <a:pt x="412355" y="1786192"/>
                            <a:pt x="405200" y="1783184"/>
                            <a:pt x="398980" y="1779037"/>
                          </a:cubicBezTo>
                          <a:cubicBezTo>
                            <a:pt x="387549" y="1744749"/>
                            <a:pt x="400079" y="1773062"/>
                            <a:pt x="367878" y="1735494"/>
                          </a:cubicBezTo>
                          <a:cubicBezTo>
                            <a:pt x="315926" y="1674882"/>
                            <a:pt x="401474" y="1762870"/>
                            <a:pt x="336776" y="1698172"/>
                          </a:cubicBezTo>
                          <a:cubicBezTo>
                            <a:pt x="321138" y="1651260"/>
                            <a:pt x="342233" y="1709088"/>
                            <a:pt x="318114" y="1660849"/>
                          </a:cubicBezTo>
                          <a:cubicBezTo>
                            <a:pt x="315182" y="1654984"/>
                            <a:pt x="315919" y="1647364"/>
                            <a:pt x="311894" y="1642188"/>
                          </a:cubicBezTo>
                          <a:cubicBezTo>
                            <a:pt x="288948" y="1612685"/>
                            <a:pt x="280857" y="1609054"/>
                            <a:pt x="255910" y="1592425"/>
                          </a:cubicBezTo>
                          <a:cubicBezTo>
                            <a:pt x="251763" y="1584131"/>
                            <a:pt x="250027" y="1574100"/>
                            <a:pt x="243470" y="1567543"/>
                          </a:cubicBezTo>
                          <a:cubicBezTo>
                            <a:pt x="238833" y="1562906"/>
                            <a:pt x="230264" y="1564960"/>
                            <a:pt x="224808" y="1561323"/>
                          </a:cubicBezTo>
                          <a:cubicBezTo>
                            <a:pt x="217488" y="1556443"/>
                            <a:pt x="212367" y="1548882"/>
                            <a:pt x="206147" y="1542661"/>
                          </a:cubicBezTo>
                          <a:cubicBezTo>
                            <a:pt x="202000" y="1530220"/>
                            <a:pt x="196278" y="1518198"/>
                            <a:pt x="193706" y="1505339"/>
                          </a:cubicBezTo>
                          <a:cubicBezTo>
                            <a:pt x="189559" y="1484604"/>
                            <a:pt x="187951" y="1463195"/>
                            <a:pt x="181265" y="1443135"/>
                          </a:cubicBezTo>
                          <a:cubicBezTo>
                            <a:pt x="179192" y="1436915"/>
                            <a:pt x="178229" y="1430206"/>
                            <a:pt x="175045" y="1424474"/>
                          </a:cubicBezTo>
                          <a:cubicBezTo>
                            <a:pt x="167784" y="1411403"/>
                            <a:pt x="156849" y="1400525"/>
                            <a:pt x="150163" y="1387151"/>
                          </a:cubicBezTo>
                          <a:cubicBezTo>
                            <a:pt x="146016" y="1378857"/>
                            <a:pt x="143113" y="1369815"/>
                            <a:pt x="137723" y="1362269"/>
                          </a:cubicBezTo>
                          <a:cubicBezTo>
                            <a:pt x="132610" y="1355110"/>
                            <a:pt x="124462" y="1350552"/>
                            <a:pt x="119061" y="1343608"/>
                          </a:cubicBezTo>
                          <a:cubicBezTo>
                            <a:pt x="98045" y="1316588"/>
                            <a:pt x="95279" y="1308485"/>
                            <a:pt x="81739" y="1281404"/>
                          </a:cubicBezTo>
                          <a:cubicBezTo>
                            <a:pt x="70192" y="1212116"/>
                            <a:pt x="84944" y="1269153"/>
                            <a:pt x="63078" y="1225421"/>
                          </a:cubicBezTo>
                          <a:cubicBezTo>
                            <a:pt x="60145" y="1219556"/>
                            <a:pt x="59570" y="1212728"/>
                            <a:pt x="56857" y="1206759"/>
                          </a:cubicBezTo>
                          <a:cubicBezTo>
                            <a:pt x="34150" y="1156803"/>
                            <a:pt x="39296" y="1166756"/>
                            <a:pt x="13314" y="1132114"/>
                          </a:cubicBezTo>
                          <a:cubicBezTo>
                            <a:pt x="11241" y="1119673"/>
                            <a:pt x="9567" y="1107159"/>
                            <a:pt x="7094" y="1094792"/>
                          </a:cubicBezTo>
                          <a:cubicBezTo>
                            <a:pt x="5417" y="1086409"/>
                            <a:pt x="874" y="1078459"/>
                            <a:pt x="874" y="1069910"/>
                          </a:cubicBezTo>
                          <a:cubicBezTo>
                            <a:pt x="874" y="934103"/>
                            <a:pt x="-6136" y="966532"/>
                            <a:pt x="19535" y="889518"/>
                          </a:cubicBezTo>
                          <a:cubicBezTo>
                            <a:pt x="21608" y="883298"/>
                            <a:pt x="24165" y="877218"/>
                            <a:pt x="25755" y="870857"/>
                          </a:cubicBezTo>
                          <a:cubicBezTo>
                            <a:pt x="27829" y="862563"/>
                            <a:pt x="28608" y="853834"/>
                            <a:pt x="31976" y="845976"/>
                          </a:cubicBezTo>
                          <a:cubicBezTo>
                            <a:pt x="34921" y="839104"/>
                            <a:pt x="40270" y="833535"/>
                            <a:pt x="44417" y="827314"/>
                          </a:cubicBezTo>
                          <a:cubicBezTo>
                            <a:pt x="48619" y="802099"/>
                            <a:pt x="49899" y="788304"/>
                            <a:pt x="56857" y="765110"/>
                          </a:cubicBezTo>
                          <a:cubicBezTo>
                            <a:pt x="60625" y="752549"/>
                            <a:pt x="66117" y="740510"/>
                            <a:pt x="69298" y="727788"/>
                          </a:cubicBezTo>
                          <a:cubicBezTo>
                            <a:pt x="84921" y="665298"/>
                            <a:pt x="76331" y="694250"/>
                            <a:pt x="94180" y="640702"/>
                          </a:cubicBezTo>
                          <a:lnTo>
                            <a:pt x="112841" y="584718"/>
                          </a:lnTo>
                          <a:cubicBezTo>
                            <a:pt x="114914" y="578498"/>
                            <a:pt x="115424" y="571513"/>
                            <a:pt x="119061" y="566057"/>
                          </a:cubicBezTo>
                          <a:lnTo>
                            <a:pt x="131502" y="547396"/>
                          </a:lnTo>
                          <a:cubicBezTo>
                            <a:pt x="136260" y="528364"/>
                            <a:pt x="135845" y="518171"/>
                            <a:pt x="150163" y="503853"/>
                          </a:cubicBezTo>
                          <a:cubicBezTo>
                            <a:pt x="155450" y="498566"/>
                            <a:pt x="162604" y="495559"/>
                            <a:pt x="168825" y="491412"/>
                          </a:cubicBezTo>
                          <a:cubicBezTo>
                            <a:pt x="170898" y="485192"/>
                            <a:pt x="170949" y="477871"/>
                            <a:pt x="175045" y="472751"/>
                          </a:cubicBezTo>
                          <a:cubicBezTo>
                            <a:pt x="202000" y="439056"/>
                            <a:pt x="187485" y="483637"/>
                            <a:pt x="206147" y="441649"/>
                          </a:cubicBezTo>
                          <a:cubicBezTo>
                            <a:pt x="211473" y="429666"/>
                            <a:pt x="209315" y="413600"/>
                            <a:pt x="218588" y="404327"/>
                          </a:cubicBezTo>
                          <a:lnTo>
                            <a:pt x="255910" y="367004"/>
                          </a:lnTo>
                          <a:cubicBezTo>
                            <a:pt x="260231" y="354041"/>
                            <a:pt x="266033" y="333708"/>
                            <a:pt x="274572" y="323461"/>
                          </a:cubicBezTo>
                          <a:cubicBezTo>
                            <a:pt x="279358" y="317718"/>
                            <a:pt x="287013" y="315168"/>
                            <a:pt x="293233" y="311021"/>
                          </a:cubicBezTo>
                          <a:cubicBezTo>
                            <a:pt x="297380" y="304800"/>
                            <a:pt x="300888" y="298102"/>
                            <a:pt x="305674" y="292359"/>
                          </a:cubicBezTo>
                          <a:cubicBezTo>
                            <a:pt x="311306" y="285601"/>
                            <a:pt x="319455" y="281017"/>
                            <a:pt x="324335" y="273698"/>
                          </a:cubicBezTo>
                          <a:cubicBezTo>
                            <a:pt x="348371" y="237643"/>
                            <a:pt x="307480" y="270420"/>
                            <a:pt x="349217" y="242596"/>
                          </a:cubicBezTo>
                          <a:cubicBezTo>
                            <a:pt x="355437" y="234302"/>
                            <a:pt x="360007" y="224461"/>
                            <a:pt x="367878" y="217714"/>
                          </a:cubicBezTo>
                          <a:cubicBezTo>
                            <a:pt x="374918" y="211679"/>
                            <a:pt x="384708" y="209874"/>
                            <a:pt x="392759" y="205274"/>
                          </a:cubicBezTo>
                          <a:cubicBezTo>
                            <a:pt x="399250" y="201565"/>
                            <a:pt x="405200" y="196980"/>
                            <a:pt x="411421" y="192833"/>
                          </a:cubicBezTo>
                          <a:cubicBezTo>
                            <a:pt x="441894" y="131882"/>
                            <a:pt x="404386" y="192241"/>
                            <a:pt x="442523" y="161731"/>
                          </a:cubicBezTo>
                          <a:cubicBezTo>
                            <a:pt x="448361" y="157061"/>
                            <a:pt x="449677" y="148355"/>
                            <a:pt x="454963" y="143069"/>
                          </a:cubicBezTo>
                          <a:cubicBezTo>
                            <a:pt x="460249" y="137783"/>
                            <a:pt x="467882" y="135415"/>
                            <a:pt x="473625" y="130629"/>
                          </a:cubicBezTo>
                          <a:cubicBezTo>
                            <a:pt x="480383" y="124997"/>
                            <a:pt x="485342" y="117368"/>
                            <a:pt x="492286" y="111967"/>
                          </a:cubicBezTo>
                          <a:cubicBezTo>
                            <a:pt x="504088" y="102787"/>
                            <a:pt x="517167" y="95380"/>
                            <a:pt x="529608" y="87086"/>
                          </a:cubicBezTo>
                          <a:lnTo>
                            <a:pt x="585592" y="49763"/>
                          </a:lnTo>
                          <a:lnTo>
                            <a:pt x="604253" y="37323"/>
                          </a:lnTo>
                          <a:cubicBezTo>
                            <a:pt x="610473" y="33176"/>
                            <a:pt x="615438" y="24882"/>
                            <a:pt x="622914" y="24882"/>
                          </a:cubicBezTo>
                          <a:lnTo>
                            <a:pt x="685119" y="0"/>
                          </a:lnTo>
                          <a:close/>
                        </a:path>
                      </a:pathLst>
                    </a:custGeom>
                    <a:noFill/>
                    <a:ln w="22225"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</p:grpSp>
            <p:sp>
              <p:nvSpPr>
                <p:cNvPr id="62" name="Textfeld 54">
                  <a:extLst>
                    <a:ext uri="{FF2B5EF4-FFF2-40B4-BE49-F238E27FC236}">
                      <a16:creationId xmlns:a16="http://schemas.microsoft.com/office/drawing/2014/main" id="{E689C3C1-7A82-7E9A-9E32-210F03B5A075}"/>
                    </a:ext>
                  </a:extLst>
                </p:cNvPr>
                <p:cNvSpPr txBox="1"/>
                <p:nvPr/>
              </p:nvSpPr>
              <p:spPr>
                <a:xfrm>
                  <a:off x="6537649" y="3458546"/>
                  <a:ext cx="533125" cy="25391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de-DE" sz="1050" b="1" dirty="0">
                      <a:solidFill>
                        <a:srgbClr val="ED7D31"/>
                      </a:solidFill>
                    </a:rPr>
                    <a:t>6 mm</a:t>
                  </a:r>
                  <a:endParaRPr lang="en-GB" sz="1050" b="1" dirty="0">
                    <a:solidFill>
                      <a:srgbClr val="ED7D31"/>
                    </a:solidFill>
                  </a:endParaRPr>
                </a:p>
              </p:txBody>
            </p:sp>
            <p:sp>
              <p:nvSpPr>
                <p:cNvPr id="67" name="Textfeld 55">
                  <a:extLst>
                    <a:ext uri="{FF2B5EF4-FFF2-40B4-BE49-F238E27FC236}">
                      <a16:creationId xmlns:a16="http://schemas.microsoft.com/office/drawing/2014/main" id="{C0AEA45E-1298-7A90-4971-B855CDC207BA}"/>
                    </a:ext>
                  </a:extLst>
                </p:cNvPr>
                <p:cNvSpPr txBox="1"/>
                <p:nvPr/>
              </p:nvSpPr>
              <p:spPr>
                <a:xfrm rot="16476259">
                  <a:off x="6802523" y="3018882"/>
                  <a:ext cx="606990" cy="25391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de-DE" sz="1050" b="1" dirty="0">
                      <a:solidFill>
                        <a:srgbClr val="ED7D31"/>
                      </a:solidFill>
                    </a:rPr>
                    <a:t>10 mm</a:t>
                  </a:r>
                  <a:endParaRPr lang="en-GB" sz="1050" b="1" dirty="0">
                    <a:solidFill>
                      <a:srgbClr val="ED7D31"/>
                    </a:solidFill>
                  </a:endParaRPr>
                </a:p>
              </p:txBody>
            </p:sp>
            <p:sp>
              <p:nvSpPr>
                <p:cNvPr id="71" name="Textfeld 56">
                  <a:extLst>
                    <a:ext uri="{FF2B5EF4-FFF2-40B4-BE49-F238E27FC236}">
                      <a16:creationId xmlns:a16="http://schemas.microsoft.com/office/drawing/2014/main" id="{7FAE0DBC-1998-21DF-4ADA-7896E2104F58}"/>
                    </a:ext>
                  </a:extLst>
                </p:cNvPr>
                <p:cNvSpPr txBox="1"/>
                <p:nvPr/>
              </p:nvSpPr>
              <p:spPr>
                <a:xfrm>
                  <a:off x="7908610" y="3458546"/>
                  <a:ext cx="533125" cy="25391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de-DE" sz="1050" b="1" dirty="0">
                      <a:solidFill>
                        <a:srgbClr val="92D050"/>
                      </a:solidFill>
                    </a:rPr>
                    <a:t>4 mm</a:t>
                  </a:r>
                  <a:endParaRPr lang="en-GB" sz="1050" b="1" dirty="0">
                    <a:solidFill>
                      <a:srgbClr val="92D050"/>
                    </a:solidFill>
                  </a:endParaRPr>
                </a:p>
              </p:txBody>
            </p:sp>
          </p:grpSp>
          <p:sp>
            <p:nvSpPr>
              <p:cNvPr id="55" name="Freihandform 65">
                <a:extLst>
                  <a:ext uri="{FF2B5EF4-FFF2-40B4-BE49-F238E27FC236}">
                    <a16:creationId xmlns:a16="http://schemas.microsoft.com/office/drawing/2014/main" id="{78E6FAAA-BD86-A5A2-2A4E-823666D35A4C}"/>
                  </a:ext>
                </a:extLst>
              </p:cNvPr>
              <p:cNvSpPr/>
              <p:nvPr/>
            </p:nvSpPr>
            <p:spPr>
              <a:xfrm>
                <a:off x="2580522" y="1877714"/>
                <a:ext cx="844550" cy="2051050"/>
              </a:xfrm>
              <a:custGeom>
                <a:avLst/>
                <a:gdLst>
                  <a:gd name="connsiteX0" fmla="*/ 0 w 844550"/>
                  <a:gd name="connsiteY0" fmla="*/ 0 h 2178278"/>
                  <a:gd name="connsiteX1" fmla="*/ 31750 w 844550"/>
                  <a:gd name="connsiteY1" fmla="*/ 6350 h 2178278"/>
                  <a:gd name="connsiteX2" fmla="*/ 50800 w 844550"/>
                  <a:gd name="connsiteY2" fmla="*/ 19050 h 2178278"/>
                  <a:gd name="connsiteX3" fmla="*/ 69850 w 844550"/>
                  <a:gd name="connsiteY3" fmla="*/ 25400 h 2178278"/>
                  <a:gd name="connsiteX4" fmla="*/ 95250 w 844550"/>
                  <a:gd name="connsiteY4" fmla="*/ 38100 h 2178278"/>
                  <a:gd name="connsiteX5" fmla="*/ 139700 w 844550"/>
                  <a:gd name="connsiteY5" fmla="*/ 57150 h 2178278"/>
                  <a:gd name="connsiteX6" fmla="*/ 177800 w 844550"/>
                  <a:gd name="connsiteY6" fmla="*/ 82550 h 2178278"/>
                  <a:gd name="connsiteX7" fmla="*/ 196850 w 844550"/>
                  <a:gd name="connsiteY7" fmla="*/ 95250 h 2178278"/>
                  <a:gd name="connsiteX8" fmla="*/ 234950 w 844550"/>
                  <a:gd name="connsiteY8" fmla="*/ 139700 h 2178278"/>
                  <a:gd name="connsiteX9" fmla="*/ 247650 w 844550"/>
                  <a:gd name="connsiteY9" fmla="*/ 158750 h 2178278"/>
                  <a:gd name="connsiteX10" fmla="*/ 273050 w 844550"/>
                  <a:gd name="connsiteY10" fmla="*/ 177800 h 2178278"/>
                  <a:gd name="connsiteX11" fmla="*/ 311150 w 844550"/>
                  <a:gd name="connsiteY11" fmla="*/ 203200 h 2178278"/>
                  <a:gd name="connsiteX12" fmla="*/ 330200 w 844550"/>
                  <a:gd name="connsiteY12" fmla="*/ 222250 h 2178278"/>
                  <a:gd name="connsiteX13" fmla="*/ 368300 w 844550"/>
                  <a:gd name="connsiteY13" fmla="*/ 247650 h 2178278"/>
                  <a:gd name="connsiteX14" fmla="*/ 400050 w 844550"/>
                  <a:gd name="connsiteY14" fmla="*/ 279400 h 2178278"/>
                  <a:gd name="connsiteX15" fmla="*/ 431800 w 844550"/>
                  <a:gd name="connsiteY15" fmla="*/ 317500 h 2178278"/>
                  <a:gd name="connsiteX16" fmla="*/ 457200 w 844550"/>
                  <a:gd name="connsiteY16" fmla="*/ 336550 h 2178278"/>
                  <a:gd name="connsiteX17" fmla="*/ 488950 w 844550"/>
                  <a:gd name="connsiteY17" fmla="*/ 381000 h 2178278"/>
                  <a:gd name="connsiteX18" fmla="*/ 520700 w 844550"/>
                  <a:gd name="connsiteY18" fmla="*/ 412750 h 2178278"/>
                  <a:gd name="connsiteX19" fmla="*/ 546100 w 844550"/>
                  <a:gd name="connsiteY19" fmla="*/ 450850 h 2178278"/>
                  <a:gd name="connsiteX20" fmla="*/ 552450 w 844550"/>
                  <a:gd name="connsiteY20" fmla="*/ 469900 h 2178278"/>
                  <a:gd name="connsiteX21" fmla="*/ 584200 w 844550"/>
                  <a:gd name="connsiteY21" fmla="*/ 508000 h 2178278"/>
                  <a:gd name="connsiteX22" fmla="*/ 590550 w 844550"/>
                  <a:gd name="connsiteY22" fmla="*/ 527050 h 2178278"/>
                  <a:gd name="connsiteX23" fmla="*/ 615950 w 844550"/>
                  <a:gd name="connsiteY23" fmla="*/ 565150 h 2178278"/>
                  <a:gd name="connsiteX24" fmla="*/ 635000 w 844550"/>
                  <a:gd name="connsiteY24" fmla="*/ 603250 h 2178278"/>
                  <a:gd name="connsiteX25" fmla="*/ 647700 w 844550"/>
                  <a:gd name="connsiteY25" fmla="*/ 641350 h 2178278"/>
                  <a:gd name="connsiteX26" fmla="*/ 660400 w 844550"/>
                  <a:gd name="connsiteY26" fmla="*/ 660400 h 2178278"/>
                  <a:gd name="connsiteX27" fmla="*/ 673100 w 844550"/>
                  <a:gd name="connsiteY27" fmla="*/ 704850 h 2178278"/>
                  <a:gd name="connsiteX28" fmla="*/ 685800 w 844550"/>
                  <a:gd name="connsiteY28" fmla="*/ 723900 h 2178278"/>
                  <a:gd name="connsiteX29" fmla="*/ 698500 w 844550"/>
                  <a:gd name="connsiteY29" fmla="*/ 762000 h 2178278"/>
                  <a:gd name="connsiteX30" fmla="*/ 704850 w 844550"/>
                  <a:gd name="connsiteY30" fmla="*/ 781050 h 2178278"/>
                  <a:gd name="connsiteX31" fmla="*/ 717550 w 844550"/>
                  <a:gd name="connsiteY31" fmla="*/ 800100 h 2178278"/>
                  <a:gd name="connsiteX32" fmla="*/ 730250 w 844550"/>
                  <a:gd name="connsiteY32" fmla="*/ 838200 h 2178278"/>
                  <a:gd name="connsiteX33" fmla="*/ 736600 w 844550"/>
                  <a:gd name="connsiteY33" fmla="*/ 857250 h 2178278"/>
                  <a:gd name="connsiteX34" fmla="*/ 742950 w 844550"/>
                  <a:gd name="connsiteY34" fmla="*/ 876300 h 2178278"/>
                  <a:gd name="connsiteX35" fmla="*/ 755650 w 844550"/>
                  <a:gd name="connsiteY35" fmla="*/ 901700 h 2178278"/>
                  <a:gd name="connsiteX36" fmla="*/ 768350 w 844550"/>
                  <a:gd name="connsiteY36" fmla="*/ 939800 h 2178278"/>
                  <a:gd name="connsiteX37" fmla="*/ 781050 w 844550"/>
                  <a:gd name="connsiteY37" fmla="*/ 977900 h 2178278"/>
                  <a:gd name="connsiteX38" fmla="*/ 793750 w 844550"/>
                  <a:gd name="connsiteY38" fmla="*/ 1016000 h 2178278"/>
                  <a:gd name="connsiteX39" fmla="*/ 800100 w 844550"/>
                  <a:gd name="connsiteY39" fmla="*/ 1035050 h 2178278"/>
                  <a:gd name="connsiteX40" fmla="*/ 812800 w 844550"/>
                  <a:gd name="connsiteY40" fmla="*/ 1085850 h 2178278"/>
                  <a:gd name="connsiteX41" fmla="*/ 819150 w 844550"/>
                  <a:gd name="connsiteY41" fmla="*/ 1117600 h 2178278"/>
                  <a:gd name="connsiteX42" fmla="*/ 825500 w 844550"/>
                  <a:gd name="connsiteY42" fmla="*/ 1136650 h 2178278"/>
                  <a:gd name="connsiteX43" fmla="*/ 844550 w 844550"/>
                  <a:gd name="connsiteY43" fmla="*/ 1206500 h 2178278"/>
                  <a:gd name="connsiteX44" fmla="*/ 838200 w 844550"/>
                  <a:gd name="connsiteY44" fmla="*/ 1416050 h 2178278"/>
                  <a:gd name="connsiteX45" fmla="*/ 831850 w 844550"/>
                  <a:gd name="connsiteY45" fmla="*/ 1435100 h 2178278"/>
                  <a:gd name="connsiteX46" fmla="*/ 819150 w 844550"/>
                  <a:gd name="connsiteY46" fmla="*/ 1485900 h 2178278"/>
                  <a:gd name="connsiteX47" fmla="*/ 806450 w 844550"/>
                  <a:gd name="connsiteY47" fmla="*/ 1524000 h 2178278"/>
                  <a:gd name="connsiteX48" fmla="*/ 800100 w 844550"/>
                  <a:gd name="connsiteY48" fmla="*/ 1543050 h 2178278"/>
                  <a:gd name="connsiteX49" fmla="*/ 793750 w 844550"/>
                  <a:gd name="connsiteY49" fmla="*/ 1568450 h 2178278"/>
                  <a:gd name="connsiteX50" fmla="*/ 781050 w 844550"/>
                  <a:gd name="connsiteY50" fmla="*/ 1606550 h 2178278"/>
                  <a:gd name="connsiteX51" fmla="*/ 768350 w 844550"/>
                  <a:gd name="connsiteY51" fmla="*/ 1625600 h 2178278"/>
                  <a:gd name="connsiteX52" fmla="*/ 755650 w 844550"/>
                  <a:gd name="connsiteY52" fmla="*/ 1663700 h 2178278"/>
                  <a:gd name="connsiteX53" fmla="*/ 749300 w 844550"/>
                  <a:gd name="connsiteY53" fmla="*/ 1682750 h 2178278"/>
                  <a:gd name="connsiteX54" fmla="*/ 730250 w 844550"/>
                  <a:gd name="connsiteY54" fmla="*/ 1695450 h 2178278"/>
                  <a:gd name="connsiteX55" fmla="*/ 704850 w 844550"/>
                  <a:gd name="connsiteY55" fmla="*/ 1733550 h 2178278"/>
                  <a:gd name="connsiteX56" fmla="*/ 698500 w 844550"/>
                  <a:gd name="connsiteY56" fmla="*/ 1752600 h 2178278"/>
                  <a:gd name="connsiteX57" fmla="*/ 673100 w 844550"/>
                  <a:gd name="connsiteY57" fmla="*/ 1790700 h 2178278"/>
                  <a:gd name="connsiteX58" fmla="*/ 660400 w 844550"/>
                  <a:gd name="connsiteY58" fmla="*/ 1809750 h 2178278"/>
                  <a:gd name="connsiteX59" fmla="*/ 647700 w 844550"/>
                  <a:gd name="connsiteY59" fmla="*/ 1828800 h 2178278"/>
                  <a:gd name="connsiteX60" fmla="*/ 635000 w 844550"/>
                  <a:gd name="connsiteY60" fmla="*/ 1847850 h 2178278"/>
                  <a:gd name="connsiteX61" fmla="*/ 615950 w 844550"/>
                  <a:gd name="connsiteY61" fmla="*/ 1860550 h 2178278"/>
                  <a:gd name="connsiteX62" fmla="*/ 584200 w 844550"/>
                  <a:gd name="connsiteY62" fmla="*/ 1898650 h 2178278"/>
                  <a:gd name="connsiteX63" fmla="*/ 571500 w 844550"/>
                  <a:gd name="connsiteY63" fmla="*/ 1917700 h 2178278"/>
                  <a:gd name="connsiteX64" fmla="*/ 546100 w 844550"/>
                  <a:gd name="connsiteY64" fmla="*/ 1936750 h 2178278"/>
                  <a:gd name="connsiteX65" fmla="*/ 520700 w 844550"/>
                  <a:gd name="connsiteY65" fmla="*/ 1974850 h 2178278"/>
                  <a:gd name="connsiteX66" fmla="*/ 482600 w 844550"/>
                  <a:gd name="connsiteY66" fmla="*/ 2000250 h 2178278"/>
                  <a:gd name="connsiteX67" fmla="*/ 450850 w 844550"/>
                  <a:gd name="connsiteY67" fmla="*/ 2038350 h 2178278"/>
                  <a:gd name="connsiteX68" fmla="*/ 431800 w 844550"/>
                  <a:gd name="connsiteY68" fmla="*/ 2051050 h 2178278"/>
                  <a:gd name="connsiteX69" fmla="*/ 400050 w 844550"/>
                  <a:gd name="connsiteY69" fmla="*/ 2089150 h 2178278"/>
                  <a:gd name="connsiteX70" fmla="*/ 381000 w 844550"/>
                  <a:gd name="connsiteY70" fmla="*/ 2101850 h 2178278"/>
                  <a:gd name="connsiteX71" fmla="*/ 323850 w 844550"/>
                  <a:gd name="connsiteY71" fmla="*/ 2146300 h 2178278"/>
                  <a:gd name="connsiteX72" fmla="*/ 304800 w 844550"/>
                  <a:gd name="connsiteY72" fmla="*/ 2159000 h 2178278"/>
                  <a:gd name="connsiteX73" fmla="*/ 266700 w 844550"/>
                  <a:gd name="connsiteY73" fmla="*/ 2178050 h 2178278"/>
                  <a:gd name="connsiteX74" fmla="*/ 260350 w 844550"/>
                  <a:gd name="connsiteY74" fmla="*/ 2178050 h 2178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</a:cxnLst>
                <a:rect l="l" t="t" r="r" b="b"/>
                <a:pathLst>
                  <a:path w="844550" h="2178278">
                    <a:moveTo>
                      <a:pt x="0" y="0"/>
                    </a:moveTo>
                    <a:cubicBezTo>
                      <a:pt x="10583" y="2117"/>
                      <a:pt x="21644" y="2560"/>
                      <a:pt x="31750" y="6350"/>
                    </a:cubicBezTo>
                    <a:cubicBezTo>
                      <a:pt x="38896" y="9030"/>
                      <a:pt x="43974" y="15637"/>
                      <a:pt x="50800" y="19050"/>
                    </a:cubicBezTo>
                    <a:cubicBezTo>
                      <a:pt x="56787" y="22043"/>
                      <a:pt x="63698" y="22763"/>
                      <a:pt x="69850" y="25400"/>
                    </a:cubicBezTo>
                    <a:cubicBezTo>
                      <a:pt x="78551" y="29129"/>
                      <a:pt x="86549" y="34371"/>
                      <a:pt x="95250" y="38100"/>
                    </a:cubicBezTo>
                    <a:cubicBezTo>
                      <a:pt x="125906" y="51238"/>
                      <a:pt x="104600" y="36090"/>
                      <a:pt x="139700" y="57150"/>
                    </a:cubicBezTo>
                    <a:cubicBezTo>
                      <a:pt x="152788" y="65003"/>
                      <a:pt x="165100" y="74083"/>
                      <a:pt x="177800" y="82550"/>
                    </a:cubicBezTo>
                    <a:lnTo>
                      <a:pt x="196850" y="95250"/>
                    </a:lnTo>
                    <a:cubicBezTo>
                      <a:pt x="226006" y="138984"/>
                      <a:pt x="188755" y="85806"/>
                      <a:pt x="234950" y="139700"/>
                    </a:cubicBezTo>
                    <a:cubicBezTo>
                      <a:pt x="239917" y="145494"/>
                      <a:pt x="242254" y="153354"/>
                      <a:pt x="247650" y="158750"/>
                    </a:cubicBezTo>
                    <a:cubicBezTo>
                      <a:pt x="255134" y="166234"/>
                      <a:pt x="264380" y="171731"/>
                      <a:pt x="273050" y="177800"/>
                    </a:cubicBezTo>
                    <a:cubicBezTo>
                      <a:pt x="285554" y="186553"/>
                      <a:pt x="300357" y="192407"/>
                      <a:pt x="311150" y="203200"/>
                    </a:cubicBezTo>
                    <a:cubicBezTo>
                      <a:pt x="317500" y="209550"/>
                      <a:pt x="323111" y="216737"/>
                      <a:pt x="330200" y="222250"/>
                    </a:cubicBezTo>
                    <a:cubicBezTo>
                      <a:pt x="342248" y="231621"/>
                      <a:pt x="368300" y="247650"/>
                      <a:pt x="368300" y="247650"/>
                    </a:cubicBezTo>
                    <a:cubicBezTo>
                      <a:pt x="391583" y="282575"/>
                      <a:pt x="368300" y="252942"/>
                      <a:pt x="400050" y="279400"/>
                    </a:cubicBezTo>
                    <a:cubicBezTo>
                      <a:pt x="462467" y="331414"/>
                      <a:pt x="381850" y="267550"/>
                      <a:pt x="431800" y="317500"/>
                    </a:cubicBezTo>
                    <a:cubicBezTo>
                      <a:pt x="439284" y="324984"/>
                      <a:pt x="448733" y="330200"/>
                      <a:pt x="457200" y="336550"/>
                    </a:cubicBezTo>
                    <a:cubicBezTo>
                      <a:pt x="480700" y="383550"/>
                      <a:pt x="456771" y="342385"/>
                      <a:pt x="488950" y="381000"/>
                    </a:cubicBezTo>
                    <a:cubicBezTo>
                      <a:pt x="515408" y="412750"/>
                      <a:pt x="485775" y="389467"/>
                      <a:pt x="520700" y="412750"/>
                    </a:cubicBezTo>
                    <a:cubicBezTo>
                      <a:pt x="535799" y="458046"/>
                      <a:pt x="514389" y="403284"/>
                      <a:pt x="546100" y="450850"/>
                    </a:cubicBezTo>
                    <a:cubicBezTo>
                      <a:pt x="549813" y="456419"/>
                      <a:pt x="548737" y="464331"/>
                      <a:pt x="552450" y="469900"/>
                    </a:cubicBezTo>
                    <a:cubicBezTo>
                      <a:pt x="580537" y="512031"/>
                      <a:pt x="563425" y="466449"/>
                      <a:pt x="584200" y="508000"/>
                    </a:cubicBezTo>
                    <a:cubicBezTo>
                      <a:pt x="587193" y="513987"/>
                      <a:pt x="587299" y="521199"/>
                      <a:pt x="590550" y="527050"/>
                    </a:cubicBezTo>
                    <a:cubicBezTo>
                      <a:pt x="597963" y="540393"/>
                      <a:pt x="611123" y="550670"/>
                      <a:pt x="615950" y="565150"/>
                    </a:cubicBezTo>
                    <a:cubicBezTo>
                      <a:pt x="639108" y="634625"/>
                      <a:pt x="602174" y="529392"/>
                      <a:pt x="635000" y="603250"/>
                    </a:cubicBezTo>
                    <a:cubicBezTo>
                      <a:pt x="640437" y="615483"/>
                      <a:pt x="640274" y="630211"/>
                      <a:pt x="647700" y="641350"/>
                    </a:cubicBezTo>
                    <a:cubicBezTo>
                      <a:pt x="651933" y="647700"/>
                      <a:pt x="656987" y="653574"/>
                      <a:pt x="660400" y="660400"/>
                    </a:cubicBezTo>
                    <a:cubicBezTo>
                      <a:pt x="672757" y="685114"/>
                      <a:pt x="660893" y="676366"/>
                      <a:pt x="673100" y="704850"/>
                    </a:cubicBezTo>
                    <a:cubicBezTo>
                      <a:pt x="676106" y="711865"/>
                      <a:pt x="682700" y="716926"/>
                      <a:pt x="685800" y="723900"/>
                    </a:cubicBezTo>
                    <a:cubicBezTo>
                      <a:pt x="691237" y="736133"/>
                      <a:pt x="694267" y="749300"/>
                      <a:pt x="698500" y="762000"/>
                    </a:cubicBezTo>
                    <a:cubicBezTo>
                      <a:pt x="700617" y="768350"/>
                      <a:pt x="701137" y="775481"/>
                      <a:pt x="704850" y="781050"/>
                    </a:cubicBezTo>
                    <a:cubicBezTo>
                      <a:pt x="709083" y="787400"/>
                      <a:pt x="714450" y="793126"/>
                      <a:pt x="717550" y="800100"/>
                    </a:cubicBezTo>
                    <a:cubicBezTo>
                      <a:pt x="722987" y="812333"/>
                      <a:pt x="726017" y="825500"/>
                      <a:pt x="730250" y="838200"/>
                    </a:cubicBezTo>
                    <a:lnTo>
                      <a:pt x="736600" y="857250"/>
                    </a:lnTo>
                    <a:cubicBezTo>
                      <a:pt x="738717" y="863600"/>
                      <a:pt x="739957" y="870313"/>
                      <a:pt x="742950" y="876300"/>
                    </a:cubicBezTo>
                    <a:cubicBezTo>
                      <a:pt x="747183" y="884767"/>
                      <a:pt x="752134" y="892911"/>
                      <a:pt x="755650" y="901700"/>
                    </a:cubicBezTo>
                    <a:cubicBezTo>
                      <a:pt x="760622" y="914129"/>
                      <a:pt x="764117" y="927100"/>
                      <a:pt x="768350" y="939800"/>
                    </a:cubicBezTo>
                    <a:lnTo>
                      <a:pt x="781050" y="977900"/>
                    </a:lnTo>
                    <a:lnTo>
                      <a:pt x="793750" y="1016000"/>
                    </a:lnTo>
                    <a:cubicBezTo>
                      <a:pt x="795867" y="1022350"/>
                      <a:pt x="798477" y="1028556"/>
                      <a:pt x="800100" y="1035050"/>
                    </a:cubicBezTo>
                    <a:cubicBezTo>
                      <a:pt x="804333" y="1051983"/>
                      <a:pt x="809377" y="1068734"/>
                      <a:pt x="812800" y="1085850"/>
                    </a:cubicBezTo>
                    <a:cubicBezTo>
                      <a:pt x="814917" y="1096433"/>
                      <a:pt x="816532" y="1107129"/>
                      <a:pt x="819150" y="1117600"/>
                    </a:cubicBezTo>
                    <a:cubicBezTo>
                      <a:pt x="820773" y="1124094"/>
                      <a:pt x="823739" y="1130192"/>
                      <a:pt x="825500" y="1136650"/>
                    </a:cubicBezTo>
                    <a:cubicBezTo>
                      <a:pt x="846985" y="1215429"/>
                      <a:pt x="829934" y="1162652"/>
                      <a:pt x="844550" y="1206500"/>
                    </a:cubicBezTo>
                    <a:cubicBezTo>
                      <a:pt x="842433" y="1276350"/>
                      <a:pt x="842076" y="1346276"/>
                      <a:pt x="838200" y="1416050"/>
                    </a:cubicBezTo>
                    <a:cubicBezTo>
                      <a:pt x="837829" y="1422733"/>
                      <a:pt x="833611" y="1428642"/>
                      <a:pt x="831850" y="1435100"/>
                    </a:cubicBezTo>
                    <a:cubicBezTo>
                      <a:pt x="827257" y="1451939"/>
                      <a:pt x="824670" y="1469341"/>
                      <a:pt x="819150" y="1485900"/>
                    </a:cubicBezTo>
                    <a:lnTo>
                      <a:pt x="806450" y="1524000"/>
                    </a:lnTo>
                    <a:cubicBezTo>
                      <a:pt x="804333" y="1530350"/>
                      <a:pt x="801723" y="1536556"/>
                      <a:pt x="800100" y="1543050"/>
                    </a:cubicBezTo>
                    <a:cubicBezTo>
                      <a:pt x="797983" y="1551517"/>
                      <a:pt x="796258" y="1560091"/>
                      <a:pt x="793750" y="1568450"/>
                    </a:cubicBezTo>
                    <a:cubicBezTo>
                      <a:pt x="789903" y="1581272"/>
                      <a:pt x="788476" y="1595411"/>
                      <a:pt x="781050" y="1606550"/>
                    </a:cubicBezTo>
                    <a:cubicBezTo>
                      <a:pt x="776817" y="1612900"/>
                      <a:pt x="771450" y="1618626"/>
                      <a:pt x="768350" y="1625600"/>
                    </a:cubicBezTo>
                    <a:cubicBezTo>
                      <a:pt x="762913" y="1637833"/>
                      <a:pt x="759883" y="1651000"/>
                      <a:pt x="755650" y="1663700"/>
                    </a:cubicBezTo>
                    <a:cubicBezTo>
                      <a:pt x="753533" y="1670050"/>
                      <a:pt x="754869" y="1679037"/>
                      <a:pt x="749300" y="1682750"/>
                    </a:cubicBezTo>
                    <a:lnTo>
                      <a:pt x="730250" y="1695450"/>
                    </a:lnTo>
                    <a:cubicBezTo>
                      <a:pt x="721783" y="1708150"/>
                      <a:pt x="709677" y="1719070"/>
                      <a:pt x="704850" y="1733550"/>
                    </a:cubicBezTo>
                    <a:cubicBezTo>
                      <a:pt x="702733" y="1739900"/>
                      <a:pt x="701751" y="1746749"/>
                      <a:pt x="698500" y="1752600"/>
                    </a:cubicBezTo>
                    <a:cubicBezTo>
                      <a:pt x="691087" y="1765943"/>
                      <a:pt x="681567" y="1778000"/>
                      <a:pt x="673100" y="1790700"/>
                    </a:cubicBezTo>
                    <a:lnTo>
                      <a:pt x="660400" y="1809750"/>
                    </a:lnTo>
                    <a:lnTo>
                      <a:pt x="647700" y="1828800"/>
                    </a:lnTo>
                    <a:cubicBezTo>
                      <a:pt x="643467" y="1835150"/>
                      <a:pt x="641350" y="1843617"/>
                      <a:pt x="635000" y="1847850"/>
                    </a:cubicBezTo>
                    <a:lnTo>
                      <a:pt x="615950" y="1860550"/>
                    </a:lnTo>
                    <a:cubicBezTo>
                      <a:pt x="584418" y="1907848"/>
                      <a:pt x="624944" y="1849757"/>
                      <a:pt x="584200" y="1898650"/>
                    </a:cubicBezTo>
                    <a:cubicBezTo>
                      <a:pt x="579314" y="1904513"/>
                      <a:pt x="576896" y="1912304"/>
                      <a:pt x="571500" y="1917700"/>
                    </a:cubicBezTo>
                    <a:cubicBezTo>
                      <a:pt x="564016" y="1925184"/>
                      <a:pt x="553131" y="1928840"/>
                      <a:pt x="546100" y="1936750"/>
                    </a:cubicBezTo>
                    <a:cubicBezTo>
                      <a:pt x="535959" y="1948158"/>
                      <a:pt x="533400" y="1966383"/>
                      <a:pt x="520700" y="1974850"/>
                    </a:cubicBezTo>
                    <a:lnTo>
                      <a:pt x="482600" y="2000250"/>
                    </a:lnTo>
                    <a:cubicBezTo>
                      <a:pt x="470113" y="2018981"/>
                      <a:pt x="469185" y="2023071"/>
                      <a:pt x="450850" y="2038350"/>
                    </a:cubicBezTo>
                    <a:cubicBezTo>
                      <a:pt x="444987" y="2043236"/>
                      <a:pt x="438150" y="2046817"/>
                      <a:pt x="431800" y="2051050"/>
                    </a:cubicBezTo>
                    <a:cubicBezTo>
                      <a:pt x="419313" y="2069781"/>
                      <a:pt x="418385" y="2073871"/>
                      <a:pt x="400050" y="2089150"/>
                    </a:cubicBezTo>
                    <a:cubicBezTo>
                      <a:pt x="394187" y="2094036"/>
                      <a:pt x="386863" y="2096964"/>
                      <a:pt x="381000" y="2101850"/>
                    </a:cubicBezTo>
                    <a:cubicBezTo>
                      <a:pt x="321314" y="2151588"/>
                      <a:pt x="420145" y="2082103"/>
                      <a:pt x="323850" y="2146300"/>
                    </a:cubicBezTo>
                    <a:lnTo>
                      <a:pt x="304800" y="2159000"/>
                    </a:lnTo>
                    <a:cubicBezTo>
                      <a:pt x="286176" y="2171416"/>
                      <a:pt x="287732" y="2172792"/>
                      <a:pt x="266700" y="2178050"/>
                    </a:cubicBezTo>
                    <a:cubicBezTo>
                      <a:pt x="264647" y="2178563"/>
                      <a:pt x="262467" y="2178050"/>
                      <a:pt x="260350" y="2178050"/>
                    </a:cubicBezTo>
                  </a:path>
                </a:pathLst>
              </a:custGeom>
              <a:ln w="22225">
                <a:solidFill>
                  <a:srgbClr val="FFFF00"/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9" name="Textfeld 66">
                <a:extLst>
                  <a:ext uri="{FF2B5EF4-FFF2-40B4-BE49-F238E27FC236}">
                    <a16:creationId xmlns:a16="http://schemas.microsoft.com/office/drawing/2014/main" id="{A0E72938-E6C1-D755-9440-9E44F0161285}"/>
                  </a:ext>
                </a:extLst>
              </p:cNvPr>
              <p:cNvSpPr txBox="1"/>
              <p:nvPr/>
            </p:nvSpPr>
            <p:spPr>
              <a:xfrm>
                <a:off x="3285372" y="2369268"/>
                <a:ext cx="984250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050" b="1" dirty="0">
                    <a:solidFill>
                      <a:srgbClr val="FFFF00"/>
                    </a:solidFill>
                  </a:rPr>
                  <a:t>16-17 mm</a:t>
                </a:r>
                <a:endParaRPr lang="en-GB" sz="1050" b="1" dirty="0">
                  <a:solidFill>
                    <a:srgbClr val="FFFF00"/>
                  </a:solidFill>
                </a:endParaRPr>
              </a:p>
            </p:txBody>
          </p:sp>
        </p:grpSp>
      </p:grpSp>
      <p:grpSp>
        <p:nvGrpSpPr>
          <p:cNvPr id="46" name="Picture 12">
            <a:extLst>
              <a:ext uri="{FF2B5EF4-FFF2-40B4-BE49-F238E27FC236}">
                <a16:creationId xmlns:a16="http://schemas.microsoft.com/office/drawing/2014/main" id="{0BDF1727-7B9A-CF42-93AD-1F0261941954}"/>
              </a:ext>
            </a:extLst>
          </p:cNvPr>
          <p:cNvGrpSpPr>
            <a:grpSpLocks noChangeAspect="1"/>
          </p:cNvGrpSpPr>
          <p:nvPr/>
        </p:nvGrpSpPr>
        <p:grpSpPr>
          <a:xfrm>
            <a:off x="55749" y="81899"/>
            <a:ext cx="1666762" cy="1566574"/>
            <a:chOff x="0" y="0"/>
            <a:chExt cx="1820946" cy="1711489"/>
          </a:xfrm>
        </p:grpSpPr>
        <p:sp>
          <p:nvSpPr>
            <p:cNvPr id="47" name="Rectangle">
              <a:extLst>
                <a:ext uri="{FF2B5EF4-FFF2-40B4-BE49-F238E27FC236}">
                  <a16:creationId xmlns:a16="http://schemas.microsoft.com/office/drawing/2014/main" id="{5BD17868-34E2-2E49-B3D6-3F2A7CD602A5}"/>
                </a:ext>
              </a:extLst>
            </p:cNvPr>
            <p:cNvSpPr/>
            <p:nvPr/>
          </p:nvSpPr>
          <p:spPr>
            <a:xfrm>
              <a:off x="0" y="0"/>
              <a:ext cx="1820947" cy="171149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35718" tIns="35718" rIns="35718" bIns="35718" numCol="1" anchor="ctr">
              <a:noAutofit/>
            </a:bodyPr>
            <a:lstStyle/>
            <a:p>
              <a:pPr marL="81280" marR="81280" lvl="0" indent="40640" algn="l" defTabSz="91082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endParaRPr>
            </a:p>
          </p:txBody>
        </p:sp>
        <p:pic>
          <p:nvPicPr>
            <p:cNvPr id="48" name="image74.tif" descr="image74.tif">
              <a:extLst>
                <a:ext uri="{FF2B5EF4-FFF2-40B4-BE49-F238E27FC236}">
                  <a16:creationId xmlns:a16="http://schemas.microsoft.com/office/drawing/2014/main" id="{B2F4815F-7C55-E541-835A-3A4F2242DE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0" y="0"/>
              <a:ext cx="1820947" cy="171149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4036075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8000" fill="hold"/>
                                        <p:tgtEl>
                                          <p:spTgt spid="8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89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52">
            <a:extLst>
              <a:ext uri="{FF2B5EF4-FFF2-40B4-BE49-F238E27FC236}">
                <a16:creationId xmlns:a16="http://schemas.microsoft.com/office/drawing/2014/main" id="{0F065844-8B7A-AE3B-1DFC-1092A7487F41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1048936" y="4923349"/>
            <a:ext cx="5873637" cy="7740160"/>
          </a:xfrm>
          <a:prstGeom prst="rect">
            <a:avLst/>
          </a:prstGeom>
          <a:ln>
            <a:noFill/>
          </a:ln>
        </p:spPr>
      </p:pic>
      <p:sp>
        <p:nvSpPr>
          <p:cNvPr id="46" name="Slide Number Placeholder 45">
            <a:extLst>
              <a:ext uri="{FF2B5EF4-FFF2-40B4-BE49-F238E27FC236}">
                <a16:creationId xmlns:a16="http://schemas.microsoft.com/office/drawing/2014/main" id="{F41D2B1D-20B8-BF0A-965F-AB2E576E2849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81281" marR="81281" rtl="0"/>
            <a:fld id="{86CB4B4D-7CA3-9044-876B-883B54F8677D}" type="slidenum">
              <a:rPr lang="en-US">
                <a:uFill>
                  <a:solidFill>
                    <a:srgbClr val="000000"/>
                  </a:solidFill>
                </a:uFill>
                <a:latin typeface="Arial"/>
                <a:sym typeface="Arial"/>
              </a:rPr>
              <a:pPr marL="81281" marR="81281" rtl="0"/>
              <a:t>30</a:t>
            </a:fld>
            <a:endParaRPr lang="en-US" dirty="0">
              <a:uFill>
                <a:solidFill>
                  <a:srgbClr val="000000"/>
                </a:solidFill>
              </a:uFill>
              <a:latin typeface="Arial"/>
              <a:sym typeface="Arial"/>
            </a:endParaRPr>
          </a:p>
        </p:txBody>
      </p:sp>
      <p:pic>
        <p:nvPicPr>
          <p:cNvPr id="19" name="Picture 2" descr="Academic competence – the role of institutional support and student  diversity (StuFHe) : Fakultät für Erziehungswissenschaft : Universität  Hamburg">
            <a:extLst>
              <a:ext uri="{FF2B5EF4-FFF2-40B4-BE49-F238E27FC236}">
                <a16:creationId xmlns:a16="http://schemas.microsoft.com/office/drawing/2014/main" id="{09DD7DB9-0370-34F8-30C7-9A048F1F1B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1659301" y="3467300"/>
            <a:ext cx="2724699" cy="1518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6EB83C-B5BB-C240-281B-0C13BCDE3F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High-pressure irradiation setup II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3D7C468-1CCD-62DE-ED0E-42F0D20E07D9}"/>
              </a:ext>
            </a:extLst>
          </p:cNvPr>
          <p:cNvSpPr txBox="1"/>
          <p:nvPr/>
        </p:nvSpPr>
        <p:spPr>
          <a:xfrm>
            <a:off x="7033453" y="10667435"/>
            <a:ext cx="20181899" cy="236844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0" tIns="190499" rIns="190499" bIns="190499" numCol="1" spcCol="36000" rtlCol="0" anchor="ctr">
            <a:noAutofit/>
          </a:bodyPr>
          <a:lstStyle/>
          <a:p>
            <a:pPr marL="1131161" marR="216749" indent="-626408" defTabSz="4857810" rtl="0">
              <a:buSzPct val="99000"/>
              <a:buFont typeface="Wingdings" pitchFamily="2" charset="2"/>
              <a:buChar char="§"/>
              <a:defRPr/>
            </a:pPr>
            <a:endParaRPr lang="en-US" sz="4267" dirty="0">
              <a:solidFill>
                <a:srgbClr val="0432FF"/>
              </a:solidFill>
              <a:latin typeface="Arial"/>
              <a:cs typeface="Arial"/>
              <a:sym typeface="Arial"/>
            </a:endParaRPr>
          </a:p>
          <a:p>
            <a:pPr marL="504753" marR="216749" defTabSz="4857810" rtl="0">
              <a:buSzPct val="99000"/>
              <a:defRPr/>
            </a:pPr>
            <a:r>
              <a:rPr lang="en-US" sz="4267" dirty="0">
                <a:solidFill>
                  <a:srgbClr val="0432FF"/>
                </a:solidFill>
                <a:latin typeface="Arial"/>
                <a:cs typeface="Arial"/>
                <a:sym typeface="Arial"/>
              </a:rPr>
              <a:t>2023-2025: design, collimation, positioning and cooling systems,…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4FD351D2-8180-7EBF-E181-59D4C492637F}"/>
              </a:ext>
            </a:extLst>
          </p:cNvPr>
          <p:cNvCxnSpPr>
            <a:cxnSpLocks/>
          </p:cNvCxnSpPr>
          <p:nvPr/>
        </p:nvCxnSpPr>
        <p:spPr>
          <a:xfrm flipV="1">
            <a:off x="5124771" y="6328335"/>
            <a:ext cx="3024699" cy="934723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</a:ln>
          <a:effectLst/>
          <a:sp3d/>
        </p:spPr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239DD02C-D173-F78F-9403-DB2F9B4016D8}"/>
              </a:ext>
            </a:extLst>
          </p:cNvPr>
          <p:cNvCxnSpPr>
            <a:cxnSpLocks/>
          </p:cNvCxnSpPr>
          <p:nvPr/>
        </p:nvCxnSpPr>
        <p:spPr>
          <a:xfrm>
            <a:off x="5111336" y="8928992"/>
            <a:ext cx="2955477" cy="2557509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</a:ln>
          <a:effectLst/>
          <a:sp3d/>
        </p:spPr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9B11292B-10F7-D310-02B7-AC5EE5EED800}"/>
              </a:ext>
            </a:extLst>
          </p:cNvPr>
          <p:cNvCxnSpPr/>
          <p:nvPr/>
        </p:nvCxnSpPr>
        <p:spPr>
          <a:xfrm>
            <a:off x="702587" y="5361931"/>
            <a:ext cx="0" cy="7025899"/>
          </a:xfrm>
          <a:prstGeom prst="straightConnector1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 type="arrow" w="med" len="med"/>
            <a:tailEnd type="arrow" w="med" len="med"/>
          </a:ln>
          <a:effectLst/>
          <a:sp3d/>
        </p:spPr>
      </p:cxnSp>
      <p:pic>
        <p:nvPicPr>
          <p:cNvPr id="40" name="Picture 92">
            <a:extLst>
              <a:ext uri="{FF2B5EF4-FFF2-40B4-BE49-F238E27FC236}">
                <a16:creationId xmlns:a16="http://schemas.microsoft.com/office/drawing/2014/main" id="{8F156B6E-E303-097F-A413-6A430191CE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8066815" y="6292005"/>
            <a:ext cx="9512072" cy="5376000"/>
          </a:xfrm>
          <a:prstGeom prst="rect">
            <a:avLst/>
          </a:prstGeom>
          <a:ln>
            <a:noFill/>
          </a:ln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F5A17EC1-9886-9FB9-1B74-963879E86D59}"/>
              </a:ext>
            </a:extLst>
          </p:cNvPr>
          <p:cNvSpPr txBox="1"/>
          <p:nvPr/>
        </p:nvSpPr>
        <p:spPr>
          <a:xfrm>
            <a:off x="418305" y="2061823"/>
            <a:ext cx="7017267" cy="2996019"/>
          </a:xfrm>
          <a:prstGeom prst="rect">
            <a:avLst/>
          </a:prstGeom>
          <a:solidFill>
            <a:srgbClr val="0365C0">
              <a:lumMod val="75000"/>
            </a:srgbClr>
          </a:solidFill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0" tIns="190499" rIns="190499" bIns="190499" numCol="1" spcCol="36000" rtlCol="0" anchor="ctr">
            <a:noAutofit/>
          </a:bodyPr>
          <a:lstStyle/>
          <a:p>
            <a:pPr marL="504753" marR="216749" algn="ctr" defTabSz="4857810" rtl="0">
              <a:lnSpc>
                <a:spcPts val="4053"/>
              </a:lnSpc>
              <a:spcAft>
                <a:spcPts val="1067"/>
              </a:spcAft>
              <a:buSzPct val="99000"/>
              <a:defRPr/>
            </a:pPr>
            <a:r>
              <a:rPr lang="en-US" sz="3733" b="1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Paris-Edinburg Cell (PEC)</a:t>
            </a:r>
          </a:p>
          <a:p>
            <a:pPr marL="1131161" marR="216749" indent="-626408" defTabSz="4857810" rtl="0">
              <a:lnSpc>
                <a:spcPts val="4053"/>
              </a:lnSpc>
              <a:buSzPct val="99000"/>
              <a:buFont typeface="Wingdings" pitchFamily="2" charset="2"/>
              <a:buChar char="§"/>
              <a:defRPr/>
            </a:pPr>
            <a:r>
              <a:rPr lang="en-US" sz="3733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Sample size ~ mm</a:t>
            </a:r>
            <a:r>
              <a:rPr lang="en-US" sz="3733" baseline="3000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2</a:t>
            </a:r>
          </a:p>
          <a:p>
            <a:pPr marL="1131161" marR="216749" indent="-626408" defTabSz="4857810" rtl="0">
              <a:lnSpc>
                <a:spcPts val="4053"/>
              </a:lnSpc>
              <a:buSzPct val="99000"/>
              <a:buFont typeface="Wingdings" pitchFamily="2" charset="2"/>
              <a:buChar char="§"/>
              <a:defRPr/>
            </a:pPr>
            <a:r>
              <a:rPr lang="en-US" sz="3733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Pressure up to ~12 Gpa</a:t>
            </a:r>
          </a:p>
          <a:p>
            <a:pPr marL="1131161" marR="216749" indent="-626408" defTabSz="4857810" rtl="0">
              <a:lnSpc>
                <a:spcPts val="4053"/>
              </a:lnSpc>
              <a:buSzPct val="99000"/>
              <a:buFont typeface="Wingdings" pitchFamily="2" charset="2"/>
              <a:buChar char="§"/>
              <a:defRPr/>
            </a:pPr>
            <a:r>
              <a:rPr lang="en-US" sz="3733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T</a:t>
            </a:r>
            <a:r>
              <a:rPr lang="en-US" sz="3733" baseline="-2500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max</a:t>
            </a:r>
            <a:r>
              <a:rPr lang="en-US" sz="3733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 ~ 600 °C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D0D44C14-7F85-289E-3A43-21FF24726B3C}"/>
              </a:ext>
            </a:extLst>
          </p:cNvPr>
          <p:cNvSpPr/>
          <p:nvPr/>
        </p:nvSpPr>
        <p:spPr>
          <a:xfrm>
            <a:off x="14685952" y="7798773"/>
            <a:ext cx="1886907" cy="1697835"/>
          </a:xfrm>
          <a:prstGeom prst="rect">
            <a:avLst/>
          </a:prstGeom>
          <a:solidFill>
            <a:srgbClr val="FFFFFF"/>
          </a:solidFill>
          <a:ln w="12700" cap="flat">
            <a:solidFill>
              <a:srgbClr val="FFFFFF"/>
            </a:solidFill>
            <a:prstDash val="solid"/>
            <a:round/>
          </a:ln>
          <a:effectLst/>
          <a:sp3d/>
        </p:spPr>
        <p:txBody>
          <a:bodyPr rot="0" spcFirstLastPara="1" vertOverflow="overflow" horzOverflow="overflow" vert="horz" wrap="square" lIns="190499" tIns="190499" rIns="190499" bIns="190499" numCol="1" spcCol="38100" rtlCol="0" anchor="ctr">
            <a:spAutoFit/>
          </a:bodyPr>
          <a:lstStyle/>
          <a:p>
            <a:pPr marL="216749" marR="216749" defTabSz="4857810" rtl="0">
              <a:defRPr/>
            </a:pPr>
            <a:endParaRPr lang="en-US" sz="8533">
              <a:solidFill>
                <a:sysClr val="windowText" lastClr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44" name="Picture 4">
            <a:extLst>
              <a:ext uri="{FF2B5EF4-FFF2-40B4-BE49-F238E27FC236}">
                <a16:creationId xmlns:a16="http://schemas.microsoft.com/office/drawing/2014/main" id="{E27E7D65-1AD2-BE18-831B-F0D5E792A07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177813" y="6292004"/>
            <a:ext cx="8110560" cy="5194499"/>
          </a:xfrm>
          <a:prstGeom prst="rect">
            <a:avLst/>
          </a:prstGeom>
          <a:ln>
            <a:noFill/>
          </a:ln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2D62F89A-3A6E-A35F-F6ED-D92321F53B85}"/>
              </a:ext>
            </a:extLst>
          </p:cNvPr>
          <p:cNvSpPr txBox="1"/>
          <p:nvPr/>
        </p:nvSpPr>
        <p:spPr>
          <a:xfrm>
            <a:off x="8168748" y="2919563"/>
            <a:ext cx="12541427" cy="2494933"/>
          </a:xfrm>
          <a:prstGeom prst="rect">
            <a:avLst/>
          </a:prstGeom>
          <a:solidFill>
            <a:srgbClr val="0365C0">
              <a:lumMod val="75000"/>
            </a:srgbClr>
          </a:solidFill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0" tIns="190499" rIns="190499" bIns="190499" numCol="1" spcCol="36000" rtlCol="0" anchor="ctr">
            <a:noAutofit/>
          </a:bodyPr>
          <a:lstStyle/>
          <a:p>
            <a:pPr marL="504753" marR="216749" algn="ctr" defTabSz="4857810" rtl="0">
              <a:lnSpc>
                <a:spcPts val="4053"/>
              </a:lnSpc>
              <a:spcAft>
                <a:spcPts val="1067"/>
              </a:spcAft>
              <a:buSzPct val="99000"/>
              <a:defRPr/>
            </a:pPr>
            <a:r>
              <a:rPr lang="en-US" sz="3733" b="1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Exchange magazine and positioning platform</a:t>
            </a:r>
          </a:p>
          <a:p>
            <a:pPr marL="1131161" marR="216749" indent="-626408" defTabSz="4857810" rtl="0">
              <a:lnSpc>
                <a:spcPts val="4053"/>
              </a:lnSpc>
              <a:buSzPct val="99000"/>
              <a:buFont typeface="Wingdings" pitchFamily="2" charset="2"/>
              <a:buChar char="§"/>
              <a:defRPr/>
            </a:pPr>
            <a:r>
              <a:rPr lang="en-US" sz="3733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Automatized exchange of inner pressure cell</a:t>
            </a:r>
            <a:endParaRPr lang="en-US" sz="3733" baseline="3000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  <a:p>
            <a:pPr marL="1131161" marR="216749" indent="-626408" defTabSz="4857810" rtl="0">
              <a:lnSpc>
                <a:spcPts val="4053"/>
              </a:lnSpc>
              <a:buSzPct val="99000"/>
              <a:buFont typeface="Wingdings" pitchFamily="2" charset="2"/>
              <a:buChar char="§"/>
              <a:defRPr/>
            </a:pPr>
            <a:r>
              <a:rPr lang="en-US" sz="3733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Irradiation and in-situ analysis of up to 12 samples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EA2E30F7-B5D7-DFE3-EE01-1561EFAE71C5}"/>
              </a:ext>
            </a:extLst>
          </p:cNvPr>
          <p:cNvSpPr/>
          <p:nvPr/>
        </p:nvSpPr>
        <p:spPr>
          <a:xfrm>
            <a:off x="8149470" y="8109560"/>
            <a:ext cx="7087893" cy="1697835"/>
          </a:xfrm>
          <a:prstGeom prst="rect">
            <a:avLst/>
          </a:prstGeom>
          <a:solidFill>
            <a:srgbClr val="DE6A10">
              <a:lumMod val="40000"/>
              <a:lumOff val="60000"/>
              <a:alpha val="35000"/>
            </a:srgbClr>
          </a:solidFill>
          <a:ln w="12700" cap="flat">
            <a:noFill/>
            <a:prstDash val="solid"/>
            <a:round/>
          </a:ln>
          <a:effectLst/>
          <a:sp3d/>
        </p:spPr>
        <p:txBody>
          <a:bodyPr rot="0" spcFirstLastPara="1" vertOverflow="overflow" horzOverflow="overflow" vert="horz" wrap="square" lIns="190499" tIns="190499" rIns="190499" bIns="190499" numCol="1" spcCol="38100" rtlCol="0" anchor="ctr">
            <a:spAutoFit/>
          </a:bodyPr>
          <a:lstStyle/>
          <a:p>
            <a:pPr marL="216749" marR="216749" defTabSz="4857810" rtl="0">
              <a:defRPr/>
            </a:pPr>
            <a:endParaRPr lang="en-US" sz="8533">
              <a:solidFill>
                <a:sysClr val="windowText" lastClr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8" name="Right Arrow 47">
            <a:extLst>
              <a:ext uri="{FF2B5EF4-FFF2-40B4-BE49-F238E27FC236}">
                <a16:creationId xmlns:a16="http://schemas.microsoft.com/office/drawing/2014/main" id="{8B24143B-9EE8-20FD-4B30-3A9E18C5D979}"/>
              </a:ext>
            </a:extLst>
          </p:cNvPr>
          <p:cNvSpPr/>
          <p:nvPr/>
        </p:nvSpPr>
        <p:spPr>
          <a:xfrm rot="21422550">
            <a:off x="15785433" y="6751616"/>
            <a:ext cx="3476568" cy="3372682"/>
          </a:xfrm>
          <a:prstGeom prst="rightArrow">
            <a:avLst/>
          </a:prstGeom>
          <a:solidFill>
            <a:srgbClr val="DE6A10">
              <a:lumMod val="40000"/>
              <a:lumOff val="60000"/>
            </a:srgbClr>
          </a:solidFill>
          <a:ln w="12700" cap="flat">
            <a:solidFill>
              <a:srgbClr val="DE6A10">
                <a:lumMod val="75000"/>
              </a:srgbClr>
            </a:solidFill>
            <a:prstDash val="solid"/>
            <a:round/>
          </a:ln>
          <a:effectLst/>
          <a:sp3d/>
        </p:spPr>
        <p:txBody>
          <a:bodyPr rot="0" spcFirstLastPara="1" vertOverflow="overflow" horzOverflow="overflow" vert="horz" wrap="square" lIns="190499" tIns="190499" rIns="190499" bIns="190499" numCol="1" spcCol="38100" rtlCol="0" anchor="ctr">
            <a:spAutoFit/>
          </a:bodyPr>
          <a:lstStyle/>
          <a:p>
            <a:pPr marL="216749" marR="216749" defTabSz="4857810" rtl="0">
              <a:defRPr/>
            </a:pPr>
            <a:endParaRPr lang="en-US" sz="8533">
              <a:solidFill>
                <a:sysClr val="windowText" lastClr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9" name="Right Brace 48">
            <a:extLst>
              <a:ext uri="{FF2B5EF4-FFF2-40B4-BE49-F238E27FC236}">
                <a16:creationId xmlns:a16="http://schemas.microsoft.com/office/drawing/2014/main" id="{4A1DE9C4-ACDE-4EEF-84A0-A1064B274635}"/>
              </a:ext>
            </a:extLst>
          </p:cNvPr>
          <p:cNvSpPr/>
          <p:nvPr/>
        </p:nvSpPr>
        <p:spPr>
          <a:xfrm>
            <a:off x="15320019" y="7805049"/>
            <a:ext cx="215781" cy="2259336"/>
          </a:xfrm>
          <a:prstGeom prst="rightBrace">
            <a:avLst/>
          </a:prstGeom>
          <a:noFill/>
          <a:ln w="19050" cap="flat">
            <a:solidFill>
              <a:srgbClr val="DE6A10">
                <a:lumMod val="75000"/>
              </a:srgbClr>
            </a:solidFill>
            <a:prstDash val="solid"/>
            <a:round/>
          </a:ln>
          <a:effectLst/>
          <a:sp3d/>
        </p:spPr>
        <p:txBody>
          <a:bodyPr rot="0" spcFirstLastPara="1" vertOverflow="overflow" horzOverflow="overflow" vert="horz" wrap="square" lIns="243837" tIns="121917" rIns="243837" bIns="121917" numCol="1" spcCol="38100" rtlCol="0" anchor="t">
            <a:noAutofit/>
          </a:bodyPr>
          <a:lstStyle/>
          <a:p>
            <a:pPr marL="0" marR="0" defTabSz="2438430" rtl="0" latinLnBrk="1">
              <a:defRPr/>
            </a:pPr>
            <a:endParaRPr lang="en-US" sz="4800">
              <a:solidFill>
                <a:sysClr val="windowText" lastClr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592D627-6C01-274F-426B-C2BE944FE79D}"/>
              </a:ext>
            </a:extLst>
          </p:cNvPr>
          <p:cNvSpPr txBox="1"/>
          <p:nvPr/>
        </p:nvSpPr>
        <p:spPr>
          <a:xfrm>
            <a:off x="7435572" y="12989969"/>
            <a:ext cx="10100199" cy="83606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none" lIns="190499" tIns="190499" rIns="190499" bIns="190499" numCol="1" spcCol="38100" rtlCol="0" anchor="ctr">
            <a:spAutoFit/>
          </a:bodyPr>
          <a:lstStyle/>
          <a:p>
            <a:pPr marL="216749" marR="216749" defTabSz="4857810" rtl="0">
              <a:defRPr/>
            </a:pPr>
            <a:r>
              <a:rPr lang="en-US" sz="2933" dirty="0">
                <a:solidFill>
                  <a:sysClr val="windowText" lastClr="000000"/>
                </a:solidFill>
                <a:latin typeface="Arial"/>
                <a:cs typeface="Arial"/>
                <a:sym typeface="Arial"/>
              </a:rPr>
              <a:t>Prof. L. </a:t>
            </a:r>
            <a:r>
              <a:rPr lang="en-US" sz="2933" dirty="0" err="1">
                <a:solidFill>
                  <a:sysClr val="windowText" lastClr="000000"/>
                </a:solidFill>
                <a:latin typeface="Arial"/>
                <a:cs typeface="Arial"/>
                <a:sym typeface="Arial"/>
              </a:rPr>
              <a:t>Tacjmanova</a:t>
            </a:r>
            <a:r>
              <a:rPr lang="en-US" sz="2933" dirty="0">
                <a:solidFill>
                  <a:sysClr val="windowText" lastClr="000000"/>
                </a:solidFill>
                <a:latin typeface="Arial"/>
                <a:cs typeface="Arial"/>
                <a:sym typeface="Arial"/>
              </a:rPr>
              <a:t>, </a:t>
            </a:r>
            <a:r>
              <a:rPr lang="en-US" sz="2933" dirty="0" err="1">
                <a:solidFill>
                  <a:sysClr val="windowText" lastClr="000000"/>
                </a:solidFill>
                <a:latin typeface="Arial"/>
                <a:cs typeface="Arial"/>
                <a:sym typeface="Arial"/>
              </a:rPr>
              <a:t>Cionoiu</a:t>
            </a:r>
            <a:r>
              <a:rPr lang="en-US" sz="2933" dirty="0">
                <a:solidFill>
                  <a:sysClr val="windowText" lastClr="000000"/>
                </a:solidFill>
                <a:latin typeface="Arial"/>
                <a:cs typeface="Arial"/>
                <a:sym typeface="Arial"/>
              </a:rPr>
              <a:t>, </a:t>
            </a:r>
            <a:r>
              <a:rPr lang="en-US" sz="2933" dirty="0" err="1">
                <a:solidFill>
                  <a:sysClr val="windowText" lastClr="000000"/>
                </a:solidFill>
                <a:latin typeface="Arial"/>
                <a:cs typeface="Arial"/>
                <a:sym typeface="Arial"/>
              </a:rPr>
              <a:t>Glasmacher</a:t>
            </a:r>
            <a:r>
              <a:rPr lang="en-US" sz="2933" dirty="0">
                <a:solidFill>
                  <a:sysClr val="windowText" lastClr="000000"/>
                </a:solidFill>
                <a:latin typeface="Arial"/>
                <a:cs typeface="Arial"/>
                <a:sym typeface="Arial"/>
              </a:rPr>
              <a:t>, Blum, Faller</a:t>
            </a:r>
          </a:p>
        </p:txBody>
      </p:sp>
      <p:pic>
        <p:nvPicPr>
          <p:cNvPr id="52" name="Picture 2">
            <a:extLst>
              <a:ext uri="{FF2B5EF4-FFF2-40B4-BE49-F238E27FC236}">
                <a16:creationId xmlns:a16="http://schemas.microsoft.com/office/drawing/2014/main" id="{7BF2F2E8-1C3B-9F60-4FBF-92B6F10BAB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45755" y="12344492"/>
            <a:ext cx="1553637" cy="1529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989069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8174A310-0AEB-C0E6-8A2B-A5C9F57C7819}"/>
              </a:ext>
            </a:extLst>
          </p:cNvPr>
          <p:cNvSpPr/>
          <p:nvPr/>
        </p:nvSpPr>
        <p:spPr>
          <a:xfrm>
            <a:off x="232945" y="6898664"/>
            <a:ext cx="23971464" cy="1697835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>
            <a:noFill/>
            <a:prstDash val="solid"/>
            <a:rou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90499" tIns="190499" rIns="190499" bIns="190499" numCol="1" spcCol="38100" rtlCol="0" anchor="ctr">
            <a:spAutoFit/>
          </a:bodyPr>
          <a:lstStyle/>
          <a:p>
            <a:pPr marL="216749" marR="216749" defTabSz="4857810" rtl="0" hangingPunct="0"/>
            <a:endParaRPr lang="en-US" sz="8533">
              <a:uFill>
                <a:solidFill>
                  <a:srgbClr val="000000"/>
                </a:solidFill>
              </a:uFill>
              <a:latin typeface="Arial"/>
              <a:sym typeface="Arial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9FC15ED-E60C-C88C-FAE2-FB83CB86E9CD}"/>
              </a:ext>
            </a:extLst>
          </p:cNvPr>
          <p:cNvSpPr txBox="1"/>
          <p:nvPr/>
        </p:nvSpPr>
        <p:spPr>
          <a:xfrm>
            <a:off x="797736" y="6661079"/>
            <a:ext cx="9990352" cy="6662912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90499" tIns="190499" rIns="190499" bIns="190499" numCol="1" spcCol="38100" rtlCol="0" anchor="ctr">
            <a:spAutoFit/>
          </a:bodyPr>
          <a:lstStyle/>
          <a:p>
            <a:pPr marL="216749" marR="216749" defTabSz="4857810" rtl="0" hangingPunct="0"/>
            <a:r>
              <a:rPr lang="en-US" sz="4267" dirty="0">
                <a:solidFill>
                  <a:srgbClr val="00599D"/>
                </a:solidFill>
                <a:uFill>
                  <a:solidFill>
                    <a:srgbClr val="000000"/>
                  </a:solidFill>
                </a:uFill>
                <a:latin typeface="Arial"/>
                <a:sym typeface="Arial"/>
              </a:rPr>
              <a:t>APPA cave or intermediate locations:</a:t>
            </a:r>
          </a:p>
          <a:p>
            <a:pPr marL="482606" marR="81281" indent="-482606" defTabSz="1821679" rtl="0" hangingPunct="0"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sz="3733" dirty="0"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Fast extraction of high-intensity pulsed beams (intensities up to 10</a:t>
            </a:r>
            <a:r>
              <a:rPr lang="en-US" sz="3733" baseline="30000" dirty="0"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11</a:t>
            </a:r>
            <a:r>
              <a:rPr lang="en-US" sz="3733" dirty="0"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pps)</a:t>
            </a:r>
          </a:p>
          <a:p>
            <a:pPr marL="482606" marR="81281" indent="-482606" defTabSz="1821679" rtl="0" hangingPunct="0"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sz="3733" dirty="0"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High energy – larger volumes of radiation damaged and thermally excited material</a:t>
            </a:r>
          </a:p>
          <a:p>
            <a:pPr marL="482606" marR="81281" indent="-482606" defTabSz="1821679" rtl="0" hangingPunct="0"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sz="3733" dirty="0"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New facility to study dynamic response of beam-facing materials on site </a:t>
            </a:r>
          </a:p>
          <a:p>
            <a:pPr marL="482606" marR="81281" indent="-482606" defTabSz="1821679" rtl="0" hangingPunct="0">
              <a:spcBef>
                <a:spcPts val="1600"/>
              </a:spcBef>
              <a:buFont typeface="Arial" panose="020B0604020202020204" pitchFamily="34" charset="0"/>
              <a:buChar char="•"/>
            </a:pPr>
            <a:endParaRPr lang="en-US" sz="3733" dirty="0">
              <a:uFill>
                <a:solidFill>
                  <a:srgbClr val="000000"/>
                </a:solidFill>
              </a:u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482606" marR="81281" indent="-482606" defTabSz="1821679" rtl="0" hangingPunct="0">
              <a:spcBef>
                <a:spcPts val="1600"/>
              </a:spcBef>
              <a:buFont typeface="Arial" panose="020B0604020202020204" pitchFamily="34" charset="0"/>
              <a:buChar char="•"/>
            </a:pPr>
            <a:endParaRPr lang="en-US" sz="3733" dirty="0">
              <a:uFill>
                <a:solidFill>
                  <a:srgbClr val="000000"/>
                </a:solidFill>
              </a:u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AAC176B-99D0-6334-9B45-77752A5DAAC1}"/>
              </a:ext>
            </a:extLst>
          </p:cNvPr>
          <p:cNvSpPr/>
          <p:nvPr/>
        </p:nvSpPr>
        <p:spPr>
          <a:xfrm>
            <a:off x="11652875" y="8856048"/>
            <a:ext cx="12375056" cy="1697835"/>
          </a:xfrm>
          <a:prstGeom prst="rect">
            <a:avLst/>
          </a:prstGeom>
          <a:solidFill>
            <a:schemeClr val="bg1"/>
          </a:solidFill>
          <a:ln w="127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90499" tIns="190499" rIns="190499" bIns="190499" numCol="1" spcCol="38100" rtlCol="0" anchor="ctr">
            <a:spAutoFit/>
          </a:bodyPr>
          <a:lstStyle/>
          <a:p>
            <a:pPr marL="216749" marR="216749" defTabSz="4857810" rtl="0" hangingPunct="0"/>
            <a:endParaRPr lang="en-US" sz="8533" dirty="0">
              <a:uFill>
                <a:solidFill>
                  <a:srgbClr val="000000"/>
                </a:solidFill>
              </a:uFill>
              <a:latin typeface="Arial"/>
              <a:sym typeface="Arial"/>
            </a:endParaRPr>
          </a:p>
        </p:txBody>
      </p:sp>
      <p:sp>
        <p:nvSpPr>
          <p:cNvPr id="106" name="Titel 1">
            <a:extLst>
              <a:ext uri="{FF2B5EF4-FFF2-40B4-BE49-F238E27FC236}">
                <a16:creationId xmlns:a16="http://schemas.microsoft.com/office/drawing/2014/main" id="{1114ABEB-13CC-4C4A-8F73-F742D33F6E9A}"/>
              </a:ext>
            </a:extLst>
          </p:cNvPr>
          <p:cNvSpPr txBox="1">
            <a:spLocks/>
          </p:cNvSpPr>
          <p:nvPr/>
        </p:nvSpPr>
        <p:spPr>
          <a:xfrm>
            <a:off x="15504849" y="7457616"/>
            <a:ext cx="5216003" cy="362560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algn="l" defTabSz="457082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pPr marL="81281" marR="81281" algn="ctr" defTabSz="1218901"/>
            <a:endParaRPr lang="en-US" dirty="0">
              <a:solidFill>
                <a:srgbClr val="FF0000"/>
              </a:solidFill>
              <a:uFill>
                <a:solidFill>
                  <a:srgbClr val="000000"/>
                </a:solidFill>
              </a:uFill>
              <a:sym typeface="Arial"/>
            </a:endParaRPr>
          </a:p>
        </p:txBody>
      </p:sp>
      <p:pic>
        <p:nvPicPr>
          <p:cNvPr id="36" name="Picture 5">
            <a:extLst>
              <a:ext uri="{FF2B5EF4-FFF2-40B4-BE49-F238E27FC236}">
                <a16:creationId xmlns:a16="http://schemas.microsoft.com/office/drawing/2014/main" id="{F03F54A5-64EA-AC5C-51AE-BAACE169E4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043140" y="7441888"/>
            <a:ext cx="9517437" cy="37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Rectangle 36"/>
          <p:cNvSpPr/>
          <p:nvPr/>
        </p:nvSpPr>
        <p:spPr>
          <a:xfrm>
            <a:off x="11715944" y="6898268"/>
            <a:ext cx="92454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81281" marR="81281" defTabSz="1821679" rtl="0" hangingPunct="0"/>
            <a:r>
              <a:rPr lang="en-US" b="1" dirty="0">
                <a:solidFill>
                  <a:srgbClr val="00599D"/>
                </a:solidFill>
                <a:uFill>
                  <a:solidFill>
                    <a:srgbClr val="000000"/>
                  </a:solidFill>
                </a:uFill>
                <a:latin typeface="Arial"/>
                <a:sym typeface="Arial"/>
              </a:rPr>
              <a:t>Monitoring of ion-pulse induced stress waves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3CFC04B-E09A-4A0A-4BEF-FBA40F278479}"/>
              </a:ext>
            </a:extLst>
          </p:cNvPr>
          <p:cNvSpPr txBox="1"/>
          <p:nvPr/>
        </p:nvSpPr>
        <p:spPr>
          <a:xfrm>
            <a:off x="822992" y="2726251"/>
            <a:ext cx="9339595" cy="3544366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90499" tIns="190499" rIns="190499" bIns="190499" numCol="1" spcCol="38100" rtlCol="0" anchor="ctr">
            <a:spAutoFit/>
          </a:bodyPr>
          <a:lstStyle/>
          <a:p>
            <a:pPr marL="216749" marR="216749" defTabSz="4857810" rtl="0" hangingPunct="0"/>
            <a:r>
              <a:rPr lang="en-US" sz="4267" dirty="0">
                <a:solidFill>
                  <a:srgbClr val="00599D"/>
                </a:solidFill>
                <a:uFill>
                  <a:solidFill>
                    <a:srgbClr val="000000"/>
                  </a:solidFill>
                </a:uFill>
                <a:latin typeface="Arial"/>
                <a:sym typeface="Arial"/>
              </a:rPr>
              <a:t>Applications:</a:t>
            </a:r>
          </a:p>
          <a:p>
            <a:pPr marL="482606" marR="81281" indent="-482606" defTabSz="1821679" rtl="0" hangingPunct="0"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sz="3733" dirty="0"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High-power accelerators:</a:t>
            </a:r>
          </a:p>
          <a:p>
            <a:pPr marL="482606" marR="81281" indent="-482606" defTabSz="1821679" rtl="0" hangingPunct="0"/>
            <a:r>
              <a:rPr lang="en-US" sz="3733" dirty="0"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	(targets, collimators and beam dumps) </a:t>
            </a:r>
          </a:p>
          <a:p>
            <a:pPr marL="482606" marR="81281" indent="-482606" defTabSz="1821679" rtl="0" hangingPunct="0">
              <a:buFont typeface="Arial" panose="020B0604020202020204" pitchFamily="34" charset="0"/>
              <a:buChar char="•"/>
            </a:pPr>
            <a:r>
              <a:rPr lang="en-US" sz="3733" dirty="0"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High temperature reactors</a:t>
            </a:r>
          </a:p>
          <a:p>
            <a:pPr marL="482606" marR="81281" indent="-482606" defTabSz="1821679" rtl="0" hangingPunct="0">
              <a:buFont typeface="Arial" panose="020B0604020202020204" pitchFamily="34" charset="0"/>
              <a:buChar char="•"/>
            </a:pPr>
            <a:r>
              <a:rPr lang="en-US" sz="3733" dirty="0"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Space materials</a:t>
            </a:r>
            <a:endParaRPr lang="en-US" sz="4267" dirty="0">
              <a:uFill>
                <a:solidFill>
                  <a:srgbClr val="000000"/>
                </a:solidFill>
              </a:uFill>
              <a:latin typeface="Arial"/>
              <a:sym typeface="Arial"/>
            </a:endParaRPr>
          </a:p>
        </p:txBody>
      </p:sp>
      <p:pic>
        <p:nvPicPr>
          <p:cNvPr id="53" name="Picture 111" descr="top_logo">
            <a:extLst>
              <a:ext uri="{FF2B5EF4-FFF2-40B4-BE49-F238E27FC236}">
                <a16:creationId xmlns:a16="http://schemas.microsoft.com/office/drawing/2014/main" id="{E895F296-23F9-A35D-FCC1-CCFDB02E12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1385"/>
          <a:stretch>
            <a:fillRect/>
          </a:stretch>
        </p:blipFill>
        <p:spPr bwMode="auto">
          <a:xfrm>
            <a:off x="3565436" y="12078360"/>
            <a:ext cx="5313693" cy="1059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B7BE8BBD-BD61-6284-0305-4E65FE8824A0}"/>
              </a:ext>
            </a:extLst>
          </p:cNvPr>
          <p:cNvPicPr>
            <a:picLocks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069" y="12054454"/>
            <a:ext cx="2390091" cy="1024069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E18D0106-38BF-B2DC-5B41-CF8D2AE73D7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40377" y="11880183"/>
            <a:ext cx="1159907" cy="1328621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C3258F7-CDA7-7EA7-0B2A-CB4B0D8480B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9899" y="11864803"/>
            <a:ext cx="1344000" cy="1344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2065917" y="10827443"/>
            <a:ext cx="5192448" cy="4205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1281" marR="81281" defTabSz="1821679" rtl="0" hangingPunct="0"/>
            <a:r>
              <a:rPr lang="en-US" sz="2133" dirty="0"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sym typeface="Arial"/>
              </a:rPr>
              <a:t>Shock and Vibration (2021) 8884447</a:t>
            </a:r>
            <a:endParaRPr lang="en-GB" sz="2133" dirty="0">
              <a:uFill>
                <a:solidFill>
                  <a:srgbClr val="000000"/>
                </a:solidFill>
              </a:uFill>
              <a:latin typeface="Arial"/>
              <a:sym typeface="Arial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0F9F70A-30F4-5C76-48B0-B888CA3BFB8D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23312082" y="12734907"/>
            <a:ext cx="918141" cy="984885"/>
          </a:xfrm>
        </p:spPr>
        <p:txBody>
          <a:bodyPr/>
          <a:lstStyle/>
          <a:p>
            <a:pPr marL="81281" marR="81281" rtl="0"/>
            <a:fld id="{86CB4B4D-7CA3-9044-876B-883B54F8677D}" type="slidenum">
              <a:rPr lang="en-US">
                <a:uFill>
                  <a:solidFill>
                    <a:srgbClr val="000000"/>
                  </a:solidFill>
                </a:uFill>
                <a:latin typeface="Arial"/>
                <a:sym typeface="Arial"/>
              </a:rPr>
              <a:pPr marL="81281" marR="81281" rtl="0"/>
              <a:t>31</a:t>
            </a:fld>
            <a:endParaRPr lang="en-US" dirty="0">
              <a:uFill>
                <a:solidFill>
                  <a:srgbClr val="000000"/>
                </a:solidFill>
              </a:uFill>
              <a:latin typeface="Arial"/>
              <a:sym typeface="Arial"/>
            </a:endParaRPr>
          </a:p>
        </p:txBody>
      </p:sp>
      <p:pic>
        <p:nvPicPr>
          <p:cNvPr id="1026" name="Picture 2" descr="home">
            <a:extLst>
              <a:ext uri="{FF2B5EF4-FFF2-40B4-BE49-F238E27FC236}">
                <a16:creationId xmlns:a16="http://schemas.microsoft.com/office/drawing/2014/main" id="{2338CCEA-2037-174E-E419-C57493506D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76659" y="7752360"/>
            <a:ext cx="2410064" cy="1692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page3image4126487232">
            <a:extLst>
              <a:ext uri="{FF2B5EF4-FFF2-40B4-BE49-F238E27FC236}">
                <a16:creationId xmlns:a16="http://schemas.microsoft.com/office/drawing/2014/main" id="{3F025015-CFB3-E4C2-55C9-9BF3958334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930766" y="9343811"/>
            <a:ext cx="1934709" cy="1095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DA7870E6-D02E-DCA5-CC4F-10A2D2705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Multi-purpose target chamber for radiation hardness</a:t>
            </a:r>
          </a:p>
        </p:txBody>
      </p:sp>
      <p:pic>
        <p:nvPicPr>
          <p:cNvPr id="35" name="Picture 34" descr="Picture 34">
            <a:extLst>
              <a:ext uri="{FF2B5EF4-FFF2-40B4-BE49-F238E27FC236}">
                <a16:creationId xmlns:a16="http://schemas.microsoft.com/office/drawing/2014/main" id="{0D558779-A313-AD21-B169-EA2A339BBC08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20641" y="11914004"/>
            <a:ext cx="1709219" cy="1328621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3456F7A-947A-AAC1-D679-2EB462CEF946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307081" y="11445131"/>
            <a:ext cx="3566659" cy="95096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3C0F749-8CCD-30CC-4280-CBF0A9764D77}"/>
              </a:ext>
            </a:extLst>
          </p:cNvPr>
          <p:cNvSpPr txBox="1"/>
          <p:nvPr/>
        </p:nvSpPr>
        <p:spPr>
          <a:xfrm>
            <a:off x="11669887" y="2696651"/>
            <a:ext cx="12375053" cy="3544366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90499" tIns="190499" rIns="190499" bIns="190499" numCol="1" spcCol="38100" rtlCol="0" anchor="ctr">
            <a:spAutoFit/>
          </a:bodyPr>
          <a:lstStyle/>
          <a:p>
            <a:pPr marL="216749" marR="216749" defTabSz="4857810" rtl="0" hangingPunct="0"/>
            <a:r>
              <a:rPr lang="en-US" sz="4267" dirty="0">
                <a:solidFill>
                  <a:srgbClr val="00599D"/>
                </a:solidFill>
                <a:uFill>
                  <a:solidFill>
                    <a:srgbClr val="000000"/>
                  </a:solidFill>
                </a:uFill>
                <a:latin typeface="Arial"/>
                <a:sym typeface="Arial"/>
              </a:rPr>
              <a:t>Multi-purpose chamber:</a:t>
            </a:r>
          </a:p>
          <a:p>
            <a:pPr marL="482606" marR="81281" indent="-482606" defTabSz="1821679" rtl="0" hangingPunct="0"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sz="3733" dirty="0"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Radiation resistant carbon fiber composite windows</a:t>
            </a:r>
          </a:p>
          <a:p>
            <a:pPr marL="482606" marR="81281" indent="-482606" defTabSz="1821679" rtl="0" hangingPunct="0">
              <a:buFont typeface="Arial" panose="020B0604020202020204" pitchFamily="34" charset="0"/>
              <a:buChar char="•"/>
            </a:pPr>
            <a:r>
              <a:rPr lang="en-US" sz="3733" dirty="0"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Remote-controlled sample exchange system</a:t>
            </a:r>
          </a:p>
          <a:p>
            <a:pPr marL="482606" marR="81281" indent="-482606" defTabSz="1821679" rtl="0" hangingPunct="0">
              <a:buFont typeface="Arial" panose="020B0604020202020204" pitchFamily="34" charset="0"/>
              <a:buChar char="•"/>
            </a:pPr>
            <a:r>
              <a:rPr lang="en-US" sz="3733" dirty="0"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In-situ analysis techniques</a:t>
            </a:r>
          </a:p>
          <a:p>
            <a:pPr marL="482606" marR="81281" indent="-482606" defTabSz="1821679" rtl="0" hangingPunct="0">
              <a:buFont typeface="Arial" panose="020B0604020202020204" pitchFamily="34" charset="0"/>
              <a:buChar char="•"/>
            </a:pPr>
            <a:r>
              <a:rPr lang="en-US" sz="3733" dirty="0"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Space: 2 x 1 m</a:t>
            </a:r>
            <a:r>
              <a:rPr lang="en-US" sz="3733" baseline="30000" dirty="0"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75217795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2110880" y="374648"/>
            <a:ext cx="19256461" cy="981077"/>
          </a:xfrm>
        </p:spPr>
        <p:txBody>
          <a:bodyPr>
            <a:normAutofit/>
          </a:bodyPr>
          <a:lstStyle/>
          <a:p>
            <a:r>
              <a:rPr lang="de-DE" dirty="0"/>
              <a:t>at CBM: </a:t>
            </a:r>
            <a:r>
              <a:rPr lang="de-DE" dirty="0" err="1"/>
              <a:t>science</a:t>
            </a:r>
            <a:r>
              <a:rPr lang="de-DE" dirty="0"/>
              <a:t> </a:t>
            </a:r>
            <a:r>
              <a:rPr lang="de-DE" dirty="0" err="1"/>
              <a:t>case</a:t>
            </a:r>
            <a:endParaRPr lang="de-DE" dirty="0"/>
          </a:p>
        </p:txBody>
      </p:sp>
      <p:sp>
        <p:nvSpPr>
          <p:cNvPr id="348" name="Slide Number"/>
          <p:cNvSpPr txBox="1">
            <a:spLocks noGrp="1"/>
          </p:cNvSpPr>
          <p:nvPr>
            <p:ph type="sldNum" sz="quarter" idx="2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fld id="{86CB4B4D-7CA3-9044-876B-883B54F8677D}" type="slidenum">
              <a:rPr/>
              <a:t>32</a:t>
            </a:fld>
            <a:endParaRPr dirty="0"/>
          </a:p>
        </p:txBody>
      </p:sp>
      <p:grpSp>
        <p:nvGrpSpPr>
          <p:cNvPr id="10" name="Picture 12">
            <a:extLst>
              <a:ext uri="{FF2B5EF4-FFF2-40B4-BE49-F238E27FC236}">
                <a16:creationId xmlns:a16="http://schemas.microsoft.com/office/drawing/2014/main" id="{0BDF1727-7B9A-CF42-93AD-1F0261941954}"/>
              </a:ext>
            </a:extLst>
          </p:cNvPr>
          <p:cNvGrpSpPr>
            <a:grpSpLocks noChangeAspect="1"/>
          </p:cNvGrpSpPr>
          <p:nvPr/>
        </p:nvGrpSpPr>
        <p:grpSpPr>
          <a:xfrm>
            <a:off x="55749" y="81899"/>
            <a:ext cx="1666762" cy="1566574"/>
            <a:chOff x="0" y="0"/>
            <a:chExt cx="1820946" cy="1711489"/>
          </a:xfrm>
        </p:grpSpPr>
        <p:sp>
          <p:nvSpPr>
            <p:cNvPr id="14" name="Rectangle">
              <a:extLst>
                <a:ext uri="{FF2B5EF4-FFF2-40B4-BE49-F238E27FC236}">
                  <a16:creationId xmlns:a16="http://schemas.microsoft.com/office/drawing/2014/main" id="{5BD17868-34E2-2E49-B3D6-3F2A7CD602A5}"/>
                </a:ext>
              </a:extLst>
            </p:cNvPr>
            <p:cNvSpPr/>
            <p:nvPr/>
          </p:nvSpPr>
          <p:spPr>
            <a:xfrm>
              <a:off x="0" y="0"/>
              <a:ext cx="1820947" cy="171149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35718" tIns="35718" rIns="35718" bIns="35718" numCol="1" anchor="ctr">
              <a:noAutofit/>
            </a:bodyPr>
            <a:lstStyle/>
            <a:p>
              <a:pPr indent="40640" defTabSz="910828"/>
              <a:endParaRPr sz="900"/>
            </a:p>
          </p:txBody>
        </p:sp>
        <p:pic>
          <p:nvPicPr>
            <p:cNvPr id="15" name="image74.tif" descr="image74.tif">
              <a:extLst>
                <a:ext uri="{FF2B5EF4-FFF2-40B4-BE49-F238E27FC236}">
                  <a16:creationId xmlns:a16="http://schemas.microsoft.com/office/drawing/2014/main" id="{B2F4815F-7C55-E541-835A-3A4F2242DE3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1820947" cy="171149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7" name="Picture 1">
            <a:extLst>
              <a:ext uri="{FF2B5EF4-FFF2-40B4-BE49-F238E27FC236}">
                <a16:creationId xmlns:a16="http://schemas.microsoft.com/office/drawing/2014/main" id="{58FD857A-A500-8E75-E783-F034D3993A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4816" y="3617640"/>
            <a:ext cx="8280920" cy="6893867"/>
          </a:xfrm>
          <a:prstGeom prst="rect">
            <a:avLst/>
          </a:prstGeom>
          <a:noFill/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A69E1519-BCF0-AF0A-0F92-0F1F933F54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63808" y="2850993"/>
            <a:ext cx="9361040" cy="8268425"/>
          </a:xfrm>
          <a:prstGeom prst="rect">
            <a:avLst/>
          </a:prstGeom>
        </p:spPr>
      </p:pic>
      <p:sp>
        <p:nvSpPr>
          <p:cNvPr id="9" name="TextBox 4">
            <a:extLst>
              <a:ext uri="{FF2B5EF4-FFF2-40B4-BE49-F238E27FC236}">
                <a16:creationId xmlns:a16="http://schemas.microsoft.com/office/drawing/2014/main" id="{D655E9D4-357A-351B-E3B4-7BD35FC4B3A9}"/>
              </a:ext>
            </a:extLst>
          </p:cNvPr>
          <p:cNvSpPr txBox="1"/>
          <p:nvPr/>
        </p:nvSpPr>
        <p:spPr>
          <a:xfrm>
            <a:off x="20472920" y="6641976"/>
            <a:ext cx="2689376" cy="1077218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en-US" dirty="0"/>
              <a:t>CUTOFF</a:t>
            </a:r>
          </a:p>
          <a:p>
            <a:pPr algn="ctr"/>
            <a:r>
              <a:rPr lang="en-US" dirty="0"/>
              <a:t>1 GeV/n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B0781AAB-71E7-5248-4FC4-B2D91A2F83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60952" y="2850994"/>
            <a:ext cx="2579873" cy="2149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0406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2110880" y="374648"/>
            <a:ext cx="19256461" cy="981077"/>
          </a:xfrm>
        </p:spPr>
        <p:txBody>
          <a:bodyPr>
            <a:normAutofit/>
          </a:bodyPr>
          <a:lstStyle/>
          <a:p>
            <a:r>
              <a:rPr lang="de-DE" dirty="0" err="1">
                <a:solidFill>
                  <a:schemeClr val="tx1"/>
                </a:solidFill>
              </a:rPr>
              <a:t>Cosmic</a:t>
            </a:r>
            <a:r>
              <a:rPr lang="de-DE" dirty="0">
                <a:solidFill>
                  <a:schemeClr val="tx1"/>
                </a:solidFill>
              </a:rPr>
              <a:t> </a:t>
            </a:r>
            <a:r>
              <a:rPr lang="de-DE" dirty="0" err="1">
                <a:solidFill>
                  <a:schemeClr val="tx1"/>
                </a:solidFill>
              </a:rPr>
              <a:t>rays</a:t>
            </a:r>
            <a:r>
              <a:rPr lang="de-DE" dirty="0">
                <a:solidFill>
                  <a:schemeClr val="tx1"/>
                </a:solidFill>
              </a:rPr>
              <a:t> </a:t>
            </a:r>
            <a:r>
              <a:rPr lang="de-DE" dirty="0" err="1">
                <a:solidFill>
                  <a:schemeClr val="tx1"/>
                </a:solidFill>
              </a:rPr>
              <a:t>simulator</a:t>
            </a:r>
            <a:r>
              <a:rPr lang="de-DE" dirty="0">
                <a:solidFill>
                  <a:schemeClr val="tx1"/>
                </a:solidFill>
              </a:rPr>
              <a:t> (WP 1.3.5.9)</a:t>
            </a:r>
          </a:p>
        </p:txBody>
      </p:sp>
      <p:sp>
        <p:nvSpPr>
          <p:cNvPr id="348" name="Slide Number"/>
          <p:cNvSpPr txBox="1">
            <a:spLocks noGrp="1"/>
          </p:cNvSpPr>
          <p:nvPr>
            <p:ph type="sldNum" sz="quarter" idx="2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fld id="{86CB4B4D-7CA3-9044-876B-883B54F8677D}" type="slidenum">
              <a:rPr/>
              <a:t>33</a:t>
            </a:fld>
            <a:endParaRPr dirty="0"/>
          </a:p>
        </p:txBody>
      </p:sp>
      <p:pic>
        <p:nvPicPr>
          <p:cNvPr id="14" name="Picture 5">
            <a:extLst>
              <a:ext uri="{FF2B5EF4-FFF2-40B4-BE49-F238E27FC236}">
                <a16:creationId xmlns:a16="http://schemas.microsoft.com/office/drawing/2014/main" id="{3E7182AB-4D07-44BD-1CB7-EE2F47F0E1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40072" y="2177480"/>
            <a:ext cx="9436564" cy="7846428"/>
          </a:xfrm>
          <a:prstGeom prst="rect">
            <a:avLst/>
          </a:prstGeom>
        </p:spPr>
      </p:pic>
      <p:pic>
        <p:nvPicPr>
          <p:cNvPr id="15" name="Picture 4" descr="Chart, funnel chart&#10;&#10;Description automatically generated">
            <a:extLst>
              <a:ext uri="{FF2B5EF4-FFF2-40B4-BE49-F238E27FC236}">
                <a16:creationId xmlns:a16="http://schemas.microsoft.com/office/drawing/2014/main" id="{701FFB00-3A30-01A2-FDF0-BC087D94F3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712" y="2537520"/>
            <a:ext cx="11674496" cy="6264696"/>
          </a:xfrm>
          <a:prstGeom prst="rect">
            <a:avLst/>
          </a:prstGeom>
        </p:spPr>
      </p:pic>
      <p:sp>
        <p:nvSpPr>
          <p:cNvPr id="16" name="TextBox 6">
            <a:extLst>
              <a:ext uri="{FF2B5EF4-FFF2-40B4-BE49-F238E27FC236}">
                <a16:creationId xmlns:a16="http://schemas.microsoft.com/office/drawing/2014/main" id="{82F51B42-2008-81C4-14DE-FDE701F199CC}"/>
              </a:ext>
            </a:extLst>
          </p:cNvPr>
          <p:cNvSpPr txBox="1"/>
          <p:nvPr/>
        </p:nvSpPr>
        <p:spPr>
          <a:xfrm>
            <a:off x="2830960" y="9445402"/>
            <a:ext cx="5958437" cy="1077218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dirty="0"/>
              <a:t>CUTOFF 1 GeV/n @SIS18</a:t>
            </a:r>
          </a:p>
          <a:p>
            <a:pPr algn="l"/>
            <a:r>
              <a:rPr lang="en-US" dirty="0"/>
              <a:t>	10 GeV/n @SIS100</a:t>
            </a:r>
          </a:p>
        </p:txBody>
      </p:sp>
      <p:sp>
        <p:nvSpPr>
          <p:cNvPr id="17" name="TextBox 7">
            <a:extLst>
              <a:ext uri="{FF2B5EF4-FFF2-40B4-BE49-F238E27FC236}">
                <a16:creationId xmlns:a16="http://schemas.microsoft.com/office/drawing/2014/main" id="{09B3C202-86AC-7DD3-393E-1E3E8DA402BA}"/>
              </a:ext>
            </a:extLst>
          </p:cNvPr>
          <p:cNvSpPr txBox="1"/>
          <p:nvPr/>
        </p:nvSpPr>
        <p:spPr>
          <a:xfrm>
            <a:off x="2326904" y="11406698"/>
            <a:ext cx="19730192" cy="707886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en-US" sz="4000" dirty="0"/>
              <a:t>MAT: CBM is a backup option in case the facility at the ring branch cannot be realized</a:t>
            </a:r>
            <a:endParaRPr lang="en-US" sz="4000" dirty="0">
              <a:solidFill>
                <a:srgbClr val="FF0000"/>
              </a:solidFill>
            </a:endParaRPr>
          </a:p>
        </p:txBody>
      </p:sp>
      <p:grpSp>
        <p:nvGrpSpPr>
          <p:cNvPr id="9" name="Picture 12">
            <a:extLst>
              <a:ext uri="{FF2B5EF4-FFF2-40B4-BE49-F238E27FC236}">
                <a16:creationId xmlns:a16="http://schemas.microsoft.com/office/drawing/2014/main" id="{0BDF1727-7B9A-CF42-93AD-1F0261941954}"/>
              </a:ext>
            </a:extLst>
          </p:cNvPr>
          <p:cNvGrpSpPr>
            <a:grpSpLocks noChangeAspect="1"/>
          </p:cNvGrpSpPr>
          <p:nvPr/>
        </p:nvGrpSpPr>
        <p:grpSpPr>
          <a:xfrm>
            <a:off x="55749" y="81899"/>
            <a:ext cx="1666762" cy="1566574"/>
            <a:chOff x="0" y="0"/>
            <a:chExt cx="1820946" cy="1711489"/>
          </a:xfrm>
        </p:grpSpPr>
        <p:sp>
          <p:nvSpPr>
            <p:cNvPr id="10" name="Rectangle">
              <a:extLst>
                <a:ext uri="{FF2B5EF4-FFF2-40B4-BE49-F238E27FC236}">
                  <a16:creationId xmlns:a16="http://schemas.microsoft.com/office/drawing/2014/main" id="{5BD17868-34E2-2E49-B3D6-3F2A7CD602A5}"/>
                </a:ext>
              </a:extLst>
            </p:cNvPr>
            <p:cNvSpPr/>
            <p:nvPr/>
          </p:nvSpPr>
          <p:spPr>
            <a:xfrm>
              <a:off x="0" y="0"/>
              <a:ext cx="1820947" cy="171149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35718" tIns="35718" rIns="35718" bIns="35718" numCol="1" anchor="ctr">
              <a:noAutofit/>
            </a:bodyPr>
            <a:lstStyle/>
            <a:p>
              <a:pPr indent="40640" defTabSz="910828"/>
              <a:endParaRPr sz="900"/>
            </a:p>
          </p:txBody>
        </p:sp>
        <p:pic>
          <p:nvPicPr>
            <p:cNvPr id="11" name="image74.tif" descr="image74.tif">
              <a:extLst>
                <a:ext uri="{FF2B5EF4-FFF2-40B4-BE49-F238E27FC236}">
                  <a16:creationId xmlns:a16="http://schemas.microsoft.com/office/drawing/2014/main" id="{B2F4815F-7C55-E541-835A-3A4F2242DE3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1820947" cy="171149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12994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C13FDC6-A1F0-51D0-8525-9C80270BED02}"/>
              </a:ext>
            </a:extLst>
          </p:cNvPr>
          <p:cNvSpPr/>
          <p:nvPr/>
        </p:nvSpPr>
        <p:spPr>
          <a:xfrm>
            <a:off x="0" y="3565108"/>
            <a:ext cx="24384000" cy="459635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ctr" defTabSz="1219215" rtl="0"/>
            <a:endParaRPr lang="en-US" sz="4800" kern="1200">
              <a:solidFill>
                <a:prstClr val="white"/>
              </a:solidFill>
              <a:latin typeface="Arial"/>
            </a:endParaRPr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D5632926-F836-4C80-82DE-8A04CDFBED35}"/>
              </a:ext>
            </a:extLst>
          </p:cNvPr>
          <p:cNvSpPr txBox="1">
            <a:spLocks/>
          </p:cNvSpPr>
          <p:nvPr/>
        </p:nvSpPr>
        <p:spPr>
          <a:xfrm>
            <a:off x="4742350" y="244878"/>
            <a:ext cx="14899301" cy="1316533"/>
          </a:xfrm>
          <a:prstGeom prst="rect">
            <a:avLst/>
          </a:prstGeom>
        </p:spPr>
        <p:txBody>
          <a:bodyPr vert="horz" lIns="182880" tIns="91440" rIns="182880" bIns="9144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defTabSz="914411">
              <a:defRPr/>
            </a:pPr>
            <a:r>
              <a:rPr lang="en-US" sz="6400" b="1" dirty="0">
                <a:solidFill>
                  <a:srgbClr val="0070C0"/>
                </a:solidFill>
                <a:latin typeface="Arial"/>
                <a:cs typeface="Arial"/>
              </a:rPr>
              <a:t>Beamtime 2024</a:t>
            </a: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D5632926-F836-4C80-82DE-8A04CDFBED35}"/>
              </a:ext>
            </a:extLst>
          </p:cNvPr>
          <p:cNvSpPr txBox="1">
            <a:spLocks/>
          </p:cNvSpPr>
          <p:nvPr/>
        </p:nvSpPr>
        <p:spPr>
          <a:xfrm>
            <a:off x="6810352" y="1983494"/>
            <a:ext cx="5961413" cy="1604277"/>
          </a:xfrm>
          <a:prstGeom prst="rect">
            <a:avLst/>
          </a:prstGeom>
        </p:spPr>
        <p:txBody>
          <a:bodyPr vert="horz" lIns="182880" tIns="91440" rIns="182880" bIns="9144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algn="ctr" defTabSz="914411">
              <a:defRPr/>
            </a:pPr>
            <a:r>
              <a:rPr lang="en-US" sz="4267" b="1" dirty="0">
                <a:solidFill>
                  <a:srgbClr val="0365C0"/>
                </a:solidFill>
                <a:latin typeface="Arial"/>
                <a:cs typeface="Arial"/>
              </a:rPr>
              <a:t>UNILAC </a:t>
            </a:r>
          </a:p>
          <a:p>
            <a:pPr marL="0" marR="0" algn="ctr" defTabSz="914411">
              <a:defRPr/>
            </a:pPr>
            <a:r>
              <a:rPr lang="en-US" sz="4267" dirty="0">
                <a:solidFill>
                  <a:srgbClr val="0365C0"/>
                </a:solidFill>
                <a:latin typeface="Arial"/>
                <a:cs typeface="Arial"/>
              </a:rPr>
              <a:t>M-branch</a:t>
            </a: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D5632926-F836-4C80-82DE-8A04CDFBED35}"/>
              </a:ext>
            </a:extLst>
          </p:cNvPr>
          <p:cNvSpPr txBox="1">
            <a:spLocks/>
          </p:cNvSpPr>
          <p:nvPr/>
        </p:nvSpPr>
        <p:spPr>
          <a:xfrm>
            <a:off x="18177908" y="1848603"/>
            <a:ext cx="5752003" cy="1874059"/>
          </a:xfrm>
          <a:prstGeom prst="rect">
            <a:avLst/>
          </a:prstGeom>
        </p:spPr>
        <p:txBody>
          <a:bodyPr vert="horz" lIns="182880" tIns="91440" rIns="182880" bIns="9144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algn="ctr" defTabSz="914411">
              <a:defRPr/>
            </a:pPr>
            <a:r>
              <a:rPr lang="en-US" sz="4267" b="1" dirty="0">
                <a:solidFill>
                  <a:srgbClr val="0365C0"/>
                </a:solidFill>
                <a:latin typeface="Arial"/>
                <a:cs typeface="Arial"/>
              </a:rPr>
              <a:t>SIS18 </a:t>
            </a:r>
          </a:p>
          <a:p>
            <a:pPr marL="0" marR="0" algn="ctr" defTabSz="914411">
              <a:defRPr/>
            </a:pPr>
            <a:r>
              <a:rPr lang="en-US" sz="4267" dirty="0">
                <a:solidFill>
                  <a:srgbClr val="0365C0"/>
                </a:solidFill>
                <a:latin typeface="Arial"/>
                <a:cs typeface="Arial"/>
              </a:rPr>
              <a:t>Cave A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647179" y="3815824"/>
            <a:ext cx="6553259" cy="4128000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  <p:pic>
        <p:nvPicPr>
          <p:cNvPr id="12" name="Content Placeholder 1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25921" y="3815824"/>
            <a:ext cx="5251587" cy="4128000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14" name="Slide Number Placeholder 1">
            <a:extLst>
              <a:ext uri="{FF2B5EF4-FFF2-40B4-BE49-F238E27FC236}">
                <a16:creationId xmlns:a16="http://schemas.microsoft.com/office/drawing/2014/main" id="{C6C4F84C-9381-5342-83D6-D5BB1BEDF9F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23619995" y="13180859"/>
            <a:ext cx="627237" cy="492443"/>
          </a:xfrm>
        </p:spPr>
        <p:txBody>
          <a:bodyPr/>
          <a:lstStyle/>
          <a:p>
            <a:pPr marL="0" marR="0" rtl="0" hangingPunct="0">
              <a:defRPr/>
            </a:pPr>
            <a:fld id="{86CB4B4D-7CA3-9044-876B-883B54F8677D}" type="slidenum">
              <a:rPr lang="en-US" kern="1200"/>
              <a:pPr marL="0" marR="0" rtl="0" hangingPunct="0">
                <a:defRPr/>
              </a:pPr>
              <a:t>4</a:t>
            </a:fld>
            <a:endParaRPr lang="en-US" kern="1200" dirty="0"/>
          </a:p>
        </p:txBody>
      </p:sp>
      <p:pic>
        <p:nvPicPr>
          <p:cNvPr id="2" name="Picture 8" descr="GSI - Detailseite">
            <a:extLst>
              <a:ext uri="{FF2B5EF4-FFF2-40B4-BE49-F238E27FC236}">
                <a16:creationId xmlns:a16="http://schemas.microsoft.com/office/drawing/2014/main" id="{ADF7C220-2BE2-6041-86A5-4418BAFCC2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627160" y="3815824"/>
            <a:ext cx="4773963" cy="4128000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63713720-D051-B2A5-E6DB-F6E1369182B0}"/>
              </a:ext>
            </a:extLst>
          </p:cNvPr>
          <p:cNvSpPr txBox="1">
            <a:spLocks/>
          </p:cNvSpPr>
          <p:nvPr/>
        </p:nvSpPr>
        <p:spPr>
          <a:xfrm>
            <a:off x="11747539" y="1983494"/>
            <a:ext cx="5961413" cy="1604277"/>
          </a:xfrm>
          <a:prstGeom prst="rect">
            <a:avLst/>
          </a:prstGeom>
        </p:spPr>
        <p:txBody>
          <a:bodyPr vert="horz" lIns="182880" tIns="91440" rIns="182880" bIns="9144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algn="ctr" defTabSz="914411">
              <a:defRPr/>
            </a:pPr>
            <a:r>
              <a:rPr lang="en-US" sz="4267" b="1" dirty="0">
                <a:solidFill>
                  <a:srgbClr val="0365C0"/>
                </a:solidFill>
                <a:latin typeface="Arial"/>
                <a:cs typeface="Arial"/>
              </a:rPr>
              <a:t>UNILAC </a:t>
            </a:r>
          </a:p>
          <a:p>
            <a:pPr marL="0" marR="0" algn="ctr" defTabSz="914411">
              <a:defRPr/>
            </a:pPr>
            <a:r>
              <a:rPr lang="en-US" sz="4267" dirty="0">
                <a:solidFill>
                  <a:srgbClr val="0365C0"/>
                </a:solidFill>
                <a:latin typeface="Arial"/>
                <a:cs typeface="Arial"/>
              </a:rPr>
              <a:t>X0</a:t>
            </a:r>
          </a:p>
        </p:txBody>
      </p:sp>
      <p:sp>
        <p:nvSpPr>
          <p:cNvPr id="13" name="Inhaltsplatzhalter 2">
            <a:extLst>
              <a:ext uri="{FF2B5EF4-FFF2-40B4-BE49-F238E27FC236}">
                <a16:creationId xmlns:a16="http://schemas.microsoft.com/office/drawing/2014/main" id="{59CEF858-07D8-2003-6B4E-ABE05F92896E}"/>
              </a:ext>
            </a:extLst>
          </p:cNvPr>
          <p:cNvSpPr txBox="1">
            <a:spLocks/>
          </p:cNvSpPr>
          <p:nvPr/>
        </p:nvSpPr>
        <p:spPr>
          <a:xfrm>
            <a:off x="2360011" y="9691254"/>
            <a:ext cx="21569899" cy="3208437"/>
          </a:xfrm>
          <a:prstGeom prst="rect">
            <a:avLst/>
          </a:prstGeom>
        </p:spPr>
        <p:txBody>
          <a:bodyPr lIns="91416" tIns="45709" rIns="91416" bIns="45709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0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6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82606" marR="0" indent="-482606" defTabSz="1219215">
              <a:spcBef>
                <a:spcPts val="1200"/>
              </a:spcBef>
              <a:defRPr/>
            </a:pPr>
            <a:r>
              <a:rPr lang="en-US" altLang="de-DE" sz="4267" dirty="0"/>
              <a:t>~55 % of the ~300 shifts granted for 2024/2025 allocated in 2024 (&gt; 50 days operation)</a:t>
            </a:r>
          </a:p>
          <a:p>
            <a:pPr marL="482606" marR="0" indent="-482606" defTabSz="1219215">
              <a:spcBef>
                <a:spcPts val="1200"/>
              </a:spcBef>
              <a:defRPr/>
            </a:pPr>
            <a:r>
              <a:rPr lang="en-US" altLang="de-DE" sz="4267" dirty="0"/>
              <a:t>parallel operation of M-branch and X0 is essential and very efficient</a:t>
            </a:r>
          </a:p>
          <a:p>
            <a:pPr marL="482606" marR="0" indent="-482606" defTabSz="1219215">
              <a:spcBef>
                <a:spcPts val="1200"/>
              </a:spcBef>
              <a:defRPr/>
            </a:pPr>
            <a:r>
              <a:rPr lang="en-US" altLang="de-DE" sz="4267" dirty="0"/>
              <a:t>~ 40 user groups of the MAT collaboration are being served in 2024 </a:t>
            </a:r>
          </a:p>
          <a:p>
            <a:pPr marL="482606" marR="0" indent="-482606" defTabSz="1219215">
              <a:spcBef>
                <a:spcPts val="1200"/>
              </a:spcBef>
              <a:defRPr/>
            </a:pPr>
            <a:r>
              <a:rPr lang="en-US" altLang="de-DE" sz="4267" dirty="0"/>
              <a:t>various ion species, energies, fluxes (single ion to &gt; 1e9 i/cm</a:t>
            </a:r>
            <a:r>
              <a:rPr lang="en-US" altLang="de-DE" sz="4267" baseline="30000" dirty="0"/>
              <a:t>2</a:t>
            </a:r>
            <a:r>
              <a:rPr lang="en-US" altLang="de-DE" sz="4267" dirty="0"/>
              <a:t>s)</a:t>
            </a:r>
            <a:endParaRPr lang="en-US" altLang="de-DE" sz="4267" baseline="30000" dirty="0"/>
          </a:p>
        </p:txBody>
      </p:sp>
      <p:sp>
        <p:nvSpPr>
          <p:cNvPr id="15" name="Titel 1">
            <a:extLst>
              <a:ext uri="{FF2B5EF4-FFF2-40B4-BE49-F238E27FC236}">
                <a16:creationId xmlns:a16="http://schemas.microsoft.com/office/drawing/2014/main" id="{C64D7312-7972-D5E4-5B4D-B955640958C7}"/>
              </a:ext>
            </a:extLst>
          </p:cNvPr>
          <p:cNvSpPr txBox="1">
            <a:spLocks/>
          </p:cNvSpPr>
          <p:nvPr/>
        </p:nvSpPr>
        <p:spPr>
          <a:xfrm>
            <a:off x="1293549" y="1848607"/>
            <a:ext cx="5145707" cy="1874056"/>
          </a:xfrm>
          <a:prstGeom prst="rect">
            <a:avLst/>
          </a:prstGeom>
        </p:spPr>
        <p:txBody>
          <a:bodyPr vert="horz" lIns="182880" tIns="91440" rIns="182880" bIns="9144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algn="ctr" defTabSz="914411">
              <a:defRPr/>
            </a:pPr>
            <a:r>
              <a:rPr lang="en-US" sz="4267" b="1" dirty="0">
                <a:solidFill>
                  <a:srgbClr val="0365C0"/>
                </a:solidFill>
                <a:latin typeface="Arial"/>
                <a:cs typeface="Arial"/>
              </a:rPr>
              <a:t>CRYRING</a:t>
            </a:r>
          </a:p>
          <a:p>
            <a:pPr marL="0" marR="0" algn="ctr" defTabSz="914411">
              <a:defRPr/>
            </a:pPr>
            <a:r>
              <a:rPr lang="en-US" sz="4267" dirty="0">
                <a:solidFill>
                  <a:srgbClr val="0365C0"/>
                </a:solidFill>
                <a:latin typeface="Arial"/>
                <a:cs typeface="Arial"/>
              </a:rPr>
              <a:t>MAT station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2693FA9-EDC5-62D6-0193-066772B9668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6596" y="3815824"/>
            <a:ext cx="6652557" cy="4128000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630FA2C-2F10-8D47-D98E-0C2C4F6A6E7E}"/>
              </a:ext>
            </a:extLst>
          </p:cNvPr>
          <p:cNvCxnSpPr/>
          <p:nvPr/>
        </p:nvCxnSpPr>
        <p:spPr>
          <a:xfrm>
            <a:off x="7125921" y="8467416"/>
            <a:ext cx="10275203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A7922253-EAD3-6D72-E70E-00798F7344B5}"/>
              </a:ext>
            </a:extLst>
          </p:cNvPr>
          <p:cNvSpPr txBox="1"/>
          <p:nvPr/>
        </p:nvSpPr>
        <p:spPr>
          <a:xfrm>
            <a:off x="9330596" y="8467416"/>
            <a:ext cx="6915739" cy="820674"/>
          </a:xfrm>
          <a:prstGeom prst="rect">
            <a:avLst/>
          </a:prstGeom>
        </p:spPr>
        <p:txBody>
          <a:bodyPr vert="horz" wrap="none" lIns="243840" tIns="121920" rIns="243840" bIns="121920" rtlCol="0" anchor="t">
            <a:spAutoFit/>
          </a:bodyPr>
          <a:lstStyle/>
          <a:p>
            <a:pPr marL="0" marR="0" defTabSz="1219215" rtl="0"/>
            <a:r>
              <a:rPr lang="en-US" sz="3733" kern="1200" dirty="0">
                <a:solidFill>
                  <a:prstClr val="black"/>
                </a:solidFill>
                <a:latin typeface="Arial"/>
              </a:rPr>
              <a:t>Feb-June	(Ar, Fe, Au, and U)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09395ED-C01C-B540-E1F5-F125C7634305}"/>
              </a:ext>
            </a:extLst>
          </p:cNvPr>
          <p:cNvSpPr txBox="1"/>
          <p:nvPr/>
        </p:nvSpPr>
        <p:spPr>
          <a:xfrm>
            <a:off x="19822652" y="8425536"/>
            <a:ext cx="2520242" cy="820674"/>
          </a:xfrm>
          <a:prstGeom prst="rect">
            <a:avLst/>
          </a:prstGeom>
        </p:spPr>
        <p:txBody>
          <a:bodyPr vert="horz" wrap="none" lIns="243840" tIns="121920" rIns="243840" bIns="121920" rtlCol="0" anchor="t">
            <a:spAutoFit/>
          </a:bodyPr>
          <a:lstStyle/>
          <a:p>
            <a:pPr marL="0" marR="0" defTabSz="1219215" rtl="0"/>
            <a:r>
              <a:rPr lang="en-US" sz="3733" kern="1200" dirty="0">
                <a:solidFill>
                  <a:prstClr val="black"/>
                </a:solidFill>
                <a:latin typeface="Arial"/>
              </a:rPr>
              <a:t>June	 (U)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F2D369C0-3062-B28C-FF14-D543B0D169F7}"/>
              </a:ext>
            </a:extLst>
          </p:cNvPr>
          <p:cNvCxnSpPr>
            <a:cxnSpLocks/>
          </p:cNvCxnSpPr>
          <p:nvPr/>
        </p:nvCxnSpPr>
        <p:spPr>
          <a:xfrm>
            <a:off x="17708953" y="8467418"/>
            <a:ext cx="6222248" cy="11709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ACB86501-C7E9-AA6D-9362-7D1002FAFC6E}"/>
              </a:ext>
            </a:extLst>
          </p:cNvPr>
          <p:cNvSpPr txBox="1"/>
          <p:nvPr/>
        </p:nvSpPr>
        <p:spPr>
          <a:xfrm>
            <a:off x="2111430" y="8509296"/>
            <a:ext cx="2856872" cy="820674"/>
          </a:xfrm>
          <a:prstGeom prst="rect">
            <a:avLst/>
          </a:prstGeom>
        </p:spPr>
        <p:txBody>
          <a:bodyPr vert="horz" wrap="none" lIns="243840" tIns="121920" rIns="243840" bIns="121920" rtlCol="0" anchor="t">
            <a:spAutoFit/>
          </a:bodyPr>
          <a:lstStyle/>
          <a:p>
            <a:pPr marL="0" marR="0" defTabSz="1219215" rtl="0"/>
            <a:r>
              <a:rPr lang="en-US" sz="3733" kern="1200" dirty="0">
                <a:solidFill>
                  <a:prstClr val="black"/>
                </a:solidFill>
                <a:latin typeface="Arial"/>
              </a:rPr>
              <a:t>March (Au)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1DF586E6-7F5B-2122-4883-3F139732FF49}"/>
              </a:ext>
            </a:extLst>
          </p:cNvPr>
          <p:cNvCxnSpPr>
            <a:cxnSpLocks/>
          </p:cNvCxnSpPr>
          <p:nvPr/>
        </p:nvCxnSpPr>
        <p:spPr>
          <a:xfrm>
            <a:off x="426340" y="8509298"/>
            <a:ext cx="6222248" cy="11709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id="{EA057700-C15F-303E-75D9-500FF89C9BA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25208" y="3815824"/>
            <a:ext cx="5251584" cy="41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0908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3551041" y="374648"/>
            <a:ext cx="17816300" cy="981077"/>
          </a:xfrm>
          <a:ln>
            <a:noFill/>
          </a:ln>
        </p:spPr>
        <p:txBody>
          <a:bodyPr>
            <a:normAutofit/>
          </a:bodyPr>
          <a:lstStyle/>
          <a:p>
            <a:r>
              <a:rPr lang="de-DE" dirty="0">
                <a:solidFill>
                  <a:schemeClr val="tx1"/>
                </a:solidFill>
              </a:rPr>
              <a:t>in ES-FS </a:t>
            </a:r>
            <a:r>
              <a:rPr lang="de-DE" dirty="0" smtClean="0">
                <a:solidFill>
                  <a:schemeClr val="tx1"/>
                </a:solidFill>
              </a:rPr>
              <a:t>in S-FRS ring </a:t>
            </a:r>
            <a:r>
              <a:rPr lang="de-DE" dirty="0" err="1" smtClean="0">
                <a:solidFill>
                  <a:schemeClr val="tx1"/>
                </a:solidFill>
              </a:rPr>
              <a:t>branch</a:t>
            </a:r>
            <a:endParaRPr lang="de-DE" dirty="0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  <p:sp>
        <p:nvSpPr>
          <p:cNvPr id="348" name="Slide Number"/>
          <p:cNvSpPr txBox="1">
            <a:spLocks noGrp="1"/>
          </p:cNvSpPr>
          <p:nvPr>
            <p:ph type="sldNum" sz="quarter" idx="2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fld id="{86CB4B4D-7CA3-9044-876B-883B54F8677D}" type="slidenum">
              <a:rPr/>
              <a:t>5</a:t>
            </a:fld>
            <a:endParaRPr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8" y="17240"/>
            <a:ext cx="3204806" cy="1800200"/>
          </a:xfrm>
          <a:prstGeom prst="rect">
            <a:avLst/>
          </a:prstGeom>
        </p:spPr>
      </p:pic>
      <p:pic>
        <p:nvPicPr>
          <p:cNvPr id="13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DF6CAE42-7686-4F1F-9CAF-91077ECF64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335" y="3357277"/>
            <a:ext cx="20088323" cy="9849600"/>
          </a:xfrm>
          <a:prstGeom prst="rect">
            <a:avLst/>
          </a:prstGeom>
        </p:spPr>
      </p:pic>
      <p:sp>
        <p:nvSpPr>
          <p:cNvPr id="14" name="Oval 8">
            <a:extLst>
              <a:ext uri="{FF2B5EF4-FFF2-40B4-BE49-F238E27FC236}">
                <a16:creationId xmlns:a16="http://schemas.microsoft.com/office/drawing/2014/main" id="{AE3A66DA-FC9C-2829-F77B-C2E08C3BF9AE}"/>
              </a:ext>
            </a:extLst>
          </p:cNvPr>
          <p:cNvSpPr/>
          <p:nvPr/>
        </p:nvSpPr>
        <p:spPr>
          <a:xfrm>
            <a:off x="12669327" y="9133625"/>
            <a:ext cx="686771" cy="895337"/>
          </a:xfrm>
          <a:prstGeom prst="ellipse">
            <a:avLst/>
          </a:prstGeom>
          <a:noFill/>
          <a:ln w="63500" cap="flat">
            <a:solidFill>
              <a:srgbClr val="FFFF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81281" marR="81281" defTabSz="1821679" rtl="0" hangingPunct="0"/>
            <a:endParaRPr lang="en-US" kern="1200">
              <a:uFill>
                <a:solidFill>
                  <a:srgbClr val="000000"/>
                </a:solidFill>
              </a:uFill>
              <a:latin typeface="Arial"/>
              <a:sym typeface="Arial"/>
            </a:endParaRPr>
          </a:p>
        </p:txBody>
      </p:sp>
      <p:sp>
        <p:nvSpPr>
          <p:cNvPr id="15" name="TextBox 9">
            <a:extLst>
              <a:ext uri="{FF2B5EF4-FFF2-40B4-BE49-F238E27FC236}">
                <a16:creationId xmlns:a16="http://schemas.microsoft.com/office/drawing/2014/main" id="{35A48B63-0FAE-EA28-4FB8-63B350429DC6}"/>
              </a:ext>
            </a:extLst>
          </p:cNvPr>
          <p:cNvSpPr txBox="1"/>
          <p:nvPr/>
        </p:nvSpPr>
        <p:spPr>
          <a:xfrm>
            <a:off x="12416976" y="8107541"/>
            <a:ext cx="34139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defTabSz="1219215" rtl="0"/>
            <a:r>
              <a:rPr lang="en-GB" sz="4800" kern="1200" dirty="0">
                <a:solidFill>
                  <a:srgbClr val="FFFF00"/>
                </a:solidFill>
                <a:latin typeface="Arial"/>
              </a:rPr>
              <a:t>BIOMAT</a:t>
            </a:r>
          </a:p>
        </p:txBody>
      </p:sp>
      <p:pic>
        <p:nvPicPr>
          <p:cNvPr id="16" name="Picture 48" descr="Picture 48">
            <a:extLst>
              <a:ext uri="{FF2B5EF4-FFF2-40B4-BE49-F238E27FC236}">
                <a16:creationId xmlns:a16="http://schemas.microsoft.com/office/drawing/2014/main" id="{064A17E6-EB66-7429-652C-87E37A865A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19792" y="2465512"/>
            <a:ext cx="2160240" cy="166839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8" name="Gruppieren 73">
            <a:extLst>
              <a:ext uri="{FF2B5EF4-FFF2-40B4-BE49-F238E27FC236}">
                <a16:creationId xmlns:a16="http://schemas.microsoft.com/office/drawing/2014/main" id="{ACB04644-B010-80B2-1F7F-807F8FA154F4}"/>
              </a:ext>
            </a:extLst>
          </p:cNvPr>
          <p:cNvGrpSpPr/>
          <p:nvPr/>
        </p:nvGrpSpPr>
        <p:grpSpPr>
          <a:xfrm>
            <a:off x="0" y="11289794"/>
            <a:ext cx="6071616" cy="1514573"/>
            <a:chOff x="-1" y="0"/>
            <a:chExt cx="4863597" cy="1306348"/>
          </a:xfrm>
        </p:grpSpPr>
        <p:pic>
          <p:nvPicPr>
            <p:cNvPr id="19" name="Picture 6" descr="Picture 6">
              <a:extLst>
                <a:ext uri="{FF2B5EF4-FFF2-40B4-BE49-F238E27FC236}">
                  <a16:creationId xmlns:a16="http://schemas.microsoft.com/office/drawing/2014/main" id="{B2C60CBA-F3D8-1DFE-4AD5-4360A02A9A3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880638" y="34863"/>
              <a:ext cx="1982958" cy="127148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" name="Grafik 75" descr="Grafik 75">
              <a:extLst>
                <a:ext uri="{FF2B5EF4-FFF2-40B4-BE49-F238E27FC236}">
                  <a16:creationId xmlns:a16="http://schemas.microsoft.com/office/drawing/2014/main" id="{0B80E8B4-8C4C-7806-0D80-53086F007C5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2" y="0"/>
              <a:ext cx="2880645" cy="130085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4" name="Grafik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46478" y="11394504"/>
            <a:ext cx="2161146" cy="1341576"/>
          </a:xfrm>
          <a:prstGeom prst="rect">
            <a:avLst/>
          </a:prstGeom>
        </p:spPr>
      </p:pic>
      <p:pic>
        <p:nvPicPr>
          <p:cNvPr id="22" name="Picture 6">
            <a:extLst>
              <a:ext uri="{FF2B5EF4-FFF2-40B4-BE49-F238E27FC236}">
                <a16:creationId xmlns:a16="http://schemas.microsoft.com/office/drawing/2014/main" id="{19F61261-060B-2E49-86D6-4000A8906D7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 bwMode="auto">
          <a:xfrm>
            <a:off x="12768064" y="2804608"/>
            <a:ext cx="2131616" cy="1029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986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2110880" y="374648"/>
            <a:ext cx="19256461" cy="981077"/>
          </a:xfrm>
        </p:spPr>
        <p:txBody>
          <a:bodyPr>
            <a:normAutofit/>
          </a:bodyPr>
          <a:lstStyle/>
          <a:p>
            <a:r>
              <a:rPr lang="de-DE" dirty="0" smtClean="0">
                <a:solidFill>
                  <a:schemeClr val="tx1"/>
                </a:solidFill>
              </a:rPr>
              <a:t>in </a:t>
            </a:r>
            <a:r>
              <a:rPr lang="de-DE" dirty="0">
                <a:solidFill>
                  <a:schemeClr val="tx1"/>
                </a:solidFill>
              </a:rPr>
              <a:t>S-FRS: </a:t>
            </a:r>
            <a:r>
              <a:rPr lang="de-DE" dirty="0" err="1" smtClean="0">
                <a:solidFill>
                  <a:schemeClr val="tx1"/>
                </a:solidFill>
              </a:rPr>
              <a:t>science</a:t>
            </a:r>
            <a:r>
              <a:rPr lang="de-DE" dirty="0" smtClean="0">
                <a:solidFill>
                  <a:schemeClr val="tx1"/>
                </a:solidFill>
              </a:rPr>
              <a:t> </a:t>
            </a:r>
            <a:r>
              <a:rPr lang="de-DE" dirty="0" err="1">
                <a:solidFill>
                  <a:schemeClr val="tx1"/>
                </a:solidFill>
              </a:rPr>
              <a:t>case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348" name="Slide Number"/>
          <p:cNvSpPr txBox="1">
            <a:spLocks noGrp="1"/>
          </p:cNvSpPr>
          <p:nvPr>
            <p:ph type="sldNum" sz="quarter" idx="2"/>
          </p:nvPr>
        </p:nvSpPr>
        <p:spPr bwMode="auto">
          <a:prstGeom prst="rect">
            <a:avLst/>
          </a:prstGeom>
        </p:spPr>
        <p:txBody>
          <a:bodyPr/>
          <a:lstStyle/>
          <a:p>
            <a:pPr marL="0" marR="0" lvl="0" indent="0" algn="l" defTabSz="1828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pPr marL="0" marR="0" lvl="0" indent="0" algn="l" defTabSz="1828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grpSp>
        <p:nvGrpSpPr>
          <p:cNvPr id="27" name="Picture 12">
            <a:extLst>
              <a:ext uri="{FF2B5EF4-FFF2-40B4-BE49-F238E27FC236}">
                <a16:creationId xmlns:a16="http://schemas.microsoft.com/office/drawing/2014/main" id="{0BDF1727-7B9A-CF42-93AD-1F0261941954}"/>
              </a:ext>
            </a:extLst>
          </p:cNvPr>
          <p:cNvGrpSpPr>
            <a:grpSpLocks noChangeAspect="1"/>
          </p:cNvGrpSpPr>
          <p:nvPr/>
        </p:nvGrpSpPr>
        <p:grpSpPr>
          <a:xfrm>
            <a:off x="55749" y="81899"/>
            <a:ext cx="1666762" cy="1566574"/>
            <a:chOff x="0" y="0"/>
            <a:chExt cx="1820946" cy="1711489"/>
          </a:xfrm>
        </p:grpSpPr>
        <p:sp>
          <p:nvSpPr>
            <p:cNvPr id="28" name="Rectangle">
              <a:extLst>
                <a:ext uri="{FF2B5EF4-FFF2-40B4-BE49-F238E27FC236}">
                  <a16:creationId xmlns:a16="http://schemas.microsoft.com/office/drawing/2014/main" id="{5BD17868-34E2-2E49-B3D6-3F2A7CD602A5}"/>
                </a:ext>
              </a:extLst>
            </p:cNvPr>
            <p:cNvSpPr/>
            <p:nvPr/>
          </p:nvSpPr>
          <p:spPr>
            <a:xfrm>
              <a:off x="0" y="0"/>
              <a:ext cx="1820947" cy="171149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35718" tIns="35718" rIns="35718" bIns="35718" numCol="1" anchor="ctr">
              <a:noAutofit/>
            </a:bodyPr>
            <a:lstStyle/>
            <a:p>
              <a:pPr marL="81280" marR="81280" lvl="0" indent="40640" algn="l" defTabSz="91082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endParaRPr>
            </a:p>
          </p:txBody>
        </p:sp>
        <p:pic>
          <p:nvPicPr>
            <p:cNvPr id="29" name="image74.tif" descr="image74.tif">
              <a:extLst>
                <a:ext uri="{FF2B5EF4-FFF2-40B4-BE49-F238E27FC236}">
                  <a16:creationId xmlns:a16="http://schemas.microsoft.com/office/drawing/2014/main" id="{B2F4815F-7C55-E541-835A-3A4F2242DE3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1820947" cy="171149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6" name="Text Placeholder 3">
            <a:extLst>
              <a:ext uri="{FF2B5EF4-FFF2-40B4-BE49-F238E27FC236}">
                <a16:creationId xmlns:a16="http://schemas.microsoft.com/office/drawing/2014/main" id="{3709FC2B-4111-FD0B-A766-81BA254017C2}"/>
              </a:ext>
            </a:extLst>
          </p:cNvPr>
          <p:cNvSpPr txBox="1">
            <a:spLocks/>
          </p:cNvSpPr>
          <p:nvPr/>
        </p:nvSpPr>
        <p:spPr>
          <a:xfrm>
            <a:off x="847035" y="2991990"/>
            <a:ext cx="8662725" cy="6976323"/>
          </a:xfrm>
          <a:prstGeom prst="rect">
            <a:avLst/>
          </a:prstGeom>
        </p:spPr>
        <p:txBody>
          <a:bodyPr>
            <a:noAutofit/>
          </a:bodyPr>
          <a:lstStyle>
            <a:lvl1pPr marL="457200" marR="0" indent="-457200" algn="l" defTabSz="182880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defRPr sz="5600" b="0" i="0" u="none" strike="noStrike" cap="none" spc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lvl1pPr>
            <a:lvl2pPr marL="990600" marR="0" indent="-533400" algn="l" defTabSz="182880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defRPr sz="5600" b="0" i="0" u="none" strike="noStrike" cap="none" spc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lvl2pPr>
            <a:lvl3pPr marL="1554479" marR="0" indent="-640079" algn="l" defTabSz="182880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defRPr sz="5600" b="0" i="0" u="none" strike="noStrike" cap="none" spc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lvl3pPr>
            <a:lvl4pPr marL="2082800" marR="0" indent="-711200" algn="l" defTabSz="182880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defRPr sz="5600" b="0" i="0" u="none" strike="noStrike" cap="none" spc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lvl4pPr>
            <a:lvl5pPr marL="2540000" marR="0" indent="-711200" algn="l" defTabSz="182880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defRPr sz="5600" b="0" i="0" u="none" strike="noStrike" cap="none" spc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lvl5pPr>
            <a:lvl6pPr marL="2997200" marR="0" indent="-711200" algn="l" defTabSz="182880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defRPr sz="5600" b="0" i="0" u="none" strike="noStrike" cap="none" spc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lvl6pPr>
            <a:lvl7pPr marL="3454399" marR="0" indent="-711200" algn="l" defTabSz="182880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defRPr sz="5600" b="0" i="0" u="none" strike="noStrike" cap="none" spc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lvl7pPr>
            <a:lvl8pPr marL="3911600" marR="0" indent="-711200" algn="l" defTabSz="182880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defRPr sz="5600" b="0" i="0" u="none" strike="noStrike" cap="none" spc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lvl8pPr>
            <a:lvl9pPr marL="4368800" marR="0" indent="-711200" algn="l" defTabSz="182880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defRPr sz="5600" b="0" i="0" u="none" strike="noStrike" cap="none" spc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lvl9pPr>
          </a:lstStyle>
          <a:p>
            <a:pPr marL="457200" marR="0" lvl="0" indent="-457200" algn="l" defTabSz="182880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</a:rPr>
              <a:t>BARB results show that </a:t>
            </a:r>
            <a:r>
              <a:rPr kumimoji="0" lang="en-US" sz="4400" b="0" i="0" u="none" strike="noStrike" kern="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</a:rPr>
              <a:t>10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</a:rPr>
              <a:t>C would provide the best range resolution, but its intensity at FRS-Cave M is too low for experiments</a:t>
            </a:r>
          </a:p>
          <a:p>
            <a:pPr marL="457200" marR="0" lvl="0" indent="-457200" algn="l" defTabSz="182880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</a:rPr>
              <a:t>Recently, collaborators form the University of Strasbourg published a simulation on potential enhancement of biological effects using short-lived </a:t>
            </a:r>
            <a:r>
              <a:rPr kumimoji="0" lang="en-US" sz="4400" b="0" i="0" u="none" strike="noStrike" kern="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</a:rPr>
              <a:t>8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</a:rPr>
              <a:t>Li or </a:t>
            </a:r>
            <a:r>
              <a:rPr kumimoji="0" lang="en-US" sz="4400" b="0" i="0" u="none" strike="noStrike" kern="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</a:rPr>
              <a:t>8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</a:rPr>
              <a:t>He-ions</a:t>
            </a:r>
          </a:p>
        </p:txBody>
      </p:sp>
      <p:grpSp>
        <p:nvGrpSpPr>
          <p:cNvPr id="37" name="Group 11">
            <a:extLst>
              <a:ext uri="{FF2B5EF4-FFF2-40B4-BE49-F238E27FC236}">
                <a16:creationId xmlns:a16="http://schemas.microsoft.com/office/drawing/2014/main" id="{DB62A697-D4FC-C7DD-D301-DD45BE610774}"/>
              </a:ext>
            </a:extLst>
          </p:cNvPr>
          <p:cNvGrpSpPr/>
          <p:nvPr/>
        </p:nvGrpSpPr>
        <p:grpSpPr>
          <a:xfrm>
            <a:off x="10883835" y="2609528"/>
            <a:ext cx="12253381" cy="9697013"/>
            <a:chOff x="10597644" y="2455926"/>
            <a:chExt cx="12253382" cy="10666715"/>
          </a:xfrm>
        </p:grpSpPr>
        <p:pic>
          <p:nvPicPr>
            <p:cNvPr id="38" name="Picture 4">
              <a:extLst>
                <a:ext uri="{FF2B5EF4-FFF2-40B4-BE49-F238E27FC236}">
                  <a16:creationId xmlns:a16="http://schemas.microsoft.com/office/drawing/2014/main" id="{A25B8876-AC82-8378-F3D3-4B9ADEB516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646410" y="2455926"/>
              <a:ext cx="5953216" cy="3185160"/>
            </a:xfrm>
            <a:prstGeom prst="rect">
              <a:avLst/>
            </a:prstGeom>
          </p:spPr>
        </p:pic>
        <p:pic>
          <p:nvPicPr>
            <p:cNvPr id="39" name="Picture 5">
              <a:extLst>
                <a:ext uri="{FF2B5EF4-FFF2-40B4-BE49-F238E27FC236}">
                  <a16:creationId xmlns:a16="http://schemas.microsoft.com/office/drawing/2014/main" id="{002AC88B-E1A8-A189-F38C-232E7560EF1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597644" y="6215300"/>
              <a:ext cx="5919209" cy="2884678"/>
            </a:xfrm>
            <a:prstGeom prst="rect">
              <a:avLst/>
            </a:prstGeom>
          </p:spPr>
        </p:pic>
        <p:pic>
          <p:nvPicPr>
            <p:cNvPr id="40" name="Picture 6">
              <a:extLst>
                <a:ext uri="{FF2B5EF4-FFF2-40B4-BE49-F238E27FC236}">
                  <a16:creationId xmlns:a16="http://schemas.microsoft.com/office/drawing/2014/main" id="{2F5087B9-1B48-AC32-5AD1-A4E07846FEC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646411" y="9471305"/>
              <a:ext cx="6398005" cy="2918389"/>
            </a:xfrm>
            <a:prstGeom prst="rect">
              <a:avLst/>
            </a:prstGeom>
          </p:spPr>
        </p:pic>
        <p:sp>
          <p:nvSpPr>
            <p:cNvPr id="41" name="TextBox 7">
              <a:extLst>
                <a:ext uri="{FF2B5EF4-FFF2-40B4-BE49-F238E27FC236}">
                  <a16:creationId xmlns:a16="http://schemas.microsoft.com/office/drawing/2014/main" id="{E6318276-7540-3F9C-40BB-241E9E2BB5FC}"/>
                </a:ext>
              </a:extLst>
            </p:cNvPr>
            <p:cNvSpPr txBox="1"/>
            <p:nvPr/>
          </p:nvSpPr>
          <p:spPr>
            <a:xfrm>
              <a:off x="18214847" y="4009211"/>
              <a:ext cx="3182112" cy="7598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71437" tIns="71437" rIns="71437" bIns="71437" numCol="1" spcCol="38100" rtlCol="0" anchor="ctr">
              <a:spAutoFit/>
            </a:bodyPr>
            <a:lstStyle/>
            <a:p>
              <a:pPr marL="81281" marR="81281" lvl="0" indent="0" algn="l" defTabSz="1821679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Arial"/>
                  <a:cs typeface="Arial"/>
                  <a:sym typeface="Arial"/>
                </a:rPr>
                <a:t>0.04 mm</a:t>
              </a:r>
            </a:p>
          </p:txBody>
        </p:sp>
        <p:sp>
          <p:nvSpPr>
            <p:cNvPr id="42" name="TextBox 8">
              <a:extLst>
                <a:ext uri="{FF2B5EF4-FFF2-40B4-BE49-F238E27FC236}">
                  <a16:creationId xmlns:a16="http://schemas.microsoft.com/office/drawing/2014/main" id="{29C5BD5E-FA7D-C36B-6BC8-BC05CEF9CEB5}"/>
                </a:ext>
              </a:extLst>
            </p:cNvPr>
            <p:cNvSpPr txBox="1"/>
            <p:nvPr/>
          </p:nvSpPr>
          <p:spPr>
            <a:xfrm>
              <a:off x="18214847" y="7525488"/>
              <a:ext cx="3182112" cy="7598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71437" tIns="71437" rIns="71437" bIns="71437" numCol="1" spcCol="38100" rtlCol="0" anchor="ctr">
              <a:spAutoFit/>
            </a:bodyPr>
            <a:lstStyle/>
            <a:p>
              <a:pPr marL="81281" marR="81281" lvl="0" indent="0" algn="l" defTabSz="1821679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Arial"/>
                  <a:cs typeface="Arial"/>
                  <a:sym typeface="Arial"/>
                </a:rPr>
                <a:t>0.7 mm</a:t>
              </a:r>
            </a:p>
          </p:txBody>
        </p:sp>
        <p:sp>
          <p:nvSpPr>
            <p:cNvPr id="43" name="TextBox 9">
              <a:extLst>
                <a:ext uri="{FF2B5EF4-FFF2-40B4-BE49-F238E27FC236}">
                  <a16:creationId xmlns:a16="http://schemas.microsoft.com/office/drawing/2014/main" id="{3B12E572-6C72-FC28-5E6A-04068E380371}"/>
                </a:ext>
              </a:extLst>
            </p:cNvPr>
            <p:cNvSpPr txBox="1"/>
            <p:nvPr/>
          </p:nvSpPr>
          <p:spPr>
            <a:xfrm>
              <a:off x="18214847" y="10550590"/>
              <a:ext cx="3182112" cy="7598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71437" tIns="71437" rIns="71437" bIns="71437" numCol="1" spcCol="38100" rtlCol="0" anchor="ctr">
              <a:spAutoFit/>
            </a:bodyPr>
            <a:lstStyle/>
            <a:p>
              <a:pPr marL="81281" marR="81281" lvl="0" indent="0" algn="l" defTabSz="1821679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</a:rPr>
                <a:t>1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Arial"/>
                  <a:cs typeface="Arial"/>
                  <a:sym typeface="Arial"/>
                </a:rPr>
                <a:t>.4 mm</a:t>
              </a:r>
            </a:p>
          </p:txBody>
        </p:sp>
        <p:sp>
          <p:nvSpPr>
            <p:cNvPr id="44" name="TextBox 10">
              <a:extLst>
                <a:ext uri="{FF2B5EF4-FFF2-40B4-BE49-F238E27FC236}">
                  <a16:creationId xmlns:a16="http://schemas.microsoft.com/office/drawing/2014/main" id="{4ACD630E-9B37-8A32-5246-9857D37E7CB0}"/>
                </a:ext>
              </a:extLst>
            </p:cNvPr>
            <p:cNvSpPr txBox="1"/>
            <p:nvPr/>
          </p:nvSpPr>
          <p:spPr>
            <a:xfrm>
              <a:off x="11192255" y="12485929"/>
              <a:ext cx="11658771" cy="63671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71437" tIns="71437" rIns="71437" bIns="71437" numCol="1" spcCol="38100" rtlCol="0" anchor="ctr">
              <a:spAutoFit/>
            </a:bodyPr>
            <a:lstStyle/>
            <a:p>
              <a:pPr marL="81281" marR="81281" lvl="0" indent="0" algn="l" defTabSz="1821679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Arial"/>
                  <a:cs typeface="Arial"/>
                  <a:sym typeface="Arial"/>
                </a:rPr>
                <a:t>4 spills, 19 s (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Arial"/>
                  <a:cs typeface="Arial"/>
                  <a:sym typeface="Arial"/>
                </a:rPr>
                <a:t>Kostyleva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Arial"/>
                  <a:cs typeface="Arial"/>
                  <a:sym typeface="Arial"/>
                </a:rPr>
                <a:t>et al., Phys. Med. Biol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Arial"/>
                  <a:cs typeface="Arial"/>
                  <a:sym typeface="Arial"/>
                </a:rPr>
                <a:t>. 2023)</a:t>
              </a:r>
            </a:p>
          </p:txBody>
        </p:sp>
      </p:grpSp>
      <p:pic>
        <p:nvPicPr>
          <p:cNvPr id="45" name="Picture 13">
            <a:extLst>
              <a:ext uri="{FF2B5EF4-FFF2-40B4-BE49-F238E27FC236}">
                <a16:creationId xmlns:a16="http://schemas.microsoft.com/office/drawing/2014/main" id="{F40561B0-7BE1-61BD-B8F5-C7318F0166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35782" y="3800098"/>
            <a:ext cx="11827486" cy="5301207"/>
          </a:xfrm>
          <a:prstGeom prst="rect">
            <a:avLst/>
          </a:prstGeom>
        </p:spPr>
      </p:pic>
      <p:sp>
        <p:nvSpPr>
          <p:cNvPr id="50" name="TextBox 18">
            <a:extLst>
              <a:ext uri="{FF2B5EF4-FFF2-40B4-BE49-F238E27FC236}">
                <a16:creationId xmlns:a16="http://schemas.microsoft.com/office/drawing/2014/main" id="{4C278875-0FBD-49E7-CE2B-BF486C102E94}"/>
              </a:ext>
            </a:extLst>
          </p:cNvPr>
          <p:cNvSpPr txBox="1"/>
          <p:nvPr/>
        </p:nvSpPr>
        <p:spPr>
          <a:xfrm>
            <a:off x="11506202" y="11998660"/>
            <a:ext cx="11031245" cy="6533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81281" marR="81281" lvl="0" indent="0" algn="l" defTabSz="1821679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rPr>
              <a:t>Synerg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y with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NuSTAR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 tetraneutron experiment</a:t>
            </a:r>
            <a:endParaRPr kumimoji="0" lang="en-US" sz="3733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26834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xit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vertical)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uiExpand="1" build="p"/>
      <p:bldP spid="5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" name="Rectangle 59">
            <a:extLst>
              <a:ext uri="{FF2B5EF4-FFF2-40B4-BE49-F238E27FC236}">
                <a16:creationId xmlns:a16="http://schemas.microsoft.com/office/drawing/2014/main" id="{4AA559AE-A5EB-9164-CFE9-EF1EA90D2BBD}"/>
              </a:ext>
            </a:extLst>
          </p:cNvPr>
          <p:cNvSpPr/>
          <p:nvPr/>
        </p:nvSpPr>
        <p:spPr>
          <a:xfrm>
            <a:off x="-23908" y="1940339"/>
            <a:ext cx="24407907" cy="11847381"/>
          </a:xfrm>
          <a:prstGeom prst="rect">
            <a:avLst/>
          </a:prstGeom>
          <a:solidFill>
            <a:srgbClr val="00599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2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" name="Picture 72" descr="Q:\Eigene Dateien\MFPC26\5-vortraege\1-allgemeine-Folien\1-Logos-GSI+FAIR+Lageplan\1-BIOMAT+APPA-logo\logo-mat-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55" y="17240"/>
            <a:ext cx="2179141" cy="169390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2830960" y="374648"/>
            <a:ext cx="18536381" cy="981077"/>
          </a:xfrm>
        </p:spPr>
        <p:txBody>
          <a:bodyPr>
            <a:normAutofit/>
          </a:bodyPr>
          <a:lstStyle/>
          <a:p>
            <a:r>
              <a:rPr lang="de-DE" dirty="0" smtClean="0"/>
              <a:t>in </a:t>
            </a:r>
            <a:r>
              <a:rPr lang="de-DE" dirty="0"/>
              <a:t>S-FRS: </a:t>
            </a:r>
            <a:r>
              <a:rPr lang="de-DE" dirty="0" err="1" smtClean="0"/>
              <a:t>science</a:t>
            </a:r>
            <a:r>
              <a:rPr lang="de-DE" dirty="0" smtClean="0"/>
              <a:t> </a:t>
            </a:r>
            <a:r>
              <a:rPr lang="de-DE" dirty="0" err="1"/>
              <a:t>case</a:t>
            </a:r>
            <a:endParaRPr lang="de-DE" dirty="0"/>
          </a:p>
        </p:txBody>
      </p:sp>
      <p:sp>
        <p:nvSpPr>
          <p:cNvPr id="348" name="Slide Number"/>
          <p:cNvSpPr txBox="1">
            <a:spLocks noGrp="1"/>
          </p:cNvSpPr>
          <p:nvPr>
            <p:ph type="sldNum" sz="quarter" idx="2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fld id="{86CB4B4D-7CA3-9044-876B-883B54F8677D}" type="slidenum">
              <a:rPr/>
              <a:t>7</a:t>
            </a:fld>
            <a:endParaRPr dirty="0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1E7603A1-B3B4-127E-81D7-75C7E4C6DE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73520" y="12418755"/>
            <a:ext cx="2485952" cy="984885"/>
          </a:xfrm>
          <a:prstGeom prst="rect">
            <a:avLst/>
          </a:prstGeom>
          <a:noFill/>
          <a:ln w="38100">
            <a:solidFill>
              <a:sysClr val="window" lastClr="FFFF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3">
            <a:extLst>
              <a:ext uri="{FF2B5EF4-FFF2-40B4-BE49-F238E27FC236}">
                <a16:creationId xmlns:a16="http://schemas.microsoft.com/office/drawing/2014/main" id="{9D879EB3-A528-0246-7052-977BE3CFA72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35795" y="12565199"/>
            <a:ext cx="2489141" cy="730525"/>
          </a:xfrm>
          <a:prstGeom prst="rect">
            <a:avLst/>
          </a:prstGeom>
          <a:solidFill>
            <a:sysClr val="window" lastClr="FFFFFF"/>
          </a:solidFill>
        </p:spPr>
      </p:pic>
      <p:pic>
        <p:nvPicPr>
          <p:cNvPr id="9" name="Picture 52">
            <a:extLst>
              <a:ext uri="{FF2B5EF4-FFF2-40B4-BE49-F238E27FC236}">
                <a16:creationId xmlns:a16="http://schemas.microsoft.com/office/drawing/2014/main" id="{FC393B35-D811-270A-BB91-732E4EF5427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3567" y="12595872"/>
            <a:ext cx="2786195" cy="669173"/>
          </a:xfrm>
          <a:prstGeom prst="rect">
            <a:avLst/>
          </a:prstGeom>
        </p:spPr>
      </p:pic>
      <p:pic>
        <p:nvPicPr>
          <p:cNvPr id="10" name="Picture 12">
            <a:extLst>
              <a:ext uri="{FF2B5EF4-FFF2-40B4-BE49-F238E27FC236}">
                <a16:creationId xmlns:a16="http://schemas.microsoft.com/office/drawing/2014/main" id="{7FB3C950-35A3-9B6F-682D-0351C248E3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18813" y="12324513"/>
            <a:ext cx="2724699" cy="1127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2">
            <a:extLst>
              <a:ext uri="{FF2B5EF4-FFF2-40B4-BE49-F238E27FC236}">
                <a16:creationId xmlns:a16="http://schemas.microsoft.com/office/drawing/2014/main" id="{8F9C44BA-2618-1E35-A398-41CEE21F827B}"/>
              </a:ext>
            </a:extLst>
          </p:cNvPr>
          <p:cNvSpPr/>
          <p:nvPr/>
        </p:nvSpPr>
        <p:spPr>
          <a:xfrm>
            <a:off x="14747781" y="8226152"/>
            <a:ext cx="9037507" cy="460638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0" marR="0" lvl="0" indent="0" defTabSz="12192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Advantages for MAT: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  <a:p>
            <a:pPr marL="371482" marR="0" lvl="0" indent="-371482" defTabSz="12192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high flux beam available</a:t>
            </a:r>
          </a:p>
          <a:p>
            <a:pPr marL="371482" marR="0" lvl="0" indent="-371482" defTabSz="12192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access to SIS-18 and SIS-100 </a:t>
            </a:r>
          </a:p>
          <a:p>
            <a:pPr marL="371482" marR="0" lvl="0" indent="-371482" defTabSz="12192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slow and fast extraction</a:t>
            </a:r>
          </a:p>
          <a:p>
            <a:pPr marL="371482" marR="0" lvl="0" indent="-371482" defTabSz="12192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beam focus ~few mm for 200-600 MeV/u U ions</a:t>
            </a:r>
          </a:p>
          <a:p>
            <a:pPr marL="371482" marR="0" lvl="0" indent="-371482" defTabSz="12192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sufficient space available</a:t>
            </a:r>
          </a:p>
        </p:txBody>
      </p:sp>
      <p:sp>
        <p:nvSpPr>
          <p:cNvPr id="14" name="TextBox 5">
            <a:extLst>
              <a:ext uri="{FF2B5EF4-FFF2-40B4-BE49-F238E27FC236}">
                <a16:creationId xmlns:a16="http://schemas.microsoft.com/office/drawing/2014/main" id="{826E6DAB-624E-C8B9-FD1B-E2797E239370}"/>
              </a:ext>
            </a:extLst>
          </p:cNvPr>
          <p:cNvSpPr txBox="1"/>
          <p:nvPr/>
        </p:nvSpPr>
        <p:spPr>
          <a:xfrm>
            <a:off x="13950455" y="2035924"/>
            <a:ext cx="10318307" cy="1123382"/>
          </a:xfrm>
          <a:prstGeom prst="rect">
            <a:avLst/>
          </a:prstGeom>
          <a:solidFill>
            <a:srgbClr val="0000FF"/>
          </a:solidFill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190499" tIns="190499" rIns="190499" bIns="190499" numCol="1" spcCol="38100" rtlCol="0" anchor="ctr">
            <a:spAutoFit/>
          </a:bodyPr>
          <a:lstStyle/>
          <a:p>
            <a:pPr marL="216749" marR="216749" lvl="0" indent="0" defTabSz="485781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>
                  <a:solidFill>
                    <a:srgbClr val="000000"/>
                  </a:solidFill>
                </a:uFill>
                <a:sym typeface="Arial"/>
              </a:rPr>
              <a:t>Materials under extreme conditions</a:t>
            </a:r>
          </a:p>
        </p:txBody>
      </p:sp>
      <p:grpSp>
        <p:nvGrpSpPr>
          <p:cNvPr id="15" name="Gruppieren 3">
            <a:extLst>
              <a:ext uri="{FF2B5EF4-FFF2-40B4-BE49-F238E27FC236}">
                <a16:creationId xmlns:a16="http://schemas.microsoft.com/office/drawing/2014/main" id="{41FA941F-D54F-6130-5AE7-09EE88684A4E}"/>
              </a:ext>
            </a:extLst>
          </p:cNvPr>
          <p:cNvGrpSpPr/>
          <p:nvPr/>
        </p:nvGrpSpPr>
        <p:grpSpPr>
          <a:xfrm>
            <a:off x="16433379" y="3468258"/>
            <a:ext cx="5352456" cy="4217358"/>
            <a:chOff x="5311773" y="1594640"/>
            <a:chExt cx="2094183" cy="1650069"/>
          </a:xfrm>
        </p:grpSpPr>
        <p:grpSp>
          <p:nvGrpSpPr>
            <p:cNvPr id="16" name="Group 8">
              <a:extLst>
                <a:ext uri="{FF2B5EF4-FFF2-40B4-BE49-F238E27FC236}">
                  <a16:creationId xmlns:a16="http://schemas.microsoft.com/office/drawing/2014/main" id="{C98558B9-A437-D714-30F4-0642112A4646}"/>
                </a:ext>
              </a:extLst>
            </p:cNvPr>
            <p:cNvGrpSpPr/>
            <p:nvPr/>
          </p:nvGrpSpPr>
          <p:grpSpPr>
            <a:xfrm>
              <a:off x="5741636" y="2310593"/>
              <a:ext cx="1372080" cy="934116"/>
              <a:chOff x="6472604" y="1640787"/>
              <a:chExt cx="2243025" cy="1527059"/>
            </a:xfrm>
          </p:grpSpPr>
          <p:sp>
            <p:nvSpPr>
              <p:cNvPr id="23" name="Oval 15">
                <a:extLst>
                  <a:ext uri="{FF2B5EF4-FFF2-40B4-BE49-F238E27FC236}">
                    <a16:creationId xmlns:a16="http://schemas.microsoft.com/office/drawing/2014/main" id="{433D9ADC-0123-B913-AA4C-C66A89C611C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660650" y="1640787"/>
                <a:ext cx="1800000" cy="1527059"/>
              </a:xfrm>
              <a:prstGeom prst="ellipse">
                <a:avLst/>
              </a:prstGeom>
              <a:solidFill>
                <a:srgbClr val="FFFF00">
                  <a:alpha val="85000"/>
                </a:srgbClr>
              </a:solidFill>
              <a:ln w="12700" cap="flat">
                <a:solidFill>
                  <a:srgbClr val="FFFD78"/>
                </a:solidFill>
                <a:prstDash val="solid"/>
                <a:round/>
              </a:ln>
              <a:effectLst/>
              <a:sp3d/>
            </p:spPr>
            <p:txBody>
              <a:bodyPr rot="0" spcFirstLastPara="1" vertOverflow="overflow" horzOverflow="overflow" vert="horz" wrap="square" lIns="190499" tIns="190499" rIns="190499" bIns="190499" numCol="1" spcCol="38100" rtlCol="0" anchor="ctr">
                <a:spAutoFit/>
              </a:bodyPr>
              <a:lstStyle/>
              <a:p>
                <a:pPr marL="216749" marR="216749" lvl="0" indent="0" defTabSz="485781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533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sym typeface="Arial"/>
                </a:endParaRPr>
              </a:p>
            </p:txBody>
          </p:sp>
          <p:sp>
            <p:nvSpPr>
              <p:cNvPr id="24" name="TextBox 16">
                <a:extLst>
                  <a:ext uri="{FF2B5EF4-FFF2-40B4-BE49-F238E27FC236}">
                    <a16:creationId xmlns:a16="http://schemas.microsoft.com/office/drawing/2014/main" id="{57EEEFE2-06A5-6CC1-F693-B38FE10EC25A}"/>
                  </a:ext>
                </a:extLst>
              </p:cNvPr>
              <p:cNvSpPr txBox="1"/>
              <p:nvPr/>
            </p:nvSpPr>
            <p:spPr>
              <a:xfrm>
                <a:off x="6472604" y="2107898"/>
                <a:ext cx="2243025" cy="6134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txBody>
              <a:bodyPr rot="0" spcFirstLastPara="1" vertOverflow="overflow" horzOverflow="overflow" vert="horz" wrap="none" lIns="190499" tIns="190499" rIns="190499" bIns="190499" numCol="1" spcCol="38100" rtlCol="0" anchor="ctr">
                <a:spAutoFit/>
              </a:bodyPr>
              <a:lstStyle/>
              <a:p>
                <a:pPr marL="216749" marR="216749" lvl="0" indent="0" defTabSz="485781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>
                      <a:solidFill>
                        <a:srgbClr val="000000"/>
                      </a:solidFill>
                    </a:uFill>
                    <a:sym typeface="Arial"/>
                  </a:rPr>
                  <a:t>Temperature</a:t>
                </a:r>
              </a:p>
            </p:txBody>
          </p:sp>
        </p:grpSp>
        <p:grpSp>
          <p:nvGrpSpPr>
            <p:cNvPr id="17" name="Group 9">
              <a:extLst>
                <a:ext uri="{FF2B5EF4-FFF2-40B4-BE49-F238E27FC236}">
                  <a16:creationId xmlns:a16="http://schemas.microsoft.com/office/drawing/2014/main" id="{8C1FC9E7-49B6-9CE8-25FF-D7AECAF74149}"/>
                </a:ext>
              </a:extLst>
            </p:cNvPr>
            <p:cNvGrpSpPr/>
            <p:nvPr/>
          </p:nvGrpSpPr>
          <p:grpSpPr>
            <a:xfrm>
              <a:off x="5311773" y="1594640"/>
              <a:ext cx="1144471" cy="934116"/>
              <a:chOff x="5039011" y="1659313"/>
              <a:chExt cx="1870939" cy="1527059"/>
            </a:xfrm>
          </p:grpSpPr>
          <p:sp>
            <p:nvSpPr>
              <p:cNvPr id="21" name="Oval 13">
                <a:extLst>
                  <a:ext uri="{FF2B5EF4-FFF2-40B4-BE49-F238E27FC236}">
                    <a16:creationId xmlns:a16="http://schemas.microsoft.com/office/drawing/2014/main" id="{097061E9-8F89-CFF1-0531-DFDD2F90C1C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109950" y="1659313"/>
                <a:ext cx="1800000" cy="1527059"/>
              </a:xfrm>
              <a:prstGeom prst="ellipse">
                <a:avLst/>
              </a:prstGeom>
              <a:solidFill>
                <a:srgbClr val="00B0F0">
                  <a:alpha val="85000"/>
                </a:srgbClr>
              </a:solidFill>
              <a:ln w="12700" cap="flat">
                <a:solidFill>
                  <a:srgbClr val="4F81BD">
                    <a:lumMod val="90000"/>
                  </a:srgbClr>
                </a:solidFill>
                <a:prstDash val="solid"/>
                <a:round/>
              </a:ln>
              <a:effectLst/>
              <a:sp3d/>
            </p:spPr>
            <p:txBody>
              <a:bodyPr rot="0" spcFirstLastPara="1" vertOverflow="overflow" horzOverflow="overflow" vert="horz" wrap="square" lIns="190499" tIns="190499" rIns="190499" bIns="190499" numCol="1" spcCol="38100" rtlCol="0" anchor="ctr">
                <a:spAutoFit/>
              </a:bodyPr>
              <a:lstStyle/>
              <a:p>
                <a:pPr marL="216749" marR="216749" lvl="0" indent="0" defTabSz="485781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533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sym typeface="Arial"/>
                </a:endParaRPr>
              </a:p>
            </p:txBody>
          </p:sp>
          <p:sp>
            <p:nvSpPr>
              <p:cNvPr id="22" name="TextBox 14">
                <a:extLst>
                  <a:ext uri="{FF2B5EF4-FFF2-40B4-BE49-F238E27FC236}">
                    <a16:creationId xmlns:a16="http://schemas.microsoft.com/office/drawing/2014/main" id="{B550EAD3-21A3-A0E6-EDF9-2C26834FEF45}"/>
                  </a:ext>
                </a:extLst>
              </p:cNvPr>
              <p:cNvSpPr txBox="1"/>
              <p:nvPr/>
            </p:nvSpPr>
            <p:spPr>
              <a:xfrm>
                <a:off x="5039011" y="1908771"/>
                <a:ext cx="1800000" cy="98092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txBody>
              <a:bodyPr rot="0" spcFirstLastPara="1" vertOverflow="overflow" horzOverflow="overflow" vert="horz" wrap="square" lIns="190499" tIns="190499" rIns="190499" bIns="190499" numCol="1" spcCol="38100" rtlCol="0" anchor="ctr">
                <a:spAutoFit/>
              </a:bodyPr>
              <a:lstStyle/>
              <a:p>
                <a:pPr marL="216749" marR="216749" lvl="0" indent="0" algn="ctr" defTabSz="485781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>
                      <a:solidFill>
                        <a:srgbClr val="000000"/>
                      </a:solidFill>
                    </a:uFill>
                    <a:sym typeface="Arial"/>
                  </a:rPr>
                  <a:t>High pressure</a:t>
                </a:r>
              </a:p>
            </p:txBody>
          </p:sp>
        </p:grpSp>
        <p:grpSp>
          <p:nvGrpSpPr>
            <p:cNvPr id="18" name="Group 10">
              <a:extLst>
                <a:ext uri="{FF2B5EF4-FFF2-40B4-BE49-F238E27FC236}">
                  <a16:creationId xmlns:a16="http://schemas.microsoft.com/office/drawing/2014/main" id="{83B7B1F9-F47E-8060-F74F-CDE3FE366A82}"/>
                </a:ext>
              </a:extLst>
            </p:cNvPr>
            <p:cNvGrpSpPr/>
            <p:nvPr/>
          </p:nvGrpSpPr>
          <p:grpSpPr>
            <a:xfrm>
              <a:off x="6240817" y="1606910"/>
              <a:ext cx="1165139" cy="934116"/>
              <a:chOff x="5758663" y="2660721"/>
              <a:chExt cx="1904726" cy="1527059"/>
            </a:xfrm>
          </p:grpSpPr>
          <p:sp>
            <p:nvSpPr>
              <p:cNvPr id="19" name="Oval 11">
                <a:extLst>
                  <a:ext uri="{FF2B5EF4-FFF2-40B4-BE49-F238E27FC236}">
                    <a16:creationId xmlns:a16="http://schemas.microsoft.com/office/drawing/2014/main" id="{1D777377-DF15-517E-8012-AF6FB0373F5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863389" y="2660721"/>
                <a:ext cx="1800000" cy="1527059"/>
              </a:xfrm>
              <a:prstGeom prst="ellipse">
                <a:avLst/>
              </a:prstGeom>
              <a:solidFill>
                <a:srgbClr val="FFC000"/>
              </a:solidFill>
              <a:ln w="12700" cap="flat">
                <a:solidFill>
                  <a:srgbClr val="009193"/>
                </a:solidFill>
                <a:prstDash val="solid"/>
                <a:round/>
              </a:ln>
              <a:effectLst/>
              <a:sp3d/>
            </p:spPr>
            <p:txBody>
              <a:bodyPr rot="0" spcFirstLastPara="1" vertOverflow="overflow" horzOverflow="overflow" vert="horz" wrap="square" lIns="190499" tIns="190499" rIns="190499" bIns="190499" numCol="1" spcCol="38100" rtlCol="0" anchor="ctr">
                <a:spAutoFit/>
              </a:bodyPr>
              <a:lstStyle/>
              <a:p>
                <a:pPr marL="216749" marR="216749" lvl="0" indent="0" defTabSz="485781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533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sym typeface="Arial"/>
                </a:endParaRPr>
              </a:p>
            </p:txBody>
          </p:sp>
          <p:sp>
            <p:nvSpPr>
              <p:cNvPr id="20" name="TextBox 12">
                <a:extLst>
                  <a:ext uri="{FF2B5EF4-FFF2-40B4-BE49-F238E27FC236}">
                    <a16:creationId xmlns:a16="http://schemas.microsoft.com/office/drawing/2014/main" id="{96CF8D8B-1A2C-377B-A21A-F0E603E06DAF}"/>
                  </a:ext>
                </a:extLst>
              </p:cNvPr>
              <p:cNvSpPr txBox="1"/>
              <p:nvPr/>
            </p:nvSpPr>
            <p:spPr>
              <a:xfrm>
                <a:off x="5758663" y="2903462"/>
                <a:ext cx="1904726" cy="98092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txBody>
              <a:bodyPr rot="0" spcFirstLastPara="1" vertOverflow="overflow" horzOverflow="overflow" vert="horz" wrap="square" lIns="190499" tIns="190499" rIns="190499" bIns="190499" numCol="1" spcCol="38100" rtlCol="0" anchor="ctr">
                <a:spAutoFit/>
              </a:bodyPr>
              <a:lstStyle/>
              <a:p>
                <a:pPr marL="216749" marR="216749" lvl="0" indent="0" algn="ctr" defTabSz="485781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>
                      <a:solidFill>
                        <a:srgbClr val="000000"/>
                      </a:solidFill>
                    </a:uFill>
                    <a:sym typeface="Arial"/>
                  </a:rPr>
                  <a:t>Ion Irradiation</a:t>
                </a:r>
              </a:p>
            </p:txBody>
          </p:sp>
        </p:grp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C03F542-5B9A-96FF-F9AF-938AF0DF8DAB}"/>
              </a:ext>
            </a:extLst>
          </p:cNvPr>
          <p:cNvGrpSpPr>
            <a:grpSpLocks noChangeAspect="1"/>
          </p:cNvGrpSpPr>
          <p:nvPr/>
        </p:nvGrpSpPr>
        <p:grpSpPr>
          <a:xfrm>
            <a:off x="-17851" y="2652594"/>
            <a:ext cx="14024000" cy="9312000"/>
            <a:chOff x="79866" y="1020849"/>
            <a:chExt cx="5901619" cy="3918704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39456814-AC47-FD52-5F97-630F4BF3F494}"/>
                </a:ext>
              </a:extLst>
            </p:cNvPr>
            <p:cNvGrpSpPr/>
            <p:nvPr/>
          </p:nvGrpSpPr>
          <p:grpSpPr>
            <a:xfrm>
              <a:off x="108234" y="1020849"/>
              <a:ext cx="5873251" cy="3918704"/>
              <a:chOff x="53463" y="1522070"/>
              <a:chExt cx="5091621" cy="3005116"/>
            </a:xfrm>
            <a:solidFill>
              <a:sysClr val="window" lastClr="FFFFFF"/>
            </a:solidFill>
          </p:grpSpPr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9A453A8A-860C-E3CB-699A-705B079A4060}"/>
                  </a:ext>
                </a:extLst>
              </p:cNvPr>
              <p:cNvSpPr/>
              <p:nvPr/>
            </p:nvSpPr>
            <p:spPr>
              <a:xfrm>
                <a:off x="97899" y="1522070"/>
                <a:ext cx="4978157" cy="3005116"/>
              </a:xfrm>
              <a:prstGeom prst="rect">
                <a:avLst/>
              </a:prstGeom>
              <a:grpFill/>
              <a:ln w="9525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82882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3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31" name="Group 2">
                <a:extLst>
                  <a:ext uri="{FF2B5EF4-FFF2-40B4-BE49-F238E27FC236}">
                    <a16:creationId xmlns:a16="http://schemas.microsoft.com/office/drawing/2014/main" id="{A5F04FF0-A3E4-C06E-5922-9C280C3B4B5E}"/>
                  </a:ext>
                </a:extLst>
              </p:cNvPr>
              <p:cNvGrpSpPr/>
              <p:nvPr/>
            </p:nvGrpSpPr>
            <p:grpSpPr>
              <a:xfrm>
                <a:off x="1933766" y="2819304"/>
                <a:ext cx="830874" cy="491322"/>
                <a:chOff x="20460003" y="7941220"/>
                <a:chExt cx="493462" cy="1310193"/>
              </a:xfrm>
              <a:grpFill/>
            </p:grpSpPr>
            <p:sp>
              <p:nvSpPr>
                <p:cNvPr id="45" name="Rectangle 3">
                  <a:extLst>
                    <a:ext uri="{FF2B5EF4-FFF2-40B4-BE49-F238E27FC236}">
                      <a16:creationId xmlns:a16="http://schemas.microsoft.com/office/drawing/2014/main" id="{261D4C91-C72E-F1C0-0EE1-0FA75712CF56}"/>
                    </a:ext>
                  </a:extLst>
                </p:cNvPr>
                <p:cNvSpPr/>
                <p:nvPr/>
              </p:nvSpPr>
              <p:spPr>
                <a:xfrm>
                  <a:off x="20460003" y="7941220"/>
                  <a:ext cx="493462" cy="547936"/>
                </a:xfrm>
                <a:prstGeom prst="rect">
                  <a:avLst/>
                </a:prstGeom>
                <a:solidFill>
                  <a:srgbClr val="945200"/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txBody>
                <a:bodyPr rot="0" spcFirstLastPara="1" vertOverflow="overflow" horzOverflow="overflow" vert="horz" wrap="square" lIns="71437" tIns="71437" rIns="71437" bIns="71437" numCol="1" spcCol="38100" rtlCol="0" anchor="ctr">
                  <a:spAutoFit/>
                </a:bodyPr>
                <a:lstStyle/>
                <a:p>
                  <a:pPr marL="81281" marR="81281" lvl="0" indent="0" defTabSz="1821679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>
                      <a:solidFill>
                        <a:srgbClr val="000000"/>
                      </a:solidFill>
                    </a:uFill>
                    <a:sym typeface="Arial"/>
                  </a:endParaRPr>
                </a:p>
              </p:txBody>
            </p:sp>
            <p:sp>
              <p:nvSpPr>
                <p:cNvPr id="46" name="Rectangle 4">
                  <a:extLst>
                    <a:ext uri="{FF2B5EF4-FFF2-40B4-BE49-F238E27FC236}">
                      <a16:creationId xmlns:a16="http://schemas.microsoft.com/office/drawing/2014/main" id="{1625A572-0A94-7CAB-1327-A907792D78C6}"/>
                    </a:ext>
                  </a:extLst>
                </p:cNvPr>
                <p:cNvSpPr/>
                <p:nvPr/>
              </p:nvSpPr>
              <p:spPr>
                <a:xfrm>
                  <a:off x="20460003" y="8703476"/>
                  <a:ext cx="493462" cy="547937"/>
                </a:xfrm>
                <a:prstGeom prst="rect">
                  <a:avLst/>
                </a:prstGeom>
                <a:solidFill>
                  <a:srgbClr val="945200"/>
                </a:solidFill>
                <a:ln w="12700" cap="flat">
                  <a:noFill/>
                  <a:prstDash val="solid"/>
                  <a:round/>
                </a:ln>
                <a:effectLst/>
                <a:sp3d/>
              </p:spPr>
              <p:txBody>
                <a:bodyPr rot="0" spcFirstLastPara="1" vertOverflow="overflow" horzOverflow="overflow" vert="horz" wrap="square" lIns="71437" tIns="71437" rIns="71437" bIns="71437" numCol="1" spcCol="38100" rtlCol="0" anchor="ctr">
                  <a:spAutoFit/>
                </a:bodyPr>
                <a:lstStyle/>
                <a:p>
                  <a:pPr marL="81281" marR="81281" lvl="0" indent="0" defTabSz="1821679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>
                      <a:solidFill>
                        <a:srgbClr val="000000"/>
                      </a:solidFill>
                    </a:uFill>
                    <a:sym typeface="Arial"/>
                  </a:endParaRPr>
                </a:p>
              </p:txBody>
            </p:sp>
          </p:grpSp>
          <p:pic>
            <p:nvPicPr>
              <p:cNvPr id="32" name="Picture 111" descr="Strahlrohr">
                <a:extLst>
                  <a:ext uri="{FF2B5EF4-FFF2-40B4-BE49-F238E27FC236}">
                    <a16:creationId xmlns:a16="http://schemas.microsoft.com/office/drawing/2014/main" id="{C05ED818-DDA7-F2FB-21E9-DF9966FBD9C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0795" y="2692488"/>
                <a:ext cx="967568" cy="7473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</p:pic>
          <p:cxnSp>
            <p:nvCxnSpPr>
              <p:cNvPr id="33" name="Straight Arrow Connector 8">
                <a:extLst>
                  <a:ext uri="{FF2B5EF4-FFF2-40B4-BE49-F238E27FC236}">
                    <a16:creationId xmlns:a16="http://schemas.microsoft.com/office/drawing/2014/main" id="{CAE57C0B-DCD3-792A-B575-2733B428F06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934344" y="3062672"/>
                <a:ext cx="1679747" cy="3476"/>
              </a:xfrm>
              <a:prstGeom prst="straightConnector1">
                <a:avLst/>
              </a:prstGeom>
              <a:grpFill/>
              <a:ln w="76200" cap="flat">
                <a:solidFill>
                  <a:srgbClr val="00B0F0"/>
                </a:solidFill>
                <a:prstDash val="solid"/>
                <a:round/>
                <a:tailEnd type="triangle"/>
              </a:ln>
              <a:effectLst/>
              <a:sp3d/>
            </p:spPr>
          </p:cxnSp>
          <p:sp>
            <p:nvSpPr>
              <p:cNvPr id="34" name="Rectangle 9">
                <a:extLst>
                  <a:ext uri="{FF2B5EF4-FFF2-40B4-BE49-F238E27FC236}">
                    <a16:creationId xmlns:a16="http://schemas.microsoft.com/office/drawing/2014/main" id="{F376B5D5-2C4A-1512-7714-7579ADBB8D9A}"/>
                  </a:ext>
                </a:extLst>
              </p:cNvPr>
              <p:cNvSpPr/>
              <p:nvPr/>
            </p:nvSpPr>
            <p:spPr>
              <a:xfrm>
                <a:off x="1694716" y="1995331"/>
                <a:ext cx="1295297" cy="788094"/>
              </a:xfrm>
              <a:prstGeom prst="rect">
                <a:avLst/>
              </a:prstGeom>
              <a:grpFill/>
              <a:ln w="12700" cap="flat">
                <a:noFill/>
                <a:prstDash val="solid"/>
                <a:round/>
              </a:ln>
              <a:effectLst/>
              <a:sp3d/>
            </p:spPr>
            <p:txBody>
              <a:bodyPr rot="0" spcFirstLastPara="1" vertOverflow="overflow" horzOverflow="overflow" vert="horz" wrap="square" lIns="71437" tIns="71437" rIns="71437" bIns="71437" numCol="1" spcCol="38100" rtlCol="0" anchor="ctr">
                <a:spAutoFit/>
              </a:bodyPr>
              <a:lstStyle/>
              <a:p>
                <a:pPr marL="81281" marR="81281" lvl="0" indent="0" algn="ctr" defTabSz="1821679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33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DE6A10">
                        <a:lumMod val="75000"/>
                      </a:srgbClr>
                    </a:solidFill>
                    <a:effectLst/>
                    <a:uLnTx/>
                    <a:uFill>
                      <a:solidFill>
                        <a:srgbClr val="000000"/>
                      </a:solidFill>
                    </a:uFill>
                    <a:sym typeface="Arial"/>
                  </a:rPr>
                  <a:t>beam</a:t>
                </a:r>
              </a:p>
              <a:p>
                <a:pPr marL="81281" marR="81281" lvl="0" indent="0" algn="ctr" defTabSz="1821679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33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DE6A10">
                        <a:lumMod val="75000"/>
                      </a:srgbClr>
                    </a:solidFill>
                    <a:effectLst/>
                    <a:uLnTx/>
                    <a:uFill>
                      <a:solidFill>
                        <a:srgbClr val="000000"/>
                      </a:solidFill>
                    </a:uFill>
                    <a:sym typeface="Arial"/>
                  </a:rPr>
                  <a:t>collimator</a:t>
                </a:r>
              </a:p>
              <a:p>
                <a:pPr marL="81281" marR="81281" lvl="0" indent="0" algn="ctr" defTabSz="1821679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33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DE6A10">
                        <a:lumMod val="75000"/>
                      </a:srgbClr>
                    </a:solidFill>
                    <a:effectLst/>
                    <a:uLnTx/>
                    <a:uFill>
                      <a:solidFill>
                        <a:srgbClr val="000000"/>
                      </a:solidFill>
                    </a:uFill>
                    <a:sym typeface="Arial"/>
                  </a:rPr>
                  <a:t>250 µm aperture</a:t>
                </a:r>
              </a:p>
            </p:txBody>
          </p:sp>
          <p:sp>
            <p:nvSpPr>
              <p:cNvPr id="35" name="TextBox 10">
                <a:extLst>
                  <a:ext uri="{FF2B5EF4-FFF2-40B4-BE49-F238E27FC236}">
                    <a16:creationId xmlns:a16="http://schemas.microsoft.com/office/drawing/2014/main" id="{FF88E6C2-651A-951E-6FAA-65622416B6EA}"/>
                  </a:ext>
                </a:extLst>
              </p:cNvPr>
              <p:cNvSpPr txBox="1"/>
              <p:nvPr/>
            </p:nvSpPr>
            <p:spPr>
              <a:xfrm>
                <a:off x="53463" y="2242114"/>
                <a:ext cx="1632747" cy="41732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txBody>
              <a:bodyPr rot="0" spcFirstLastPara="1" vertOverflow="overflow" horzOverflow="overflow" vert="horz" wrap="square" lIns="71437" tIns="71437" rIns="71437" bIns="71437" numCol="1" spcCol="38100" rtlCol="0" anchor="ctr">
                <a:spAutoFit/>
              </a:bodyPr>
              <a:lstStyle/>
              <a:p>
                <a:pPr marL="81281" marR="81281" lvl="0" indent="0" algn="ctr" defTabSz="1821679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33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>
                      <a:solidFill>
                        <a:srgbClr val="000000"/>
                      </a:solidFill>
                    </a:uFill>
                    <a:sym typeface="Arial"/>
                  </a:rPr>
                  <a:t>200-500 MeV/u ions</a:t>
                </a:r>
                <a:endParaRPr kumimoji="0" lang="en-US" sz="3733" b="0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sym typeface="Arial"/>
                </a:endParaRPr>
              </a:p>
            </p:txBody>
          </p:sp>
          <p:sp>
            <p:nvSpPr>
              <p:cNvPr id="36" name="TextBox 18">
                <a:extLst>
                  <a:ext uri="{FF2B5EF4-FFF2-40B4-BE49-F238E27FC236}">
                    <a16:creationId xmlns:a16="http://schemas.microsoft.com/office/drawing/2014/main" id="{B729BE2D-C37C-30C4-8CF7-4A78B9F4B049}"/>
                  </a:ext>
                </a:extLst>
              </p:cNvPr>
              <p:cNvSpPr txBox="1"/>
              <p:nvPr/>
            </p:nvSpPr>
            <p:spPr>
              <a:xfrm>
                <a:off x="1849150" y="3386216"/>
                <a:ext cx="1000105" cy="231942"/>
              </a:xfrm>
              <a:prstGeom prst="rect">
                <a:avLst/>
              </a:prstGeom>
              <a:grpFill/>
              <a:ln w="12700" cap="flat">
                <a:noFill/>
                <a:miter lim="400000"/>
              </a:ln>
              <a:effectLst/>
              <a:sp3d/>
            </p:spPr>
            <p:txBody>
              <a:bodyPr rot="0" spcFirstLastPara="1" vertOverflow="overflow" horzOverflow="overflow" vert="horz" wrap="square" lIns="71437" tIns="71437" rIns="71437" bIns="71437" numCol="1" spcCol="38100" rtlCol="0" anchor="ctr">
                <a:spAutoFit/>
              </a:bodyPr>
              <a:lstStyle/>
              <a:p>
                <a:pPr marL="81281" marR="81281" lvl="0" indent="0" algn="ctr" defTabSz="1821679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33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DE6A10">
                        <a:lumMod val="75000"/>
                      </a:srgbClr>
                    </a:solidFill>
                    <a:effectLst/>
                    <a:uLnTx/>
                    <a:uFill>
                      <a:solidFill>
                        <a:srgbClr val="000000"/>
                      </a:solidFill>
                    </a:uFill>
                    <a:sym typeface="Arial"/>
                  </a:rPr>
                  <a:t>goniometer</a:t>
                </a:r>
              </a:p>
            </p:txBody>
          </p:sp>
          <p:cxnSp>
            <p:nvCxnSpPr>
              <p:cNvPr id="37" name="Straight Arrow Connector 8">
                <a:extLst>
                  <a:ext uri="{FF2B5EF4-FFF2-40B4-BE49-F238E27FC236}">
                    <a16:creationId xmlns:a16="http://schemas.microsoft.com/office/drawing/2014/main" id="{264F443D-CB13-A6D0-6613-C4D44E2CFCBC}"/>
                  </a:ext>
                </a:extLst>
              </p:cNvPr>
              <p:cNvCxnSpPr>
                <a:cxnSpLocks/>
                <a:stCxn id="32" idx="1"/>
              </p:cNvCxnSpPr>
              <p:nvPr/>
            </p:nvCxnSpPr>
            <p:spPr>
              <a:xfrm>
                <a:off x="100795" y="3066148"/>
                <a:ext cx="1831991" cy="11204"/>
              </a:xfrm>
              <a:prstGeom prst="straightConnector1">
                <a:avLst/>
              </a:prstGeom>
              <a:grpFill/>
              <a:ln w="381000" cap="flat">
                <a:solidFill>
                  <a:srgbClr val="00B0F0">
                    <a:alpha val="45882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p3d/>
            </p:spPr>
          </p:cxnSp>
          <p:pic>
            <p:nvPicPr>
              <p:cNvPr id="38" name="Picture 11">
                <a:extLst>
                  <a:ext uri="{FF2B5EF4-FFF2-40B4-BE49-F238E27FC236}">
                    <a16:creationId xmlns:a16="http://schemas.microsoft.com/office/drawing/2014/main" id="{0A104789-AD3E-6529-0397-8314BD75E9C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8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 rot="16200000">
                <a:off x="3665219" y="2612255"/>
                <a:ext cx="933451" cy="903238"/>
              </a:xfrm>
              <a:prstGeom prst="rect">
                <a:avLst/>
              </a:prstGeom>
              <a:grpFill/>
              <a:ln w="38100" algn="ctr">
                <a:noFill/>
                <a:miter lim="800000"/>
                <a:headEnd/>
                <a:tailEnd/>
              </a:ln>
            </p:spPr>
          </p:pic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0A317A20-66B7-2FF6-A714-C7F6FBB91291}"/>
                  </a:ext>
                </a:extLst>
              </p:cNvPr>
              <p:cNvGrpSpPr/>
              <p:nvPr/>
            </p:nvGrpSpPr>
            <p:grpSpPr>
              <a:xfrm>
                <a:off x="3049768" y="1536273"/>
                <a:ext cx="2095316" cy="1263476"/>
                <a:chOff x="4079599" y="981125"/>
                <a:chExt cx="2793754" cy="1684635"/>
              </a:xfrm>
              <a:grpFill/>
            </p:grpSpPr>
            <p:cxnSp>
              <p:nvCxnSpPr>
                <p:cNvPr id="40" name="Straight Arrow Connector 17">
                  <a:extLst>
                    <a:ext uri="{FF2B5EF4-FFF2-40B4-BE49-F238E27FC236}">
                      <a16:creationId xmlns:a16="http://schemas.microsoft.com/office/drawing/2014/main" id="{230AF483-C0E5-E3FC-7BEB-6471E46305C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5499706" y="1643127"/>
                  <a:ext cx="2421" cy="1022633"/>
                </a:xfrm>
                <a:prstGeom prst="straightConnector1">
                  <a:avLst/>
                </a:prstGeom>
                <a:grpFill/>
                <a:ln w="76200" cap="flat">
                  <a:solidFill>
                    <a:srgbClr val="00B050"/>
                  </a:solidFill>
                  <a:prstDash val="solid"/>
                  <a:round/>
                  <a:headEnd type="triangle" w="med" len="med"/>
                  <a:tailEnd type="triangle" w="med" len="med"/>
                </a:ln>
                <a:effectLst/>
                <a:sp3d/>
              </p:spPr>
            </p:cxnSp>
            <p:grpSp>
              <p:nvGrpSpPr>
                <p:cNvPr id="41" name="Group 21">
                  <a:extLst>
                    <a:ext uri="{FF2B5EF4-FFF2-40B4-BE49-F238E27FC236}">
                      <a16:creationId xmlns:a16="http://schemas.microsoft.com/office/drawing/2014/main" id="{B3330FD7-C38D-247D-DD19-5B0EA6F15B57}"/>
                    </a:ext>
                  </a:extLst>
                </p:cNvPr>
                <p:cNvGrpSpPr/>
                <p:nvPr/>
              </p:nvGrpSpPr>
              <p:grpSpPr>
                <a:xfrm>
                  <a:off x="4079599" y="981125"/>
                  <a:ext cx="2793754" cy="700456"/>
                  <a:chOff x="8546188" y="2270475"/>
                  <a:chExt cx="5587507" cy="1400911"/>
                </a:xfrm>
                <a:grpFill/>
              </p:grpSpPr>
              <p:sp>
                <p:nvSpPr>
                  <p:cNvPr id="42" name="Rectangle 22">
                    <a:extLst>
                      <a:ext uri="{FF2B5EF4-FFF2-40B4-BE49-F238E27FC236}">
                        <a16:creationId xmlns:a16="http://schemas.microsoft.com/office/drawing/2014/main" id="{9D673E32-081C-0A11-607D-6BD03CA37060}"/>
                      </a:ext>
                    </a:extLst>
                  </p:cNvPr>
                  <p:cNvSpPr/>
                  <p:nvPr/>
                </p:nvSpPr>
                <p:spPr>
                  <a:xfrm>
                    <a:off x="8546188" y="2270475"/>
                    <a:ext cx="5587507" cy="618512"/>
                  </a:xfrm>
                  <a:prstGeom prst="rect">
                    <a:avLst/>
                  </a:prstGeom>
                  <a:noFill/>
                  <a:ln w="12700" cap="flat">
                    <a:noFill/>
                    <a:prstDash val="solid"/>
                    <a:round/>
                  </a:ln>
                  <a:effectLst/>
                  <a:sp3d/>
                </p:spPr>
                <p:txBody>
                  <a:bodyPr rot="0" spcFirstLastPara="1" vertOverflow="overflow" horzOverflow="overflow" vert="horz" wrap="square" lIns="71437" tIns="71437" rIns="71437" bIns="71437" numCol="1" spcCol="38100" rtlCol="0" anchor="ctr">
                    <a:spAutoFit/>
                  </a:bodyPr>
                  <a:lstStyle/>
                  <a:p>
                    <a:pPr marL="81281" marR="81281" lvl="0" indent="0" algn="ctr" defTabSz="1821679" rtl="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3733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>
                          <a:solidFill>
                            <a:srgbClr val="000000"/>
                          </a:solidFill>
                        </a:uFill>
                        <a:sym typeface="Arial"/>
                      </a:rPr>
                      <a:t>Raman spectrometer</a:t>
                    </a:r>
                  </a:p>
                </p:txBody>
              </p:sp>
              <p:cxnSp>
                <p:nvCxnSpPr>
                  <p:cNvPr id="43" name="Straight Arrow Connector 26">
                    <a:extLst>
                      <a:ext uri="{FF2B5EF4-FFF2-40B4-BE49-F238E27FC236}">
                        <a16:creationId xmlns:a16="http://schemas.microsoft.com/office/drawing/2014/main" id="{24B53FCB-CC91-7BBF-91E5-8AFE52BD77B0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11227468" y="3306457"/>
                    <a:ext cx="2203544" cy="9804"/>
                  </a:xfrm>
                  <a:prstGeom prst="straightConnector1">
                    <a:avLst/>
                  </a:prstGeom>
                  <a:grpFill/>
                  <a:ln w="76200" cap="flat">
                    <a:solidFill>
                      <a:srgbClr val="00B050"/>
                    </a:solidFill>
                    <a:prstDash val="solid"/>
                    <a:round/>
                    <a:headEnd type="triangle" w="med" len="med"/>
                    <a:tailEnd type="triangle" w="med" len="med"/>
                  </a:ln>
                  <a:effectLst/>
                  <a:sp3d/>
                </p:spPr>
              </p:cxnSp>
              <p:sp>
                <p:nvSpPr>
                  <p:cNvPr id="44" name="Cube 28">
                    <a:extLst>
                      <a:ext uri="{FF2B5EF4-FFF2-40B4-BE49-F238E27FC236}">
                        <a16:creationId xmlns:a16="http://schemas.microsoft.com/office/drawing/2014/main" id="{E5EBC00B-5625-3F98-D522-1AA10CCC3CD4}"/>
                      </a:ext>
                    </a:extLst>
                  </p:cNvPr>
                  <p:cNvSpPr/>
                  <p:nvPr/>
                </p:nvSpPr>
                <p:spPr>
                  <a:xfrm>
                    <a:off x="10339211" y="2943278"/>
                    <a:ext cx="2098767" cy="728108"/>
                  </a:xfrm>
                  <a:prstGeom prst="cube">
                    <a:avLst/>
                  </a:prstGeom>
                  <a:grpFill/>
                  <a:ln w="12700" cap="flat">
                    <a:solidFill>
                      <a:srgbClr val="000000"/>
                    </a:solidFill>
                    <a:prstDash val="solid"/>
                    <a:round/>
                  </a:ln>
                  <a:effectLst/>
                  <a:sp3d/>
                </p:spPr>
                <p:txBody>
                  <a:bodyPr rot="0" spcFirstLastPara="1" vertOverflow="overflow" horzOverflow="overflow" vert="horz" wrap="square" lIns="71437" tIns="71437" rIns="71437" bIns="71437" numCol="1" spcCol="38100" rtlCol="0" anchor="ctr">
                    <a:spAutoFit/>
                  </a:bodyPr>
                  <a:lstStyle/>
                  <a:p>
                    <a:pPr marL="81281" marR="81281" lvl="0" indent="0" defTabSz="1821679" rtl="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>
                        <a:solidFill>
                          <a:srgbClr val="000000"/>
                        </a:solidFill>
                      </a:uFill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AB7A158-D8A9-5A03-8B5F-1027E4590CE7}"/>
                </a:ext>
              </a:extLst>
            </p:cNvPr>
            <p:cNvSpPr txBox="1"/>
            <p:nvPr/>
          </p:nvSpPr>
          <p:spPr>
            <a:xfrm>
              <a:off x="173127" y="1061545"/>
              <a:ext cx="2906227" cy="5223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121921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Setup for irradiation of DACs </a:t>
              </a:r>
            </a:p>
            <a:p>
              <a:pPr marL="0" marR="0" lvl="0" indent="0" defTabSz="121921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733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(diamond anvil cells)</a:t>
              </a:r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92CD9CDC-FE1A-4987-F0BD-D1715D5E2E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hq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t="50039"/>
            <a:stretch/>
          </p:blipFill>
          <p:spPr>
            <a:xfrm>
              <a:off x="2289232" y="3698370"/>
              <a:ext cx="3086352" cy="1162540"/>
            </a:xfrm>
            <a:prstGeom prst="rect">
              <a:avLst/>
            </a:prstGeom>
            <a:solidFill>
              <a:sysClr val="window" lastClr="FFFFFF"/>
            </a:solidFill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4F968894-7FEA-8275-02A8-07CD372E203C}"/>
                </a:ext>
              </a:extLst>
            </p:cNvPr>
            <p:cNvSpPr txBox="1"/>
            <p:nvPr/>
          </p:nvSpPr>
          <p:spPr>
            <a:xfrm>
              <a:off x="79866" y="4311308"/>
              <a:ext cx="2058279" cy="2805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121921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733" b="0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</a:rPr>
                <a:t>Beam stops in sample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7E69F933-091D-0083-4692-B8E0EA895049}"/>
              </a:ext>
            </a:extLst>
          </p:cNvPr>
          <p:cNvGrpSpPr/>
          <p:nvPr/>
        </p:nvGrpSpPr>
        <p:grpSpPr>
          <a:xfrm>
            <a:off x="58704" y="12103391"/>
            <a:ext cx="2724699" cy="1518589"/>
            <a:chOff x="58704" y="12103391"/>
            <a:chExt cx="2724699" cy="1518589"/>
          </a:xfrm>
        </p:grpSpPr>
        <p:pic>
          <p:nvPicPr>
            <p:cNvPr id="5" name="Picture 2" descr="Academic competence – the role of institutional support and student  diversity (StuFHe) : Fakultät für Erziehungswissenschaft : Universität  Hamburg">
              <a:extLst>
                <a:ext uri="{FF2B5EF4-FFF2-40B4-BE49-F238E27FC236}">
                  <a16:creationId xmlns:a16="http://schemas.microsoft.com/office/drawing/2014/main" id="{96E31B03-8C9B-5AD8-17B6-4519F8FF463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8704" y="12103391"/>
              <a:ext cx="2724699" cy="15185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0A548FD2-2F6E-F22A-9704-BB839DE1F47F}"/>
                </a:ext>
              </a:extLst>
            </p:cNvPr>
            <p:cNvSpPr txBox="1"/>
            <p:nvPr/>
          </p:nvSpPr>
          <p:spPr bwMode="auto">
            <a:xfrm>
              <a:off x="886744" y="13198774"/>
              <a:ext cx="1502976" cy="369332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wrap="none" rtlCol="0">
              <a:spAutoFit/>
            </a:bodyPr>
            <a:lstStyle/>
            <a:p>
              <a:r>
                <a:rPr lang="en-US" sz="1800"/>
                <a:t>Funded by: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13141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el 2"/>
          <p:cNvSpPr txBox="1">
            <a:spLocks/>
          </p:cNvSpPr>
          <p:nvPr/>
        </p:nvSpPr>
        <p:spPr bwMode="auto">
          <a:xfrm>
            <a:off x="3551041" y="449288"/>
            <a:ext cx="17816300" cy="981077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t">
            <a:normAutofit/>
          </a:bodyPr>
          <a:lstStyle>
            <a:lvl1pPr marL="0" marR="0" indent="0" algn="l" defTabSz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5200" b="0" i="0" u="none" strike="noStrike" cap="none" spc="0">
                <a:solidFill>
                  <a:srgbClr val="00599D"/>
                </a:solidFill>
                <a:latin typeface="+mn-lt"/>
                <a:ea typeface="+mn-ea"/>
                <a:cs typeface="+mn-cs"/>
              </a:defRPr>
            </a:lvl1pPr>
            <a:lvl2pPr marL="0" marR="0" indent="0" algn="l" defTabSz="18288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8800" b="0" i="0" u="none" strike="noStrike" cap="none" spc="0">
                <a:solidFill>
                  <a:srgbClr val="000000"/>
                </a:solidFill>
                <a:latin typeface="Calibri Light"/>
                <a:ea typeface="Calibri Light"/>
                <a:cs typeface="Calibri Light"/>
              </a:defRPr>
            </a:lvl2pPr>
            <a:lvl3pPr marL="0" marR="0" indent="0" algn="l" defTabSz="18288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8800" b="0" i="0" u="none" strike="noStrike" cap="none" spc="0">
                <a:solidFill>
                  <a:srgbClr val="000000"/>
                </a:solidFill>
                <a:latin typeface="Calibri Light"/>
                <a:ea typeface="Calibri Light"/>
                <a:cs typeface="Calibri Light"/>
              </a:defRPr>
            </a:lvl3pPr>
            <a:lvl4pPr marL="0" marR="0" indent="0" algn="l" defTabSz="18288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8800" b="0" i="0" u="none" strike="noStrike" cap="none" spc="0">
                <a:solidFill>
                  <a:srgbClr val="000000"/>
                </a:solidFill>
                <a:latin typeface="Calibri Light"/>
                <a:ea typeface="Calibri Light"/>
                <a:cs typeface="Calibri Light"/>
              </a:defRPr>
            </a:lvl4pPr>
            <a:lvl5pPr marL="0" marR="0" indent="0" algn="l" defTabSz="18288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8800" b="0" i="0" u="none" strike="noStrike" cap="none" spc="0">
                <a:solidFill>
                  <a:srgbClr val="000000"/>
                </a:solidFill>
                <a:latin typeface="Calibri Light"/>
                <a:ea typeface="Calibri Light"/>
                <a:cs typeface="Calibri Light"/>
              </a:defRPr>
            </a:lvl5pPr>
            <a:lvl6pPr marL="0" marR="0" indent="0" algn="l" defTabSz="18288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8800" b="0" i="0" u="none" strike="noStrike" cap="none" spc="0">
                <a:solidFill>
                  <a:srgbClr val="000000"/>
                </a:solidFill>
                <a:latin typeface="Calibri Light"/>
                <a:ea typeface="Calibri Light"/>
                <a:cs typeface="Calibri Light"/>
              </a:defRPr>
            </a:lvl6pPr>
            <a:lvl7pPr marL="0" marR="0" indent="0" algn="l" defTabSz="18288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8800" b="0" i="0" u="none" strike="noStrike" cap="none" spc="0">
                <a:solidFill>
                  <a:srgbClr val="000000"/>
                </a:solidFill>
                <a:latin typeface="Calibri Light"/>
                <a:ea typeface="Calibri Light"/>
                <a:cs typeface="Calibri Light"/>
              </a:defRPr>
            </a:lvl7pPr>
            <a:lvl8pPr marL="0" marR="0" indent="0" algn="l" defTabSz="18288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8800" b="0" i="0" u="none" strike="noStrike" cap="none" spc="0">
                <a:solidFill>
                  <a:srgbClr val="000000"/>
                </a:solidFill>
                <a:latin typeface="Calibri Light"/>
                <a:ea typeface="Calibri Light"/>
                <a:cs typeface="Calibri Light"/>
              </a:defRPr>
            </a:lvl8pPr>
            <a:lvl9pPr marL="0" marR="0" indent="0" algn="l" defTabSz="18288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8800" b="0" i="0" u="none" strike="noStrike" cap="none" spc="0">
                <a:solidFill>
                  <a:srgbClr val="000000"/>
                </a:solidFill>
                <a:latin typeface="Calibri Light"/>
                <a:ea typeface="Calibri Light"/>
                <a:cs typeface="Calibri Light"/>
              </a:defRPr>
            </a:lvl9pPr>
          </a:lstStyle>
          <a:p>
            <a:r>
              <a:rPr lang="de-DE" dirty="0" smtClean="0">
                <a:solidFill>
                  <a:schemeClr val="tx1"/>
                </a:solidFill>
              </a:rPr>
              <a:t>in S-FRS: </a:t>
            </a:r>
            <a:r>
              <a:rPr lang="de-DE" dirty="0" err="1" smtClean="0">
                <a:solidFill>
                  <a:schemeClr val="tx1"/>
                </a:solidFill>
              </a:rPr>
              <a:t>setup</a:t>
            </a:r>
            <a:endParaRPr lang="de-DE" dirty="0">
              <a:solidFill>
                <a:schemeClr val="tx1"/>
              </a:solidFill>
            </a:endParaRPr>
          </a:p>
        </p:txBody>
      </p:sp>
      <p:pic>
        <p:nvPicPr>
          <p:cNvPr id="35" name="Grafik 3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648" y="17240"/>
            <a:ext cx="3204806" cy="18002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1FC3B5-4A35-F2B1-C3E4-3451A2DFAF31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DE" smtClean="0"/>
              <a:t>8</a:t>
            </a:fld>
            <a:endParaRPr lang="en-DE"/>
          </a:p>
        </p:txBody>
      </p:sp>
      <p:pic>
        <p:nvPicPr>
          <p:cNvPr id="28" name="Grafik 1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681" y="4665169"/>
            <a:ext cx="20033666" cy="8673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llipse 2"/>
          <p:cNvSpPr/>
          <p:nvPr/>
        </p:nvSpPr>
        <p:spPr bwMode="auto">
          <a:xfrm>
            <a:off x="14433455" y="9139928"/>
            <a:ext cx="1811338" cy="1728192"/>
          </a:xfrm>
          <a:prstGeom prst="ellipse">
            <a:avLst/>
          </a:prstGeom>
          <a:noFill/>
          <a:ln w="44450" cap="flat">
            <a:solidFill>
              <a:srgbClr val="FFFF00"/>
            </a:solidFill>
            <a:prstDash val="solid"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6" name="Rectangle 7">
            <a:extLst>
              <a:ext uri="{FF2B5EF4-FFF2-40B4-BE49-F238E27FC236}">
                <a16:creationId xmlns:a16="http://schemas.microsoft.com/office/drawing/2014/main" id="{82754EB7-0F5A-2BA4-C480-C6EA3D995633}"/>
              </a:ext>
            </a:extLst>
          </p:cNvPr>
          <p:cNvSpPr/>
          <p:nvPr/>
        </p:nvSpPr>
        <p:spPr>
          <a:xfrm>
            <a:off x="3833490" y="1952337"/>
            <a:ext cx="9361040" cy="378565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wrap="square">
            <a:spAutoFit/>
          </a:bodyPr>
          <a:lstStyle/>
          <a:p>
            <a:pPr marL="0"/>
            <a:r>
              <a:rPr lang="en-GB" sz="4000" b="1" dirty="0" smtClean="0">
                <a:solidFill>
                  <a:schemeClr val="bg1"/>
                </a:solidFill>
              </a:rPr>
              <a:t>BIOMAT setup:</a:t>
            </a:r>
            <a:endParaRPr lang="en-GB" sz="4000" dirty="0" smtClean="0">
              <a:solidFill>
                <a:schemeClr val="bg1"/>
              </a:solidFill>
            </a:endParaRPr>
          </a:p>
          <a:p>
            <a:pPr marL="742950" indent="-742950">
              <a:buFont typeface="+mj-lt"/>
              <a:buAutoNum type="arabicPeriod"/>
            </a:pPr>
            <a:r>
              <a:rPr lang="en-GB" sz="4000" dirty="0">
                <a:solidFill>
                  <a:schemeClr val="bg1"/>
                </a:solidFill>
              </a:rPr>
              <a:t>B</a:t>
            </a:r>
            <a:r>
              <a:rPr lang="en-GB" sz="4000" dirty="0" smtClean="0">
                <a:solidFill>
                  <a:schemeClr val="bg1"/>
                </a:solidFill>
              </a:rPr>
              <a:t>eamline </a:t>
            </a:r>
            <a:r>
              <a:rPr lang="en-GB" sz="4000" dirty="0">
                <a:solidFill>
                  <a:schemeClr val="bg1"/>
                </a:solidFill>
              </a:rPr>
              <a:t>with </a:t>
            </a:r>
            <a:r>
              <a:rPr lang="en-GB" sz="4000" dirty="0" smtClean="0">
                <a:solidFill>
                  <a:schemeClr val="bg1"/>
                </a:solidFill>
              </a:rPr>
              <a:t>2 </a:t>
            </a:r>
            <a:r>
              <a:rPr lang="en-GB" sz="4000" dirty="0">
                <a:solidFill>
                  <a:schemeClr val="bg1"/>
                </a:solidFill>
              </a:rPr>
              <a:t>diagnostic chambers </a:t>
            </a:r>
            <a:r>
              <a:rPr lang="en-GB" sz="4000" dirty="0" smtClean="0">
                <a:solidFill>
                  <a:schemeClr val="bg1"/>
                </a:solidFill>
              </a:rPr>
              <a:t>(originally planned for APPA)</a:t>
            </a:r>
          </a:p>
          <a:p>
            <a:pPr marL="742950" indent="-742950">
              <a:buFont typeface="+mj-lt"/>
              <a:buAutoNum type="arabicPeriod"/>
            </a:pPr>
            <a:r>
              <a:rPr lang="en-GB" sz="4000" dirty="0" smtClean="0">
                <a:solidFill>
                  <a:schemeClr val="bg1"/>
                </a:solidFill>
              </a:rPr>
              <a:t>BIO and MAT irradiation setups</a:t>
            </a:r>
          </a:p>
          <a:p>
            <a:pPr marL="742950" indent="-742950">
              <a:buFont typeface="+mj-lt"/>
              <a:buAutoNum type="arabicPeriod"/>
            </a:pPr>
            <a:r>
              <a:rPr lang="en-GB" sz="4000" dirty="0" smtClean="0">
                <a:solidFill>
                  <a:schemeClr val="bg1"/>
                </a:solidFill>
              </a:rPr>
              <a:t>Beam dump</a:t>
            </a:r>
          </a:p>
        </p:txBody>
      </p:sp>
      <p:sp>
        <p:nvSpPr>
          <p:cNvPr id="60" name="Ellipse 59"/>
          <p:cNvSpPr/>
          <p:nvPr/>
        </p:nvSpPr>
        <p:spPr bwMode="auto">
          <a:xfrm>
            <a:off x="10607824" y="9139928"/>
            <a:ext cx="3805285" cy="1728192"/>
          </a:xfrm>
          <a:prstGeom prst="ellipse">
            <a:avLst/>
          </a:prstGeom>
          <a:noFill/>
          <a:ln w="44450" cap="flat">
            <a:solidFill>
              <a:srgbClr val="FFC000"/>
            </a:solidFill>
            <a:prstDash val="solid"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2" name="Gruppieren 11"/>
          <p:cNvGrpSpPr/>
          <p:nvPr/>
        </p:nvGrpSpPr>
        <p:grpSpPr>
          <a:xfrm>
            <a:off x="13961696" y="370275"/>
            <a:ext cx="9780485" cy="8769653"/>
            <a:chOff x="13961696" y="370275"/>
            <a:chExt cx="9780485" cy="8769653"/>
          </a:xfrm>
        </p:grpSpPr>
        <p:grpSp>
          <p:nvGrpSpPr>
            <p:cNvPr id="2" name="Gruppieren 1"/>
            <p:cNvGrpSpPr/>
            <p:nvPr/>
          </p:nvGrpSpPr>
          <p:grpSpPr>
            <a:xfrm>
              <a:off x="13961696" y="370275"/>
              <a:ext cx="9780485" cy="5663117"/>
              <a:chOff x="13961696" y="370275"/>
              <a:chExt cx="9780485" cy="5663117"/>
            </a:xfrm>
          </p:grpSpPr>
          <p:grpSp>
            <p:nvGrpSpPr>
              <p:cNvPr id="43" name="Gruppieren 42"/>
              <p:cNvGrpSpPr/>
              <p:nvPr/>
            </p:nvGrpSpPr>
            <p:grpSpPr>
              <a:xfrm>
                <a:off x="13961696" y="370275"/>
                <a:ext cx="9780485" cy="5663117"/>
                <a:chOff x="2974976" y="7963635"/>
                <a:chExt cx="7994023" cy="4799021"/>
              </a:xfrm>
            </p:grpSpPr>
            <p:pic>
              <p:nvPicPr>
                <p:cNvPr id="45" name="Grafik 12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974976" y="7963635"/>
                  <a:ext cx="7994023" cy="479902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46" name="Textfeld 45"/>
                <p:cNvSpPr txBox="1"/>
                <p:nvPr/>
              </p:nvSpPr>
              <p:spPr bwMode="auto">
                <a:xfrm>
                  <a:off x="5927304" y="8331259"/>
                  <a:ext cx="2592288" cy="830997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de-DE" sz="2400" dirty="0" err="1">
                      <a:solidFill>
                        <a:schemeClr val="bg1"/>
                      </a:solidFill>
                    </a:rPr>
                    <a:t>Robotic</a:t>
                  </a:r>
                  <a:r>
                    <a:rPr lang="de-DE" sz="2400" dirty="0">
                      <a:solidFill>
                        <a:schemeClr val="bg1"/>
                      </a:solidFill>
                    </a:rPr>
                    <a:t> arm </a:t>
                  </a:r>
                  <a:r>
                    <a:rPr lang="de-DE" sz="2400" dirty="0" err="1">
                      <a:solidFill>
                        <a:schemeClr val="bg1"/>
                      </a:solidFill>
                    </a:rPr>
                    <a:t>with</a:t>
                  </a:r>
                  <a:r>
                    <a:rPr lang="de-DE" sz="2400" dirty="0">
                      <a:solidFill>
                        <a:schemeClr val="bg1"/>
                      </a:solidFill>
                    </a:rPr>
                    <a:t> </a:t>
                  </a:r>
                  <a:r>
                    <a:rPr lang="de-DE" sz="2400" dirty="0" err="1">
                      <a:solidFill>
                        <a:schemeClr val="bg1"/>
                      </a:solidFill>
                    </a:rPr>
                    <a:t>magazine</a:t>
                  </a:r>
                  <a:endParaRPr lang="de-DE" sz="2400" dirty="0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49" name="Textfeld 48"/>
              <p:cNvSpPr txBox="1"/>
              <p:nvPr/>
            </p:nvSpPr>
            <p:spPr bwMode="auto">
              <a:xfrm>
                <a:off x="16986642" y="4464893"/>
                <a:ext cx="6438606" cy="138499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4200" dirty="0">
                    <a:solidFill>
                      <a:srgbClr val="FFFF00"/>
                    </a:solidFill>
                  </a:rPr>
                  <a:t>(BIO</a:t>
                </a:r>
                <a:r>
                  <a:rPr lang="de-DE" sz="4200" dirty="0" smtClean="0">
                    <a:solidFill>
                      <a:srgbClr val="FFFF00"/>
                    </a:solidFill>
                  </a:rPr>
                  <a:t>)</a:t>
                </a:r>
              </a:p>
              <a:p>
                <a:pPr algn="ctr"/>
                <a:r>
                  <a:rPr lang="de-DE" sz="4200" dirty="0" smtClean="0">
                    <a:solidFill>
                      <a:srgbClr val="FFFF00"/>
                    </a:solidFill>
                  </a:rPr>
                  <a:t>„</a:t>
                </a:r>
                <a:r>
                  <a:rPr lang="de-DE" sz="4200" i="1" dirty="0" err="1" smtClean="0">
                    <a:solidFill>
                      <a:srgbClr val="FFFF00"/>
                    </a:solidFill>
                  </a:rPr>
                  <a:t>Radiactive</a:t>
                </a:r>
                <a:r>
                  <a:rPr lang="de-DE" sz="4200" i="1" dirty="0" smtClean="0">
                    <a:solidFill>
                      <a:srgbClr val="FFFF00"/>
                    </a:solidFill>
                  </a:rPr>
                  <a:t> </a:t>
                </a:r>
                <a:r>
                  <a:rPr lang="de-DE" sz="4200" i="1" dirty="0" err="1" smtClean="0">
                    <a:solidFill>
                      <a:srgbClr val="FFFF00"/>
                    </a:solidFill>
                  </a:rPr>
                  <a:t>beams</a:t>
                </a:r>
                <a:r>
                  <a:rPr lang="de-DE" sz="4200" i="1" dirty="0" smtClean="0">
                    <a:solidFill>
                      <a:srgbClr val="FFFF00"/>
                    </a:solidFill>
                  </a:rPr>
                  <a:t>“</a:t>
                </a:r>
              </a:p>
            </p:txBody>
          </p:sp>
        </p:grpSp>
        <p:cxnSp>
          <p:nvCxnSpPr>
            <p:cNvPr id="7" name="Gerade Verbindung mit Pfeil 6"/>
            <p:cNvCxnSpPr/>
            <p:nvPr/>
          </p:nvCxnSpPr>
          <p:spPr bwMode="auto">
            <a:xfrm flipV="1">
              <a:off x="15559573" y="4632446"/>
              <a:ext cx="1889011" cy="4507482"/>
            </a:xfrm>
            <a:prstGeom prst="straightConnector1">
              <a:avLst/>
            </a:prstGeom>
            <a:noFill/>
            <a:ln w="44450" cap="flat">
              <a:solidFill>
                <a:srgbClr val="FFFF00"/>
              </a:solidFill>
              <a:prstDash val="solid"/>
              <a:round/>
              <a:tailEnd type="triangle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sp>
        <p:nvSpPr>
          <p:cNvPr id="62" name="Ellipse 61"/>
          <p:cNvSpPr/>
          <p:nvPr/>
        </p:nvSpPr>
        <p:spPr bwMode="auto">
          <a:xfrm>
            <a:off x="16224449" y="9182523"/>
            <a:ext cx="1224135" cy="1728192"/>
          </a:xfrm>
          <a:prstGeom prst="ellipse">
            <a:avLst/>
          </a:prstGeom>
          <a:noFill/>
          <a:ln w="44450" cap="flat">
            <a:solidFill>
              <a:srgbClr val="FFC000"/>
            </a:solidFill>
            <a:prstDash val="solid"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4" name="Gruppieren 13"/>
          <p:cNvGrpSpPr/>
          <p:nvPr/>
        </p:nvGrpSpPr>
        <p:grpSpPr>
          <a:xfrm>
            <a:off x="3767064" y="377280"/>
            <a:ext cx="11091779" cy="8928992"/>
            <a:chOff x="4376754" y="370275"/>
            <a:chExt cx="11091779" cy="8928992"/>
          </a:xfrm>
        </p:grpSpPr>
        <p:grpSp>
          <p:nvGrpSpPr>
            <p:cNvPr id="5" name="Gruppieren 4"/>
            <p:cNvGrpSpPr/>
            <p:nvPr/>
          </p:nvGrpSpPr>
          <p:grpSpPr>
            <a:xfrm>
              <a:off x="4376754" y="370275"/>
              <a:ext cx="9584942" cy="5663117"/>
              <a:chOff x="4376754" y="370275"/>
              <a:chExt cx="9584942" cy="5663117"/>
            </a:xfrm>
          </p:grpSpPr>
          <p:pic>
            <p:nvPicPr>
              <p:cNvPr id="51" name="Grafik 9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76754" y="370275"/>
                <a:ext cx="9584942" cy="566311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7" name="Textfeld 46"/>
              <p:cNvSpPr txBox="1"/>
              <p:nvPr/>
            </p:nvSpPr>
            <p:spPr bwMode="auto">
              <a:xfrm>
                <a:off x="4736794" y="4241864"/>
                <a:ext cx="4425864" cy="138499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wrap="square" rtlCol="0">
                <a:spAutoFit/>
              </a:bodyPr>
              <a:lstStyle/>
              <a:p>
                <a:r>
                  <a:rPr lang="de-DE" sz="4200" dirty="0" smtClean="0">
                    <a:solidFill>
                      <a:srgbClr val="FFFF00"/>
                    </a:solidFill>
                  </a:rPr>
                  <a:t>(MAT)</a:t>
                </a:r>
              </a:p>
              <a:p>
                <a:r>
                  <a:rPr lang="de-DE" sz="4200" dirty="0" smtClean="0">
                    <a:solidFill>
                      <a:srgbClr val="FFFF00"/>
                    </a:solidFill>
                  </a:rPr>
                  <a:t>„</a:t>
                </a:r>
                <a:r>
                  <a:rPr lang="de-DE" sz="4200" i="1" dirty="0" smtClean="0">
                    <a:solidFill>
                      <a:srgbClr val="FFFF00"/>
                    </a:solidFill>
                  </a:rPr>
                  <a:t>High-</a:t>
                </a:r>
                <a:r>
                  <a:rPr lang="de-DE" sz="4200" i="1" dirty="0" err="1" smtClean="0">
                    <a:solidFill>
                      <a:srgbClr val="FFFF00"/>
                    </a:solidFill>
                  </a:rPr>
                  <a:t>pressure</a:t>
                </a:r>
                <a:r>
                  <a:rPr lang="de-DE" sz="4200" i="1" dirty="0" smtClean="0">
                    <a:solidFill>
                      <a:srgbClr val="FFFF00"/>
                    </a:solidFill>
                  </a:rPr>
                  <a:t>“</a:t>
                </a:r>
              </a:p>
            </p:txBody>
          </p:sp>
        </p:grpSp>
        <p:cxnSp>
          <p:nvCxnSpPr>
            <p:cNvPr id="53" name="Gerade Verbindung mit Pfeil 52"/>
            <p:cNvCxnSpPr/>
            <p:nvPr/>
          </p:nvCxnSpPr>
          <p:spPr bwMode="auto">
            <a:xfrm flipH="1" flipV="1">
              <a:off x="10137395" y="4529896"/>
              <a:ext cx="5331138" cy="4769371"/>
            </a:xfrm>
            <a:prstGeom prst="straightConnector1">
              <a:avLst/>
            </a:prstGeom>
            <a:noFill/>
            <a:ln w="44450" cap="flat">
              <a:solidFill>
                <a:srgbClr val="FFFF00"/>
              </a:solidFill>
              <a:prstDash val="solid"/>
              <a:round/>
              <a:tailEnd type="triangle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sp>
        <p:nvSpPr>
          <p:cNvPr id="64" name="TextBox 7">
            <a:extLst>
              <a:ext uri="{FF2B5EF4-FFF2-40B4-BE49-F238E27FC236}">
                <a16:creationId xmlns:a16="http://schemas.microsoft.com/office/drawing/2014/main" id="{09B3C202-86AC-7DD3-393E-1E3E8DA402BA}"/>
              </a:ext>
            </a:extLst>
          </p:cNvPr>
          <p:cNvSpPr txBox="1"/>
          <p:nvPr/>
        </p:nvSpPr>
        <p:spPr bwMode="auto">
          <a:xfrm>
            <a:off x="2254896" y="3511367"/>
            <a:ext cx="20378264" cy="255454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wrap="square" lIns="91440" tIns="45720" rIns="91440" bIns="45720" rtlCol="0" anchor="t">
            <a:spAutoFit/>
          </a:bodyPr>
          <a:lstStyle/>
          <a:p>
            <a:endParaRPr lang="en-US" sz="4000" dirty="0" smtClean="0"/>
          </a:p>
          <a:p>
            <a:r>
              <a:rPr lang="en-US" sz="4000" dirty="0" smtClean="0"/>
              <a:t>BIOMAT</a:t>
            </a:r>
            <a:endParaRPr lang="en-US" sz="4000" dirty="0"/>
          </a:p>
          <a:p>
            <a:pPr marL="652780" lvl="1" indent="-571500">
              <a:buFont typeface="Wingdings" panose="05000000000000000000" pitchFamily="2" charset="2"/>
              <a:buChar char="Ø"/>
            </a:pPr>
            <a:r>
              <a:rPr lang="en-US" sz="4000" dirty="0"/>
              <a:t>T</a:t>
            </a:r>
            <a:r>
              <a:rPr lang="en-US" sz="4000" dirty="0" smtClean="0"/>
              <a:t>he </a:t>
            </a:r>
            <a:r>
              <a:rPr lang="en-US" sz="4000" dirty="0"/>
              <a:t>science case </a:t>
            </a:r>
            <a:r>
              <a:rPr lang="en-US" sz="4000" dirty="0" smtClean="0"/>
              <a:t>was </a:t>
            </a:r>
            <a:r>
              <a:rPr lang="en-US" sz="4000" dirty="0"/>
              <a:t>presented in a detailed form to ECE and </a:t>
            </a:r>
            <a:r>
              <a:rPr lang="en-US" sz="4000" dirty="0" smtClean="0"/>
              <a:t>JSC in 2023 and 2024</a:t>
            </a:r>
          </a:p>
          <a:p>
            <a:pPr lvl="1" indent="0"/>
            <a:endParaRPr lang="en-US" sz="4000" dirty="0" smtClean="0"/>
          </a:p>
        </p:txBody>
      </p:sp>
    </p:spTree>
    <p:extLst>
      <p:ext uri="{BB962C8B-B14F-4D97-AF65-F5344CB8AC3E}">
        <p14:creationId xmlns:p14="http://schemas.microsoft.com/office/powerpoint/2010/main" val="1222645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6" grpId="0" animBg="1"/>
      <p:bldP spid="60" grpId="0" animBg="1"/>
      <p:bldP spid="62" grpId="0" animBg="1"/>
      <p:bldP spid="6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3551041" y="374648"/>
            <a:ext cx="17816300" cy="981077"/>
          </a:xfrm>
        </p:spPr>
        <p:txBody>
          <a:bodyPr>
            <a:normAutofit/>
          </a:bodyPr>
          <a:lstStyle/>
          <a:p>
            <a:r>
              <a:rPr lang="de-DE" dirty="0">
                <a:solidFill>
                  <a:schemeClr val="tx1"/>
                </a:solidFill>
              </a:rPr>
              <a:t>in FS</a:t>
            </a:r>
            <a:r>
              <a:rPr lang="de-DE" dirty="0" smtClean="0">
                <a:solidFill>
                  <a:schemeClr val="tx1"/>
                </a:solidFill>
              </a:rPr>
              <a:t>+ in CBM cave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348" name="Slide Number"/>
          <p:cNvSpPr txBox="1">
            <a:spLocks noGrp="1"/>
          </p:cNvSpPr>
          <p:nvPr>
            <p:ph type="sldNum" sz="quarter" idx="2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fld id="{86CB4B4D-7CA3-9044-876B-883B54F8677D}" type="slidenum">
              <a:rPr/>
              <a:t>9</a:t>
            </a:fld>
            <a:endParaRPr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8" y="17240"/>
            <a:ext cx="3204806" cy="1800200"/>
          </a:xfrm>
          <a:prstGeom prst="rect">
            <a:avLst/>
          </a:prstGeom>
        </p:spPr>
      </p:pic>
      <p:pic>
        <p:nvPicPr>
          <p:cNvPr id="25" name="Grafik 2">
            <a:extLst>
              <a:ext uri="{FF2B5EF4-FFF2-40B4-BE49-F238E27FC236}">
                <a16:creationId xmlns:a16="http://schemas.microsoft.com/office/drawing/2014/main" id="{786C6A43-B3A6-ED95-3C8C-26EB136256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535"/>
          <a:stretch/>
        </p:blipFill>
        <p:spPr>
          <a:xfrm>
            <a:off x="1030760" y="2681536"/>
            <a:ext cx="20564462" cy="9797158"/>
          </a:xfrm>
          <a:prstGeom prst="rect">
            <a:avLst/>
          </a:prstGeom>
        </p:spPr>
      </p:pic>
      <p:pic>
        <p:nvPicPr>
          <p:cNvPr id="27" name="Picture 2" descr="GSI - Compressed Baryonic Matter">
            <a:extLst>
              <a:ext uri="{FF2B5EF4-FFF2-40B4-BE49-F238E27FC236}">
                <a16:creationId xmlns:a16="http://schemas.microsoft.com/office/drawing/2014/main" id="{EC6F01F0-B63B-B183-8484-1221E92C74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13080" y="2393504"/>
            <a:ext cx="1296144" cy="1751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ESA-logo-and-wordmark – ESA Blog Navigator">
            <a:extLst>
              <a:ext uri="{FF2B5EF4-FFF2-40B4-BE49-F238E27FC236}">
                <a16:creationId xmlns:a16="http://schemas.microsoft.com/office/drawing/2014/main" id="{84BE4DD5-B5A0-6989-FB34-50642ED4FE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76976" y="6713984"/>
            <a:ext cx="2585844" cy="1939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>
            <a:extLst>
              <a:ext uri="{FF2B5EF4-FFF2-40B4-BE49-F238E27FC236}">
                <a16:creationId xmlns:a16="http://schemas.microsoft.com/office/drawing/2014/main" id="{2B19F695-0B53-FED4-2517-C39C3B9088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26686" y="8836877"/>
            <a:ext cx="2274481" cy="2180070"/>
          </a:xfrm>
          <a:prstGeom prst="rect">
            <a:avLst/>
          </a:prstGeom>
        </p:spPr>
      </p:pic>
      <p:pic>
        <p:nvPicPr>
          <p:cNvPr id="30" name="Grafik 6">
            <a:extLst>
              <a:ext uri="{FF2B5EF4-FFF2-40B4-BE49-F238E27FC236}">
                <a16:creationId xmlns:a16="http://schemas.microsoft.com/office/drawing/2014/main" id="{69AB8A30-B96A-0222-D736-10AF54B935E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38182" b="37818"/>
          <a:stretch/>
        </p:blipFill>
        <p:spPr bwMode="auto">
          <a:xfrm>
            <a:off x="16728504" y="11200456"/>
            <a:ext cx="7148239" cy="10213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Picture 6">
            <a:extLst>
              <a:ext uri="{FF2B5EF4-FFF2-40B4-BE49-F238E27FC236}">
                <a16:creationId xmlns:a16="http://schemas.microsoft.com/office/drawing/2014/main" id="{19F61261-060B-2E49-86D6-4000A8906D7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 bwMode="auto">
          <a:xfrm>
            <a:off x="21178346" y="5095921"/>
            <a:ext cx="2448271" cy="1181924"/>
          </a:xfrm>
          <a:prstGeom prst="rect">
            <a:avLst/>
          </a:prstGeom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35A48B63-0FAE-EA28-4FB8-63B350429DC6}"/>
              </a:ext>
            </a:extLst>
          </p:cNvPr>
          <p:cNvSpPr txBox="1"/>
          <p:nvPr/>
        </p:nvSpPr>
        <p:spPr bwMode="auto">
          <a:xfrm>
            <a:off x="11975976" y="6298485"/>
            <a:ext cx="24817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 defTabSz="1219215" rtl="0"/>
            <a:r>
              <a:rPr lang="en-GB" sz="4800" kern="1200" dirty="0">
                <a:solidFill>
                  <a:srgbClr val="FFFF00"/>
                </a:solidFill>
                <a:latin typeface="Arial"/>
              </a:rPr>
              <a:t>BIOMAT</a:t>
            </a:r>
          </a:p>
        </p:txBody>
      </p:sp>
      <p:sp>
        <p:nvSpPr>
          <p:cNvPr id="14" name="Oval 8">
            <a:extLst>
              <a:ext uri="{FF2B5EF4-FFF2-40B4-BE49-F238E27FC236}">
                <a16:creationId xmlns:a16="http://schemas.microsoft.com/office/drawing/2014/main" id="{AE3A66DA-FC9C-2829-F77B-C2E08C3BF9AE}"/>
              </a:ext>
            </a:extLst>
          </p:cNvPr>
          <p:cNvSpPr/>
          <p:nvPr/>
        </p:nvSpPr>
        <p:spPr bwMode="auto">
          <a:xfrm rot="6279490">
            <a:off x="11374629" y="6307959"/>
            <a:ext cx="1634743" cy="3425131"/>
          </a:xfrm>
          <a:prstGeom prst="ellipse">
            <a:avLst/>
          </a:prstGeom>
          <a:noFill/>
          <a:ln w="63500" cap="flat">
            <a:solidFill>
              <a:srgbClr val="FFFF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81281" marR="81281" defTabSz="1821679" rtl="0" hangingPunct="0"/>
            <a:endParaRPr lang="en-US" kern="1200">
              <a:uFill>
                <a:solidFill>
                  <a:srgbClr val="000000"/>
                </a:solidFill>
              </a:uFill>
              <a:latin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72913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Whit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>
    <a:spDef>
      <a:spPr bwMode="auto">
        <a:prstGeom prst="rect">
          <a:avLst/>
        </a:prstGeom>
        <a:solidFill>
          <a:srgbClr val="C6E6E9"/>
        </a:solidFill>
        <a:ln w="12700" cap="flat">
          <a:solidFill>
            <a:srgbClr val="000000"/>
          </a:solidFill>
          <a:prstDash val="solid"/>
          <a:round/>
        </a:ln>
      </a:spPr>
      <a:bodyPr/>
      <a:lstStyle/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 bwMode="auto">
        <a:prstGeom prst="rect">
          <a:avLst/>
        </a:prstGeom>
        <a:noFill/>
        <a:ln w="12700" cap="flat">
          <a:solidFill>
            <a:srgbClr val="000000"/>
          </a:solidFill>
          <a:prstDash val="solid"/>
          <a:round/>
        </a:ln>
      </a:spPr>
      <a:bodyPr/>
      <a:lstStyle/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 bwMode="auto">
        <a:prstGeom prst="rect">
          <a:avLst/>
        </a:prstGeom>
        <a:noFill/>
        <a:ln w="12700" cap="flat">
          <a:noFill/>
          <a:miter lim="400000"/>
        </a:ln>
      </a:spPr>
      <a:bodyPr/>
      <a:lstStyle/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FAIR">
  <a:themeElements>
    <a:clrScheme name="Benutzerdefiniertes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enutzerdefiniertes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enutzerdefiniertes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C6E6E9"/>
        </a:solidFill>
        <a:ln w="9525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57799" marR="57799" indent="0" algn="l" defTabSz="1295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9525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57799" marR="57799" indent="0" algn="l" defTabSz="1295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4.xml><?xml version="1.0" encoding="utf-8"?>
<a:theme xmlns:a="http://schemas.openxmlformats.org/drawingml/2006/main" name="1_FAIR">
  <a:themeElements>
    <a:clrScheme name="Benutzerdefiniertes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enutzerdefiniertes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enutzerdefiniertes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fair-gsi-folienmaster_2017_onering">
  <a:themeElements>
    <a:clrScheme name="Benutzerdefiniert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66666"/>
      </a:hlink>
      <a:folHlink>
        <a:srgbClr val="800080"/>
      </a:folHlink>
    </a:clrScheme>
    <a:fontScheme name="Office Klassisch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DBB63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t"/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äsentation5" id="{3AECD3E1-8DA4-BA48-8C52-0C39CC25DCAC}" vid="{10909A78-EA76-4346-92A8-E04EFC56BD02}"/>
    </a:ext>
  </a:extLst>
</a:theme>
</file>

<file path=ppt/theme/theme6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White">
    <a:dk1>
      <a:srgbClr val="000000"/>
    </a:dk1>
    <a:lt1>
      <a:srgbClr val="FFFFFF"/>
    </a:lt1>
    <a:dk2>
      <a:srgbClr val="53585F"/>
    </a:dk2>
    <a:lt2>
      <a:srgbClr val="DCDEE0"/>
    </a:lt2>
    <a:accent1>
      <a:srgbClr val="0365C0"/>
    </a:accent1>
    <a:accent2>
      <a:srgbClr val="00882B"/>
    </a:accent2>
    <a:accent3>
      <a:srgbClr val="DCBD23"/>
    </a:accent3>
    <a:accent4>
      <a:srgbClr val="DE6A10"/>
    </a:accent4>
    <a:accent5>
      <a:srgbClr val="C82506"/>
    </a:accent5>
    <a:accent6>
      <a:srgbClr val="773F9B"/>
    </a:accent6>
    <a:hlink>
      <a:srgbClr val="0000FF"/>
    </a:hlink>
    <a:folHlink>
      <a:srgbClr val="FF00FF"/>
    </a:folHlink>
  </a:clrScheme>
  <a:fontScheme name="White">
    <a:majorFont>
      <a:latin typeface="Arial"/>
      <a:ea typeface="Arial"/>
      <a:cs typeface="Arial"/>
    </a:majorFont>
    <a:minorFont>
      <a:latin typeface="Arial"/>
      <a:ea typeface="Arial"/>
      <a:cs typeface="Arial"/>
    </a:minorFont>
  </a:fontScheme>
  <a:fmtScheme name="Whit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29999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4999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/>
      </a:effectStyle>
      <a:effectStyle>
        <a:effectLst>
          <a:outerShdw blurRad="50800" dist="12700" rotWithShape="0">
            <a:srgbClr val="000000">
              <a:alpha val="50000"/>
            </a:srgbClr>
          </a:outerShdw>
        </a:effectLst>
      </a:effectStyle>
      <a:effectStyle>
        <a:effectLst>
          <a:outerShdw blurRad="38100" dist="25400" dir="5400000" rotWithShape="0">
            <a:srgbClr val="000000">
              <a:alpha val="50000"/>
            </a:srgbClr>
          </a:outerShdw>
        </a:effectLst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White">
    <a:dk1>
      <a:srgbClr val="000000"/>
    </a:dk1>
    <a:lt1>
      <a:srgbClr val="FFFFFF"/>
    </a:lt1>
    <a:dk2>
      <a:srgbClr val="53585F"/>
    </a:dk2>
    <a:lt2>
      <a:srgbClr val="DCDEE0"/>
    </a:lt2>
    <a:accent1>
      <a:srgbClr val="0365C0"/>
    </a:accent1>
    <a:accent2>
      <a:srgbClr val="00882B"/>
    </a:accent2>
    <a:accent3>
      <a:srgbClr val="DCBD23"/>
    </a:accent3>
    <a:accent4>
      <a:srgbClr val="DE6A10"/>
    </a:accent4>
    <a:accent5>
      <a:srgbClr val="C82506"/>
    </a:accent5>
    <a:accent6>
      <a:srgbClr val="773F9B"/>
    </a:accent6>
    <a:hlink>
      <a:srgbClr val="0000FF"/>
    </a:hlink>
    <a:folHlink>
      <a:srgbClr val="FF00FF"/>
    </a:folHlink>
  </a:clrScheme>
  <a:fontScheme name="White">
    <a:majorFont>
      <a:latin typeface="Arial"/>
      <a:ea typeface="Arial"/>
      <a:cs typeface="Arial"/>
    </a:majorFont>
    <a:minorFont>
      <a:latin typeface="Arial"/>
      <a:ea typeface="Arial"/>
      <a:cs typeface="Arial"/>
    </a:minorFont>
  </a:fontScheme>
  <a:fmtScheme name="Whit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29999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4999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/>
      </a:effectStyle>
      <a:effectStyle>
        <a:effectLst>
          <a:outerShdw blurRad="63500" dist="12700" rotWithShape="0">
            <a:srgbClr val="000000">
              <a:alpha val="50000"/>
            </a:srgbClr>
          </a:outerShdw>
        </a:effectLst>
      </a:effectStyle>
      <a:effectStyle>
        <a:effectLst>
          <a:outerShdw blurRad="50800" dist="25400" dir="5400000" rotWithShape="0">
            <a:srgbClr val="000000">
              <a:alpha val="50000"/>
            </a:srgbClr>
          </a:outerShdw>
        </a:effectLst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2023</Words>
  <Application>Microsoft Office PowerPoint</Application>
  <DocSecurity>0</DocSecurity>
  <PresentationFormat>Benutzerdefiniert</PresentationFormat>
  <Paragraphs>451</Paragraphs>
  <Slides>33</Slides>
  <Notes>4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9</vt:i4>
      </vt:variant>
      <vt:variant>
        <vt:lpstr>Design</vt:lpstr>
      </vt:variant>
      <vt:variant>
        <vt:i4>5</vt:i4>
      </vt:variant>
      <vt:variant>
        <vt:lpstr>Folientitel</vt:lpstr>
      </vt:variant>
      <vt:variant>
        <vt:i4>33</vt:i4>
      </vt:variant>
    </vt:vector>
  </HeadingPairs>
  <TitlesOfParts>
    <vt:vector size="47" baseType="lpstr">
      <vt:lpstr>ＭＳ Ｐゴシック</vt:lpstr>
      <vt:lpstr>Arial</vt:lpstr>
      <vt:lpstr>Calibri</vt:lpstr>
      <vt:lpstr>Calibri Light</vt:lpstr>
      <vt:lpstr>Gill Sans</vt:lpstr>
      <vt:lpstr>Gill Sans SemiBold</vt:lpstr>
      <vt:lpstr>Symbol</vt:lpstr>
      <vt:lpstr>Verdana</vt:lpstr>
      <vt:lpstr>Wingdings</vt:lpstr>
      <vt:lpstr>White</vt:lpstr>
      <vt:lpstr>FAIR</vt:lpstr>
      <vt:lpstr>2_White</vt:lpstr>
      <vt:lpstr>1_FAIR</vt:lpstr>
      <vt:lpstr>fair-gsi-folienmaster_2017_onering</vt:lpstr>
      <vt:lpstr>PowerPoint-Präsentation</vt:lpstr>
      <vt:lpstr>available facilities</vt:lpstr>
      <vt:lpstr>Updates from FAIR Phase-0 (February 2024)</vt:lpstr>
      <vt:lpstr>PowerPoint-Präsentation</vt:lpstr>
      <vt:lpstr>in ES-FS in S-FRS ring branch</vt:lpstr>
      <vt:lpstr>in S-FRS: science case</vt:lpstr>
      <vt:lpstr>in S-FRS: science case</vt:lpstr>
      <vt:lpstr>PowerPoint-Präsentation</vt:lpstr>
      <vt:lpstr>in FS+ in CBM cave</vt:lpstr>
      <vt:lpstr>in CBM: science case</vt:lpstr>
      <vt:lpstr>in CBM: setup</vt:lpstr>
      <vt:lpstr>TDRs for ES/FS/FS+ submitted to ECE</vt:lpstr>
      <vt:lpstr>Developments since the last RRB12</vt:lpstr>
      <vt:lpstr>Developments since the last RRB12</vt:lpstr>
      <vt:lpstr>Developments since the last RRB12</vt:lpstr>
      <vt:lpstr>Funding table Day-1 experiment</vt:lpstr>
      <vt:lpstr>PowerPoint-Präsentation</vt:lpstr>
      <vt:lpstr>PowerPoint-Präsentation</vt:lpstr>
      <vt:lpstr>PowerPoint-Präsentation</vt:lpstr>
      <vt:lpstr>Materials Research Collaboration</vt:lpstr>
      <vt:lpstr>International Biophysics Collaboration</vt:lpstr>
      <vt:lpstr>Conclusions</vt:lpstr>
      <vt:lpstr>PowerPoint-Präsentation</vt:lpstr>
      <vt:lpstr>Backup slides</vt:lpstr>
      <vt:lpstr>full cost matrix</vt:lpstr>
      <vt:lpstr>funding per experiment</vt:lpstr>
      <vt:lpstr>funding by country</vt:lpstr>
      <vt:lpstr>Biophysics in FAIR Phase-0</vt:lpstr>
      <vt:lpstr>High-pressure irradiation setup I</vt:lpstr>
      <vt:lpstr>High-pressure irradiation setup II</vt:lpstr>
      <vt:lpstr>Multi-purpose target chamber for radiation hardness</vt:lpstr>
      <vt:lpstr>at CBM: science case</vt:lpstr>
      <vt:lpstr>Cosmic rays simulator (WP 1.3.5.9)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subject/>
  <dc:creator>Pleskac, Radek Dr.</dc:creator>
  <cp:keywords/>
  <dc:description/>
  <cp:lastModifiedBy>Pleskac, Radek Dr.</cp:lastModifiedBy>
  <cp:revision>279</cp:revision>
  <dcterms:modified xsi:type="dcterms:W3CDTF">2024-05-16T22:43:57Z</dcterms:modified>
  <cp:category/>
  <dc:identifier/>
  <cp:contentStatus/>
  <dc:language/>
  <cp:version/>
</cp:coreProperties>
</file>