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  <p:sldMasterId id="2147483709" r:id="rId2"/>
  </p:sldMasterIdLst>
  <p:notesMasterIdLst>
    <p:notesMasterId r:id="rId21"/>
  </p:notesMasterIdLst>
  <p:handoutMasterIdLst>
    <p:handoutMasterId r:id="rId22"/>
  </p:handoutMasterIdLst>
  <p:sldIdLst>
    <p:sldId id="493" r:id="rId3"/>
    <p:sldId id="538" r:id="rId4"/>
    <p:sldId id="536" r:id="rId5"/>
    <p:sldId id="539" r:id="rId6"/>
    <p:sldId id="523" r:id="rId7"/>
    <p:sldId id="524" r:id="rId8"/>
    <p:sldId id="528" r:id="rId9"/>
    <p:sldId id="529" r:id="rId10"/>
    <p:sldId id="530" r:id="rId11"/>
    <p:sldId id="540" r:id="rId12"/>
    <p:sldId id="541" r:id="rId13"/>
    <p:sldId id="542" r:id="rId14"/>
    <p:sldId id="543" r:id="rId15"/>
    <p:sldId id="544" r:id="rId16"/>
    <p:sldId id="545" r:id="rId17"/>
    <p:sldId id="546" r:id="rId18"/>
    <p:sldId id="547" r:id="rId19"/>
    <p:sldId id="537" r:id="rId20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FF99CC"/>
    <a:srgbClr val="FFCCFF"/>
    <a:srgbClr val="FF6699"/>
    <a:srgbClr val="0F4F97"/>
    <a:srgbClr val="F6CE86"/>
    <a:srgbClr val="AEF8E5"/>
    <a:srgbClr val="0A8464"/>
    <a:srgbClr val="0DB78A"/>
    <a:srgbClr val="D68F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7" autoAdjust="0"/>
    <p:restoredTop sz="92363" autoAdjust="0"/>
  </p:normalViewPr>
  <p:slideViewPr>
    <p:cSldViewPr snapToGrid="0">
      <p:cViewPr>
        <p:scale>
          <a:sx n="90" d="100"/>
          <a:sy n="90" d="100"/>
        </p:scale>
        <p:origin x="-606" y="342"/>
      </p:cViewPr>
      <p:guideLst>
        <p:guide orient="horz" pos="993"/>
        <p:guide orient="horz" pos="399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aughnessy2\Documents\Solid%20Collection%20on%20NIF\Materials%20Tests\Copy%20of%20NIF-1342615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aughnessy2\Documents\Solid%20Collection%20on%20NIF\Materials%20Tests\Copy%20of%20NIF-1342615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17491215946584"/>
          <c:y val="8.0854762472840416E-2"/>
          <c:w val="0.75742797292489394"/>
          <c:h val="0.7861711374267206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'NIF-13426150'!$D$1</c:f>
              <c:strCache>
                <c:ptCount val="1"/>
                <c:pt idx="0">
                  <c:v>counts</c:v>
                </c:pt>
              </c:strCache>
            </c:strRef>
          </c:tx>
          <c:marker>
            <c:symbol val="none"/>
          </c:marker>
          <c:xVal>
            <c:numRef>
              <c:f>'NIF-13426150'!$C$2:$C$4098</c:f>
              <c:numCache>
                <c:formatCode>General</c:formatCode>
                <c:ptCount val="409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  <c:pt idx="1501">
                  <c:v>1501</c:v>
                </c:pt>
                <c:pt idx="1502">
                  <c:v>1502</c:v>
                </c:pt>
                <c:pt idx="1503">
                  <c:v>1503</c:v>
                </c:pt>
                <c:pt idx="1504">
                  <c:v>1504</c:v>
                </c:pt>
                <c:pt idx="1505">
                  <c:v>1505</c:v>
                </c:pt>
                <c:pt idx="1506">
                  <c:v>1506</c:v>
                </c:pt>
                <c:pt idx="1507">
                  <c:v>1507</c:v>
                </c:pt>
                <c:pt idx="1508">
                  <c:v>1508</c:v>
                </c:pt>
                <c:pt idx="1509">
                  <c:v>1509</c:v>
                </c:pt>
                <c:pt idx="1510">
                  <c:v>1510</c:v>
                </c:pt>
                <c:pt idx="1511">
                  <c:v>1511</c:v>
                </c:pt>
                <c:pt idx="1512">
                  <c:v>1512</c:v>
                </c:pt>
                <c:pt idx="1513">
                  <c:v>1513</c:v>
                </c:pt>
                <c:pt idx="1514">
                  <c:v>1514</c:v>
                </c:pt>
                <c:pt idx="1515">
                  <c:v>1515</c:v>
                </c:pt>
                <c:pt idx="1516">
                  <c:v>1516</c:v>
                </c:pt>
                <c:pt idx="1517">
                  <c:v>1517</c:v>
                </c:pt>
                <c:pt idx="1518">
                  <c:v>1518</c:v>
                </c:pt>
                <c:pt idx="1519">
                  <c:v>1519</c:v>
                </c:pt>
                <c:pt idx="1520">
                  <c:v>1520</c:v>
                </c:pt>
                <c:pt idx="1521">
                  <c:v>1521</c:v>
                </c:pt>
                <c:pt idx="1522">
                  <c:v>1522</c:v>
                </c:pt>
                <c:pt idx="1523">
                  <c:v>1523</c:v>
                </c:pt>
                <c:pt idx="1524">
                  <c:v>1524</c:v>
                </c:pt>
                <c:pt idx="1525">
                  <c:v>1525</c:v>
                </c:pt>
                <c:pt idx="1526">
                  <c:v>1526</c:v>
                </c:pt>
                <c:pt idx="1527">
                  <c:v>1527</c:v>
                </c:pt>
                <c:pt idx="1528">
                  <c:v>1528</c:v>
                </c:pt>
                <c:pt idx="1529">
                  <c:v>1529</c:v>
                </c:pt>
                <c:pt idx="1530">
                  <c:v>1530</c:v>
                </c:pt>
                <c:pt idx="1531">
                  <c:v>1531</c:v>
                </c:pt>
                <c:pt idx="1532">
                  <c:v>1532</c:v>
                </c:pt>
                <c:pt idx="1533">
                  <c:v>1533</c:v>
                </c:pt>
                <c:pt idx="1534">
                  <c:v>1534</c:v>
                </c:pt>
                <c:pt idx="1535">
                  <c:v>1535</c:v>
                </c:pt>
                <c:pt idx="1536">
                  <c:v>1536</c:v>
                </c:pt>
                <c:pt idx="1537">
                  <c:v>1537</c:v>
                </c:pt>
                <c:pt idx="1538">
                  <c:v>1538</c:v>
                </c:pt>
                <c:pt idx="1539">
                  <c:v>1539</c:v>
                </c:pt>
                <c:pt idx="1540">
                  <c:v>1540</c:v>
                </c:pt>
                <c:pt idx="1541">
                  <c:v>1541</c:v>
                </c:pt>
                <c:pt idx="1542">
                  <c:v>1542</c:v>
                </c:pt>
                <c:pt idx="1543">
                  <c:v>1543</c:v>
                </c:pt>
                <c:pt idx="1544">
                  <c:v>1544</c:v>
                </c:pt>
                <c:pt idx="1545">
                  <c:v>1545</c:v>
                </c:pt>
                <c:pt idx="1546">
                  <c:v>1546</c:v>
                </c:pt>
                <c:pt idx="1547">
                  <c:v>1547</c:v>
                </c:pt>
                <c:pt idx="1548">
                  <c:v>1548</c:v>
                </c:pt>
                <c:pt idx="1549">
                  <c:v>1549</c:v>
                </c:pt>
                <c:pt idx="1550">
                  <c:v>1550</c:v>
                </c:pt>
                <c:pt idx="1551">
                  <c:v>1551</c:v>
                </c:pt>
                <c:pt idx="1552">
                  <c:v>1552</c:v>
                </c:pt>
                <c:pt idx="1553">
                  <c:v>1553</c:v>
                </c:pt>
                <c:pt idx="1554">
                  <c:v>1554</c:v>
                </c:pt>
                <c:pt idx="1555">
                  <c:v>1555</c:v>
                </c:pt>
                <c:pt idx="1556">
                  <c:v>1556</c:v>
                </c:pt>
                <c:pt idx="1557">
                  <c:v>1557</c:v>
                </c:pt>
                <c:pt idx="1558">
                  <c:v>1558</c:v>
                </c:pt>
                <c:pt idx="1559">
                  <c:v>1559</c:v>
                </c:pt>
                <c:pt idx="1560">
                  <c:v>1560</c:v>
                </c:pt>
                <c:pt idx="1561">
                  <c:v>1561</c:v>
                </c:pt>
                <c:pt idx="1562">
                  <c:v>1562</c:v>
                </c:pt>
                <c:pt idx="1563">
                  <c:v>1563</c:v>
                </c:pt>
                <c:pt idx="1564">
                  <c:v>1564</c:v>
                </c:pt>
                <c:pt idx="1565">
                  <c:v>1565</c:v>
                </c:pt>
                <c:pt idx="1566">
                  <c:v>1566</c:v>
                </c:pt>
                <c:pt idx="1567">
                  <c:v>1567</c:v>
                </c:pt>
                <c:pt idx="1568">
                  <c:v>1568</c:v>
                </c:pt>
                <c:pt idx="1569">
                  <c:v>1569</c:v>
                </c:pt>
                <c:pt idx="1570">
                  <c:v>1570</c:v>
                </c:pt>
                <c:pt idx="1571">
                  <c:v>1571</c:v>
                </c:pt>
                <c:pt idx="1572">
                  <c:v>1572</c:v>
                </c:pt>
                <c:pt idx="1573">
                  <c:v>1573</c:v>
                </c:pt>
                <c:pt idx="1574">
                  <c:v>1574</c:v>
                </c:pt>
                <c:pt idx="1575">
                  <c:v>1575</c:v>
                </c:pt>
                <c:pt idx="1576">
                  <c:v>1576</c:v>
                </c:pt>
                <c:pt idx="1577">
                  <c:v>1577</c:v>
                </c:pt>
                <c:pt idx="1578">
                  <c:v>1578</c:v>
                </c:pt>
                <c:pt idx="1579">
                  <c:v>1579</c:v>
                </c:pt>
                <c:pt idx="1580">
                  <c:v>1580</c:v>
                </c:pt>
                <c:pt idx="1581">
                  <c:v>1581</c:v>
                </c:pt>
                <c:pt idx="1582">
                  <c:v>1582</c:v>
                </c:pt>
                <c:pt idx="1583">
                  <c:v>1583</c:v>
                </c:pt>
                <c:pt idx="1584">
                  <c:v>1584</c:v>
                </c:pt>
                <c:pt idx="1585">
                  <c:v>1585</c:v>
                </c:pt>
                <c:pt idx="1586">
                  <c:v>1586</c:v>
                </c:pt>
                <c:pt idx="1587">
                  <c:v>1587</c:v>
                </c:pt>
                <c:pt idx="1588">
                  <c:v>1588</c:v>
                </c:pt>
                <c:pt idx="1589">
                  <c:v>1589</c:v>
                </c:pt>
                <c:pt idx="1590">
                  <c:v>1590</c:v>
                </c:pt>
                <c:pt idx="1591">
                  <c:v>1591</c:v>
                </c:pt>
                <c:pt idx="1592">
                  <c:v>1592</c:v>
                </c:pt>
                <c:pt idx="1593">
                  <c:v>1593</c:v>
                </c:pt>
                <c:pt idx="1594">
                  <c:v>1594</c:v>
                </c:pt>
                <c:pt idx="1595">
                  <c:v>1595</c:v>
                </c:pt>
                <c:pt idx="1596">
                  <c:v>1596</c:v>
                </c:pt>
                <c:pt idx="1597">
                  <c:v>1597</c:v>
                </c:pt>
                <c:pt idx="1598">
                  <c:v>1598</c:v>
                </c:pt>
                <c:pt idx="1599">
                  <c:v>1599</c:v>
                </c:pt>
                <c:pt idx="1600">
                  <c:v>1600</c:v>
                </c:pt>
                <c:pt idx="1601">
                  <c:v>1601</c:v>
                </c:pt>
                <c:pt idx="1602">
                  <c:v>1602</c:v>
                </c:pt>
                <c:pt idx="1603">
                  <c:v>1603</c:v>
                </c:pt>
                <c:pt idx="1604">
                  <c:v>1604</c:v>
                </c:pt>
                <c:pt idx="1605">
                  <c:v>1605</c:v>
                </c:pt>
                <c:pt idx="1606">
                  <c:v>1606</c:v>
                </c:pt>
                <c:pt idx="1607">
                  <c:v>1607</c:v>
                </c:pt>
                <c:pt idx="1608">
                  <c:v>1608</c:v>
                </c:pt>
                <c:pt idx="1609">
                  <c:v>1609</c:v>
                </c:pt>
                <c:pt idx="1610">
                  <c:v>1610</c:v>
                </c:pt>
                <c:pt idx="1611">
                  <c:v>1611</c:v>
                </c:pt>
                <c:pt idx="1612">
                  <c:v>1612</c:v>
                </c:pt>
                <c:pt idx="1613">
                  <c:v>1613</c:v>
                </c:pt>
                <c:pt idx="1614">
                  <c:v>1614</c:v>
                </c:pt>
                <c:pt idx="1615">
                  <c:v>1615</c:v>
                </c:pt>
                <c:pt idx="1616">
                  <c:v>1616</c:v>
                </c:pt>
                <c:pt idx="1617">
                  <c:v>1617</c:v>
                </c:pt>
                <c:pt idx="1618">
                  <c:v>1618</c:v>
                </c:pt>
                <c:pt idx="1619">
                  <c:v>1619</c:v>
                </c:pt>
                <c:pt idx="1620">
                  <c:v>1620</c:v>
                </c:pt>
                <c:pt idx="1621">
                  <c:v>1621</c:v>
                </c:pt>
                <c:pt idx="1622">
                  <c:v>1622</c:v>
                </c:pt>
                <c:pt idx="1623">
                  <c:v>1623</c:v>
                </c:pt>
                <c:pt idx="1624">
                  <c:v>1624</c:v>
                </c:pt>
                <c:pt idx="1625">
                  <c:v>1625</c:v>
                </c:pt>
                <c:pt idx="1626">
                  <c:v>1626</c:v>
                </c:pt>
                <c:pt idx="1627">
                  <c:v>1627</c:v>
                </c:pt>
                <c:pt idx="1628">
                  <c:v>1628</c:v>
                </c:pt>
                <c:pt idx="1629">
                  <c:v>1629</c:v>
                </c:pt>
                <c:pt idx="1630">
                  <c:v>1630</c:v>
                </c:pt>
                <c:pt idx="1631">
                  <c:v>1631</c:v>
                </c:pt>
                <c:pt idx="1632">
                  <c:v>1632</c:v>
                </c:pt>
                <c:pt idx="1633">
                  <c:v>1633</c:v>
                </c:pt>
                <c:pt idx="1634">
                  <c:v>1634</c:v>
                </c:pt>
                <c:pt idx="1635">
                  <c:v>1635</c:v>
                </c:pt>
                <c:pt idx="1636">
                  <c:v>1636</c:v>
                </c:pt>
                <c:pt idx="1637">
                  <c:v>1637</c:v>
                </c:pt>
                <c:pt idx="1638">
                  <c:v>1638</c:v>
                </c:pt>
                <c:pt idx="1639">
                  <c:v>1639</c:v>
                </c:pt>
                <c:pt idx="1640">
                  <c:v>1640</c:v>
                </c:pt>
                <c:pt idx="1641">
                  <c:v>1641</c:v>
                </c:pt>
                <c:pt idx="1642">
                  <c:v>1642</c:v>
                </c:pt>
                <c:pt idx="1643">
                  <c:v>1643</c:v>
                </c:pt>
                <c:pt idx="1644">
                  <c:v>1644</c:v>
                </c:pt>
                <c:pt idx="1645">
                  <c:v>1645</c:v>
                </c:pt>
                <c:pt idx="1646">
                  <c:v>1646</c:v>
                </c:pt>
                <c:pt idx="1647">
                  <c:v>1647</c:v>
                </c:pt>
                <c:pt idx="1648">
                  <c:v>1648</c:v>
                </c:pt>
                <c:pt idx="1649">
                  <c:v>1649</c:v>
                </c:pt>
                <c:pt idx="1650">
                  <c:v>1650</c:v>
                </c:pt>
                <c:pt idx="1651">
                  <c:v>1651</c:v>
                </c:pt>
                <c:pt idx="1652">
                  <c:v>1652</c:v>
                </c:pt>
                <c:pt idx="1653">
                  <c:v>1653</c:v>
                </c:pt>
                <c:pt idx="1654">
                  <c:v>1654</c:v>
                </c:pt>
                <c:pt idx="1655">
                  <c:v>1655</c:v>
                </c:pt>
                <c:pt idx="1656">
                  <c:v>1656</c:v>
                </c:pt>
                <c:pt idx="1657">
                  <c:v>1657</c:v>
                </c:pt>
                <c:pt idx="1658">
                  <c:v>1658</c:v>
                </c:pt>
                <c:pt idx="1659">
                  <c:v>1659</c:v>
                </c:pt>
                <c:pt idx="1660">
                  <c:v>1660</c:v>
                </c:pt>
                <c:pt idx="1661">
                  <c:v>1661</c:v>
                </c:pt>
                <c:pt idx="1662">
                  <c:v>1662</c:v>
                </c:pt>
                <c:pt idx="1663">
                  <c:v>1663</c:v>
                </c:pt>
                <c:pt idx="1664">
                  <c:v>1664</c:v>
                </c:pt>
                <c:pt idx="1665">
                  <c:v>1665</c:v>
                </c:pt>
                <c:pt idx="1666">
                  <c:v>1666</c:v>
                </c:pt>
                <c:pt idx="1667">
                  <c:v>1667</c:v>
                </c:pt>
                <c:pt idx="1668">
                  <c:v>1668</c:v>
                </c:pt>
                <c:pt idx="1669">
                  <c:v>1669</c:v>
                </c:pt>
                <c:pt idx="1670">
                  <c:v>1670</c:v>
                </c:pt>
                <c:pt idx="1671">
                  <c:v>1671</c:v>
                </c:pt>
                <c:pt idx="1672">
                  <c:v>1672</c:v>
                </c:pt>
                <c:pt idx="1673">
                  <c:v>1673</c:v>
                </c:pt>
                <c:pt idx="1674">
                  <c:v>1674</c:v>
                </c:pt>
                <c:pt idx="1675">
                  <c:v>1675</c:v>
                </c:pt>
                <c:pt idx="1676">
                  <c:v>1676</c:v>
                </c:pt>
                <c:pt idx="1677">
                  <c:v>1677</c:v>
                </c:pt>
                <c:pt idx="1678">
                  <c:v>1678</c:v>
                </c:pt>
                <c:pt idx="1679">
                  <c:v>1679</c:v>
                </c:pt>
                <c:pt idx="1680">
                  <c:v>1680</c:v>
                </c:pt>
                <c:pt idx="1681">
                  <c:v>1681</c:v>
                </c:pt>
                <c:pt idx="1682">
                  <c:v>1682</c:v>
                </c:pt>
                <c:pt idx="1683">
                  <c:v>1683</c:v>
                </c:pt>
                <c:pt idx="1684">
                  <c:v>1684</c:v>
                </c:pt>
                <c:pt idx="1685">
                  <c:v>1685</c:v>
                </c:pt>
                <c:pt idx="1686">
                  <c:v>1686</c:v>
                </c:pt>
                <c:pt idx="1687">
                  <c:v>1687</c:v>
                </c:pt>
                <c:pt idx="1688">
                  <c:v>1688</c:v>
                </c:pt>
                <c:pt idx="1689">
                  <c:v>1689</c:v>
                </c:pt>
                <c:pt idx="1690">
                  <c:v>1690</c:v>
                </c:pt>
                <c:pt idx="1691">
                  <c:v>1691</c:v>
                </c:pt>
                <c:pt idx="1692">
                  <c:v>1692</c:v>
                </c:pt>
                <c:pt idx="1693">
                  <c:v>1693</c:v>
                </c:pt>
                <c:pt idx="1694">
                  <c:v>1694</c:v>
                </c:pt>
                <c:pt idx="1695">
                  <c:v>1695</c:v>
                </c:pt>
                <c:pt idx="1696">
                  <c:v>1696</c:v>
                </c:pt>
                <c:pt idx="1697">
                  <c:v>1697</c:v>
                </c:pt>
                <c:pt idx="1698">
                  <c:v>1698</c:v>
                </c:pt>
                <c:pt idx="1699">
                  <c:v>1699</c:v>
                </c:pt>
                <c:pt idx="1700">
                  <c:v>1700</c:v>
                </c:pt>
                <c:pt idx="1701">
                  <c:v>1701</c:v>
                </c:pt>
                <c:pt idx="1702">
                  <c:v>1702</c:v>
                </c:pt>
                <c:pt idx="1703">
                  <c:v>1703</c:v>
                </c:pt>
                <c:pt idx="1704">
                  <c:v>1704</c:v>
                </c:pt>
                <c:pt idx="1705">
                  <c:v>1705</c:v>
                </c:pt>
                <c:pt idx="1706">
                  <c:v>1706</c:v>
                </c:pt>
                <c:pt idx="1707">
                  <c:v>1707</c:v>
                </c:pt>
                <c:pt idx="1708">
                  <c:v>1708</c:v>
                </c:pt>
                <c:pt idx="1709">
                  <c:v>1709</c:v>
                </c:pt>
                <c:pt idx="1710">
                  <c:v>1710</c:v>
                </c:pt>
                <c:pt idx="1711">
                  <c:v>1711</c:v>
                </c:pt>
                <c:pt idx="1712">
                  <c:v>1712</c:v>
                </c:pt>
                <c:pt idx="1713">
                  <c:v>1713</c:v>
                </c:pt>
                <c:pt idx="1714">
                  <c:v>1714</c:v>
                </c:pt>
                <c:pt idx="1715">
                  <c:v>1715</c:v>
                </c:pt>
                <c:pt idx="1716">
                  <c:v>1716</c:v>
                </c:pt>
                <c:pt idx="1717">
                  <c:v>1717</c:v>
                </c:pt>
                <c:pt idx="1718">
                  <c:v>1718</c:v>
                </c:pt>
                <c:pt idx="1719">
                  <c:v>1719</c:v>
                </c:pt>
                <c:pt idx="1720">
                  <c:v>1720</c:v>
                </c:pt>
                <c:pt idx="1721">
                  <c:v>1721</c:v>
                </c:pt>
                <c:pt idx="1722">
                  <c:v>1722</c:v>
                </c:pt>
                <c:pt idx="1723">
                  <c:v>1723</c:v>
                </c:pt>
                <c:pt idx="1724">
                  <c:v>1724</c:v>
                </c:pt>
                <c:pt idx="1725">
                  <c:v>1725</c:v>
                </c:pt>
                <c:pt idx="1726">
                  <c:v>1726</c:v>
                </c:pt>
                <c:pt idx="1727">
                  <c:v>1727</c:v>
                </c:pt>
                <c:pt idx="1728">
                  <c:v>1728</c:v>
                </c:pt>
                <c:pt idx="1729">
                  <c:v>1729</c:v>
                </c:pt>
                <c:pt idx="1730">
                  <c:v>1730</c:v>
                </c:pt>
                <c:pt idx="1731">
                  <c:v>1731</c:v>
                </c:pt>
                <c:pt idx="1732">
                  <c:v>1732</c:v>
                </c:pt>
                <c:pt idx="1733">
                  <c:v>1733</c:v>
                </c:pt>
                <c:pt idx="1734">
                  <c:v>1734</c:v>
                </c:pt>
                <c:pt idx="1735">
                  <c:v>1735</c:v>
                </c:pt>
                <c:pt idx="1736">
                  <c:v>1736</c:v>
                </c:pt>
                <c:pt idx="1737">
                  <c:v>1737</c:v>
                </c:pt>
                <c:pt idx="1738">
                  <c:v>1738</c:v>
                </c:pt>
                <c:pt idx="1739">
                  <c:v>1739</c:v>
                </c:pt>
                <c:pt idx="1740">
                  <c:v>1740</c:v>
                </c:pt>
                <c:pt idx="1741">
                  <c:v>1741</c:v>
                </c:pt>
                <c:pt idx="1742">
                  <c:v>1742</c:v>
                </c:pt>
                <c:pt idx="1743">
                  <c:v>1743</c:v>
                </c:pt>
                <c:pt idx="1744">
                  <c:v>1744</c:v>
                </c:pt>
                <c:pt idx="1745">
                  <c:v>1745</c:v>
                </c:pt>
                <c:pt idx="1746">
                  <c:v>1746</c:v>
                </c:pt>
                <c:pt idx="1747">
                  <c:v>1747</c:v>
                </c:pt>
                <c:pt idx="1748">
                  <c:v>1748</c:v>
                </c:pt>
                <c:pt idx="1749">
                  <c:v>1749</c:v>
                </c:pt>
                <c:pt idx="1750">
                  <c:v>1750</c:v>
                </c:pt>
                <c:pt idx="1751">
                  <c:v>1751</c:v>
                </c:pt>
                <c:pt idx="1752">
                  <c:v>1752</c:v>
                </c:pt>
                <c:pt idx="1753">
                  <c:v>1753</c:v>
                </c:pt>
                <c:pt idx="1754">
                  <c:v>1754</c:v>
                </c:pt>
                <c:pt idx="1755">
                  <c:v>1755</c:v>
                </c:pt>
                <c:pt idx="1756">
                  <c:v>1756</c:v>
                </c:pt>
                <c:pt idx="1757">
                  <c:v>1757</c:v>
                </c:pt>
                <c:pt idx="1758">
                  <c:v>1758</c:v>
                </c:pt>
                <c:pt idx="1759">
                  <c:v>1759</c:v>
                </c:pt>
                <c:pt idx="1760">
                  <c:v>1760</c:v>
                </c:pt>
                <c:pt idx="1761">
                  <c:v>1761</c:v>
                </c:pt>
                <c:pt idx="1762">
                  <c:v>1762</c:v>
                </c:pt>
                <c:pt idx="1763">
                  <c:v>1763</c:v>
                </c:pt>
                <c:pt idx="1764">
                  <c:v>1764</c:v>
                </c:pt>
                <c:pt idx="1765">
                  <c:v>1765</c:v>
                </c:pt>
                <c:pt idx="1766">
                  <c:v>1766</c:v>
                </c:pt>
                <c:pt idx="1767">
                  <c:v>1767</c:v>
                </c:pt>
                <c:pt idx="1768">
                  <c:v>1768</c:v>
                </c:pt>
                <c:pt idx="1769">
                  <c:v>1769</c:v>
                </c:pt>
                <c:pt idx="1770">
                  <c:v>1770</c:v>
                </c:pt>
                <c:pt idx="1771">
                  <c:v>1771</c:v>
                </c:pt>
                <c:pt idx="1772">
                  <c:v>1772</c:v>
                </c:pt>
                <c:pt idx="1773">
                  <c:v>1773</c:v>
                </c:pt>
                <c:pt idx="1774">
                  <c:v>1774</c:v>
                </c:pt>
                <c:pt idx="1775">
                  <c:v>1775</c:v>
                </c:pt>
                <c:pt idx="1776">
                  <c:v>1776</c:v>
                </c:pt>
                <c:pt idx="1777">
                  <c:v>1777</c:v>
                </c:pt>
                <c:pt idx="1778">
                  <c:v>1778</c:v>
                </c:pt>
                <c:pt idx="1779">
                  <c:v>1779</c:v>
                </c:pt>
                <c:pt idx="1780">
                  <c:v>1780</c:v>
                </c:pt>
                <c:pt idx="1781">
                  <c:v>1781</c:v>
                </c:pt>
                <c:pt idx="1782">
                  <c:v>1782</c:v>
                </c:pt>
                <c:pt idx="1783">
                  <c:v>1783</c:v>
                </c:pt>
                <c:pt idx="1784">
                  <c:v>1784</c:v>
                </c:pt>
                <c:pt idx="1785">
                  <c:v>1785</c:v>
                </c:pt>
                <c:pt idx="1786">
                  <c:v>1786</c:v>
                </c:pt>
                <c:pt idx="1787">
                  <c:v>1787</c:v>
                </c:pt>
                <c:pt idx="1788">
                  <c:v>1788</c:v>
                </c:pt>
                <c:pt idx="1789">
                  <c:v>1789</c:v>
                </c:pt>
                <c:pt idx="1790">
                  <c:v>1790</c:v>
                </c:pt>
                <c:pt idx="1791">
                  <c:v>1791</c:v>
                </c:pt>
                <c:pt idx="1792">
                  <c:v>1792</c:v>
                </c:pt>
                <c:pt idx="1793">
                  <c:v>1793</c:v>
                </c:pt>
                <c:pt idx="1794">
                  <c:v>1794</c:v>
                </c:pt>
                <c:pt idx="1795">
                  <c:v>1795</c:v>
                </c:pt>
                <c:pt idx="1796">
                  <c:v>1796</c:v>
                </c:pt>
                <c:pt idx="1797">
                  <c:v>1797</c:v>
                </c:pt>
                <c:pt idx="1798">
                  <c:v>1798</c:v>
                </c:pt>
                <c:pt idx="1799">
                  <c:v>1799</c:v>
                </c:pt>
                <c:pt idx="1800">
                  <c:v>1800</c:v>
                </c:pt>
                <c:pt idx="1801">
                  <c:v>1801</c:v>
                </c:pt>
                <c:pt idx="1802">
                  <c:v>1802</c:v>
                </c:pt>
                <c:pt idx="1803">
                  <c:v>1803</c:v>
                </c:pt>
                <c:pt idx="1804">
                  <c:v>1804</c:v>
                </c:pt>
                <c:pt idx="1805">
                  <c:v>1805</c:v>
                </c:pt>
                <c:pt idx="1806">
                  <c:v>1806</c:v>
                </c:pt>
                <c:pt idx="1807">
                  <c:v>1807</c:v>
                </c:pt>
                <c:pt idx="1808">
                  <c:v>1808</c:v>
                </c:pt>
                <c:pt idx="1809">
                  <c:v>1809</c:v>
                </c:pt>
                <c:pt idx="1810">
                  <c:v>1810</c:v>
                </c:pt>
                <c:pt idx="1811">
                  <c:v>1811</c:v>
                </c:pt>
                <c:pt idx="1812">
                  <c:v>1812</c:v>
                </c:pt>
                <c:pt idx="1813">
                  <c:v>1813</c:v>
                </c:pt>
                <c:pt idx="1814">
                  <c:v>1814</c:v>
                </c:pt>
                <c:pt idx="1815">
                  <c:v>1815</c:v>
                </c:pt>
                <c:pt idx="1816">
                  <c:v>1816</c:v>
                </c:pt>
                <c:pt idx="1817">
                  <c:v>1817</c:v>
                </c:pt>
                <c:pt idx="1818">
                  <c:v>1818</c:v>
                </c:pt>
                <c:pt idx="1819">
                  <c:v>1819</c:v>
                </c:pt>
                <c:pt idx="1820">
                  <c:v>1820</c:v>
                </c:pt>
                <c:pt idx="1821">
                  <c:v>1821</c:v>
                </c:pt>
                <c:pt idx="1822">
                  <c:v>1822</c:v>
                </c:pt>
                <c:pt idx="1823">
                  <c:v>1823</c:v>
                </c:pt>
                <c:pt idx="1824">
                  <c:v>1824</c:v>
                </c:pt>
                <c:pt idx="1825">
                  <c:v>1825</c:v>
                </c:pt>
                <c:pt idx="1826">
                  <c:v>1826</c:v>
                </c:pt>
                <c:pt idx="1827">
                  <c:v>1827</c:v>
                </c:pt>
                <c:pt idx="1828">
                  <c:v>1828</c:v>
                </c:pt>
                <c:pt idx="1829">
                  <c:v>1829</c:v>
                </c:pt>
                <c:pt idx="1830">
                  <c:v>1830</c:v>
                </c:pt>
                <c:pt idx="1831">
                  <c:v>1831</c:v>
                </c:pt>
                <c:pt idx="1832">
                  <c:v>1832</c:v>
                </c:pt>
                <c:pt idx="1833">
                  <c:v>1833</c:v>
                </c:pt>
                <c:pt idx="1834">
                  <c:v>1834</c:v>
                </c:pt>
                <c:pt idx="1835">
                  <c:v>1835</c:v>
                </c:pt>
                <c:pt idx="1836">
                  <c:v>1836</c:v>
                </c:pt>
                <c:pt idx="1837">
                  <c:v>1837</c:v>
                </c:pt>
                <c:pt idx="1838">
                  <c:v>1838</c:v>
                </c:pt>
                <c:pt idx="1839">
                  <c:v>1839</c:v>
                </c:pt>
                <c:pt idx="1840">
                  <c:v>1840</c:v>
                </c:pt>
                <c:pt idx="1841">
                  <c:v>1841</c:v>
                </c:pt>
                <c:pt idx="1842">
                  <c:v>1842</c:v>
                </c:pt>
                <c:pt idx="1843">
                  <c:v>1843</c:v>
                </c:pt>
                <c:pt idx="1844">
                  <c:v>1844</c:v>
                </c:pt>
                <c:pt idx="1845">
                  <c:v>1845</c:v>
                </c:pt>
                <c:pt idx="1846">
                  <c:v>1846</c:v>
                </c:pt>
                <c:pt idx="1847">
                  <c:v>1847</c:v>
                </c:pt>
                <c:pt idx="1848">
                  <c:v>1848</c:v>
                </c:pt>
                <c:pt idx="1849">
                  <c:v>1849</c:v>
                </c:pt>
                <c:pt idx="1850">
                  <c:v>1850</c:v>
                </c:pt>
                <c:pt idx="1851">
                  <c:v>1851</c:v>
                </c:pt>
                <c:pt idx="1852">
                  <c:v>1852</c:v>
                </c:pt>
                <c:pt idx="1853">
                  <c:v>1853</c:v>
                </c:pt>
                <c:pt idx="1854">
                  <c:v>1854</c:v>
                </c:pt>
                <c:pt idx="1855">
                  <c:v>1855</c:v>
                </c:pt>
                <c:pt idx="1856">
                  <c:v>1856</c:v>
                </c:pt>
                <c:pt idx="1857">
                  <c:v>1857</c:v>
                </c:pt>
                <c:pt idx="1858">
                  <c:v>1858</c:v>
                </c:pt>
                <c:pt idx="1859">
                  <c:v>1859</c:v>
                </c:pt>
                <c:pt idx="1860">
                  <c:v>1860</c:v>
                </c:pt>
                <c:pt idx="1861">
                  <c:v>1861</c:v>
                </c:pt>
                <c:pt idx="1862">
                  <c:v>1862</c:v>
                </c:pt>
                <c:pt idx="1863">
                  <c:v>1863</c:v>
                </c:pt>
                <c:pt idx="1864">
                  <c:v>1864</c:v>
                </c:pt>
                <c:pt idx="1865">
                  <c:v>1865</c:v>
                </c:pt>
                <c:pt idx="1866">
                  <c:v>1866</c:v>
                </c:pt>
                <c:pt idx="1867">
                  <c:v>1867</c:v>
                </c:pt>
                <c:pt idx="1868">
                  <c:v>1868</c:v>
                </c:pt>
                <c:pt idx="1869">
                  <c:v>1869</c:v>
                </c:pt>
                <c:pt idx="1870">
                  <c:v>1870</c:v>
                </c:pt>
                <c:pt idx="1871">
                  <c:v>1871</c:v>
                </c:pt>
                <c:pt idx="1872">
                  <c:v>1872</c:v>
                </c:pt>
                <c:pt idx="1873">
                  <c:v>1873</c:v>
                </c:pt>
                <c:pt idx="1874">
                  <c:v>1874</c:v>
                </c:pt>
                <c:pt idx="1875">
                  <c:v>1875</c:v>
                </c:pt>
                <c:pt idx="1876">
                  <c:v>1876</c:v>
                </c:pt>
                <c:pt idx="1877">
                  <c:v>1877</c:v>
                </c:pt>
                <c:pt idx="1878">
                  <c:v>1878</c:v>
                </c:pt>
                <c:pt idx="1879">
                  <c:v>1879</c:v>
                </c:pt>
                <c:pt idx="1880">
                  <c:v>1880</c:v>
                </c:pt>
                <c:pt idx="1881">
                  <c:v>1881</c:v>
                </c:pt>
                <c:pt idx="1882">
                  <c:v>1882</c:v>
                </c:pt>
                <c:pt idx="1883">
                  <c:v>1883</c:v>
                </c:pt>
                <c:pt idx="1884">
                  <c:v>1884</c:v>
                </c:pt>
                <c:pt idx="1885">
                  <c:v>1885</c:v>
                </c:pt>
                <c:pt idx="1886">
                  <c:v>1886</c:v>
                </c:pt>
                <c:pt idx="1887">
                  <c:v>1887</c:v>
                </c:pt>
                <c:pt idx="1888">
                  <c:v>1888</c:v>
                </c:pt>
                <c:pt idx="1889">
                  <c:v>1889</c:v>
                </c:pt>
                <c:pt idx="1890">
                  <c:v>1890</c:v>
                </c:pt>
                <c:pt idx="1891">
                  <c:v>1891</c:v>
                </c:pt>
                <c:pt idx="1892">
                  <c:v>1892</c:v>
                </c:pt>
                <c:pt idx="1893">
                  <c:v>1893</c:v>
                </c:pt>
                <c:pt idx="1894">
                  <c:v>1894</c:v>
                </c:pt>
                <c:pt idx="1895">
                  <c:v>1895</c:v>
                </c:pt>
                <c:pt idx="1896">
                  <c:v>1896</c:v>
                </c:pt>
                <c:pt idx="1897">
                  <c:v>1897</c:v>
                </c:pt>
                <c:pt idx="1898">
                  <c:v>1898</c:v>
                </c:pt>
                <c:pt idx="1899">
                  <c:v>1899</c:v>
                </c:pt>
                <c:pt idx="1900">
                  <c:v>1900</c:v>
                </c:pt>
                <c:pt idx="1901">
                  <c:v>1901</c:v>
                </c:pt>
                <c:pt idx="1902">
                  <c:v>1902</c:v>
                </c:pt>
                <c:pt idx="1903">
                  <c:v>1903</c:v>
                </c:pt>
                <c:pt idx="1904">
                  <c:v>1904</c:v>
                </c:pt>
                <c:pt idx="1905">
                  <c:v>1905</c:v>
                </c:pt>
                <c:pt idx="1906">
                  <c:v>1906</c:v>
                </c:pt>
                <c:pt idx="1907">
                  <c:v>1907</c:v>
                </c:pt>
                <c:pt idx="1908">
                  <c:v>1908</c:v>
                </c:pt>
                <c:pt idx="1909">
                  <c:v>1909</c:v>
                </c:pt>
                <c:pt idx="1910">
                  <c:v>1910</c:v>
                </c:pt>
                <c:pt idx="1911">
                  <c:v>1911</c:v>
                </c:pt>
                <c:pt idx="1912">
                  <c:v>1912</c:v>
                </c:pt>
                <c:pt idx="1913">
                  <c:v>1913</c:v>
                </c:pt>
                <c:pt idx="1914">
                  <c:v>1914</c:v>
                </c:pt>
                <c:pt idx="1915">
                  <c:v>1915</c:v>
                </c:pt>
                <c:pt idx="1916">
                  <c:v>1916</c:v>
                </c:pt>
                <c:pt idx="1917">
                  <c:v>1917</c:v>
                </c:pt>
                <c:pt idx="1918">
                  <c:v>1918</c:v>
                </c:pt>
                <c:pt idx="1919">
                  <c:v>1919</c:v>
                </c:pt>
                <c:pt idx="1920">
                  <c:v>1920</c:v>
                </c:pt>
                <c:pt idx="1921">
                  <c:v>1921</c:v>
                </c:pt>
                <c:pt idx="1922">
                  <c:v>1922</c:v>
                </c:pt>
                <c:pt idx="1923">
                  <c:v>1923</c:v>
                </c:pt>
                <c:pt idx="1924">
                  <c:v>1924</c:v>
                </c:pt>
                <c:pt idx="1925">
                  <c:v>1925</c:v>
                </c:pt>
                <c:pt idx="1926">
                  <c:v>1926</c:v>
                </c:pt>
                <c:pt idx="1927">
                  <c:v>1927</c:v>
                </c:pt>
                <c:pt idx="1928">
                  <c:v>1928</c:v>
                </c:pt>
                <c:pt idx="1929">
                  <c:v>1929</c:v>
                </c:pt>
                <c:pt idx="1930">
                  <c:v>1930</c:v>
                </c:pt>
                <c:pt idx="1931">
                  <c:v>1931</c:v>
                </c:pt>
                <c:pt idx="1932">
                  <c:v>1932</c:v>
                </c:pt>
                <c:pt idx="1933">
                  <c:v>1933</c:v>
                </c:pt>
                <c:pt idx="1934">
                  <c:v>1934</c:v>
                </c:pt>
                <c:pt idx="1935">
                  <c:v>1935</c:v>
                </c:pt>
                <c:pt idx="1936">
                  <c:v>1936</c:v>
                </c:pt>
                <c:pt idx="1937">
                  <c:v>1937</c:v>
                </c:pt>
                <c:pt idx="1938">
                  <c:v>1938</c:v>
                </c:pt>
                <c:pt idx="1939">
                  <c:v>1939</c:v>
                </c:pt>
                <c:pt idx="1940">
                  <c:v>1940</c:v>
                </c:pt>
                <c:pt idx="1941">
                  <c:v>1941</c:v>
                </c:pt>
                <c:pt idx="1942">
                  <c:v>1942</c:v>
                </c:pt>
                <c:pt idx="1943">
                  <c:v>1943</c:v>
                </c:pt>
                <c:pt idx="1944">
                  <c:v>1944</c:v>
                </c:pt>
                <c:pt idx="1945">
                  <c:v>1945</c:v>
                </c:pt>
                <c:pt idx="1946">
                  <c:v>1946</c:v>
                </c:pt>
                <c:pt idx="1947">
                  <c:v>1947</c:v>
                </c:pt>
                <c:pt idx="1948">
                  <c:v>1948</c:v>
                </c:pt>
                <c:pt idx="1949">
                  <c:v>1949</c:v>
                </c:pt>
                <c:pt idx="1950">
                  <c:v>1950</c:v>
                </c:pt>
                <c:pt idx="1951">
                  <c:v>1951</c:v>
                </c:pt>
                <c:pt idx="1952">
                  <c:v>1952</c:v>
                </c:pt>
                <c:pt idx="1953">
                  <c:v>1953</c:v>
                </c:pt>
                <c:pt idx="1954">
                  <c:v>1954</c:v>
                </c:pt>
                <c:pt idx="1955">
                  <c:v>1955</c:v>
                </c:pt>
                <c:pt idx="1956">
                  <c:v>1956</c:v>
                </c:pt>
                <c:pt idx="1957">
                  <c:v>1957</c:v>
                </c:pt>
                <c:pt idx="1958">
                  <c:v>1958</c:v>
                </c:pt>
                <c:pt idx="1959">
                  <c:v>1959</c:v>
                </c:pt>
                <c:pt idx="1960">
                  <c:v>1960</c:v>
                </c:pt>
                <c:pt idx="1961">
                  <c:v>1961</c:v>
                </c:pt>
                <c:pt idx="1962">
                  <c:v>1962</c:v>
                </c:pt>
                <c:pt idx="1963">
                  <c:v>1963</c:v>
                </c:pt>
                <c:pt idx="1964">
                  <c:v>1964</c:v>
                </c:pt>
                <c:pt idx="1965">
                  <c:v>1965</c:v>
                </c:pt>
                <c:pt idx="1966">
                  <c:v>1966</c:v>
                </c:pt>
                <c:pt idx="1967">
                  <c:v>1967</c:v>
                </c:pt>
                <c:pt idx="1968">
                  <c:v>1968</c:v>
                </c:pt>
                <c:pt idx="1969">
                  <c:v>1969</c:v>
                </c:pt>
                <c:pt idx="1970">
                  <c:v>1970</c:v>
                </c:pt>
                <c:pt idx="1971">
                  <c:v>1971</c:v>
                </c:pt>
                <c:pt idx="1972">
                  <c:v>1972</c:v>
                </c:pt>
                <c:pt idx="1973">
                  <c:v>1973</c:v>
                </c:pt>
                <c:pt idx="1974">
                  <c:v>1974</c:v>
                </c:pt>
                <c:pt idx="1975">
                  <c:v>1975</c:v>
                </c:pt>
                <c:pt idx="1976">
                  <c:v>1976</c:v>
                </c:pt>
                <c:pt idx="1977">
                  <c:v>1977</c:v>
                </c:pt>
                <c:pt idx="1978">
                  <c:v>1978</c:v>
                </c:pt>
                <c:pt idx="1979">
                  <c:v>1979</c:v>
                </c:pt>
                <c:pt idx="1980">
                  <c:v>1980</c:v>
                </c:pt>
                <c:pt idx="1981">
                  <c:v>1981</c:v>
                </c:pt>
                <c:pt idx="1982">
                  <c:v>1982</c:v>
                </c:pt>
                <c:pt idx="1983">
                  <c:v>1983</c:v>
                </c:pt>
                <c:pt idx="1984">
                  <c:v>1984</c:v>
                </c:pt>
                <c:pt idx="1985">
                  <c:v>1985</c:v>
                </c:pt>
                <c:pt idx="1986">
                  <c:v>1986</c:v>
                </c:pt>
                <c:pt idx="1987">
                  <c:v>1987</c:v>
                </c:pt>
                <c:pt idx="1988">
                  <c:v>1988</c:v>
                </c:pt>
                <c:pt idx="1989">
                  <c:v>1989</c:v>
                </c:pt>
                <c:pt idx="1990">
                  <c:v>1990</c:v>
                </c:pt>
                <c:pt idx="1991">
                  <c:v>1991</c:v>
                </c:pt>
                <c:pt idx="1992">
                  <c:v>1992</c:v>
                </c:pt>
                <c:pt idx="1993">
                  <c:v>1993</c:v>
                </c:pt>
                <c:pt idx="1994">
                  <c:v>1994</c:v>
                </c:pt>
                <c:pt idx="1995">
                  <c:v>1995</c:v>
                </c:pt>
                <c:pt idx="1996">
                  <c:v>1996</c:v>
                </c:pt>
                <c:pt idx="1997">
                  <c:v>1997</c:v>
                </c:pt>
                <c:pt idx="1998">
                  <c:v>1998</c:v>
                </c:pt>
                <c:pt idx="1999">
                  <c:v>1999</c:v>
                </c:pt>
                <c:pt idx="2000">
                  <c:v>2000</c:v>
                </c:pt>
                <c:pt idx="2001">
                  <c:v>2001</c:v>
                </c:pt>
                <c:pt idx="2002">
                  <c:v>2002</c:v>
                </c:pt>
                <c:pt idx="2003">
                  <c:v>2003</c:v>
                </c:pt>
                <c:pt idx="2004">
                  <c:v>2004</c:v>
                </c:pt>
                <c:pt idx="2005">
                  <c:v>2005</c:v>
                </c:pt>
                <c:pt idx="2006">
                  <c:v>2006</c:v>
                </c:pt>
                <c:pt idx="2007">
                  <c:v>2007</c:v>
                </c:pt>
                <c:pt idx="2008">
                  <c:v>2008</c:v>
                </c:pt>
                <c:pt idx="2009">
                  <c:v>2009</c:v>
                </c:pt>
                <c:pt idx="2010">
                  <c:v>2010</c:v>
                </c:pt>
                <c:pt idx="2011">
                  <c:v>2011</c:v>
                </c:pt>
                <c:pt idx="2012">
                  <c:v>2012</c:v>
                </c:pt>
                <c:pt idx="2013">
                  <c:v>2013</c:v>
                </c:pt>
                <c:pt idx="2014">
                  <c:v>2014</c:v>
                </c:pt>
                <c:pt idx="2015">
                  <c:v>2015</c:v>
                </c:pt>
                <c:pt idx="2016">
                  <c:v>2016</c:v>
                </c:pt>
                <c:pt idx="2017">
                  <c:v>2017</c:v>
                </c:pt>
                <c:pt idx="2018">
                  <c:v>2018</c:v>
                </c:pt>
                <c:pt idx="2019">
                  <c:v>2019</c:v>
                </c:pt>
                <c:pt idx="2020">
                  <c:v>2020</c:v>
                </c:pt>
                <c:pt idx="2021">
                  <c:v>2021</c:v>
                </c:pt>
                <c:pt idx="2022">
                  <c:v>2022</c:v>
                </c:pt>
                <c:pt idx="2023">
                  <c:v>2023</c:v>
                </c:pt>
                <c:pt idx="2024">
                  <c:v>2024</c:v>
                </c:pt>
                <c:pt idx="2025">
                  <c:v>2025</c:v>
                </c:pt>
                <c:pt idx="2026">
                  <c:v>2026</c:v>
                </c:pt>
                <c:pt idx="2027">
                  <c:v>2027</c:v>
                </c:pt>
                <c:pt idx="2028">
                  <c:v>2028</c:v>
                </c:pt>
                <c:pt idx="2029">
                  <c:v>2029</c:v>
                </c:pt>
                <c:pt idx="2030">
                  <c:v>2030</c:v>
                </c:pt>
                <c:pt idx="2031">
                  <c:v>2031</c:v>
                </c:pt>
                <c:pt idx="2032">
                  <c:v>2032</c:v>
                </c:pt>
                <c:pt idx="2033">
                  <c:v>2033</c:v>
                </c:pt>
                <c:pt idx="2034">
                  <c:v>2034</c:v>
                </c:pt>
                <c:pt idx="2035">
                  <c:v>2035</c:v>
                </c:pt>
                <c:pt idx="2036">
                  <c:v>2036</c:v>
                </c:pt>
                <c:pt idx="2037">
                  <c:v>2037</c:v>
                </c:pt>
                <c:pt idx="2038">
                  <c:v>2038</c:v>
                </c:pt>
                <c:pt idx="2039">
                  <c:v>2039</c:v>
                </c:pt>
                <c:pt idx="2040">
                  <c:v>2040</c:v>
                </c:pt>
                <c:pt idx="2041">
                  <c:v>2041</c:v>
                </c:pt>
                <c:pt idx="2042">
                  <c:v>2042</c:v>
                </c:pt>
                <c:pt idx="2043">
                  <c:v>2043</c:v>
                </c:pt>
                <c:pt idx="2044">
                  <c:v>2044</c:v>
                </c:pt>
                <c:pt idx="2045">
                  <c:v>2045</c:v>
                </c:pt>
                <c:pt idx="2046">
                  <c:v>2046</c:v>
                </c:pt>
                <c:pt idx="2047">
                  <c:v>2047</c:v>
                </c:pt>
                <c:pt idx="2048">
                  <c:v>2048</c:v>
                </c:pt>
                <c:pt idx="2049">
                  <c:v>2049</c:v>
                </c:pt>
                <c:pt idx="2050">
                  <c:v>2050</c:v>
                </c:pt>
                <c:pt idx="2051">
                  <c:v>2051</c:v>
                </c:pt>
                <c:pt idx="2052">
                  <c:v>2052</c:v>
                </c:pt>
                <c:pt idx="2053">
                  <c:v>2053</c:v>
                </c:pt>
                <c:pt idx="2054">
                  <c:v>2054</c:v>
                </c:pt>
                <c:pt idx="2055">
                  <c:v>2055</c:v>
                </c:pt>
                <c:pt idx="2056">
                  <c:v>2056</c:v>
                </c:pt>
                <c:pt idx="2057">
                  <c:v>2057</c:v>
                </c:pt>
                <c:pt idx="2058">
                  <c:v>2058</c:v>
                </c:pt>
                <c:pt idx="2059">
                  <c:v>2059</c:v>
                </c:pt>
                <c:pt idx="2060">
                  <c:v>2060</c:v>
                </c:pt>
                <c:pt idx="2061">
                  <c:v>2061</c:v>
                </c:pt>
                <c:pt idx="2062">
                  <c:v>2062</c:v>
                </c:pt>
                <c:pt idx="2063">
                  <c:v>2063</c:v>
                </c:pt>
                <c:pt idx="2064">
                  <c:v>2064</c:v>
                </c:pt>
                <c:pt idx="2065">
                  <c:v>2065</c:v>
                </c:pt>
                <c:pt idx="2066">
                  <c:v>2066</c:v>
                </c:pt>
                <c:pt idx="2067">
                  <c:v>2067</c:v>
                </c:pt>
                <c:pt idx="2068">
                  <c:v>2068</c:v>
                </c:pt>
                <c:pt idx="2069">
                  <c:v>2069</c:v>
                </c:pt>
                <c:pt idx="2070">
                  <c:v>2070</c:v>
                </c:pt>
                <c:pt idx="2071">
                  <c:v>2071</c:v>
                </c:pt>
                <c:pt idx="2072">
                  <c:v>2072</c:v>
                </c:pt>
                <c:pt idx="2073">
                  <c:v>2073</c:v>
                </c:pt>
                <c:pt idx="2074">
                  <c:v>2074</c:v>
                </c:pt>
                <c:pt idx="2075">
                  <c:v>2075</c:v>
                </c:pt>
                <c:pt idx="2076">
                  <c:v>2076</c:v>
                </c:pt>
                <c:pt idx="2077">
                  <c:v>2077</c:v>
                </c:pt>
                <c:pt idx="2078">
                  <c:v>2078</c:v>
                </c:pt>
                <c:pt idx="2079">
                  <c:v>2079</c:v>
                </c:pt>
                <c:pt idx="2080">
                  <c:v>2080</c:v>
                </c:pt>
                <c:pt idx="2081">
                  <c:v>2081</c:v>
                </c:pt>
                <c:pt idx="2082">
                  <c:v>2082</c:v>
                </c:pt>
                <c:pt idx="2083">
                  <c:v>2083</c:v>
                </c:pt>
                <c:pt idx="2084">
                  <c:v>2084</c:v>
                </c:pt>
                <c:pt idx="2085">
                  <c:v>2085</c:v>
                </c:pt>
                <c:pt idx="2086">
                  <c:v>2086</c:v>
                </c:pt>
                <c:pt idx="2087">
                  <c:v>2087</c:v>
                </c:pt>
                <c:pt idx="2088">
                  <c:v>2088</c:v>
                </c:pt>
                <c:pt idx="2089">
                  <c:v>2089</c:v>
                </c:pt>
                <c:pt idx="2090">
                  <c:v>2090</c:v>
                </c:pt>
                <c:pt idx="2091">
                  <c:v>2091</c:v>
                </c:pt>
                <c:pt idx="2092">
                  <c:v>2092</c:v>
                </c:pt>
                <c:pt idx="2093">
                  <c:v>2093</c:v>
                </c:pt>
                <c:pt idx="2094">
                  <c:v>2094</c:v>
                </c:pt>
                <c:pt idx="2095">
                  <c:v>2095</c:v>
                </c:pt>
                <c:pt idx="2096">
                  <c:v>2096</c:v>
                </c:pt>
                <c:pt idx="2097">
                  <c:v>2097</c:v>
                </c:pt>
                <c:pt idx="2098">
                  <c:v>2098</c:v>
                </c:pt>
                <c:pt idx="2099">
                  <c:v>2099</c:v>
                </c:pt>
                <c:pt idx="2100">
                  <c:v>2100</c:v>
                </c:pt>
                <c:pt idx="2101">
                  <c:v>2101</c:v>
                </c:pt>
                <c:pt idx="2102">
                  <c:v>2102</c:v>
                </c:pt>
                <c:pt idx="2103">
                  <c:v>2103</c:v>
                </c:pt>
                <c:pt idx="2104">
                  <c:v>2104</c:v>
                </c:pt>
                <c:pt idx="2105">
                  <c:v>2105</c:v>
                </c:pt>
                <c:pt idx="2106">
                  <c:v>2106</c:v>
                </c:pt>
                <c:pt idx="2107">
                  <c:v>2107</c:v>
                </c:pt>
                <c:pt idx="2108">
                  <c:v>2108</c:v>
                </c:pt>
                <c:pt idx="2109">
                  <c:v>2109</c:v>
                </c:pt>
                <c:pt idx="2110">
                  <c:v>2110</c:v>
                </c:pt>
                <c:pt idx="2111">
                  <c:v>2111</c:v>
                </c:pt>
                <c:pt idx="2112">
                  <c:v>2112</c:v>
                </c:pt>
                <c:pt idx="2113">
                  <c:v>2113</c:v>
                </c:pt>
                <c:pt idx="2114">
                  <c:v>2114</c:v>
                </c:pt>
                <c:pt idx="2115">
                  <c:v>2115</c:v>
                </c:pt>
                <c:pt idx="2116">
                  <c:v>2116</c:v>
                </c:pt>
                <c:pt idx="2117">
                  <c:v>2117</c:v>
                </c:pt>
                <c:pt idx="2118">
                  <c:v>2118</c:v>
                </c:pt>
                <c:pt idx="2119">
                  <c:v>2119</c:v>
                </c:pt>
                <c:pt idx="2120">
                  <c:v>2120</c:v>
                </c:pt>
                <c:pt idx="2121">
                  <c:v>2121</c:v>
                </c:pt>
                <c:pt idx="2122">
                  <c:v>2122</c:v>
                </c:pt>
                <c:pt idx="2123">
                  <c:v>2123</c:v>
                </c:pt>
                <c:pt idx="2124">
                  <c:v>2124</c:v>
                </c:pt>
                <c:pt idx="2125">
                  <c:v>2125</c:v>
                </c:pt>
                <c:pt idx="2126">
                  <c:v>2126</c:v>
                </c:pt>
                <c:pt idx="2127">
                  <c:v>2127</c:v>
                </c:pt>
                <c:pt idx="2128">
                  <c:v>2128</c:v>
                </c:pt>
                <c:pt idx="2129">
                  <c:v>2129</c:v>
                </c:pt>
                <c:pt idx="2130">
                  <c:v>2130</c:v>
                </c:pt>
                <c:pt idx="2131">
                  <c:v>2131</c:v>
                </c:pt>
                <c:pt idx="2132">
                  <c:v>2132</c:v>
                </c:pt>
                <c:pt idx="2133">
                  <c:v>2133</c:v>
                </c:pt>
                <c:pt idx="2134">
                  <c:v>2134</c:v>
                </c:pt>
                <c:pt idx="2135">
                  <c:v>2135</c:v>
                </c:pt>
                <c:pt idx="2136">
                  <c:v>2136</c:v>
                </c:pt>
                <c:pt idx="2137">
                  <c:v>2137</c:v>
                </c:pt>
                <c:pt idx="2138">
                  <c:v>2138</c:v>
                </c:pt>
                <c:pt idx="2139">
                  <c:v>2139</c:v>
                </c:pt>
                <c:pt idx="2140">
                  <c:v>2140</c:v>
                </c:pt>
                <c:pt idx="2141">
                  <c:v>2141</c:v>
                </c:pt>
                <c:pt idx="2142">
                  <c:v>2142</c:v>
                </c:pt>
                <c:pt idx="2143">
                  <c:v>2143</c:v>
                </c:pt>
                <c:pt idx="2144">
                  <c:v>2144</c:v>
                </c:pt>
                <c:pt idx="2145">
                  <c:v>2145</c:v>
                </c:pt>
                <c:pt idx="2146">
                  <c:v>2146</c:v>
                </c:pt>
                <c:pt idx="2147">
                  <c:v>2147</c:v>
                </c:pt>
                <c:pt idx="2148">
                  <c:v>2148</c:v>
                </c:pt>
                <c:pt idx="2149">
                  <c:v>2149</c:v>
                </c:pt>
                <c:pt idx="2150">
                  <c:v>2150</c:v>
                </c:pt>
                <c:pt idx="2151">
                  <c:v>2151</c:v>
                </c:pt>
                <c:pt idx="2152">
                  <c:v>2152</c:v>
                </c:pt>
                <c:pt idx="2153">
                  <c:v>2153</c:v>
                </c:pt>
                <c:pt idx="2154">
                  <c:v>2154</c:v>
                </c:pt>
                <c:pt idx="2155">
                  <c:v>2155</c:v>
                </c:pt>
                <c:pt idx="2156">
                  <c:v>2156</c:v>
                </c:pt>
                <c:pt idx="2157">
                  <c:v>2157</c:v>
                </c:pt>
                <c:pt idx="2158">
                  <c:v>2158</c:v>
                </c:pt>
                <c:pt idx="2159">
                  <c:v>2159</c:v>
                </c:pt>
                <c:pt idx="2160">
                  <c:v>2160</c:v>
                </c:pt>
                <c:pt idx="2161">
                  <c:v>2161</c:v>
                </c:pt>
                <c:pt idx="2162">
                  <c:v>2162</c:v>
                </c:pt>
                <c:pt idx="2163">
                  <c:v>2163</c:v>
                </c:pt>
                <c:pt idx="2164">
                  <c:v>2164</c:v>
                </c:pt>
                <c:pt idx="2165">
                  <c:v>2165</c:v>
                </c:pt>
                <c:pt idx="2166">
                  <c:v>2166</c:v>
                </c:pt>
                <c:pt idx="2167">
                  <c:v>2167</c:v>
                </c:pt>
                <c:pt idx="2168">
                  <c:v>2168</c:v>
                </c:pt>
                <c:pt idx="2169">
                  <c:v>2169</c:v>
                </c:pt>
                <c:pt idx="2170">
                  <c:v>2170</c:v>
                </c:pt>
                <c:pt idx="2171">
                  <c:v>2171</c:v>
                </c:pt>
                <c:pt idx="2172">
                  <c:v>2172</c:v>
                </c:pt>
                <c:pt idx="2173">
                  <c:v>2173</c:v>
                </c:pt>
                <c:pt idx="2174">
                  <c:v>2174</c:v>
                </c:pt>
                <c:pt idx="2175">
                  <c:v>2175</c:v>
                </c:pt>
                <c:pt idx="2176">
                  <c:v>2176</c:v>
                </c:pt>
                <c:pt idx="2177">
                  <c:v>2177</c:v>
                </c:pt>
                <c:pt idx="2178">
                  <c:v>2178</c:v>
                </c:pt>
                <c:pt idx="2179">
                  <c:v>2179</c:v>
                </c:pt>
                <c:pt idx="2180">
                  <c:v>2180</c:v>
                </c:pt>
                <c:pt idx="2181">
                  <c:v>2181</c:v>
                </c:pt>
                <c:pt idx="2182">
                  <c:v>2182</c:v>
                </c:pt>
                <c:pt idx="2183">
                  <c:v>2183</c:v>
                </c:pt>
                <c:pt idx="2184">
                  <c:v>2184</c:v>
                </c:pt>
                <c:pt idx="2185">
                  <c:v>2185</c:v>
                </c:pt>
                <c:pt idx="2186">
                  <c:v>2186</c:v>
                </c:pt>
                <c:pt idx="2187">
                  <c:v>2187</c:v>
                </c:pt>
                <c:pt idx="2188">
                  <c:v>2188</c:v>
                </c:pt>
                <c:pt idx="2189">
                  <c:v>2189</c:v>
                </c:pt>
                <c:pt idx="2190">
                  <c:v>2190</c:v>
                </c:pt>
                <c:pt idx="2191">
                  <c:v>2191</c:v>
                </c:pt>
                <c:pt idx="2192">
                  <c:v>2192</c:v>
                </c:pt>
                <c:pt idx="2193">
                  <c:v>2193</c:v>
                </c:pt>
                <c:pt idx="2194">
                  <c:v>2194</c:v>
                </c:pt>
                <c:pt idx="2195">
                  <c:v>2195</c:v>
                </c:pt>
                <c:pt idx="2196">
                  <c:v>2196</c:v>
                </c:pt>
                <c:pt idx="2197">
                  <c:v>2197</c:v>
                </c:pt>
                <c:pt idx="2198">
                  <c:v>2198</c:v>
                </c:pt>
                <c:pt idx="2199">
                  <c:v>2199</c:v>
                </c:pt>
                <c:pt idx="2200">
                  <c:v>2200</c:v>
                </c:pt>
                <c:pt idx="2201">
                  <c:v>2201</c:v>
                </c:pt>
                <c:pt idx="2202">
                  <c:v>2202</c:v>
                </c:pt>
                <c:pt idx="2203">
                  <c:v>2203</c:v>
                </c:pt>
                <c:pt idx="2204">
                  <c:v>2204</c:v>
                </c:pt>
                <c:pt idx="2205">
                  <c:v>2205</c:v>
                </c:pt>
                <c:pt idx="2206">
                  <c:v>2206</c:v>
                </c:pt>
                <c:pt idx="2207">
                  <c:v>2207</c:v>
                </c:pt>
                <c:pt idx="2208">
                  <c:v>2208</c:v>
                </c:pt>
                <c:pt idx="2209">
                  <c:v>2209</c:v>
                </c:pt>
                <c:pt idx="2210">
                  <c:v>2210</c:v>
                </c:pt>
                <c:pt idx="2211">
                  <c:v>2211</c:v>
                </c:pt>
                <c:pt idx="2212">
                  <c:v>2212</c:v>
                </c:pt>
                <c:pt idx="2213">
                  <c:v>2213</c:v>
                </c:pt>
                <c:pt idx="2214">
                  <c:v>2214</c:v>
                </c:pt>
                <c:pt idx="2215">
                  <c:v>2215</c:v>
                </c:pt>
                <c:pt idx="2216">
                  <c:v>2216</c:v>
                </c:pt>
                <c:pt idx="2217">
                  <c:v>2217</c:v>
                </c:pt>
                <c:pt idx="2218">
                  <c:v>2218</c:v>
                </c:pt>
                <c:pt idx="2219">
                  <c:v>2219</c:v>
                </c:pt>
                <c:pt idx="2220">
                  <c:v>2220</c:v>
                </c:pt>
                <c:pt idx="2221">
                  <c:v>2221</c:v>
                </c:pt>
                <c:pt idx="2222">
                  <c:v>2222</c:v>
                </c:pt>
                <c:pt idx="2223">
                  <c:v>2223</c:v>
                </c:pt>
                <c:pt idx="2224">
                  <c:v>2224</c:v>
                </c:pt>
                <c:pt idx="2225">
                  <c:v>2225</c:v>
                </c:pt>
                <c:pt idx="2226">
                  <c:v>2226</c:v>
                </c:pt>
                <c:pt idx="2227">
                  <c:v>2227</c:v>
                </c:pt>
                <c:pt idx="2228">
                  <c:v>2228</c:v>
                </c:pt>
                <c:pt idx="2229">
                  <c:v>2229</c:v>
                </c:pt>
                <c:pt idx="2230">
                  <c:v>2230</c:v>
                </c:pt>
                <c:pt idx="2231">
                  <c:v>2231</c:v>
                </c:pt>
                <c:pt idx="2232">
                  <c:v>2232</c:v>
                </c:pt>
                <c:pt idx="2233">
                  <c:v>2233</c:v>
                </c:pt>
                <c:pt idx="2234">
                  <c:v>2234</c:v>
                </c:pt>
                <c:pt idx="2235">
                  <c:v>2235</c:v>
                </c:pt>
                <c:pt idx="2236">
                  <c:v>2236</c:v>
                </c:pt>
                <c:pt idx="2237">
                  <c:v>2237</c:v>
                </c:pt>
                <c:pt idx="2238">
                  <c:v>2238</c:v>
                </c:pt>
                <c:pt idx="2239">
                  <c:v>2239</c:v>
                </c:pt>
                <c:pt idx="2240">
                  <c:v>2240</c:v>
                </c:pt>
                <c:pt idx="2241">
                  <c:v>2241</c:v>
                </c:pt>
                <c:pt idx="2242">
                  <c:v>2242</c:v>
                </c:pt>
                <c:pt idx="2243">
                  <c:v>2243</c:v>
                </c:pt>
                <c:pt idx="2244">
                  <c:v>2244</c:v>
                </c:pt>
                <c:pt idx="2245">
                  <c:v>2245</c:v>
                </c:pt>
                <c:pt idx="2246">
                  <c:v>2246</c:v>
                </c:pt>
                <c:pt idx="2247">
                  <c:v>2247</c:v>
                </c:pt>
                <c:pt idx="2248">
                  <c:v>2248</c:v>
                </c:pt>
                <c:pt idx="2249">
                  <c:v>2249</c:v>
                </c:pt>
                <c:pt idx="2250">
                  <c:v>2250</c:v>
                </c:pt>
                <c:pt idx="2251">
                  <c:v>2251</c:v>
                </c:pt>
                <c:pt idx="2252">
                  <c:v>2252</c:v>
                </c:pt>
                <c:pt idx="2253">
                  <c:v>2253</c:v>
                </c:pt>
                <c:pt idx="2254">
                  <c:v>2254</c:v>
                </c:pt>
                <c:pt idx="2255">
                  <c:v>2255</c:v>
                </c:pt>
                <c:pt idx="2256">
                  <c:v>2256</c:v>
                </c:pt>
                <c:pt idx="2257">
                  <c:v>2257</c:v>
                </c:pt>
                <c:pt idx="2258">
                  <c:v>2258</c:v>
                </c:pt>
                <c:pt idx="2259">
                  <c:v>2259</c:v>
                </c:pt>
                <c:pt idx="2260">
                  <c:v>2260</c:v>
                </c:pt>
                <c:pt idx="2261">
                  <c:v>2261</c:v>
                </c:pt>
                <c:pt idx="2262">
                  <c:v>2262</c:v>
                </c:pt>
                <c:pt idx="2263">
                  <c:v>2263</c:v>
                </c:pt>
                <c:pt idx="2264">
                  <c:v>2264</c:v>
                </c:pt>
                <c:pt idx="2265">
                  <c:v>2265</c:v>
                </c:pt>
                <c:pt idx="2266">
                  <c:v>2266</c:v>
                </c:pt>
                <c:pt idx="2267">
                  <c:v>2267</c:v>
                </c:pt>
                <c:pt idx="2268">
                  <c:v>2268</c:v>
                </c:pt>
                <c:pt idx="2269">
                  <c:v>2269</c:v>
                </c:pt>
                <c:pt idx="2270">
                  <c:v>2270</c:v>
                </c:pt>
                <c:pt idx="2271">
                  <c:v>2271</c:v>
                </c:pt>
                <c:pt idx="2272">
                  <c:v>2272</c:v>
                </c:pt>
                <c:pt idx="2273">
                  <c:v>2273</c:v>
                </c:pt>
                <c:pt idx="2274">
                  <c:v>2274</c:v>
                </c:pt>
                <c:pt idx="2275">
                  <c:v>2275</c:v>
                </c:pt>
                <c:pt idx="2276">
                  <c:v>2276</c:v>
                </c:pt>
                <c:pt idx="2277">
                  <c:v>2277</c:v>
                </c:pt>
                <c:pt idx="2278">
                  <c:v>2278</c:v>
                </c:pt>
                <c:pt idx="2279">
                  <c:v>2279</c:v>
                </c:pt>
                <c:pt idx="2280">
                  <c:v>2280</c:v>
                </c:pt>
                <c:pt idx="2281">
                  <c:v>2281</c:v>
                </c:pt>
                <c:pt idx="2282">
                  <c:v>2282</c:v>
                </c:pt>
                <c:pt idx="2283">
                  <c:v>2283</c:v>
                </c:pt>
                <c:pt idx="2284">
                  <c:v>2284</c:v>
                </c:pt>
                <c:pt idx="2285">
                  <c:v>2285</c:v>
                </c:pt>
                <c:pt idx="2286">
                  <c:v>2286</c:v>
                </c:pt>
                <c:pt idx="2287">
                  <c:v>2287</c:v>
                </c:pt>
                <c:pt idx="2288">
                  <c:v>2288</c:v>
                </c:pt>
                <c:pt idx="2289">
                  <c:v>2289</c:v>
                </c:pt>
                <c:pt idx="2290">
                  <c:v>2290</c:v>
                </c:pt>
                <c:pt idx="2291">
                  <c:v>2291</c:v>
                </c:pt>
                <c:pt idx="2292">
                  <c:v>2292</c:v>
                </c:pt>
                <c:pt idx="2293">
                  <c:v>2293</c:v>
                </c:pt>
                <c:pt idx="2294">
                  <c:v>2294</c:v>
                </c:pt>
                <c:pt idx="2295">
                  <c:v>2295</c:v>
                </c:pt>
                <c:pt idx="2296">
                  <c:v>2296</c:v>
                </c:pt>
                <c:pt idx="2297">
                  <c:v>2297</c:v>
                </c:pt>
                <c:pt idx="2298">
                  <c:v>2298</c:v>
                </c:pt>
                <c:pt idx="2299">
                  <c:v>2299</c:v>
                </c:pt>
                <c:pt idx="2300">
                  <c:v>2300</c:v>
                </c:pt>
                <c:pt idx="2301">
                  <c:v>2301</c:v>
                </c:pt>
                <c:pt idx="2302">
                  <c:v>2302</c:v>
                </c:pt>
                <c:pt idx="2303">
                  <c:v>2303</c:v>
                </c:pt>
                <c:pt idx="2304">
                  <c:v>2304</c:v>
                </c:pt>
                <c:pt idx="2305">
                  <c:v>2305</c:v>
                </c:pt>
                <c:pt idx="2306">
                  <c:v>2306</c:v>
                </c:pt>
                <c:pt idx="2307">
                  <c:v>2307</c:v>
                </c:pt>
                <c:pt idx="2308">
                  <c:v>2308</c:v>
                </c:pt>
                <c:pt idx="2309">
                  <c:v>2309</c:v>
                </c:pt>
                <c:pt idx="2310">
                  <c:v>2310</c:v>
                </c:pt>
                <c:pt idx="2311">
                  <c:v>2311</c:v>
                </c:pt>
                <c:pt idx="2312">
                  <c:v>2312</c:v>
                </c:pt>
                <c:pt idx="2313">
                  <c:v>2313</c:v>
                </c:pt>
                <c:pt idx="2314">
                  <c:v>2314</c:v>
                </c:pt>
                <c:pt idx="2315">
                  <c:v>2315</c:v>
                </c:pt>
                <c:pt idx="2316">
                  <c:v>2316</c:v>
                </c:pt>
                <c:pt idx="2317">
                  <c:v>2317</c:v>
                </c:pt>
                <c:pt idx="2318">
                  <c:v>2318</c:v>
                </c:pt>
                <c:pt idx="2319">
                  <c:v>2319</c:v>
                </c:pt>
                <c:pt idx="2320">
                  <c:v>2320</c:v>
                </c:pt>
                <c:pt idx="2321">
                  <c:v>2321</c:v>
                </c:pt>
                <c:pt idx="2322">
                  <c:v>2322</c:v>
                </c:pt>
                <c:pt idx="2323">
                  <c:v>2323</c:v>
                </c:pt>
                <c:pt idx="2324">
                  <c:v>2324</c:v>
                </c:pt>
                <c:pt idx="2325">
                  <c:v>2325</c:v>
                </c:pt>
                <c:pt idx="2326">
                  <c:v>2326</c:v>
                </c:pt>
                <c:pt idx="2327">
                  <c:v>2327</c:v>
                </c:pt>
                <c:pt idx="2328">
                  <c:v>2328</c:v>
                </c:pt>
                <c:pt idx="2329">
                  <c:v>2329</c:v>
                </c:pt>
                <c:pt idx="2330">
                  <c:v>2330</c:v>
                </c:pt>
                <c:pt idx="2331">
                  <c:v>2331</c:v>
                </c:pt>
                <c:pt idx="2332">
                  <c:v>2332</c:v>
                </c:pt>
                <c:pt idx="2333">
                  <c:v>2333</c:v>
                </c:pt>
                <c:pt idx="2334">
                  <c:v>2334</c:v>
                </c:pt>
                <c:pt idx="2335">
                  <c:v>2335</c:v>
                </c:pt>
                <c:pt idx="2336">
                  <c:v>2336</c:v>
                </c:pt>
                <c:pt idx="2337">
                  <c:v>2337</c:v>
                </c:pt>
                <c:pt idx="2338">
                  <c:v>2338</c:v>
                </c:pt>
                <c:pt idx="2339">
                  <c:v>2339</c:v>
                </c:pt>
                <c:pt idx="2340">
                  <c:v>2340</c:v>
                </c:pt>
                <c:pt idx="2341">
                  <c:v>2341</c:v>
                </c:pt>
                <c:pt idx="2342">
                  <c:v>2342</c:v>
                </c:pt>
                <c:pt idx="2343">
                  <c:v>2343</c:v>
                </c:pt>
                <c:pt idx="2344">
                  <c:v>2344</c:v>
                </c:pt>
                <c:pt idx="2345">
                  <c:v>2345</c:v>
                </c:pt>
                <c:pt idx="2346">
                  <c:v>2346</c:v>
                </c:pt>
                <c:pt idx="2347">
                  <c:v>2347</c:v>
                </c:pt>
                <c:pt idx="2348">
                  <c:v>2348</c:v>
                </c:pt>
                <c:pt idx="2349">
                  <c:v>2349</c:v>
                </c:pt>
                <c:pt idx="2350">
                  <c:v>2350</c:v>
                </c:pt>
                <c:pt idx="2351">
                  <c:v>2351</c:v>
                </c:pt>
                <c:pt idx="2352">
                  <c:v>2352</c:v>
                </c:pt>
                <c:pt idx="2353">
                  <c:v>2353</c:v>
                </c:pt>
                <c:pt idx="2354">
                  <c:v>2354</c:v>
                </c:pt>
                <c:pt idx="2355">
                  <c:v>2355</c:v>
                </c:pt>
                <c:pt idx="2356">
                  <c:v>2356</c:v>
                </c:pt>
                <c:pt idx="2357">
                  <c:v>2357</c:v>
                </c:pt>
                <c:pt idx="2358">
                  <c:v>2358</c:v>
                </c:pt>
                <c:pt idx="2359">
                  <c:v>2359</c:v>
                </c:pt>
                <c:pt idx="2360">
                  <c:v>2360</c:v>
                </c:pt>
                <c:pt idx="2361">
                  <c:v>2361</c:v>
                </c:pt>
                <c:pt idx="2362">
                  <c:v>2362</c:v>
                </c:pt>
                <c:pt idx="2363">
                  <c:v>2363</c:v>
                </c:pt>
                <c:pt idx="2364">
                  <c:v>2364</c:v>
                </c:pt>
                <c:pt idx="2365">
                  <c:v>2365</c:v>
                </c:pt>
                <c:pt idx="2366">
                  <c:v>2366</c:v>
                </c:pt>
                <c:pt idx="2367">
                  <c:v>2367</c:v>
                </c:pt>
                <c:pt idx="2368">
                  <c:v>2368</c:v>
                </c:pt>
                <c:pt idx="2369">
                  <c:v>2369</c:v>
                </c:pt>
                <c:pt idx="2370">
                  <c:v>2370</c:v>
                </c:pt>
                <c:pt idx="2371">
                  <c:v>2371</c:v>
                </c:pt>
                <c:pt idx="2372">
                  <c:v>2372</c:v>
                </c:pt>
                <c:pt idx="2373">
                  <c:v>2373</c:v>
                </c:pt>
                <c:pt idx="2374">
                  <c:v>2374</c:v>
                </c:pt>
                <c:pt idx="2375">
                  <c:v>2375</c:v>
                </c:pt>
                <c:pt idx="2376">
                  <c:v>2376</c:v>
                </c:pt>
                <c:pt idx="2377">
                  <c:v>2377</c:v>
                </c:pt>
                <c:pt idx="2378">
                  <c:v>2378</c:v>
                </c:pt>
                <c:pt idx="2379">
                  <c:v>2379</c:v>
                </c:pt>
                <c:pt idx="2380">
                  <c:v>2380</c:v>
                </c:pt>
                <c:pt idx="2381">
                  <c:v>2381</c:v>
                </c:pt>
                <c:pt idx="2382">
                  <c:v>2382</c:v>
                </c:pt>
                <c:pt idx="2383">
                  <c:v>2383</c:v>
                </c:pt>
                <c:pt idx="2384">
                  <c:v>2384</c:v>
                </c:pt>
                <c:pt idx="2385">
                  <c:v>2385</c:v>
                </c:pt>
                <c:pt idx="2386">
                  <c:v>2386</c:v>
                </c:pt>
                <c:pt idx="2387">
                  <c:v>2387</c:v>
                </c:pt>
                <c:pt idx="2388">
                  <c:v>2388</c:v>
                </c:pt>
                <c:pt idx="2389">
                  <c:v>2389</c:v>
                </c:pt>
                <c:pt idx="2390">
                  <c:v>2390</c:v>
                </c:pt>
                <c:pt idx="2391">
                  <c:v>2391</c:v>
                </c:pt>
                <c:pt idx="2392">
                  <c:v>2392</c:v>
                </c:pt>
                <c:pt idx="2393">
                  <c:v>2393</c:v>
                </c:pt>
                <c:pt idx="2394">
                  <c:v>2394</c:v>
                </c:pt>
                <c:pt idx="2395">
                  <c:v>2395</c:v>
                </c:pt>
                <c:pt idx="2396">
                  <c:v>2396</c:v>
                </c:pt>
                <c:pt idx="2397">
                  <c:v>2397</c:v>
                </c:pt>
                <c:pt idx="2398">
                  <c:v>2398</c:v>
                </c:pt>
                <c:pt idx="2399">
                  <c:v>2399</c:v>
                </c:pt>
                <c:pt idx="2400">
                  <c:v>2400</c:v>
                </c:pt>
                <c:pt idx="2401">
                  <c:v>2401</c:v>
                </c:pt>
                <c:pt idx="2402">
                  <c:v>2402</c:v>
                </c:pt>
                <c:pt idx="2403">
                  <c:v>2403</c:v>
                </c:pt>
                <c:pt idx="2404">
                  <c:v>2404</c:v>
                </c:pt>
                <c:pt idx="2405">
                  <c:v>2405</c:v>
                </c:pt>
                <c:pt idx="2406">
                  <c:v>2406</c:v>
                </c:pt>
                <c:pt idx="2407">
                  <c:v>2407</c:v>
                </c:pt>
                <c:pt idx="2408">
                  <c:v>2408</c:v>
                </c:pt>
                <c:pt idx="2409">
                  <c:v>2409</c:v>
                </c:pt>
                <c:pt idx="2410">
                  <c:v>2410</c:v>
                </c:pt>
                <c:pt idx="2411">
                  <c:v>2411</c:v>
                </c:pt>
                <c:pt idx="2412">
                  <c:v>2412</c:v>
                </c:pt>
                <c:pt idx="2413">
                  <c:v>2413</c:v>
                </c:pt>
                <c:pt idx="2414">
                  <c:v>2414</c:v>
                </c:pt>
                <c:pt idx="2415">
                  <c:v>2415</c:v>
                </c:pt>
                <c:pt idx="2416">
                  <c:v>2416</c:v>
                </c:pt>
                <c:pt idx="2417">
                  <c:v>2417</c:v>
                </c:pt>
                <c:pt idx="2418">
                  <c:v>2418</c:v>
                </c:pt>
                <c:pt idx="2419">
                  <c:v>2419</c:v>
                </c:pt>
                <c:pt idx="2420">
                  <c:v>2420</c:v>
                </c:pt>
                <c:pt idx="2421">
                  <c:v>2421</c:v>
                </c:pt>
                <c:pt idx="2422">
                  <c:v>2422</c:v>
                </c:pt>
                <c:pt idx="2423">
                  <c:v>2423</c:v>
                </c:pt>
                <c:pt idx="2424">
                  <c:v>2424</c:v>
                </c:pt>
                <c:pt idx="2425">
                  <c:v>2425</c:v>
                </c:pt>
                <c:pt idx="2426">
                  <c:v>2426</c:v>
                </c:pt>
                <c:pt idx="2427">
                  <c:v>2427</c:v>
                </c:pt>
                <c:pt idx="2428">
                  <c:v>2428</c:v>
                </c:pt>
                <c:pt idx="2429">
                  <c:v>2429</c:v>
                </c:pt>
                <c:pt idx="2430">
                  <c:v>2430</c:v>
                </c:pt>
                <c:pt idx="2431">
                  <c:v>2431</c:v>
                </c:pt>
                <c:pt idx="2432">
                  <c:v>2432</c:v>
                </c:pt>
                <c:pt idx="2433">
                  <c:v>2433</c:v>
                </c:pt>
                <c:pt idx="2434">
                  <c:v>2434</c:v>
                </c:pt>
                <c:pt idx="2435">
                  <c:v>2435</c:v>
                </c:pt>
                <c:pt idx="2436">
                  <c:v>2436</c:v>
                </c:pt>
                <c:pt idx="2437">
                  <c:v>2437</c:v>
                </c:pt>
                <c:pt idx="2438">
                  <c:v>2438</c:v>
                </c:pt>
                <c:pt idx="2439">
                  <c:v>2439</c:v>
                </c:pt>
                <c:pt idx="2440">
                  <c:v>2440</c:v>
                </c:pt>
                <c:pt idx="2441">
                  <c:v>2441</c:v>
                </c:pt>
                <c:pt idx="2442">
                  <c:v>2442</c:v>
                </c:pt>
                <c:pt idx="2443">
                  <c:v>2443</c:v>
                </c:pt>
                <c:pt idx="2444">
                  <c:v>2444</c:v>
                </c:pt>
                <c:pt idx="2445">
                  <c:v>2445</c:v>
                </c:pt>
                <c:pt idx="2446">
                  <c:v>2446</c:v>
                </c:pt>
                <c:pt idx="2447">
                  <c:v>2447</c:v>
                </c:pt>
                <c:pt idx="2448">
                  <c:v>2448</c:v>
                </c:pt>
                <c:pt idx="2449">
                  <c:v>2449</c:v>
                </c:pt>
                <c:pt idx="2450">
                  <c:v>2450</c:v>
                </c:pt>
                <c:pt idx="2451">
                  <c:v>2451</c:v>
                </c:pt>
                <c:pt idx="2452">
                  <c:v>2452</c:v>
                </c:pt>
                <c:pt idx="2453">
                  <c:v>2453</c:v>
                </c:pt>
                <c:pt idx="2454">
                  <c:v>2454</c:v>
                </c:pt>
                <c:pt idx="2455">
                  <c:v>2455</c:v>
                </c:pt>
                <c:pt idx="2456">
                  <c:v>2456</c:v>
                </c:pt>
                <c:pt idx="2457">
                  <c:v>2457</c:v>
                </c:pt>
                <c:pt idx="2458">
                  <c:v>2458</c:v>
                </c:pt>
                <c:pt idx="2459">
                  <c:v>2459</c:v>
                </c:pt>
                <c:pt idx="2460">
                  <c:v>2460</c:v>
                </c:pt>
                <c:pt idx="2461">
                  <c:v>2461</c:v>
                </c:pt>
                <c:pt idx="2462">
                  <c:v>2462</c:v>
                </c:pt>
                <c:pt idx="2463">
                  <c:v>2463</c:v>
                </c:pt>
                <c:pt idx="2464">
                  <c:v>2464</c:v>
                </c:pt>
                <c:pt idx="2465">
                  <c:v>2465</c:v>
                </c:pt>
                <c:pt idx="2466">
                  <c:v>2466</c:v>
                </c:pt>
                <c:pt idx="2467">
                  <c:v>2467</c:v>
                </c:pt>
                <c:pt idx="2468">
                  <c:v>2468</c:v>
                </c:pt>
                <c:pt idx="2469">
                  <c:v>2469</c:v>
                </c:pt>
                <c:pt idx="2470">
                  <c:v>2470</c:v>
                </c:pt>
                <c:pt idx="2471">
                  <c:v>2471</c:v>
                </c:pt>
                <c:pt idx="2472">
                  <c:v>2472</c:v>
                </c:pt>
                <c:pt idx="2473">
                  <c:v>2473</c:v>
                </c:pt>
                <c:pt idx="2474">
                  <c:v>2474</c:v>
                </c:pt>
                <c:pt idx="2475">
                  <c:v>2475</c:v>
                </c:pt>
                <c:pt idx="2476">
                  <c:v>2476</c:v>
                </c:pt>
                <c:pt idx="2477">
                  <c:v>2477</c:v>
                </c:pt>
                <c:pt idx="2478">
                  <c:v>2478</c:v>
                </c:pt>
                <c:pt idx="2479">
                  <c:v>2479</c:v>
                </c:pt>
                <c:pt idx="2480">
                  <c:v>2480</c:v>
                </c:pt>
                <c:pt idx="2481">
                  <c:v>2481</c:v>
                </c:pt>
                <c:pt idx="2482">
                  <c:v>2482</c:v>
                </c:pt>
                <c:pt idx="2483">
                  <c:v>2483</c:v>
                </c:pt>
                <c:pt idx="2484">
                  <c:v>2484</c:v>
                </c:pt>
                <c:pt idx="2485">
                  <c:v>2485</c:v>
                </c:pt>
                <c:pt idx="2486">
                  <c:v>2486</c:v>
                </c:pt>
                <c:pt idx="2487">
                  <c:v>2487</c:v>
                </c:pt>
                <c:pt idx="2488">
                  <c:v>2488</c:v>
                </c:pt>
                <c:pt idx="2489">
                  <c:v>2489</c:v>
                </c:pt>
                <c:pt idx="2490">
                  <c:v>2490</c:v>
                </c:pt>
                <c:pt idx="2491">
                  <c:v>2491</c:v>
                </c:pt>
                <c:pt idx="2492">
                  <c:v>2492</c:v>
                </c:pt>
                <c:pt idx="2493">
                  <c:v>2493</c:v>
                </c:pt>
                <c:pt idx="2494">
                  <c:v>2494</c:v>
                </c:pt>
                <c:pt idx="2495">
                  <c:v>2495</c:v>
                </c:pt>
                <c:pt idx="2496">
                  <c:v>2496</c:v>
                </c:pt>
                <c:pt idx="2497">
                  <c:v>2497</c:v>
                </c:pt>
                <c:pt idx="2498">
                  <c:v>2498</c:v>
                </c:pt>
                <c:pt idx="2499">
                  <c:v>2499</c:v>
                </c:pt>
                <c:pt idx="2500">
                  <c:v>2500</c:v>
                </c:pt>
                <c:pt idx="2501">
                  <c:v>2501</c:v>
                </c:pt>
                <c:pt idx="2502">
                  <c:v>2502</c:v>
                </c:pt>
                <c:pt idx="2503">
                  <c:v>2503</c:v>
                </c:pt>
                <c:pt idx="2504">
                  <c:v>2504</c:v>
                </c:pt>
                <c:pt idx="2505">
                  <c:v>2505</c:v>
                </c:pt>
                <c:pt idx="2506">
                  <c:v>2506</c:v>
                </c:pt>
                <c:pt idx="2507">
                  <c:v>2507</c:v>
                </c:pt>
                <c:pt idx="2508">
                  <c:v>2508</c:v>
                </c:pt>
                <c:pt idx="2509">
                  <c:v>2509</c:v>
                </c:pt>
                <c:pt idx="2510">
                  <c:v>2510</c:v>
                </c:pt>
                <c:pt idx="2511">
                  <c:v>2511</c:v>
                </c:pt>
                <c:pt idx="2512">
                  <c:v>2512</c:v>
                </c:pt>
                <c:pt idx="2513">
                  <c:v>2513</c:v>
                </c:pt>
                <c:pt idx="2514">
                  <c:v>2514</c:v>
                </c:pt>
                <c:pt idx="2515">
                  <c:v>2515</c:v>
                </c:pt>
                <c:pt idx="2516">
                  <c:v>2516</c:v>
                </c:pt>
                <c:pt idx="2517">
                  <c:v>2517</c:v>
                </c:pt>
                <c:pt idx="2518">
                  <c:v>2518</c:v>
                </c:pt>
                <c:pt idx="2519">
                  <c:v>2519</c:v>
                </c:pt>
                <c:pt idx="2520">
                  <c:v>2520</c:v>
                </c:pt>
                <c:pt idx="2521">
                  <c:v>2521</c:v>
                </c:pt>
                <c:pt idx="2522">
                  <c:v>2522</c:v>
                </c:pt>
                <c:pt idx="2523">
                  <c:v>2523</c:v>
                </c:pt>
                <c:pt idx="2524">
                  <c:v>2524</c:v>
                </c:pt>
                <c:pt idx="2525">
                  <c:v>2525</c:v>
                </c:pt>
                <c:pt idx="2526">
                  <c:v>2526</c:v>
                </c:pt>
                <c:pt idx="2527">
                  <c:v>2527</c:v>
                </c:pt>
                <c:pt idx="2528">
                  <c:v>2528</c:v>
                </c:pt>
                <c:pt idx="2529">
                  <c:v>2529</c:v>
                </c:pt>
                <c:pt idx="2530">
                  <c:v>2530</c:v>
                </c:pt>
                <c:pt idx="2531">
                  <c:v>2531</c:v>
                </c:pt>
                <c:pt idx="2532">
                  <c:v>2532</c:v>
                </c:pt>
                <c:pt idx="2533">
                  <c:v>2533</c:v>
                </c:pt>
                <c:pt idx="2534">
                  <c:v>2534</c:v>
                </c:pt>
                <c:pt idx="2535">
                  <c:v>2535</c:v>
                </c:pt>
                <c:pt idx="2536">
                  <c:v>2536</c:v>
                </c:pt>
                <c:pt idx="2537">
                  <c:v>2537</c:v>
                </c:pt>
                <c:pt idx="2538">
                  <c:v>2538</c:v>
                </c:pt>
                <c:pt idx="2539">
                  <c:v>2539</c:v>
                </c:pt>
                <c:pt idx="2540">
                  <c:v>2540</c:v>
                </c:pt>
                <c:pt idx="2541">
                  <c:v>2541</c:v>
                </c:pt>
                <c:pt idx="2542">
                  <c:v>2542</c:v>
                </c:pt>
                <c:pt idx="2543">
                  <c:v>2543</c:v>
                </c:pt>
                <c:pt idx="2544">
                  <c:v>2544</c:v>
                </c:pt>
                <c:pt idx="2545">
                  <c:v>2545</c:v>
                </c:pt>
                <c:pt idx="2546">
                  <c:v>2546</c:v>
                </c:pt>
                <c:pt idx="2547">
                  <c:v>2547</c:v>
                </c:pt>
                <c:pt idx="2548">
                  <c:v>2548</c:v>
                </c:pt>
                <c:pt idx="2549">
                  <c:v>2549</c:v>
                </c:pt>
                <c:pt idx="2550">
                  <c:v>2550</c:v>
                </c:pt>
                <c:pt idx="2551">
                  <c:v>2551</c:v>
                </c:pt>
                <c:pt idx="2552">
                  <c:v>2552</c:v>
                </c:pt>
                <c:pt idx="2553">
                  <c:v>2553</c:v>
                </c:pt>
                <c:pt idx="2554">
                  <c:v>2554</c:v>
                </c:pt>
                <c:pt idx="2555">
                  <c:v>2555</c:v>
                </c:pt>
                <c:pt idx="2556">
                  <c:v>2556</c:v>
                </c:pt>
                <c:pt idx="2557">
                  <c:v>2557</c:v>
                </c:pt>
                <c:pt idx="2558">
                  <c:v>2558</c:v>
                </c:pt>
                <c:pt idx="2559">
                  <c:v>2559</c:v>
                </c:pt>
                <c:pt idx="2560">
                  <c:v>2560</c:v>
                </c:pt>
                <c:pt idx="2561">
                  <c:v>2561</c:v>
                </c:pt>
                <c:pt idx="2562">
                  <c:v>2562</c:v>
                </c:pt>
                <c:pt idx="2563">
                  <c:v>2563</c:v>
                </c:pt>
                <c:pt idx="2564">
                  <c:v>2564</c:v>
                </c:pt>
                <c:pt idx="2565">
                  <c:v>2565</c:v>
                </c:pt>
                <c:pt idx="2566">
                  <c:v>2566</c:v>
                </c:pt>
                <c:pt idx="2567">
                  <c:v>2567</c:v>
                </c:pt>
                <c:pt idx="2568">
                  <c:v>2568</c:v>
                </c:pt>
                <c:pt idx="2569">
                  <c:v>2569</c:v>
                </c:pt>
                <c:pt idx="2570">
                  <c:v>2570</c:v>
                </c:pt>
                <c:pt idx="2571">
                  <c:v>2571</c:v>
                </c:pt>
                <c:pt idx="2572">
                  <c:v>2572</c:v>
                </c:pt>
                <c:pt idx="2573">
                  <c:v>2573</c:v>
                </c:pt>
                <c:pt idx="2574">
                  <c:v>2574</c:v>
                </c:pt>
                <c:pt idx="2575">
                  <c:v>2575</c:v>
                </c:pt>
                <c:pt idx="2576">
                  <c:v>2576</c:v>
                </c:pt>
                <c:pt idx="2577">
                  <c:v>2577</c:v>
                </c:pt>
                <c:pt idx="2578">
                  <c:v>2578</c:v>
                </c:pt>
                <c:pt idx="2579">
                  <c:v>2579</c:v>
                </c:pt>
                <c:pt idx="2580">
                  <c:v>2580</c:v>
                </c:pt>
                <c:pt idx="2581">
                  <c:v>2581</c:v>
                </c:pt>
                <c:pt idx="2582">
                  <c:v>2582</c:v>
                </c:pt>
                <c:pt idx="2583">
                  <c:v>2583</c:v>
                </c:pt>
                <c:pt idx="2584">
                  <c:v>2584</c:v>
                </c:pt>
                <c:pt idx="2585">
                  <c:v>2585</c:v>
                </c:pt>
                <c:pt idx="2586">
                  <c:v>2586</c:v>
                </c:pt>
                <c:pt idx="2587">
                  <c:v>2587</c:v>
                </c:pt>
                <c:pt idx="2588">
                  <c:v>2588</c:v>
                </c:pt>
                <c:pt idx="2589">
                  <c:v>2589</c:v>
                </c:pt>
                <c:pt idx="2590">
                  <c:v>2590</c:v>
                </c:pt>
                <c:pt idx="2591">
                  <c:v>2591</c:v>
                </c:pt>
                <c:pt idx="2592">
                  <c:v>2592</c:v>
                </c:pt>
                <c:pt idx="2593">
                  <c:v>2593</c:v>
                </c:pt>
                <c:pt idx="2594">
                  <c:v>2594</c:v>
                </c:pt>
                <c:pt idx="2595">
                  <c:v>2595</c:v>
                </c:pt>
                <c:pt idx="2596">
                  <c:v>2596</c:v>
                </c:pt>
                <c:pt idx="2597">
                  <c:v>2597</c:v>
                </c:pt>
                <c:pt idx="2598">
                  <c:v>2598</c:v>
                </c:pt>
                <c:pt idx="2599">
                  <c:v>2599</c:v>
                </c:pt>
                <c:pt idx="2600">
                  <c:v>2600</c:v>
                </c:pt>
                <c:pt idx="2601">
                  <c:v>2601</c:v>
                </c:pt>
                <c:pt idx="2602">
                  <c:v>2602</c:v>
                </c:pt>
                <c:pt idx="2603">
                  <c:v>2603</c:v>
                </c:pt>
                <c:pt idx="2604">
                  <c:v>2604</c:v>
                </c:pt>
                <c:pt idx="2605">
                  <c:v>2605</c:v>
                </c:pt>
                <c:pt idx="2606">
                  <c:v>2606</c:v>
                </c:pt>
                <c:pt idx="2607">
                  <c:v>2607</c:v>
                </c:pt>
                <c:pt idx="2608">
                  <c:v>2608</c:v>
                </c:pt>
                <c:pt idx="2609">
                  <c:v>2609</c:v>
                </c:pt>
                <c:pt idx="2610">
                  <c:v>2610</c:v>
                </c:pt>
                <c:pt idx="2611">
                  <c:v>2611</c:v>
                </c:pt>
                <c:pt idx="2612">
                  <c:v>2612</c:v>
                </c:pt>
                <c:pt idx="2613">
                  <c:v>2613</c:v>
                </c:pt>
                <c:pt idx="2614">
                  <c:v>2614</c:v>
                </c:pt>
                <c:pt idx="2615">
                  <c:v>2615</c:v>
                </c:pt>
                <c:pt idx="2616">
                  <c:v>2616</c:v>
                </c:pt>
                <c:pt idx="2617">
                  <c:v>2617</c:v>
                </c:pt>
                <c:pt idx="2618">
                  <c:v>2618</c:v>
                </c:pt>
                <c:pt idx="2619">
                  <c:v>2619</c:v>
                </c:pt>
                <c:pt idx="2620">
                  <c:v>2620</c:v>
                </c:pt>
                <c:pt idx="2621">
                  <c:v>2621</c:v>
                </c:pt>
                <c:pt idx="2622">
                  <c:v>2622</c:v>
                </c:pt>
                <c:pt idx="2623">
                  <c:v>2623</c:v>
                </c:pt>
                <c:pt idx="2624">
                  <c:v>2624</c:v>
                </c:pt>
                <c:pt idx="2625">
                  <c:v>2625</c:v>
                </c:pt>
                <c:pt idx="2626">
                  <c:v>2626</c:v>
                </c:pt>
                <c:pt idx="2627">
                  <c:v>2627</c:v>
                </c:pt>
                <c:pt idx="2628">
                  <c:v>2628</c:v>
                </c:pt>
                <c:pt idx="2629">
                  <c:v>2629</c:v>
                </c:pt>
                <c:pt idx="2630">
                  <c:v>2630</c:v>
                </c:pt>
                <c:pt idx="2631">
                  <c:v>2631</c:v>
                </c:pt>
                <c:pt idx="2632">
                  <c:v>2632</c:v>
                </c:pt>
                <c:pt idx="2633">
                  <c:v>2633</c:v>
                </c:pt>
                <c:pt idx="2634">
                  <c:v>2634</c:v>
                </c:pt>
                <c:pt idx="2635">
                  <c:v>2635</c:v>
                </c:pt>
                <c:pt idx="2636">
                  <c:v>2636</c:v>
                </c:pt>
                <c:pt idx="2637">
                  <c:v>2637</c:v>
                </c:pt>
                <c:pt idx="2638">
                  <c:v>2638</c:v>
                </c:pt>
                <c:pt idx="2639">
                  <c:v>2639</c:v>
                </c:pt>
                <c:pt idx="2640">
                  <c:v>2640</c:v>
                </c:pt>
                <c:pt idx="2641">
                  <c:v>2641</c:v>
                </c:pt>
                <c:pt idx="2642">
                  <c:v>2642</c:v>
                </c:pt>
                <c:pt idx="2643">
                  <c:v>2643</c:v>
                </c:pt>
                <c:pt idx="2644">
                  <c:v>2644</c:v>
                </c:pt>
                <c:pt idx="2645">
                  <c:v>2645</c:v>
                </c:pt>
                <c:pt idx="2646">
                  <c:v>2646</c:v>
                </c:pt>
                <c:pt idx="2647">
                  <c:v>2647</c:v>
                </c:pt>
                <c:pt idx="2648">
                  <c:v>2648</c:v>
                </c:pt>
                <c:pt idx="2649">
                  <c:v>2649</c:v>
                </c:pt>
                <c:pt idx="2650">
                  <c:v>2650</c:v>
                </c:pt>
                <c:pt idx="2651">
                  <c:v>2651</c:v>
                </c:pt>
                <c:pt idx="2652">
                  <c:v>2652</c:v>
                </c:pt>
                <c:pt idx="2653">
                  <c:v>2653</c:v>
                </c:pt>
                <c:pt idx="2654">
                  <c:v>2654</c:v>
                </c:pt>
                <c:pt idx="2655">
                  <c:v>2655</c:v>
                </c:pt>
                <c:pt idx="2656">
                  <c:v>2656</c:v>
                </c:pt>
                <c:pt idx="2657">
                  <c:v>2657</c:v>
                </c:pt>
                <c:pt idx="2658">
                  <c:v>2658</c:v>
                </c:pt>
                <c:pt idx="2659">
                  <c:v>2659</c:v>
                </c:pt>
                <c:pt idx="2660">
                  <c:v>2660</c:v>
                </c:pt>
                <c:pt idx="2661">
                  <c:v>2661</c:v>
                </c:pt>
                <c:pt idx="2662">
                  <c:v>2662</c:v>
                </c:pt>
                <c:pt idx="2663">
                  <c:v>2663</c:v>
                </c:pt>
                <c:pt idx="2664">
                  <c:v>2664</c:v>
                </c:pt>
                <c:pt idx="2665">
                  <c:v>2665</c:v>
                </c:pt>
                <c:pt idx="2666">
                  <c:v>2666</c:v>
                </c:pt>
                <c:pt idx="2667">
                  <c:v>2667</c:v>
                </c:pt>
                <c:pt idx="2668">
                  <c:v>2668</c:v>
                </c:pt>
                <c:pt idx="2669">
                  <c:v>2669</c:v>
                </c:pt>
                <c:pt idx="2670">
                  <c:v>2670</c:v>
                </c:pt>
                <c:pt idx="2671">
                  <c:v>2671</c:v>
                </c:pt>
                <c:pt idx="2672">
                  <c:v>2672</c:v>
                </c:pt>
                <c:pt idx="2673">
                  <c:v>2673</c:v>
                </c:pt>
                <c:pt idx="2674">
                  <c:v>2674</c:v>
                </c:pt>
                <c:pt idx="2675">
                  <c:v>2675</c:v>
                </c:pt>
                <c:pt idx="2676">
                  <c:v>2676</c:v>
                </c:pt>
                <c:pt idx="2677">
                  <c:v>2677</c:v>
                </c:pt>
                <c:pt idx="2678">
                  <c:v>2678</c:v>
                </c:pt>
                <c:pt idx="2679">
                  <c:v>2679</c:v>
                </c:pt>
                <c:pt idx="2680">
                  <c:v>2680</c:v>
                </c:pt>
                <c:pt idx="2681">
                  <c:v>2681</c:v>
                </c:pt>
                <c:pt idx="2682">
                  <c:v>2682</c:v>
                </c:pt>
                <c:pt idx="2683">
                  <c:v>2683</c:v>
                </c:pt>
                <c:pt idx="2684">
                  <c:v>2684</c:v>
                </c:pt>
                <c:pt idx="2685">
                  <c:v>2685</c:v>
                </c:pt>
                <c:pt idx="2686">
                  <c:v>2686</c:v>
                </c:pt>
                <c:pt idx="2687">
                  <c:v>2687</c:v>
                </c:pt>
                <c:pt idx="2688">
                  <c:v>2688</c:v>
                </c:pt>
                <c:pt idx="2689">
                  <c:v>2689</c:v>
                </c:pt>
                <c:pt idx="2690">
                  <c:v>2690</c:v>
                </c:pt>
                <c:pt idx="2691">
                  <c:v>2691</c:v>
                </c:pt>
                <c:pt idx="2692">
                  <c:v>2692</c:v>
                </c:pt>
                <c:pt idx="2693">
                  <c:v>2693</c:v>
                </c:pt>
                <c:pt idx="2694">
                  <c:v>2694</c:v>
                </c:pt>
                <c:pt idx="2695">
                  <c:v>2695</c:v>
                </c:pt>
                <c:pt idx="2696">
                  <c:v>2696</c:v>
                </c:pt>
                <c:pt idx="2697">
                  <c:v>2697</c:v>
                </c:pt>
                <c:pt idx="2698">
                  <c:v>2698</c:v>
                </c:pt>
                <c:pt idx="2699">
                  <c:v>2699</c:v>
                </c:pt>
                <c:pt idx="2700">
                  <c:v>2700</c:v>
                </c:pt>
                <c:pt idx="2701">
                  <c:v>2701</c:v>
                </c:pt>
                <c:pt idx="2702">
                  <c:v>2702</c:v>
                </c:pt>
                <c:pt idx="2703">
                  <c:v>2703</c:v>
                </c:pt>
                <c:pt idx="2704">
                  <c:v>2704</c:v>
                </c:pt>
                <c:pt idx="2705">
                  <c:v>2705</c:v>
                </c:pt>
                <c:pt idx="2706">
                  <c:v>2706</c:v>
                </c:pt>
                <c:pt idx="2707">
                  <c:v>2707</c:v>
                </c:pt>
                <c:pt idx="2708">
                  <c:v>2708</c:v>
                </c:pt>
                <c:pt idx="2709">
                  <c:v>2709</c:v>
                </c:pt>
                <c:pt idx="2710">
                  <c:v>2710</c:v>
                </c:pt>
                <c:pt idx="2711">
                  <c:v>2711</c:v>
                </c:pt>
                <c:pt idx="2712">
                  <c:v>2712</c:v>
                </c:pt>
                <c:pt idx="2713">
                  <c:v>2713</c:v>
                </c:pt>
                <c:pt idx="2714">
                  <c:v>2714</c:v>
                </c:pt>
                <c:pt idx="2715">
                  <c:v>2715</c:v>
                </c:pt>
                <c:pt idx="2716">
                  <c:v>2716</c:v>
                </c:pt>
                <c:pt idx="2717">
                  <c:v>2717</c:v>
                </c:pt>
                <c:pt idx="2718">
                  <c:v>2718</c:v>
                </c:pt>
                <c:pt idx="2719">
                  <c:v>2719</c:v>
                </c:pt>
                <c:pt idx="2720">
                  <c:v>2720</c:v>
                </c:pt>
                <c:pt idx="2721">
                  <c:v>2721</c:v>
                </c:pt>
                <c:pt idx="2722">
                  <c:v>2722</c:v>
                </c:pt>
                <c:pt idx="2723">
                  <c:v>2723</c:v>
                </c:pt>
                <c:pt idx="2724">
                  <c:v>2724</c:v>
                </c:pt>
                <c:pt idx="2725">
                  <c:v>2725</c:v>
                </c:pt>
                <c:pt idx="2726">
                  <c:v>2726</c:v>
                </c:pt>
                <c:pt idx="2727">
                  <c:v>2727</c:v>
                </c:pt>
                <c:pt idx="2728">
                  <c:v>2728</c:v>
                </c:pt>
                <c:pt idx="2729">
                  <c:v>2729</c:v>
                </c:pt>
                <c:pt idx="2730">
                  <c:v>2730</c:v>
                </c:pt>
                <c:pt idx="2731">
                  <c:v>2731</c:v>
                </c:pt>
                <c:pt idx="2732">
                  <c:v>2732</c:v>
                </c:pt>
                <c:pt idx="2733">
                  <c:v>2733</c:v>
                </c:pt>
                <c:pt idx="2734">
                  <c:v>2734</c:v>
                </c:pt>
                <c:pt idx="2735">
                  <c:v>2735</c:v>
                </c:pt>
                <c:pt idx="2736">
                  <c:v>2736</c:v>
                </c:pt>
                <c:pt idx="2737">
                  <c:v>2737</c:v>
                </c:pt>
                <c:pt idx="2738">
                  <c:v>2738</c:v>
                </c:pt>
                <c:pt idx="2739">
                  <c:v>2739</c:v>
                </c:pt>
                <c:pt idx="2740">
                  <c:v>2740</c:v>
                </c:pt>
                <c:pt idx="2741">
                  <c:v>2741</c:v>
                </c:pt>
                <c:pt idx="2742">
                  <c:v>2742</c:v>
                </c:pt>
                <c:pt idx="2743">
                  <c:v>2743</c:v>
                </c:pt>
                <c:pt idx="2744">
                  <c:v>2744</c:v>
                </c:pt>
                <c:pt idx="2745">
                  <c:v>2745</c:v>
                </c:pt>
                <c:pt idx="2746">
                  <c:v>2746</c:v>
                </c:pt>
                <c:pt idx="2747">
                  <c:v>2747</c:v>
                </c:pt>
                <c:pt idx="2748">
                  <c:v>2748</c:v>
                </c:pt>
                <c:pt idx="2749">
                  <c:v>2749</c:v>
                </c:pt>
                <c:pt idx="2750">
                  <c:v>2750</c:v>
                </c:pt>
                <c:pt idx="2751">
                  <c:v>2751</c:v>
                </c:pt>
                <c:pt idx="2752">
                  <c:v>2752</c:v>
                </c:pt>
                <c:pt idx="2753">
                  <c:v>2753</c:v>
                </c:pt>
                <c:pt idx="2754">
                  <c:v>2754</c:v>
                </c:pt>
                <c:pt idx="2755">
                  <c:v>2755</c:v>
                </c:pt>
                <c:pt idx="2756">
                  <c:v>2756</c:v>
                </c:pt>
                <c:pt idx="2757">
                  <c:v>2757</c:v>
                </c:pt>
                <c:pt idx="2758">
                  <c:v>2758</c:v>
                </c:pt>
                <c:pt idx="2759">
                  <c:v>2759</c:v>
                </c:pt>
                <c:pt idx="2760">
                  <c:v>2760</c:v>
                </c:pt>
                <c:pt idx="2761">
                  <c:v>2761</c:v>
                </c:pt>
                <c:pt idx="2762">
                  <c:v>2762</c:v>
                </c:pt>
                <c:pt idx="2763">
                  <c:v>2763</c:v>
                </c:pt>
                <c:pt idx="2764">
                  <c:v>2764</c:v>
                </c:pt>
                <c:pt idx="2765">
                  <c:v>2765</c:v>
                </c:pt>
                <c:pt idx="2766">
                  <c:v>2766</c:v>
                </c:pt>
                <c:pt idx="2767">
                  <c:v>2767</c:v>
                </c:pt>
                <c:pt idx="2768">
                  <c:v>2768</c:v>
                </c:pt>
                <c:pt idx="2769">
                  <c:v>2769</c:v>
                </c:pt>
                <c:pt idx="2770">
                  <c:v>2770</c:v>
                </c:pt>
                <c:pt idx="2771">
                  <c:v>2771</c:v>
                </c:pt>
                <c:pt idx="2772">
                  <c:v>2772</c:v>
                </c:pt>
                <c:pt idx="2773">
                  <c:v>2773</c:v>
                </c:pt>
                <c:pt idx="2774">
                  <c:v>2774</c:v>
                </c:pt>
                <c:pt idx="2775">
                  <c:v>2775</c:v>
                </c:pt>
                <c:pt idx="2776">
                  <c:v>2776</c:v>
                </c:pt>
                <c:pt idx="2777">
                  <c:v>2777</c:v>
                </c:pt>
                <c:pt idx="2778">
                  <c:v>2778</c:v>
                </c:pt>
                <c:pt idx="2779">
                  <c:v>2779</c:v>
                </c:pt>
                <c:pt idx="2780">
                  <c:v>2780</c:v>
                </c:pt>
                <c:pt idx="2781">
                  <c:v>2781</c:v>
                </c:pt>
                <c:pt idx="2782">
                  <c:v>2782</c:v>
                </c:pt>
                <c:pt idx="2783">
                  <c:v>2783</c:v>
                </c:pt>
                <c:pt idx="2784">
                  <c:v>2784</c:v>
                </c:pt>
                <c:pt idx="2785">
                  <c:v>2785</c:v>
                </c:pt>
                <c:pt idx="2786">
                  <c:v>2786</c:v>
                </c:pt>
                <c:pt idx="2787">
                  <c:v>2787</c:v>
                </c:pt>
                <c:pt idx="2788">
                  <c:v>2788</c:v>
                </c:pt>
                <c:pt idx="2789">
                  <c:v>2789</c:v>
                </c:pt>
                <c:pt idx="2790">
                  <c:v>2790</c:v>
                </c:pt>
                <c:pt idx="2791">
                  <c:v>2791</c:v>
                </c:pt>
                <c:pt idx="2792">
                  <c:v>2792</c:v>
                </c:pt>
                <c:pt idx="2793">
                  <c:v>2793</c:v>
                </c:pt>
                <c:pt idx="2794">
                  <c:v>2794</c:v>
                </c:pt>
                <c:pt idx="2795">
                  <c:v>2795</c:v>
                </c:pt>
                <c:pt idx="2796">
                  <c:v>2796</c:v>
                </c:pt>
                <c:pt idx="2797">
                  <c:v>2797</c:v>
                </c:pt>
                <c:pt idx="2798">
                  <c:v>2798</c:v>
                </c:pt>
                <c:pt idx="2799">
                  <c:v>2799</c:v>
                </c:pt>
                <c:pt idx="2800">
                  <c:v>2800</c:v>
                </c:pt>
                <c:pt idx="2801">
                  <c:v>2801</c:v>
                </c:pt>
                <c:pt idx="2802">
                  <c:v>2802</c:v>
                </c:pt>
                <c:pt idx="2803">
                  <c:v>2803</c:v>
                </c:pt>
                <c:pt idx="2804">
                  <c:v>2804</c:v>
                </c:pt>
                <c:pt idx="2805">
                  <c:v>2805</c:v>
                </c:pt>
                <c:pt idx="2806">
                  <c:v>2806</c:v>
                </c:pt>
                <c:pt idx="2807">
                  <c:v>2807</c:v>
                </c:pt>
                <c:pt idx="2808">
                  <c:v>2808</c:v>
                </c:pt>
                <c:pt idx="2809">
                  <c:v>2809</c:v>
                </c:pt>
                <c:pt idx="2810">
                  <c:v>2810</c:v>
                </c:pt>
                <c:pt idx="2811">
                  <c:v>2811</c:v>
                </c:pt>
                <c:pt idx="2812">
                  <c:v>2812</c:v>
                </c:pt>
                <c:pt idx="2813">
                  <c:v>2813</c:v>
                </c:pt>
                <c:pt idx="2814">
                  <c:v>2814</c:v>
                </c:pt>
                <c:pt idx="2815">
                  <c:v>2815</c:v>
                </c:pt>
                <c:pt idx="2816">
                  <c:v>2816</c:v>
                </c:pt>
                <c:pt idx="2817">
                  <c:v>2817</c:v>
                </c:pt>
                <c:pt idx="2818">
                  <c:v>2818</c:v>
                </c:pt>
                <c:pt idx="2819">
                  <c:v>2819</c:v>
                </c:pt>
                <c:pt idx="2820">
                  <c:v>2820</c:v>
                </c:pt>
                <c:pt idx="2821">
                  <c:v>2821</c:v>
                </c:pt>
                <c:pt idx="2822">
                  <c:v>2822</c:v>
                </c:pt>
                <c:pt idx="2823">
                  <c:v>2823</c:v>
                </c:pt>
                <c:pt idx="2824">
                  <c:v>2824</c:v>
                </c:pt>
                <c:pt idx="2825">
                  <c:v>2825</c:v>
                </c:pt>
                <c:pt idx="2826">
                  <c:v>2826</c:v>
                </c:pt>
                <c:pt idx="2827">
                  <c:v>2827</c:v>
                </c:pt>
                <c:pt idx="2828">
                  <c:v>2828</c:v>
                </c:pt>
                <c:pt idx="2829">
                  <c:v>2829</c:v>
                </c:pt>
                <c:pt idx="2830">
                  <c:v>2830</c:v>
                </c:pt>
                <c:pt idx="2831">
                  <c:v>2831</c:v>
                </c:pt>
                <c:pt idx="2832">
                  <c:v>2832</c:v>
                </c:pt>
                <c:pt idx="2833">
                  <c:v>2833</c:v>
                </c:pt>
                <c:pt idx="2834">
                  <c:v>2834</c:v>
                </c:pt>
                <c:pt idx="2835">
                  <c:v>2835</c:v>
                </c:pt>
                <c:pt idx="2836">
                  <c:v>2836</c:v>
                </c:pt>
                <c:pt idx="2837">
                  <c:v>2837</c:v>
                </c:pt>
                <c:pt idx="2838">
                  <c:v>2838</c:v>
                </c:pt>
                <c:pt idx="2839">
                  <c:v>2839</c:v>
                </c:pt>
                <c:pt idx="2840">
                  <c:v>2840</c:v>
                </c:pt>
                <c:pt idx="2841">
                  <c:v>2841</c:v>
                </c:pt>
                <c:pt idx="2842">
                  <c:v>2842</c:v>
                </c:pt>
                <c:pt idx="2843">
                  <c:v>2843</c:v>
                </c:pt>
                <c:pt idx="2844">
                  <c:v>2844</c:v>
                </c:pt>
                <c:pt idx="2845">
                  <c:v>2845</c:v>
                </c:pt>
                <c:pt idx="2846">
                  <c:v>2846</c:v>
                </c:pt>
                <c:pt idx="2847">
                  <c:v>2847</c:v>
                </c:pt>
                <c:pt idx="2848">
                  <c:v>2848</c:v>
                </c:pt>
                <c:pt idx="2849">
                  <c:v>2849</c:v>
                </c:pt>
                <c:pt idx="2850">
                  <c:v>2850</c:v>
                </c:pt>
                <c:pt idx="2851">
                  <c:v>2851</c:v>
                </c:pt>
                <c:pt idx="2852">
                  <c:v>2852</c:v>
                </c:pt>
                <c:pt idx="2853">
                  <c:v>2853</c:v>
                </c:pt>
                <c:pt idx="2854">
                  <c:v>2854</c:v>
                </c:pt>
                <c:pt idx="2855">
                  <c:v>2855</c:v>
                </c:pt>
                <c:pt idx="2856">
                  <c:v>2856</c:v>
                </c:pt>
                <c:pt idx="2857">
                  <c:v>2857</c:v>
                </c:pt>
                <c:pt idx="2858">
                  <c:v>2858</c:v>
                </c:pt>
                <c:pt idx="2859">
                  <c:v>2859</c:v>
                </c:pt>
                <c:pt idx="2860">
                  <c:v>2860</c:v>
                </c:pt>
                <c:pt idx="2861">
                  <c:v>2861</c:v>
                </c:pt>
                <c:pt idx="2862">
                  <c:v>2862</c:v>
                </c:pt>
                <c:pt idx="2863">
                  <c:v>2863</c:v>
                </c:pt>
                <c:pt idx="2864">
                  <c:v>2864</c:v>
                </c:pt>
                <c:pt idx="2865">
                  <c:v>2865</c:v>
                </c:pt>
                <c:pt idx="2866">
                  <c:v>2866</c:v>
                </c:pt>
                <c:pt idx="2867">
                  <c:v>2867</c:v>
                </c:pt>
                <c:pt idx="2868">
                  <c:v>2868</c:v>
                </c:pt>
                <c:pt idx="2869">
                  <c:v>2869</c:v>
                </c:pt>
                <c:pt idx="2870">
                  <c:v>2870</c:v>
                </c:pt>
                <c:pt idx="2871">
                  <c:v>2871</c:v>
                </c:pt>
                <c:pt idx="2872">
                  <c:v>2872</c:v>
                </c:pt>
                <c:pt idx="2873">
                  <c:v>2873</c:v>
                </c:pt>
                <c:pt idx="2874">
                  <c:v>2874</c:v>
                </c:pt>
                <c:pt idx="2875">
                  <c:v>2875</c:v>
                </c:pt>
                <c:pt idx="2876">
                  <c:v>2876</c:v>
                </c:pt>
                <c:pt idx="2877">
                  <c:v>2877</c:v>
                </c:pt>
                <c:pt idx="2878">
                  <c:v>2878</c:v>
                </c:pt>
                <c:pt idx="2879">
                  <c:v>2879</c:v>
                </c:pt>
                <c:pt idx="2880">
                  <c:v>2880</c:v>
                </c:pt>
                <c:pt idx="2881">
                  <c:v>2881</c:v>
                </c:pt>
                <c:pt idx="2882">
                  <c:v>2882</c:v>
                </c:pt>
                <c:pt idx="2883">
                  <c:v>2883</c:v>
                </c:pt>
                <c:pt idx="2884">
                  <c:v>2884</c:v>
                </c:pt>
                <c:pt idx="2885">
                  <c:v>2885</c:v>
                </c:pt>
                <c:pt idx="2886">
                  <c:v>2886</c:v>
                </c:pt>
                <c:pt idx="2887">
                  <c:v>2887</c:v>
                </c:pt>
                <c:pt idx="2888">
                  <c:v>2888</c:v>
                </c:pt>
                <c:pt idx="2889">
                  <c:v>2889</c:v>
                </c:pt>
                <c:pt idx="2890">
                  <c:v>2890</c:v>
                </c:pt>
                <c:pt idx="2891">
                  <c:v>2891</c:v>
                </c:pt>
                <c:pt idx="2892">
                  <c:v>2892</c:v>
                </c:pt>
                <c:pt idx="2893">
                  <c:v>2893</c:v>
                </c:pt>
                <c:pt idx="2894">
                  <c:v>2894</c:v>
                </c:pt>
                <c:pt idx="2895">
                  <c:v>2895</c:v>
                </c:pt>
                <c:pt idx="2896">
                  <c:v>2896</c:v>
                </c:pt>
                <c:pt idx="2897">
                  <c:v>2897</c:v>
                </c:pt>
                <c:pt idx="2898">
                  <c:v>2898</c:v>
                </c:pt>
                <c:pt idx="2899">
                  <c:v>2899</c:v>
                </c:pt>
                <c:pt idx="2900">
                  <c:v>2900</c:v>
                </c:pt>
                <c:pt idx="2901">
                  <c:v>2901</c:v>
                </c:pt>
                <c:pt idx="2902">
                  <c:v>2902</c:v>
                </c:pt>
                <c:pt idx="2903">
                  <c:v>2903</c:v>
                </c:pt>
                <c:pt idx="2904">
                  <c:v>2904</c:v>
                </c:pt>
                <c:pt idx="2905">
                  <c:v>2905</c:v>
                </c:pt>
                <c:pt idx="2906">
                  <c:v>2906</c:v>
                </c:pt>
                <c:pt idx="2907">
                  <c:v>2907</c:v>
                </c:pt>
                <c:pt idx="2908">
                  <c:v>2908</c:v>
                </c:pt>
                <c:pt idx="2909">
                  <c:v>2909</c:v>
                </c:pt>
                <c:pt idx="2910">
                  <c:v>2910</c:v>
                </c:pt>
                <c:pt idx="2911">
                  <c:v>2911</c:v>
                </c:pt>
                <c:pt idx="2912">
                  <c:v>2912</c:v>
                </c:pt>
                <c:pt idx="2913">
                  <c:v>2913</c:v>
                </c:pt>
                <c:pt idx="2914">
                  <c:v>2914</c:v>
                </c:pt>
                <c:pt idx="2915">
                  <c:v>2915</c:v>
                </c:pt>
                <c:pt idx="2916">
                  <c:v>2916</c:v>
                </c:pt>
                <c:pt idx="2917">
                  <c:v>2917</c:v>
                </c:pt>
                <c:pt idx="2918">
                  <c:v>2918</c:v>
                </c:pt>
                <c:pt idx="2919">
                  <c:v>2919</c:v>
                </c:pt>
                <c:pt idx="2920">
                  <c:v>2920</c:v>
                </c:pt>
                <c:pt idx="2921">
                  <c:v>2921</c:v>
                </c:pt>
                <c:pt idx="2922">
                  <c:v>2922</c:v>
                </c:pt>
                <c:pt idx="2923">
                  <c:v>2923</c:v>
                </c:pt>
                <c:pt idx="2924">
                  <c:v>2924</c:v>
                </c:pt>
                <c:pt idx="2925">
                  <c:v>2925</c:v>
                </c:pt>
                <c:pt idx="2926">
                  <c:v>2926</c:v>
                </c:pt>
                <c:pt idx="2927">
                  <c:v>2927</c:v>
                </c:pt>
                <c:pt idx="2928">
                  <c:v>2928</c:v>
                </c:pt>
                <c:pt idx="2929">
                  <c:v>2929</c:v>
                </c:pt>
                <c:pt idx="2930">
                  <c:v>2930</c:v>
                </c:pt>
                <c:pt idx="2931">
                  <c:v>2931</c:v>
                </c:pt>
                <c:pt idx="2932">
                  <c:v>2932</c:v>
                </c:pt>
                <c:pt idx="2933">
                  <c:v>2933</c:v>
                </c:pt>
                <c:pt idx="2934">
                  <c:v>2934</c:v>
                </c:pt>
                <c:pt idx="2935">
                  <c:v>2935</c:v>
                </c:pt>
                <c:pt idx="2936">
                  <c:v>2936</c:v>
                </c:pt>
                <c:pt idx="2937">
                  <c:v>2937</c:v>
                </c:pt>
                <c:pt idx="2938">
                  <c:v>2938</c:v>
                </c:pt>
                <c:pt idx="2939">
                  <c:v>2939</c:v>
                </c:pt>
                <c:pt idx="2940">
                  <c:v>2940</c:v>
                </c:pt>
                <c:pt idx="2941">
                  <c:v>2941</c:v>
                </c:pt>
                <c:pt idx="2942">
                  <c:v>2942</c:v>
                </c:pt>
                <c:pt idx="2943">
                  <c:v>2943</c:v>
                </c:pt>
                <c:pt idx="2944">
                  <c:v>2944</c:v>
                </c:pt>
                <c:pt idx="2945">
                  <c:v>2945</c:v>
                </c:pt>
                <c:pt idx="2946">
                  <c:v>2946</c:v>
                </c:pt>
                <c:pt idx="2947">
                  <c:v>2947</c:v>
                </c:pt>
                <c:pt idx="2948">
                  <c:v>2948</c:v>
                </c:pt>
                <c:pt idx="2949">
                  <c:v>2949</c:v>
                </c:pt>
                <c:pt idx="2950">
                  <c:v>2950</c:v>
                </c:pt>
                <c:pt idx="2951">
                  <c:v>2951</c:v>
                </c:pt>
                <c:pt idx="2952">
                  <c:v>2952</c:v>
                </c:pt>
                <c:pt idx="2953">
                  <c:v>2953</c:v>
                </c:pt>
                <c:pt idx="2954">
                  <c:v>2954</c:v>
                </c:pt>
                <c:pt idx="2955">
                  <c:v>2955</c:v>
                </c:pt>
                <c:pt idx="2956">
                  <c:v>2956</c:v>
                </c:pt>
                <c:pt idx="2957">
                  <c:v>2957</c:v>
                </c:pt>
                <c:pt idx="2958">
                  <c:v>2958</c:v>
                </c:pt>
                <c:pt idx="2959">
                  <c:v>2959</c:v>
                </c:pt>
                <c:pt idx="2960">
                  <c:v>2960</c:v>
                </c:pt>
                <c:pt idx="2961">
                  <c:v>2961</c:v>
                </c:pt>
                <c:pt idx="2962">
                  <c:v>2962</c:v>
                </c:pt>
                <c:pt idx="2963">
                  <c:v>2963</c:v>
                </c:pt>
                <c:pt idx="2964">
                  <c:v>2964</c:v>
                </c:pt>
                <c:pt idx="2965">
                  <c:v>2965</c:v>
                </c:pt>
                <c:pt idx="2966">
                  <c:v>2966</c:v>
                </c:pt>
                <c:pt idx="2967">
                  <c:v>2967</c:v>
                </c:pt>
                <c:pt idx="2968">
                  <c:v>2968</c:v>
                </c:pt>
                <c:pt idx="2969">
                  <c:v>2969</c:v>
                </c:pt>
                <c:pt idx="2970">
                  <c:v>2970</c:v>
                </c:pt>
                <c:pt idx="2971">
                  <c:v>2971</c:v>
                </c:pt>
                <c:pt idx="2972">
                  <c:v>2972</c:v>
                </c:pt>
                <c:pt idx="2973">
                  <c:v>2973</c:v>
                </c:pt>
                <c:pt idx="2974">
                  <c:v>2974</c:v>
                </c:pt>
                <c:pt idx="2975">
                  <c:v>2975</c:v>
                </c:pt>
                <c:pt idx="2976">
                  <c:v>2976</c:v>
                </c:pt>
                <c:pt idx="2977">
                  <c:v>2977</c:v>
                </c:pt>
                <c:pt idx="2978">
                  <c:v>2978</c:v>
                </c:pt>
                <c:pt idx="2979">
                  <c:v>2979</c:v>
                </c:pt>
                <c:pt idx="2980">
                  <c:v>2980</c:v>
                </c:pt>
                <c:pt idx="2981">
                  <c:v>2981</c:v>
                </c:pt>
                <c:pt idx="2982">
                  <c:v>2982</c:v>
                </c:pt>
                <c:pt idx="2983">
                  <c:v>2983</c:v>
                </c:pt>
                <c:pt idx="2984">
                  <c:v>2984</c:v>
                </c:pt>
                <c:pt idx="2985">
                  <c:v>2985</c:v>
                </c:pt>
                <c:pt idx="2986">
                  <c:v>2986</c:v>
                </c:pt>
                <c:pt idx="2987">
                  <c:v>2987</c:v>
                </c:pt>
                <c:pt idx="2988">
                  <c:v>2988</c:v>
                </c:pt>
                <c:pt idx="2989">
                  <c:v>2989</c:v>
                </c:pt>
                <c:pt idx="2990">
                  <c:v>2990</c:v>
                </c:pt>
                <c:pt idx="2991">
                  <c:v>2991</c:v>
                </c:pt>
                <c:pt idx="2992">
                  <c:v>2992</c:v>
                </c:pt>
                <c:pt idx="2993">
                  <c:v>2993</c:v>
                </c:pt>
                <c:pt idx="2994">
                  <c:v>2994</c:v>
                </c:pt>
                <c:pt idx="2995">
                  <c:v>2995</c:v>
                </c:pt>
                <c:pt idx="2996">
                  <c:v>2996</c:v>
                </c:pt>
                <c:pt idx="2997">
                  <c:v>2997</c:v>
                </c:pt>
                <c:pt idx="2998">
                  <c:v>2998</c:v>
                </c:pt>
                <c:pt idx="2999">
                  <c:v>2999</c:v>
                </c:pt>
                <c:pt idx="3000">
                  <c:v>3000</c:v>
                </c:pt>
                <c:pt idx="3001">
                  <c:v>3001</c:v>
                </c:pt>
                <c:pt idx="3002">
                  <c:v>3002</c:v>
                </c:pt>
                <c:pt idx="3003">
                  <c:v>3003</c:v>
                </c:pt>
                <c:pt idx="3004">
                  <c:v>3004</c:v>
                </c:pt>
                <c:pt idx="3005">
                  <c:v>3005</c:v>
                </c:pt>
                <c:pt idx="3006">
                  <c:v>3006</c:v>
                </c:pt>
                <c:pt idx="3007">
                  <c:v>3007</c:v>
                </c:pt>
                <c:pt idx="3008">
                  <c:v>3008</c:v>
                </c:pt>
                <c:pt idx="3009">
                  <c:v>3009</c:v>
                </c:pt>
                <c:pt idx="3010">
                  <c:v>3010</c:v>
                </c:pt>
                <c:pt idx="3011">
                  <c:v>3011</c:v>
                </c:pt>
                <c:pt idx="3012">
                  <c:v>3012</c:v>
                </c:pt>
                <c:pt idx="3013">
                  <c:v>3013</c:v>
                </c:pt>
                <c:pt idx="3014">
                  <c:v>3014</c:v>
                </c:pt>
                <c:pt idx="3015">
                  <c:v>3015</c:v>
                </c:pt>
                <c:pt idx="3016">
                  <c:v>3016</c:v>
                </c:pt>
                <c:pt idx="3017">
                  <c:v>3017</c:v>
                </c:pt>
                <c:pt idx="3018">
                  <c:v>3018</c:v>
                </c:pt>
                <c:pt idx="3019">
                  <c:v>3019</c:v>
                </c:pt>
                <c:pt idx="3020">
                  <c:v>3020</c:v>
                </c:pt>
                <c:pt idx="3021">
                  <c:v>3021</c:v>
                </c:pt>
                <c:pt idx="3022">
                  <c:v>3022</c:v>
                </c:pt>
                <c:pt idx="3023">
                  <c:v>3023</c:v>
                </c:pt>
                <c:pt idx="3024">
                  <c:v>3024</c:v>
                </c:pt>
                <c:pt idx="3025">
                  <c:v>3025</c:v>
                </c:pt>
                <c:pt idx="3026">
                  <c:v>3026</c:v>
                </c:pt>
                <c:pt idx="3027">
                  <c:v>3027</c:v>
                </c:pt>
                <c:pt idx="3028">
                  <c:v>3028</c:v>
                </c:pt>
                <c:pt idx="3029">
                  <c:v>3029</c:v>
                </c:pt>
                <c:pt idx="3030">
                  <c:v>3030</c:v>
                </c:pt>
                <c:pt idx="3031">
                  <c:v>3031</c:v>
                </c:pt>
                <c:pt idx="3032">
                  <c:v>3032</c:v>
                </c:pt>
                <c:pt idx="3033">
                  <c:v>3033</c:v>
                </c:pt>
                <c:pt idx="3034">
                  <c:v>3034</c:v>
                </c:pt>
                <c:pt idx="3035">
                  <c:v>3035</c:v>
                </c:pt>
                <c:pt idx="3036">
                  <c:v>3036</c:v>
                </c:pt>
                <c:pt idx="3037">
                  <c:v>3037</c:v>
                </c:pt>
                <c:pt idx="3038">
                  <c:v>3038</c:v>
                </c:pt>
                <c:pt idx="3039">
                  <c:v>3039</c:v>
                </c:pt>
                <c:pt idx="3040">
                  <c:v>3040</c:v>
                </c:pt>
                <c:pt idx="3041">
                  <c:v>3041</c:v>
                </c:pt>
                <c:pt idx="3042">
                  <c:v>3042</c:v>
                </c:pt>
                <c:pt idx="3043">
                  <c:v>3043</c:v>
                </c:pt>
                <c:pt idx="3044">
                  <c:v>3044</c:v>
                </c:pt>
                <c:pt idx="3045">
                  <c:v>3045</c:v>
                </c:pt>
                <c:pt idx="3046">
                  <c:v>3046</c:v>
                </c:pt>
                <c:pt idx="3047">
                  <c:v>3047</c:v>
                </c:pt>
                <c:pt idx="3048">
                  <c:v>3048</c:v>
                </c:pt>
                <c:pt idx="3049">
                  <c:v>3049</c:v>
                </c:pt>
                <c:pt idx="3050">
                  <c:v>3050</c:v>
                </c:pt>
                <c:pt idx="3051">
                  <c:v>3051</c:v>
                </c:pt>
                <c:pt idx="3052">
                  <c:v>3052</c:v>
                </c:pt>
                <c:pt idx="3053">
                  <c:v>3053</c:v>
                </c:pt>
                <c:pt idx="3054">
                  <c:v>3054</c:v>
                </c:pt>
                <c:pt idx="3055">
                  <c:v>3055</c:v>
                </c:pt>
                <c:pt idx="3056">
                  <c:v>3056</c:v>
                </c:pt>
                <c:pt idx="3057">
                  <c:v>3057</c:v>
                </c:pt>
                <c:pt idx="3058">
                  <c:v>3058</c:v>
                </c:pt>
                <c:pt idx="3059">
                  <c:v>3059</c:v>
                </c:pt>
                <c:pt idx="3060">
                  <c:v>3060</c:v>
                </c:pt>
                <c:pt idx="3061">
                  <c:v>3061</c:v>
                </c:pt>
                <c:pt idx="3062">
                  <c:v>3062</c:v>
                </c:pt>
                <c:pt idx="3063">
                  <c:v>3063</c:v>
                </c:pt>
                <c:pt idx="3064">
                  <c:v>3064</c:v>
                </c:pt>
                <c:pt idx="3065">
                  <c:v>3065</c:v>
                </c:pt>
                <c:pt idx="3066">
                  <c:v>3066</c:v>
                </c:pt>
                <c:pt idx="3067">
                  <c:v>3067</c:v>
                </c:pt>
                <c:pt idx="3068">
                  <c:v>3068</c:v>
                </c:pt>
                <c:pt idx="3069">
                  <c:v>3069</c:v>
                </c:pt>
                <c:pt idx="3070">
                  <c:v>3070</c:v>
                </c:pt>
                <c:pt idx="3071">
                  <c:v>3071</c:v>
                </c:pt>
                <c:pt idx="3072">
                  <c:v>3072</c:v>
                </c:pt>
                <c:pt idx="3073">
                  <c:v>3073</c:v>
                </c:pt>
                <c:pt idx="3074">
                  <c:v>3074</c:v>
                </c:pt>
                <c:pt idx="3075">
                  <c:v>3075</c:v>
                </c:pt>
                <c:pt idx="3076">
                  <c:v>3076</c:v>
                </c:pt>
                <c:pt idx="3077">
                  <c:v>3077</c:v>
                </c:pt>
                <c:pt idx="3078">
                  <c:v>3078</c:v>
                </c:pt>
                <c:pt idx="3079">
                  <c:v>3079</c:v>
                </c:pt>
                <c:pt idx="3080">
                  <c:v>3080</c:v>
                </c:pt>
                <c:pt idx="3081">
                  <c:v>3081</c:v>
                </c:pt>
                <c:pt idx="3082">
                  <c:v>3082</c:v>
                </c:pt>
                <c:pt idx="3083">
                  <c:v>3083</c:v>
                </c:pt>
                <c:pt idx="3084">
                  <c:v>3084</c:v>
                </c:pt>
                <c:pt idx="3085">
                  <c:v>3085</c:v>
                </c:pt>
                <c:pt idx="3086">
                  <c:v>3086</c:v>
                </c:pt>
                <c:pt idx="3087">
                  <c:v>3087</c:v>
                </c:pt>
                <c:pt idx="3088">
                  <c:v>3088</c:v>
                </c:pt>
                <c:pt idx="3089">
                  <c:v>3089</c:v>
                </c:pt>
                <c:pt idx="3090">
                  <c:v>3090</c:v>
                </c:pt>
                <c:pt idx="3091">
                  <c:v>3091</c:v>
                </c:pt>
                <c:pt idx="3092">
                  <c:v>3092</c:v>
                </c:pt>
                <c:pt idx="3093">
                  <c:v>3093</c:v>
                </c:pt>
                <c:pt idx="3094">
                  <c:v>3094</c:v>
                </c:pt>
                <c:pt idx="3095">
                  <c:v>3095</c:v>
                </c:pt>
                <c:pt idx="3096">
                  <c:v>3096</c:v>
                </c:pt>
                <c:pt idx="3097">
                  <c:v>3097</c:v>
                </c:pt>
                <c:pt idx="3098">
                  <c:v>3098</c:v>
                </c:pt>
                <c:pt idx="3099">
                  <c:v>3099</c:v>
                </c:pt>
                <c:pt idx="3100">
                  <c:v>3100</c:v>
                </c:pt>
                <c:pt idx="3101">
                  <c:v>3101</c:v>
                </c:pt>
                <c:pt idx="3102">
                  <c:v>3102</c:v>
                </c:pt>
                <c:pt idx="3103">
                  <c:v>3103</c:v>
                </c:pt>
                <c:pt idx="3104">
                  <c:v>3104</c:v>
                </c:pt>
                <c:pt idx="3105">
                  <c:v>3105</c:v>
                </c:pt>
                <c:pt idx="3106">
                  <c:v>3106</c:v>
                </c:pt>
                <c:pt idx="3107">
                  <c:v>3107</c:v>
                </c:pt>
                <c:pt idx="3108">
                  <c:v>3108</c:v>
                </c:pt>
                <c:pt idx="3109">
                  <c:v>3109</c:v>
                </c:pt>
                <c:pt idx="3110">
                  <c:v>3110</c:v>
                </c:pt>
                <c:pt idx="3111">
                  <c:v>3111</c:v>
                </c:pt>
                <c:pt idx="3112">
                  <c:v>3112</c:v>
                </c:pt>
                <c:pt idx="3113">
                  <c:v>3113</c:v>
                </c:pt>
                <c:pt idx="3114">
                  <c:v>3114</c:v>
                </c:pt>
                <c:pt idx="3115">
                  <c:v>3115</c:v>
                </c:pt>
                <c:pt idx="3116">
                  <c:v>3116</c:v>
                </c:pt>
                <c:pt idx="3117">
                  <c:v>3117</c:v>
                </c:pt>
                <c:pt idx="3118">
                  <c:v>3118</c:v>
                </c:pt>
                <c:pt idx="3119">
                  <c:v>3119</c:v>
                </c:pt>
                <c:pt idx="3120">
                  <c:v>3120</c:v>
                </c:pt>
                <c:pt idx="3121">
                  <c:v>3121</c:v>
                </c:pt>
                <c:pt idx="3122">
                  <c:v>3122</c:v>
                </c:pt>
                <c:pt idx="3123">
                  <c:v>3123</c:v>
                </c:pt>
                <c:pt idx="3124">
                  <c:v>3124</c:v>
                </c:pt>
                <c:pt idx="3125">
                  <c:v>3125</c:v>
                </c:pt>
                <c:pt idx="3126">
                  <c:v>3126</c:v>
                </c:pt>
                <c:pt idx="3127">
                  <c:v>3127</c:v>
                </c:pt>
                <c:pt idx="3128">
                  <c:v>3128</c:v>
                </c:pt>
                <c:pt idx="3129">
                  <c:v>3129</c:v>
                </c:pt>
                <c:pt idx="3130">
                  <c:v>3130</c:v>
                </c:pt>
                <c:pt idx="3131">
                  <c:v>3131</c:v>
                </c:pt>
                <c:pt idx="3132">
                  <c:v>3132</c:v>
                </c:pt>
                <c:pt idx="3133">
                  <c:v>3133</c:v>
                </c:pt>
                <c:pt idx="3134">
                  <c:v>3134</c:v>
                </c:pt>
                <c:pt idx="3135">
                  <c:v>3135</c:v>
                </c:pt>
                <c:pt idx="3136">
                  <c:v>3136</c:v>
                </c:pt>
                <c:pt idx="3137">
                  <c:v>3137</c:v>
                </c:pt>
                <c:pt idx="3138">
                  <c:v>3138</c:v>
                </c:pt>
                <c:pt idx="3139">
                  <c:v>3139</c:v>
                </c:pt>
                <c:pt idx="3140">
                  <c:v>3140</c:v>
                </c:pt>
                <c:pt idx="3141">
                  <c:v>3141</c:v>
                </c:pt>
                <c:pt idx="3142">
                  <c:v>3142</c:v>
                </c:pt>
                <c:pt idx="3143">
                  <c:v>3143</c:v>
                </c:pt>
                <c:pt idx="3144">
                  <c:v>3144</c:v>
                </c:pt>
                <c:pt idx="3145">
                  <c:v>3145</c:v>
                </c:pt>
                <c:pt idx="3146">
                  <c:v>3146</c:v>
                </c:pt>
                <c:pt idx="3147">
                  <c:v>3147</c:v>
                </c:pt>
                <c:pt idx="3148">
                  <c:v>3148</c:v>
                </c:pt>
                <c:pt idx="3149">
                  <c:v>3149</c:v>
                </c:pt>
                <c:pt idx="3150">
                  <c:v>3150</c:v>
                </c:pt>
                <c:pt idx="3151">
                  <c:v>3151</c:v>
                </c:pt>
                <c:pt idx="3152">
                  <c:v>3152</c:v>
                </c:pt>
                <c:pt idx="3153">
                  <c:v>3153</c:v>
                </c:pt>
                <c:pt idx="3154">
                  <c:v>3154</c:v>
                </c:pt>
                <c:pt idx="3155">
                  <c:v>3155</c:v>
                </c:pt>
                <c:pt idx="3156">
                  <c:v>3156</c:v>
                </c:pt>
                <c:pt idx="3157">
                  <c:v>3157</c:v>
                </c:pt>
                <c:pt idx="3158">
                  <c:v>3158</c:v>
                </c:pt>
                <c:pt idx="3159">
                  <c:v>3159</c:v>
                </c:pt>
                <c:pt idx="3160">
                  <c:v>3160</c:v>
                </c:pt>
                <c:pt idx="3161">
                  <c:v>3161</c:v>
                </c:pt>
                <c:pt idx="3162">
                  <c:v>3162</c:v>
                </c:pt>
                <c:pt idx="3163">
                  <c:v>3163</c:v>
                </c:pt>
                <c:pt idx="3164">
                  <c:v>3164</c:v>
                </c:pt>
                <c:pt idx="3165">
                  <c:v>3165</c:v>
                </c:pt>
                <c:pt idx="3166">
                  <c:v>3166</c:v>
                </c:pt>
                <c:pt idx="3167">
                  <c:v>3167</c:v>
                </c:pt>
                <c:pt idx="3168">
                  <c:v>3168</c:v>
                </c:pt>
                <c:pt idx="3169">
                  <c:v>3169</c:v>
                </c:pt>
                <c:pt idx="3170">
                  <c:v>3170</c:v>
                </c:pt>
                <c:pt idx="3171">
                  <c:v>3171</c:v>
                </c:pt>
                <c:pt idx="3172">
                  <c:v>3172</c:v>
                </c:pt>
                <c:pt idx="3173">
                  <c:v>3173</c:v>
                </c:pt>
                <c:pt idx="3174">
                  <c:v>3174</c:v>
                </c:pt>
                <c:pt idx="3175">
                  <c:v>3175</c:v>
                </c:pt>
                <c:pt idx="3176">
                  <c:v>3176</c:v>
                </c:pt>
                <c:pt idx="3177">
                  <c:v>3177</c:v>
                </c:pt>
                <c:pt idx="3178">
                  <c:v>3178</c:v>
                </c:pt>
                <c:pt idx="3179">
                  <c:v>3179</c:v>
                </c:pt>
                <c:pt idx="3180">
                  <c:v>3180</c:v>
                </c:pt>
                <c:pt idx="3181">
                  <c:v>3181</c:v>
                </c:pt>
                <c:pt idx="3182">
                  <c:v>3182</c:v>
                </c:pt>
                <c:pt idx="3183">
                  <c:v>3183</c:v>
                </c:pt>
                <c:pt idx="3184">
                  <c:v>3184</c:v>
                </c:pt>
                <c:pt idx="3185">
                  <c:v>3185</c:v>
                </c:pt>
                <c:pt idx="3186">
                  <c:v>3186</c:v>
                </c:pt>
                <c:pt idx="3187">
                  <c:v>3187</c:v>
                </c:pt>
                <c:pt idx="3188">
                  <c:v>3188</c:v>
                </c:pt>
                <c:pt idx="3189">
                  <c:v>3189</c:v>
                </c:pt>
                <c:pt idx="3190">
                  <c:v>3190</c:v>
                </c:pt>
                <c:pt idx="3191">
                  <c:v>3191</c:v>
                </c:pt>
                <c:pt idx="3192">
                  <c:v>3192</c:v>
                </c:pt>
                <c:pt idx="3193">
                  <c:v>3193</c:v>
                </c:pt>
                <c:pt idx="3194">
                  <c:v>3194</c:v>
                </c:pt>
                <c:pt idx="3195">
                  <c:v>3195</c:v>
                </c:pt>
                <c:pt idx="3196">
                  <c:v>3196</c:v>
                </c:pt>
                <c:pt idx="3197">
                  <c:v>3197</c:v>
                </c:pt>
                <c:pt idx="3198">
                  <c:v>3198</c:v>
                </c:pt>
                <c:pt idx="3199">
                  <c:v>3199</c:v>
                </c:pt>
                <c:pt idx="3200">
                  <c:v>3200</c:v>
                </c:pt>
                <c:pt idx="3201">
                  <c:v>3201</c:v>
                </c:pt>
                <c:pt idx="3202">
                  <c:v>3202</c:v>
                </c:pt>
                <c:pt idx="3203">
                  <c:v>3203</c:v>
                </c:pt>
                <c:pt idx="3204">
                  <c:v>3204</c:v>
                </c:pt>
                <c:pt idx="3205">
                  <c:v>3205</c:v>
                </c:pt>
                <c:pt idx="3206">
                  <c:v>3206</c:v>
                </c:pt>
                <c:pt idx="3207">
                  <c:v>3207</c:v>
                </c:pt>
                <c:pt idx="3208">
                  <c:v>3208</c:v>
                </c:pt>
                <c:pt idx="3209">
                  <c:v>3209</c:v>
                </c:pt>
                <c:pt idx="3210">
                  <c:v>3210</c:v>
                </c:pt>
                <c:pt idx="3211">
                  <c:v>3211</c:v>
                </c:pt>
                <c:pt idx="3212">
                  <c:v>3212</c:v>
                </c:pt>
                <c:pt idx="3213">
                  <c:v>3213</c:v>
                </c:pt>
                <c:pt idx="3214">
                  <c:v>3214</c:v>
                </c:pt>
                <c:pt idx="3215">
                  <c:v>3215</c:v>
                </c:pt>
                <c:pt idx="3216">
                  <c:v>3216</c:v>
                </c:pt>
                <c:pt idx="3217">
                  <c:v>3217</c:v>
                </c:pt>
                <c:pt idx="3218">
                  <c:v>3218</c:v>
                </c:pt>
                <c:pt idx="3219">
                  <c:v>3219</c:v>
                </c:pt>
                <c:pt idx="3220">
                  <c:v>3220</c:v>
                </c:pt>
                <c:pt idx="3221">
                  <c:v>3221</c:v>
                </c:pt>
                <c:pt idx="3222">
                  <c:v>3222</c:v>
                </c:pt>
                <c:pt idx="3223">
                  <c:v>3223</c:v>
                </c:pt>
                <c:pt idx="3224">
                  <c:v>3224</c:v>
                </c:pt>
                <c:pt idx="3225">
                  <c:v>3225</c:v>
                </c:pt>
                <c:pt idx="3226">
                  <c:v>3226</c:v>
                </c:pt>
                <c:pt idx="3227">
                  <c:v>3227</c:v>
                </c:pt>
                <c:pt idx="3228">
                  <c:v>3228</c:v>
                </c:pt>
                <c:pt idx="3229">
                  <c:v>3229</c:v>
                </c:pt>
                <c:pt idx="3230">
                  <c:v>3230</c:v>
                </c:pt>
                <c:pt idx="3231">
                  <c:v>3231</c:v>
                </c:pt>
                <c:pt idx="3232">
                  <c:v>3232</c:v>
                </c:pt>
                <c:pt idx="3233">
                  <c:v>3233</c:v>
                </c:pt>
                <c:pt idx="3234">
                  <c:v>3234</c:v>
                </c:pt>
                <c:pt idx="3235">
                  <c:v>3235</c:v>
                </c:pt>
                <c:pt idx="3236">
                  <c:v>3236</c:v>
                </c:pt>
                <c:pt idx="3237">
                  <c:v>3237</c:v>
                </c:pt>
                <c:pt idx="3238">
                  <c:v>3238</c:v>
                </c:pt>
                <c:pt idx="3239">
                  <c:v>3239</c:v>
                </c:pt>
                <c:pt idx="3240">
                  <c:v>3240</c:v>
                </c:pt>
                <c:pt idx="3241">
                  <c:v>3241</c:v>
                </c:pt>
                <c:pt idx="3242">
                  <c:v>3242</c:v>
                </c:pt>
                <c:pt idx="3243">
                  <c:v>3243</c:v>
                </c:pt>
                <c:pt idx="3244">
                  <c:v>3244</c:v>
                </c:pt>
                <c:pt idx="3245">
                  <c:v>3245</c:v>
                </c:pt>
                <c:pt idx="3246">
                  <c:v>3246</c:v>
                </c:pt>
                <c:pt idx="3247">
                  <c:v>3247</c:v>
                </c:pt>
                <c:pt idx="3248">
                  <c:v>3248</c:v>
                </c:pt>
                <c:pt idx="3249">
                  <c:v>3249</c:v>
                </c:pt>
                <c:pt idx="3250">
                  <c:v>3250</c:v>
                </c:pt>
                <c:pt idx="3251">
                  <c:v>3251</c:v>
                </c:pt>
                <c:pt idx="3252">
                  <c:v>3252</c:v>
                </c:pt>
                <c:pt idx="3253">
                  <c:v>3253</c:v>
                </c:pt>
                <c:pt idx="3254">
                  <c:v>3254</c:v>
                </c:pt>
                <c:pt idx="3255">
                  <c:v>3255</c:v>
                </c:pt>
                <c:pt idx="3256">
                  <c:v>3256</c:v>
                </c:pt>
                <c:pt idx="3257">
                  <c:v>3257</c:v>
                </c:pt>
                <c:pt idx="3258">
                  <c:v>3258</c:v>
                </c:pt>
                <c:pt idx="3259">
                  <c:v>3259</c:v>
                </c:pt>
                <c:pt idx="3260">
                  <c:v>3260</c:v>
                </c:pt>
                <c:pt idx="3261">
                  <c:v>3261</c:v>
                </c:pt>
                <c:pt idx="3262">
                  <c:v>3262</c:v>
                </c:pt>
                <c:pt idx="3263">
                  <c:v>3263</c:v>
                </c:pt>
                <c:pt idx="3264">
                  <c:v>3264</c:v>
                </c:pt>
                <c:pt idx="3265">
                  <c:v>3265</c:v>
                </c:pt>
                <c:pt idx="3266">
                  <c:v>3266</c:v>
                </c:pt>
                <c:pt idx="3267">
                  <c:v>3267</c:v>
                </c:pt>
                <c:pt idx="3268">
                  <c:v>3268</c:v>
                </c:pt>
                <c:pt idx="3269">
                  <c:v>3269</c:v>
                </c:pt>
                <c:pt idx="3270">
                  <c:v>3270</c:v>
                </c:pt>
                <c:pt idx="3271">
                  <c:v>3271</c:v>
                </c:pt>
                <c:pt idx="3272">
                  <c:v>3272</c:v>
                </c:pt>
                <c:pt idx="3273">
                  <c:v>3273</c:v>
                </c:pt>
                <c:pt idx="3274">
                  <c:v>3274</c:v>
                </c:pt>
                <c:pt idx="3275">
                  <c:v>3275</c:v>
                </c:pt>
                <c:pt idx="3276">
                  <c:v>3276</c:v>
                </c:pt>
                <c:pt idx="3277">
                  <c:v>3277</c:v>
                </c:pt>
                <c:pt idx="3278">
                  <c:v>3278</c:v>
                </c:pt>
                <c:pt idx="3279">
                  <c:v>3279</c:v>
                </c:pt>
                <c:pt idx="3280">
                  <c:v>3280</c:v>
                </c:pt>
                <c:pt idx="3281">
                  <c:v>3281</c:v>
                </c:pt>
                <c:pt idx="3282">
                  <c:v>3282</c:v>
                </c:pt>
                <c:pt idx="3283">
                  <c:v>3283</c:v>
                </c:pt>
                <c:pt idx="3284">
                  <c:v>3284</c:v>
                </c:pt>
                <c:pt idx="3285">
                  <c:v>3285</c:v>
                </c:pt>
                <c:pt idx="3286">
                  <c:v>3286</c:v>
                </c:pt>
                <c:pt idx="3287">
                  <c:v>3287</c:v>
                </c:pt>
                <c:pt idx="3288">
                  <c:v>3288</c:v>
                </c:pt>
                <c:pt idx="3289">
                  <c:v>3289</c:v>
                </c:pt>
                <c:pt idx="3290">
                  <c:v>3290</c:v>
                </c:pt>
                <c:pt idx="3291">
                  <c:v>3291</c:v>
                </c:pt>
                <c:pt idx="3292">
                  <c:v>3292</c:v>
                </c:pt>
                <c:pt idx="3293">
                  <c:v>3293</c:v>
                </c:pt>
                <c:pt idx="3294">
                  <c:v>3294</c:v>
                </c:pt>
                <c:pt idx="3295">
                  <c:v>3295</c:v>
                </c:pt>
                <c:pt idx="3296">
                  <c:v>3296</c:v>
                </c:pt>
                <c:pt idx="3297">
                  <c:v>3297</c:v>
                </c:pt>
                <c:pt idx="3298">
                  <c:v>3298</c:v>
                </c:pt>
                <c:pt idx="3299">
                  <c:v>3299</c:v>
                </c:pt>
                <c:pt idx="3300">
                  <c:v>3300</c:v>
                </c:pt>
                <c:pt idx="3301">
                  <c:v>3301</c:v>
                </c:pt>
                <c:pt idx="3302">
                  <c:v>3302</c:v>
                </c:pt>
                <c:pt idx="3303">
                  <c:v>3303</c:v>
                </c:pt>
                <c:pt idx="3304">
                  <c:v>3304</c:v>
                </c:pt>
                <c:pt idx="3305">
                  <c:v>3305</c:v>
                </c:pt>
                <c:pt idx="3306">
                  <c:v>3306</c:v>
                </c:pt>
                <c:pt idx="3307">
                  <c:v>3307</c:v>
                </c:pt>
                <c:pt idx="3308">
                  <c:v>3308</c:v>
                </c:pt>
                <c:pt idx="3309">
                  <c:v>3309</c:v>
                </c:pt>
                <c:pt idx="3310">
                  <c:v>3310</c:v>
                </c:pt>
                <c:pt idx="3311">
                  <c:v>3311</c:v>
                </c:pt>
                <c:pt idx="3312">
                  <c:v>3312</c:v>
                </c:pt>
                <c:pt idx="3313">
                  <c:v>3313</c:v>
                </c:pt>
                <c:pt idx="3314">
                  <c:v>3314</c:v>
                </c:pt>
                <c:pt idx="3315">
                  <c:v>3315</c:v>
                </c:pt>
                <c:pt idx="3316">
                  <c:v>3316</c:v>
                </c:pt>
                <c:pt idx="3317">
                  <c:v>3317</c:v>
                </c:pt>
                <c:pt idx="3318">
                  <c:v>3318</c:v>
                </c:pt>
                <c:pt idx="3319">
                  <c:v>3319</c:v>
                </c:pt>
                <c:pt idx="3320">
                  <c:v>3320</c:v>
                </c:pt>
                <c:pt idx="3321">
                  <c:v>3321</c:v>
                </c:pt>
                <c:pt idx="3322">
                  <c:v>3322</c:v>
                </c:pt>
                <c:pt idx="3323">
                  <c:v>3323</c:v>
                </c:pt>
                <c:pt idx="3324">
                  <c:v>3324</c:v>
                </c:pt>
                <c:pt idx="3325">
                  <c:v>3325</c:v>
                </c:pt>
                <c:pt idx="3326">
                  <c:v>3326</c:v>
                </c:pt>
                <c:pt idx="3327">
                  <c:v>3327</c:v>
                </c:pt>
                <c:pt idx="3328">
                  <c:v>3328</c:v>
                </c:pt>
                <c:pt idx="3329">
                  <c:v>3329</c:v>
                </c:pt>
                <c:pt idx="3330">
                  <c:v>3330</c:v>
                </c:pt>
                <c:pt idx="3331">
                  <c:v>3331</c:v>
                </c:pt>
                <c:pt idx="3332">
                  <c:v>3332</c:v>
                </c:pt>
                <c:pt idx="3333">
                  <c:v>3333</c:v>
                </c:pt>
                <c:pt idx="3334">
                  <c:v>3334</c:v>
                </c:pt>
                <c:pt idx="3335">
                  <c:v>3335</c:v>
                </c:pt>
                <c:pt idx="3336">
                  <c:v>3336</c:v>
                </c:pt>
                <c:pt idx="3337">
                  <c:v>3337</c:v>
                </c:pt>
                <c:pt idx="3338">
                  <c:v>3338</c:v>
                </c:pt>
                <c:pt idx="3339">
                  <c:v>3339</c:v>
                </c:pt>
                <c:pt idx="3340">
                  <c:v>3340</c:v>
                </c:pt>
                <c:pt idx="3341">
                  <c:v>3341</c:v>
                </c:pt>
                <c:pt idx="3342">
                  <c:v>3342</c:v>
                </c:pt>
                <c:pt idx="3343">
                  <c:v>3343</c:v>
                </c:pt>
                <c:pt idx="3344">
                  <c:v>3344</c:v>
                </c:pt>
                <c:pt idx="3345">
                  <c:v>3345</c:v>
                </c:pt>
                <c:pt idx="3346">
                  <c:v>3346</c:v>
                </c:pt>
                <c:pt idx="3347">
                  <c:v>3347</c:v>
                </c:pt>
                <c:pt idx="3348">
                  <c:v>3348</c:v>
                </c:pt>
                <c:pt idx="3349">
                  <c:v>3349</c:v>
                </c:pt>
                <c:pt idx="3350">
                  <c:v>3350</c:v>
                </c:pt>
                <c:pt idx="3351">
                  <c:v>3351</c:v>
                </c:pt>
                <c:pt idx="3352">
                  <c:v>3352</c:v>
                </c:pt>
                <c:pt idx="3353">
                  <c:v>3353</c:v>
                </c:pt>
                <c:pt idx="3354">
                  <c:v>3354</c:v>
                </c:pt>
                <c:pt idx="3355">
                  <c:v>3355</c:v>
                </c:pt>
                <c:pt idx="3356">
                  <c:v>3356</c:v>
                </c:pt>
                <c:pt idx="3357">
                  <c:v>3357</c:v>
                </c:pt>
                <c:pt idx="3358">
                  <c:v>3358</c:v>
                </c:pt>
                <c:pt idx="3359">
                  <c:v>3359</c:v>
                </c:pt>
                <c:pt idx="3360">
                  <c:v>3360</c:v>
                </c:pt>
                <c:pt idx="3361">
                  <c:v>3361</c:v>
                </c:pt>
                <c:pt idx="3362">
                  <c:v>3362</c:v>
                </c:pt>
                <c:pt idx="3363">
                  <c:v>3363</c:v>
                </c:pt>
                <c:pt idx="3364">
                  <c:v>3364</c:v>
                </c:pt>
                <c:pt idx="3365">
                  <c:v>3365</c:v>
                </c:pt>
                <c:pt idx="3366">
                  <c:v>3366</c:v>
                </c:pt>
                <c:pt idx="3367">
                  <c:v>3367</c:v>
                </c:pt>
                <c:pt idx="3368">
                  <c:v>3368</c:v>
                </c:pt>
                <c:pt idx="3369">
                  <c:v>3369</c:v>
                </c:pt>
                <c:pt idx="3370">
                  <c:v>3370</c:v>
                </c:pt>
                <c:pt idx="3371">
                  <c:v>3371</c:v>
                </c:pt>
                <c:pt idx="3372">
                  <c:v>3372</c:v>
                </c:pt>
                <c:pt idx="3373">
                  <c:v>3373</c:v>
                </c:pt>
                <c:pt idx="3374">
                  <c:v>3374</c:v>
                </c:pt>
                <c:pt idx="3375">
                  <c:v>3375</c:v>
                </c:pt>
                <c:pt idx="3376">
                  <c:v>3376</c:v>
                </c:pt>
                <c:pt idx="3377">
                  <c:v>3377</c:v>
                </c:pt>
                <c:pt idx="3378">
                  <c:v>3378</c:v>
                </c:pt>
                <c:pt idx="3379">
                  <c:v>3379</c:v>
                </c:pt>
                <c:pt idx="3380">
                  <c:v>3380</c:v>
                </c:pt>
                <c:pt idx="3381">
                  <c:v>3381</c:v>
                </c:pt>
                <c:pt idx="3382">
                  <c:v>3382</c:v>
                </c:pt>
                <c:pt idx="3383">
                  <c:v>3383</c:v>
                </c:pt>
                <c:pt idx="3384">
                  <c:v>3384</c:v>
                </c:pt>
                <c:pt idx="3385">
                  <c:v>3385</c:v>
                </c:pt>
                <c:pt idx="3386">
                  <c:v>3386</c:v>
                </c:pt>
                <c:pt idx="3387">
                  <c:v>3387</c:v>
                </c:pt>
                <c:pt idx="3388">
                  <c:v>3388</c:v>
                </c:pt>
                <c:pt idx="3389">
                  <c:v>3389</c:v>
                </c:pt>
                <c:pt idx="3390">
                  <c:v>3390</c:v>
                </c:pt>
                <c:pt idx="3391">
                  <c:v>3391</c:v>
                </c:pt>
                <c:pt idx="3392">
                  <c:v>3392</c:v>
                </c:pt>
                <c:pt idx="3393">
                  <c:v>3393</c:v>
                </c:pt>
                <c:pt idx="3394">
                  <c:v>3394</c:v>
                </c:pt>
                <c:pt idx="3395">
                  <c:v>3395</c:v>
                </c:pt>
                <c:pt idx="3396">
                  <c:v>3396</c:v>
                </c:pt>
                <c:pt idx="3397">
                  <c:v>3397</c:v>
                </c:pt>
                <c:pt idx="3398">
                  <c:v>3398</c:v>
                </c:pt>
                <c:pt idx="3399">
                  <c:v>3399</c:v>
                </c:pt>
                <c:pt idx="3400">
                  <c:v>3400</c:v>
                </c:pt>
                <c:pt idx="3401">
                  <c:v>3401</c:v>
                </c:pt>
                <c:pt idx="3402">
                  <c:v>3402</c:v>
                </c:pt>
                <c:pt idx="3403">
                  <c:v>3403</c:v>
                </c:pt>
                <c:pt idx="3404">
                  <c:v>3404</c:v>
                </c:pt>
                <c:pt idx="3405">
                  <c:v>3405</c:v>
                </c:pt>
                <c:pt idx="3406">
                  <c:v>3406</c:v>
                </c:pt>
                <c:pt idx="3407">
                  <c:v>3407</c:v>
                </c:pt>
                <c:pt idx="3408">
                  <c:v>3408</c:v>
                </c:pt>
                <c:pt idx="3409">
                  <c:v>3409</c:v>
                </c:pt>
                <c:pt idx="3410">
                  <c:v>3410</c:v>
                </c:pt>
                <c:pt idx="3411">
                  <c:v>3411</c:v>
                </c:pt>
                <c:pt idx="3412">
                  <c:v>3412</c:v>
                </c:pt>
                <c:pt idx="3413">
                  <c:v>3413</c:v>
                </c:pt>
                <c:pt idx="3414">
                  <c:v>3414</c:v>
                </c:pt>
                <c:pt idx="3415">
                  <c:v>3415</c:v>
                </c:pt>
                <c:pt idx="3416">
                  <c:v>3416</c:v>
                </c:pt>
                <c:pt idx="3417">
                  <c:v>3417</c:v>
                </c:pt>
                <c:pt idx="3418">
                  <c:v>3418</c:v>
                </c:pt>
                <c:pt idx="3419">
                  <c:v>3419</c:v>
                </c:pt>
                <c:pt idx="3420">
                  <c:v>3420</c:v>
                </c:pt>
                <c:pt idx="3421">
                  <c:v>3421</c:v>
                </c:pt>
                <c:pt idx="3422">
                  <c:v>3422</c:v>
                </c:pt>
                <c:pt idx="3423">
                  <c:v>3423</c:v>
                </c:pt>
                <c:pt idx="3424">
                  <c:v>3424</c:v>
                </c:pt>
                <c:pt idx="3425">
                  <c:v>3425</c:v>
                </c:pt>
                <c:pt idx="3426">
                  <c:v>3426</c:v>
                </c:pt>
                <c:pt idx="3427">
                  <c:v>3427</c:v>
                </c:pt>
                <c:pt idx="3428">
                  <c:v>3428</c:v>
                </c:pt>
                <c:pt idx="3429">
                  <c:v>3429</c:v>
                </c:pt>
                <c:pt idx="3430">
                  <c:v>3430</c:v>
                </c:pt>
                <c:pt idx="3431">
                  <c:v>3431</c:v>
                </c:pt>
                <c:pt idx="3432">
                  <c:v>3432</c:v>
                </c:pt>
                <c:pt idx="3433">
                  <c:v>3433</c:v>
                </c:pt>
                <c:pt idx="3434">
                  <c:v>3434</c:v>
                </c:pt>
                <c:pt idx="3435">
                  <c:v>3435</c:v>
                </c:pt>
                <c:pt idx="3436">
                  <c:v>3436</c:v>
                </c:pt>
                <c:pt idx="3437">
                  <c:v>3437</c:v>
                </c:pt>
                <c:pt idx="3438">
                  <c:v>3438</c:v>
                </c:pt>
                <c:pt idx="3439">
                  <c:v>3439</c:v>
                </c:pt>
                <c:pt idx="3440">
                  <c:v>3440</c:v>
                </c:pt>
                <c:pt idx="3441">
                  <c:v>3441</c:v>
                </c:pt>
                <c:pt idx="3442">
                  <c:v>3442</c:v>
                </c:pt>
                <c:pt idx="3443">
                  <c:v>3443</c:v>
                </c:pt>
                <c:pt idx="3444">
                  <c:v>3444</c:v>
                </c:pt>
                <c:pt idx="3445">
                  <c:v>3445</c:v>
                </c:pt>
                <c:pt idx="3446">
                  <c:v>3446</c:v>
                </c:pt>
                <c:pt idx="3447">
                  <c:v>3447</c:v>
                </c:pt>
                <c:pt idx="3448">
                  <c:v>3448</c:v>
                </c:pt>
                <c:pt idx="3449">
                  <c:v>3449</c:v>
                </c:pt>
                <c:pt idx="3450">
                  <c:v>3450</c:v>
                </c:pt>
                <c:pt idx="3451">
                  <c:v>3451</c:v>
                </c:pt>
                <c:pt idx="3452">
                  <c:v>3452</c:v>
                </c:pt>
                <c:pt idx="3453">
                  <c:v>3453</c:v>
                </c:pt>
                <c:pt idx="3454">
                  <c:v>3454</c:v>
                </c:pt>
                <c:pt idx="3455">
                  <c:v>3455</c:v>
                </c:pt>
                <c:pt idx="3456">
                  <c:v>3456</c:v>
                </c:pt>
                <c:pt idx="3457">
                  <c:v>3457</c:v>
                </c:pt>
                <c:pt idx="3458">
                  <c:v>3458</c:v>
                </c:pt>
                <c:pt idx="3459">
                  <c:v>3459</c:v>
                </c:pt>
                <c:pt idx="3460">
                  <c:v>3460</c:v>
                </c:pt>
                <c:pt idx="3461">
                  <c:v>3461</c:v>
                </c:pt>
                <c:pt idx="3462">
                  <c:v>3462</c:v>
                </c:pt>
                <c:pt idx="3463">
                  <c:v>3463</c:v>
                </c:pt>
                <c:pt idx="3464">
                  <c:v>3464</c:v>
                </c:pt>
                <c:pt idx="3465">
                  <c:v>3465</c:v>
                </c:pt>
                <c:pt idx="3466">
                  <c:v>3466</c:v>
                </c:pt>
                <c:pt idx="3467">
                  <c:v>3467</c:v>
                </c:pt>
                <c:pt idx="3468">
                  <c:v>3468</c:v>
                </c:pt>
                <c:pt idx="3469">
                  <c:v>3469</c:v>
                </c:pt>
                <c:pt idx="3470">
                  <c:v>3470</c:v>
                </c:pt>
                <c:pt idx="3471">
                  <c:v>3471</c:v>
                </c:pt>
                <c:pt idx="3472">
                  <c:v>3472</c:v>
                </c:pt>
                <c:pt idx="3473">
                  <c:v>3473</c:v>
                </c:pt>
                <c:pt idx="3474">
                  <c:v>3474</c:v>
                </c:pt>
                <c:pt idx="3475">
                  <c:v>3475</c:v>
                </c:pt>
                <c:pt idx="3476">
                  <c:v>3476</c:v>
                </c:pt>
                <c:pt idx="3477">
                  <c:v>3477</c:v>
                </c:pt>
                <c:pt idx="3478">
                  <c:v>3478</c:v>
                </c:pt>
                <c:pt idx="3479">
                  <c:v>3479</c:v>
                </c:pt>
                <c:pt idx="3480">
                  <c:v>3480</c:v>
                </c:pt>
                <c:pt idx="3481">
                  <c:v>3481</c:v>
                </c:pt>
                <c:pt idx="3482">
                  <c:v>3482</c:v>
                </c:pt>
                <c:pt idx="3483">
                  <c:v>3483</c:v>
                </c:pt>
                <c:pt idx="3484">
                  <c:v>3484</c:v>
                </c:pt>
                <c:pt idx="3485">
                  <c:v>3485</c:v>
                </c:pt>
                <c:pt idx="3486">
                  <c:v>3486</c:v>
                </c:pt>
                <c:pt idx="3487">
                  <c:v>3487</c:v>
                </c:pt>
                <c:pt idx="3488">
                  <c:v>3488</c:v>
                </c:pt>
                <c:pt idx="3489">
                  <c:v>3489</c:v>
                </c:pt>
                <c:pt idx="3490">
                  <c:v>3490</c:v>
                </c:pt>
                <c:pt idx="3491">
                  <c:v>3491</c:v>
                </c:pt>
                <c:pt idx="3492">
                  <c:v>3492</c:v>
                </c:pt>
                <c:pt idx="3493">
                  <c:v>3493</c:v>
                </c:pt>
                <c:pt idx="3494">
                  <c:v>3494</c:v>
                </c:pt>
                <c:pt idx="3495">
                  <c:v>3495</c:v>
                </c:pt>
                <c:pt idx="3496">
                  <c:v>3496</c:v>
                </c:pt>
                <c:pt idx="3497">
                  <c:v>3497</c:v>
                </c:pt>
                <c:pt idx="3498">
                  <c:v>3498</c:v>
                </c:pt>
                <c:pt idx="3499">
                  <c:v>3499</c:v>
                </c:pt>
                <c:pt idx="3500">
                  <c:v>3500</c:v>
                </c:pt>
                <c:pt idx="3501">
                  <c:v>3501</c:v>
                </c:pt>
                <c:pt idx="3502">
                  <c:v>3502</c:v>
                </c:pt>
                <c:pt idx="3503">
                  <c:v>3503</c:v>
                </c:pt>
                <c:pt idx="3504">
                  <c:v>3504</c:v>
                </c:pt>
                <c:pt idx="3505">
                  <c:v>3505</c:v>
                </c:pt>
                <c:pt idx="3506">
                  <c:v>3506</c:v>
                </c:pt>
                <c:pt idx="3507">
                  <c:v>3507</c:v>
                </c:pt>
                <c:pt idx="3508">
                  <c:v>3508</c:v>
                </c:pt>
                <c:pt idx="3509">
                  <c:v>3509</c:v>
                </c:pt>
                <c:pt idx="3510">
                  <c:v>3510</c:v>
                </c:pt>
                <c:pt idx="3511">
                  <c:v>3511</c:v>
                </c:pt>
                <c:pt idx="3512">
                  <c:v>3512</c:v>
                </c:pt>
                <c:pt idx="3513">
                  <c:v>3513</c:v>
                </c:pt>
                <c:pt idx="3514">
                  <c:v>3514</c:v>
                </c:pt>
                <c:pt idx="3515">
                  <c:v>3515</c:v>
                </c:pt>
                <c:pt idx="3516">
                  <c:v>3516</c:v>
                </c:pt>
                <c:pt idx="3517">
                  <c:v>3517</c:v>
                </c:pt>
                <c:pt idx="3518">
                  <c:v>3518</c:v>
                </c:pt>
                <c:pt idx="3519">
                  <c:v>3519</c:v>
                </c:pt>
                <c:pt idx="3520">
                  <c:v>3520</c:v>
                </c:pt>
                <c:pt idx="3521">
                  <c:v>3521</c:v>
                </c:pt>
                <c:pt idx="3522">
                  <c:v>3522</c:v>
                </c:pt>
                <c:pt idx="3523">
                  <c:v>3523</c:v>
                </c:pt>
                <c:pt idx="3524">
                  <c:v>3524</c:v>
                </c:pt>
                <c:pt idx="3525">
                  <c:v>3525</c:v>
                </c:pt>
                <c:pt idx="3526">
                  <c:v>3526</c:v>
                </c:pt>
                <c:pt idx="3527">
                  <c:v>3527</c:v>
                </c:pt>
                <c:pt idx="3528">
                  <c:v>3528</c:v>
                </c:pt>
                <c:pt idx="3529">
                  <c:v>3529</c:v>
                </c:pt>
                <c:pt idx="3530">
                  <c:v>3530</c:v>
                </c:pt>
                <c:pt idx="3531">
                  <c:v>3531</c:v>
                </c:pt>
                <c:pt idx="3532">
                  <c:v>3532</c:v>
                </c:pt>
                <c:pt idx="3533">
                  <c:v>3533</c:v>
                </c:pt>
                <c:pt idx="3534">
                  <c:v>3534</c:v>
                </c:pt>
                <c:pt idx="3535">
                  <c:v>3535</c:v>
                </c:pt>
                <c:pt idx="3536">
                  <c:v>3536</c:v>
                </c:pt>
                <c:pt idx="3537">
                  <c:v>3537</c:v>
                </c:pt>
                <c:pt idx="3538">
                  <c:v>3538</c:v>
                </c:pt>
                <c:pt idx="3539">
                  <c:v>3539</c:v>
                </c:pt>
                <c:pt idx="3540">
                  <c:v>3540</c:v>
                </c:pt>
                <c:pt idx="3541">
                  <c:v>3541</c:v>
                </c:pt>
                <c:pt idx="3542">
                  <c:v>3542</c:v>
                </c:pt>
                <c:pt idx="3543">
                  <c:v>3543</c:v>
                </c:pt>
                <c:pt idx="3544">
                  <c:v>3544</c:v>
                </c:pt>
                <c:pt idx="3545">
                  <c:v>3545</c:v>
                </c:pt>
                <c:pt idx="3546">
                  <c:v>3546</c:v>
                </c:pt>
                <c:pt idx="3547">
                  <c:v>3547</c:v>
                </c:pt>
                <c:pt idx="3548">
                  <c:v>3548</c:v>
                </c:pt>
                <c:pt idx="3549">
                  <c:v>3549</c:v>
                </c:pt>
                <c:pt idx="3550">
                  <c:v>3550</c:v>
                </c:pt>
                <c:pt idx="3551">
                  <c:v>3551</c:v>
                </c:pt>
                <c:pt idx="3552">
                  <c:v>3552</c:v>
                </c:pt>
                <c:pt idx="3553">
                  <c:v>3553</c:v>
                </c:pt>
                <c:pt idx="3554">
                  <c:v>3554</c:v>
                </c:pt>
                <c:pt idx="3555">
                  <c:v>3555</c:v>
                </c:pt>
                <c:pt idx="3556">
                  <c:v>3556</c:v>
                </c:pt>
                <c:pt idx="3557">
                  <c:v>3557</c:v>
                </c:pt>
                <c:pt idx="3558">
                  <c:v>3558</c:v>
                </c:pt>
                <c:pt idx="3559">
                  <c:v>3559</c:v>
                </c:pt>
                <c:pt idx="3560">
                  <c:v>3560</c:v>
                </c:pt>
                <c:pt idx="3561">
                  <c:v>3561</c:v>
                </c:pt>
                <c:pt idx="3562">
                  <c:v>3562</c:v>
                </c:pt>
                <c:pt idx="3563">
                  <c:v>3563</c:v>
                </c:pt>
                <c:pt idx="3564">
                  <c:v>3564</c:v>
                </c:pt>
                <c:pt idx="3565">
                  <c:v>3565</c:v>
                </c:pt>
                <c:pt idx="3566">
                  <c:v>3566</c:v>
                </c:pt>
                <c:pt idx="3567">
                  <c:v>3567</c:v>
                </c:pt>
                <c:pt idx="3568">
                  <c:v>3568</c:v>
                </c:pt>
                <c:pt idx="3569">
                  <c:v>3569</c:v>
                </c:pt>
                <c:pt idx="3570">
                  <c:v>3570</c:v>
                </c:pt>
                <c:pt idx="3571">
                  <c:v>3571</c:v>
                </c:pt>
                <c:pt idx="3572">
                  <c:v>3572</c:v>
                </c:pt>
                <c:pt idx="3573">
                  <c:v>3573</c:v>
                </c:pt>
                <c:pt idx="3574">
                  <c:v>3574</c:v>
                </c:pt>
                <c:pt idx="3575">
                  <c:v>3575</c:v>
                </c:pt>
                <c:pt idx="3576">
                  <c:v>3576</c:v>
                </c:pt>
                <c:pt idx="3577">
                  <c:v>3577</c:v>
                </c:pt>
                <c:pt idx="3578">
                  <c:v>3578</c:v>
                </c:pt>
                <c:pt idx="3579">
                  <c:v>3579</c:v>
                </c:pt>
                <c:pt idx="3580">
                  <c:v>3580</c:v>
                </c:pt>
                <c:pt idx="3581">
                  <c:v>3581</c:v>
                </c:pt>
                <c:pt idx="3582">
                  <c:v>3582</c:v>
                </c:pt>
                <c:pt idx="3583">
                  <c:v>3583</c:v>
                </c:pt>
                <c:pt idx="3584">
                  <c:v>3584</c:v>
                </c:pt>
                <c:pt idx="3585">
                  <c:v>3585</c:v>
                </c:pt>
                <c:pt idx="3586">
                  <c:v>3586</c:v>
                </c:pt>
                <c:pt idx="3587">
                  <c:v>3587</c:v>
                </c:pt>
                <c:pt idx="3588">
                  <c:v>3588</c:v>
                </c:pt>
                <c:pt idx="3589">
                  <c:v>3589</c:v>
                </c:pt>
                <c:pt idx="3590">
                  <c:v>3590</c:v>
                </c:pt>
                <c:pt idx="3591">
                  <c:v>3591</c:v>
                </c:pt>
                <c:pt idx="3592">
                  <c:v>3592</c:v>
                </c:pt>
                <c:pt idx="3593">
                  <c:v>3593</c:v>
                </c:pt>
                <c:pt idx="3594">
                  <c:v>3594</c:v>
                </c:pt>
                <c:pt idx="3595">
                  <c:v>3595</c:v>
                </c:pt>
                <c:pt idx="3596">
                  <c:v>3596</c:v>
                </c:pt>
                <c:pt idx="3597">
                  <c:v>3597</c:v>
                </c:pt>
                <c:pt idx="3598">
                  <c:v>3598</c:v>
                </c:pt>
                <c:pt idx="3599">
                  <c:v>3599</c:v>
                </c:pt>
                <c:pt idx="3600">
                  <c:v>3600</c:v>
                </c:pt>
                <c:pt idx="3601">
                  <c:v>3601</c:v>
                </c:pt>
                <c:pt idx="3602">
                  <c:v>3602</c:v>
                </c:pt>
                <c:pt idx="3603">
                  <c:v>3603</c:v>
                </c:pt>
                <c:pt idx="3604">
                  <c:v>3604</c:v>
                </c:pt>
                <c:pt idx="3605">
                  <c:v>3605</c:v>
                </c:pt>
                <c:pt idx="3606">
                  <c:v>3606</c:v>
                </c:pt>
                <c:pt idx="3607">
                  <c:v>3607</c:v>
                </c:pt>
                <c:pt idx="3608">
                  <c:v>3608</c:v>
                </c:pt>
                <c:pt idx="3609">
                  <c:v>3609</c:v>
                </c:pt>
                <c:pt idx="3610">
                  <c:v>3610</c:v>
                </c:pt>
                <c:pt idx="3611">
                  <c:v>3611</c:v>
                </c:pt>
                <c:pt idx="3612">
                  <c:v>3612</c:v>
                </c:pt>
                <c:pt idx="3613">
                  <c:v>3613</c:v>
                </c:pt>
                <c:pt idx="3614">
                  <c:v>3614</c:v>
                </c:pt>
                <c:pt idx="3615">
                  <c:v>3615</c:v>
                </c:pt>
                <c:pt idx="3616">
                  <c:v>3616</c:v>
                </c:pt>
                <c:pt idx="3617">
                  <c:v>3617</c:v>
                </c:pt>
                <c:pt idx="3618">
                  <c:v>3618</c:v>
                </c:pt>
                <c:pt idx="3619">
                  <c:v>3619</c:v>
                </c:pt>
                <c:pt idx="3620">
                  <c:v>3620</c:v>
                </c:pt>
                <c:pt idx="3621">
                  <c:v>3621</c:v>
                </c:pt>
                <c:pt idx="3622">
                  <c:v>3622</c:v>
                </c:pt>
                <c:pt idx="3623">
                  <c:v>3623</c:v>
                </c:pt>
                <c:pt idx="3624">
                  <c:v>3624</c:v>
                </c:pt>
                <c:pt idx="3625">
                  <c:v>3625</c:v>
                </c:pt>
                <c:pt idx="3626">
                  <c:v>3626</c:v>
                </c:pt>
                <c:pt idx="3627">
                  <c:v>3627</c:v>
                </c:pt>
                <c:pt idx="3628">
                  <c:v>3628</c:v>
                </c:pt>
                <c:pt idx="3629">
                  <c:v>3629</c:v>
                </c:pt>
                <c:pt idx="3630">
                  <c:v>3630</c:v>
                </c:pt>
                <c:pt idx="3631">
                  <c:v>3631</c:v>
                </c:pt>
                <c:pt idx="3632">
                  <c:v>3632</c:v>
                </c:pt>
                <c:pt idx="3633">
                  <c:v>3633</c:v>
                </c:pt>
                <c:pt idx="3634">
                  <c:v>3634</c:v>
                </c:pt>
                <c:pt idx="3635">
                  <c:v>3635</c:v>
                </c:pt>
                <c:pt idx="3636">
                  <c:v>3636</c:v>
                </c:pt>
                <c:pt idx="3637">
                  <c:v>3637</c:v>
                </c:pt>
                <c:pt idx="3638">
                  <c:v>3638</c:v>
                </c:pt>
                <c:pt idx="3639">
                  <c:v>3639</c:v>
                </c:pt>
                <c:pt idx="3640">
                  <c:v>3640</c:v>
                </c:pt>
                <c:pt idx="3641">
                  <c:v>3641</c:v>
                </c:pt>
                <c:pt idx="3642">
                  <c:v>3642</c:v>
                </c:pt>
                <c:pt idx="3643">
                  <c:v>3643</c:v>
                </c:pt>
                <c:pt idx="3644">
                  <c:v>3644</c:v>
                </c:pt>
                <c:pt idx="3645">
                  <c:v>3645</c:v>
                </c:pt>
                <c:pt idx="3646">
                  <c:v>3646</c:v>
                </c:pt>
                <c:pt idx="3647">
                  <c:v>3647</c:v>
                </c:pt>
                <c:pt idx="3648">
                  <c:v>3648</c:v>
                </c:pt>
                <c:pt idx="3649">
                  <c:v>3649</c:v>
                </c:pt>
                <c:pt idx="3650">
                  <c:v>3650</c:v>
                </c:pt>
                <c:pt idx="3651">
                  <c:v>3651</c:v>
                </c:pt>
                <c:pt idx="3652">
                  <c:v>3652</c:v>
                </c:pt>
                <c:pt idx="3653">
                  <c:v>3653</c:v>
                </c:pt>
                <c:pt idx="3654">
                  <c:v>3654</c:v>
                </c:pt>
                <c:pt idx="3655">
                  <c:v>3655</c:v>
                </c:pt>
                <c:pt idx="3656">
                  <c:v>3656</c:v>
                </c:pt>
                <c:pt idx="3657">
                  <c:v>3657</c:v>
                </c:pt>
                <c:pt idx="3658">
                  <c:v>3658</c:v>
                </c:pt>
                <c:pt idx="3659">
                  <c:v>3659</c:v>
                </c:pt>
                <c:pt idx="3660">
                  <c:v>3660</c:v>
                </c:pt>
                <c:pt idx="3661">
                  <c:v>3661</c:v>
                </c:pt>
                <c:pt idx="3662">
                  <c:v>3662</c:v>
                </c:pt>
                <c:pt idx="3663">
                  <c:v>3663</c:v>
                </c:pt>
                <c:pt idx="3664">
                  <c:v>3664</c:v>
                </c:pt>
                <c:pt idx="3665">
                  <c:v>3665</c:v>
                </c:pt>
                <c:pt idx="3666">
                  <c:v>3666</c:v>
                </c:pt>
                <c:pt idx="3667">
                  <c:v>3667</c:v>
                </c:pt>
                <c:pt idx="3668">
                  <c:v>3668</c:v>
                </c:pt>
                <c:pt idx="3669">
                  <c:v>3669</c:v>
                </c:pt>
                <c:pt idx="3670">
                  <c:v>3670</c:v>
                </c:pt>
                <c:pt idx="3671">
                  <c:v>3671</c:v>
                </c:pt>
                <c:pt idx="3672">
                  <c:v>3672</c:v>
                </c:pt>
                <c:pt idx="3673">
                  <c:v>3673</c:v>
                </c:pt>
                <c:pt idx="3674">
                  <c:v>3674</c:v>
                </c:pt>
                <c:pt idx="3675">
                  <c:v>3675</c:v>
                </c:pt>
                <c:pt idx="3676">
                  <c:v>3676</c:v>
                </c:pt>
                <c:pt idx="3677">
                  <c:v>3677</c:v>
                </c:pt>
                <c:pt idx="3678">
                  <c:v>3678</c:v>
                </c:pt>
                <c:pt idx="3679">
                  <c:v>3679</c:v>
                </c:pt>
                <c:pt idx="3680">
                  <c:v>3680</c:v>
                </c:pt>
                <c:pt idx="3681">
                  <c:v>3681</c:v>
                </c:pt>
                <c:pt idx="3682">
                  <c:v>3682</c:v>
                </c:pt>
                <c:pt idx="3683">
                  <c:v>3683</c:v>
                </c:pt>
                <c:pt idx="3684">
                  <c:v>3684</c:v>
                </c:pt>
                <c:pt idx="3685">
                  <c:v>3685</c:v>
                </c:pt>
                <c:pt idx="3686">
                  <c:v>3686</c:v>
                </c:pt>
                <c:pt idx="3687">
                  <c:v>3687</c:v>
                </c:pt>
                <c:pt idx="3688">
                  <c:v>3688</c:v>
                </c:pt>
                <c:pt idx="3689">
                  <c:v>3689</c:v>
                </c:pt>
                <c:pt idx="3690">
                  <c:v>3690</c:v>
                </c:pt>
                <c:pt idx="3691">
                  <c:v>3691</c:v>
                </c:pt>
                <c:pt idx="3692">
                  <c:v>3692</c:v>
                </c:pt>
                <c:pt idx="3693">
                  <c:v>3693</c:v>
                </c:pt>
                <c:pt idx="3694">
                  <c:v>3694</c:v>
                </c:pt>
                <c:pt idx="3695">
                  <c:v>3695</c:v>
                </c:pt>
                <c:pt idx="3696">
                  <c:v>3696</c:v>
                </c:pt>
                <c:pt idx="3697">
                  <c:v>3697</c:v>
                </c:pt>
                <c:pt idx="3698">
                  <c:v>3698</c:v>
                </c:pt>
                <c:pt idx="3699">
                  <c:v>3699</c:v>
                </c:pt>
                <c:pt idx="3700">
                  <c:v>3700</c:v>
                </c:pt>
                <c:pt idx="3701">
                  <c:v>3701</c:v>
                </c:pt>
                <c:pt idx="3702">
                  <c:v>3702</c:v>
                </c:pt>
                <c:pt idx="3703">
                  <c:v>3703</c:v>
                </c:pt>
                <c:pt idx="3704">
                  <c:v>3704</c:v>
                </c:pt>
                <c:pt idx="3705">
                  <c:v>3705</c:v>
                </c:pt>
                <c:pt idx="3706">
                  <c:v>3706</c:v>
                </c:pt>
                <c:pt idx="3707">
                  <c:v>3707</c:v>
                </c:pt>
                <c:pt idx="3708">
                  <c:v>3708</c:v>
                </c:pt>
                <c:pt idx="3709">
                  <c:v>3709</c:v>
                </c:pt>
                <c:pt idx="3710">
                  <c:v>3710</c:v>
                </c:pt>
                <c:pt idx="3711">
                  <c:v>3711</c:v>
                </c:pt>
                <c:pt idx="3712">
                  <c:v>3712</c:v>
                </c:pt>
                <c:pt idx="3713">
                  <c:v>3713</c:v>
                </c:pt>
                <c:pt idx="3714">
                  <c:v>3714</c:v>
                </c:pt>
                <c:pt idx="3715">
                  <c:v>3715</c:v>
                </c:pt>
                <c:pt idx="3716">
                  <c:v>3716</c:v>
                </c:pt>
                <c:pt idx="3717">
                  <c:v>3717</c:v>
                </c:pt>
                <c:pt idx="3718">
                  <c:v>3718</c:v>
                </c:pt>
                <c:pt idx="3719">
                  <c:v>3719</c:v>
                </c:pt>
                <c:pt idx="3720">
                  <c:v>3720</c:v>
                </c:pt>
                <c:pt idx="3721">
                  <c:v>3721</c:v>
                </c:pt>
                <c:pt idx="3722">
                  <c:v>3722</c:v>
                </c:pt>
                <c:pt idx="3723">
                  <c:v>3723</c:v>
                </c:pt>
                <c:pt idx="3724">
                  <c:v>3724</c:v>
                </c:pt>
                <c:pt idx="3725">
                  <c:v>3725</c:v>
                </c:pt>
                <c:pt idx="3726">
                  <c:v>3726</c:v>
                </c:pt>
                <c:pt idx="3727">
                  <c:v>3727</c:v>
                </c:pt>
                <c:pt idx="3728">
                  <c:v>3728</c:v>
                </c:pt>
                <c:pt idx="3729">
                  <c:v>3729</c:v>
                </c:pt>
                <c:pt idx="3730">
                  <c:v>3730</c:v>
                </c:pt>
                <c:pt idx="3731">
                  <c:v>3731</c:v>
                </c:pt>
                <c:pt idx="3732">
                  <c:v>3732</c:v>
                </c:pt>
                <c:pt idx="3733">
                  <c:v>3733</c:v>
                </c:pt>
                <c:pt idx="3734">
                  <c:v>3734</c:v>
                </c:pt>
                <c:pt idx="3735">
                  <c:v>3735</c:v>
                </c:pt>
                <c:pt idx="3736">
                  <c:v>3736</c:v>
                </c:pt>
                <c:pt idx="3737">
                  <c:v>3737</c:v>
                </c:pt>
                <c:pt idx="3738">
                  <c:v>3738</c:v>
                </c:pt>
                <c:pt idx="3739">
                  <c:v>3739</c:v>
                </c:pt>
                <c:pt idx="3740">
                  <c:v>3740</c:v>
                </c:pt>
                <c:pt idx="3741">
                  <c:v>3741</c:v>
                </c:pt>
                <c:pt idx="3742">
                  <c:v>3742</c:v>
                </c:pt>
                <c:pt idx="3743">
                  <c:v>3743</c:v>
                </c:pt>
                <c:pt idx="3744">
                  <c:v>3744</c:v>
                </c:pt>
                <c:pt idx="3745">
                  <c:v>3745</c:v>
                </c:pt>
                <c:pt idx="3746">
                  <c:v>3746</c:v>
                </c:pt>
                <c:pt idx="3747">
                  <c:v>3747</c:v>
                </c:pt>
                <c:pt idx="3748">
                  <c:v>3748</c:v>
                </c:pt>
                <c:pt idx="3749">
                  <c:v>3749</c:v>
                </c:pt>
                <c:pt idx="3750">
                  <c:v>3750</c:v>
                </c:pt>
                <c:pt idx="3751">
                  <c:v>3751</c:v>
                </c:pt>
                <c:pt idx="3752">
                  <c:v>3752</c:v>
                </c:pt>
                <c:pt idx="3753">
                  <c:v>3753</c:v>
                </c:pt>
                <c:pt idx="3754">
                  <c:v>3754</c:v>
                </c:pt>
                <c:pt idx="3755">
                  <c:v>3755</c:v>
                </c:pt>
                <c:pt idx="3756">
                  <c:v>3756</c:v>
                </c:pt>
                <c:pt idx="3757">
                  <c:v>3757</c:v>
                </c:pt>
                <c:pt idx="3758">
                  <c:v>3758</c:v>
                </c:pt>
                <c:pt idx="3759">
                  <c:v>3759</c:v>
                </c:pt>
                <c:pt idx="3760">
                  <c:v>3760</c:v>
                </c:pt>
                <c:pt idx="3761">
                  <c:v>3761</c:v>
                </c:pt>
                <c:pt idx="3762">
                  <c:v>3762</c:v>
                </c:pt>
                <c:pt idx="3763">
                  <c:v>3763</c:v>
                </c:pt>
                <c:pt idx="3764">
                  <c:v>3764</c:v>
                </c:pt>
                <c:pt idx="3765">
                  <c:v>3765</c:v>
                </c:pt>
                <c:pt idx="3766">
                  <c:v>3766</c:v>
                </c:pt>
                <c:pt idx="3767">
                  <c:v>3767</c:v>
                </c:pt>
                <c:pt idx="3768">
                  <c:v>3768</c:v>
                </c:pt>
                <c:pt idx="3769">
                  <c:v>3769</c:v>
                </c:pt>
                <c:pt idx="3770">
                  <c:v>3770</c:v>
                </c:pt>
                <c:pt idx="3771">
                  <c:v>3771</c:v>
                </c:pt>
                <c:pt idx="3772">
                  <c:v>3772</c:v>
                </c:pt>
                <c:pt idx="3773">
                  <c:v>3773</c:v>
                </c:pt>
                <c:pt idx="3774">
                  <c:v>3774</c:v>
                </c:pt>
                <c:pt idx="3775">
                  <c:v>3775</c:v>
                </c:pt>
                <c:pt idx="3776">
                  <c:v>3776</c:v>
                </c:pt>
                <c:pt idx="3777">
                  <c:v>3777</c:v>
                </c:pt>
                <c:pt idx="3778">
                  <c:v>3778</c:v>
                </c:pt>
                <c:pt idx="3779">
                  <c:v>3779</c:v>
                </c:pt>
                <c:pt idx="3780">
                  <c:v>3780</c:v>
                </c:pt>
                <c:pt idx="3781">
                  <c:v>3781</c:v>
                </c:pt>
                <c:pt idx="3782">
                  <c:v>3782</c:v>
                </c:pt>
                <c:pt idx="3783">
                  <c:v>3783</c:v>
                </c:pt>
                <c:pt idx="3784">
                  <c:v>3784</c:v>
                </c:pt>
                <c:pt idx="3785">
                  <c:v>3785</c:v>
                </c:pt>
                <c:pt idx="3786">
                  <c:v>3786</c:v>
                </c:pt>
                <c:pt idx="3787">
                  <c:v>3787</c:v>
                </c:pt>
                <c:pt idx="3788">
                  <c:v>3788</c:v>
                </c:pt>
                <c:pt idx="3789">
                  <c:v>3789</c:v>
                </c:pt>
                <c:pt idx="3790">
                  <c:v>3790</c:v>
                </c:pt>
                <c:pt idx="3791">
                  <c:v>3791</c:v>
                </c:pt>
                <c:pt idx="3792">
                  <c:v>3792</c:v>
                </c:pt>
                <c:pt idx="3793">
                  <c:v>3793</c:v>
                </c:pt>
                <c:pt idx="3794">
                  <c:v>3794</c:v>
                </c:pt>
                <c:pt idx="3795">
                  <c:v>3795</c:v>
                </c:pt>
                <c:pt idx="3796">
                  <c:v>3796</c:v>
                </c:pt>
                <c:pt idx="3797">
                  <c:v>3797</c:v>
                </c:pt>
                <c:pt idx="3798">
                  <c:v>3798</c:v>
                </c:pt>
                <c:pt idx="3799">
                  <c:v>3799</c:v>
                </c:pt>
                <c:pt idx="3800">
                  <c:v>3800</c:v>
                </c:pt>
                <c:pt idx="3801">
                  <c:v>3801</c:v>
                </c:pt>
                <c:pt idx="3802">
                  <c:v>3802</c:v>
                </c:pt>
                <c:pt idx="3803">
                  <c:v>3803</c:v>
                </c:pt>
                <c:pt idx="3804">
                  <c:v>3804</c:v>
                </c:pt>
                <c:pt idx="3805">
                  <c:v>3805</c:v>
                </c:pt>
                <c:pt idx="3806">
                  <c:v>3806</c:v>
                </c:pt>
                <c:pt idx="3807">
                  <c:v>3807</c:v>
                </c:pt>
                <c:pt idx="3808">
                  <c:v>3808</c:v>
                </c:pt>
                <c:pt idx="3809">
                  <c:v>3809</c:v>
                </c:pt>
                <c:pt idx="3810">
                  <c:v>3810</c:v>
                </c:pt>
                <c:pt idx="3811">
                  <c:v>3811</c:v>
                </c:pt>
                <c:pt idx="3812">
                  <c:v>3812</c:v>
                </c:pt>
                <c:pt idx="3813">
                  <c:v>3813</c:v>
                </c:pt>
                <c:pt idx="3814">
                  <c:v>3814</c:v>
                </c:pt>
                <c:pt idx="3815">
                  <c:v>3815</c:v>
                </c:pt>
                <c:pt idx="3816">
                  <c:v>3816</c:v>
                </c:pt>
                <c:pt idx="3817">
                  <c:v>3817</c:v>
                </c:pt>
                <c:pt idx="3818">
                  <c:v>3818</c:v>
                </c:pt>
                <c:pt idx="3819">
                  <c:v>3819</c:v>
                </c:pt>
                <c:pt idx="3820">
                  <c:v>3820</c:v>
                </c:pt>
                <c:pt idx="3821">
                  <c:v>3821</c:v>
                </c:pt>
                <c:pt idx="3822">
                  <c:v>3822</c:v>
                </c:pt>
                <c:pt idx="3823">
                  <c:v>3823</c:v>
                </c:pt>
                <c:pt idx="3824">
                  <c:v>3824</c:v>
                </c:pt>
                <c:pt idx="3825">
                  <c:v>3825</c:v>
                </c:pt>
                <c:pt idx="3826">
                  <c:v>3826</c:v>
                </c:pt>
                <c:pt idx="3827">
                  <c:v>3827</c:v>
                </c:pt>
                <c:pt idx="3828">
                  <c:v>3828</c:v>
                </c:pt>
                <c:pt idx="3829">
                  <c:v>3829</c:v>
                </c:pt>
                <c:pt idx="3830">
                  <c:v>3830</c:v>
                </c:pt>
                <c:pt idx="3831">
                  <c:v>3831</c:v>
                </c:pt>
                <c:pt idx="3832">
                  <c:v>3832</c:v>
                </c:pt>
                <c:pt idx="3833">
                  <c:v>3833</c:v>
                </c:pt>
                <c:pt idx="3834">
                  <c:v>3834</c:v>
                </c:pt>
                <c:pt idx="3835">
                  <c:v>3835</c:v>
                </c:pt>
                <c:pt idx="3836">
                  <c:v>3836</c:v>
                </c:pt>
                <c:pt idx="3837">
                  <c:v>3837</c:v>
                </c:pt>
                <c:pt idx="3838">
                  <c:v>3838</c:v>
                </c:pt>
                <c:pt idx="3839">
                  <c:v>3839</c:v>
                </c:pt>
                <c:pt idx="3840">
                  <c:v>3840</c:v>
                </c:pt>
                <c:pt idx="3841">
                  <c:v>3841</c:v>
                </c:pt>
                <c:pt idx="3842">
                  <c:v>3842</c:v>
                </c:pt>
                <c:pt idx="3843">
                  <c:v>3843</c:v>
                </c:pt>
                <c:pt idx="3844">
                  <c:v>3844</c:v>
                </c:pt>
                <c:pt idx="3845">
                  <c:v>3845</c:v>
                </c:pt>
                <c:pt idx="3846">
                  <c:v>3846</c:v>
                </c:pt>
                <c:pt idx="3847">
                  <c:v>3847</c:v>
                </c:pt>
                <c:pt idx="3848">
                  <c:v>3848</c:v>
                </c:pt>
                <c:pt idx="3849">
                  <c:v>3849</c:v>
                </c:pt>
                <c:pt idx="3850">
                  <c:v>3850</c:v>
                </c:pt>
                <c:pt idx="3851">
                  <c:v>3851</c:v>
                </c:pt>
                <c:pt idx="3852">
                  <c:v>3852</c:v>
                </c:pt>
                <c:pt idx="3853">
                  <c:v>3853</c:v>
                </c:pt>
                <c:pt idx="3854">
                  <c:v>3854</c:v>
                </c:pt>
                <c:pt idx="3855">
                  <c:v>3855</c:v>
                </c:pt>
                <c:pt idx="3856">
                  <c:v>3856</c:v>
                </c:pt>
                <c:pt idx="3857">
                  <c:v>3857</c:v>
                </c:pt>
                <c:pt idx="3858">
                  <c:v>3858</c:v>
                </c:pt>
                <c:pt idx="3859">
                  <c:v>3859</c:v>
                </c:pt>
                <c:pt idx="3860">
                  <c:v>3860</c:v>
                </c:pt>
                <c:pt idx="3861">
                  <c:v>3861</c:v>
                </c:pt>
                <c:pt idx="3862">
                  <c:v>3862</c:v>
                </c:pt>
                <c:pt idx="3863">
                  <c:v>3863</c:v>
                </c:pt>
                <c:pt idx="3864">
                  <c:v>3864</c:v>
                </c:pt>
                <c:pt idx="3865">
                  <c:v>3865</c:v>
                </c:pt>
                <c:pt idx="3866">
                  <c:v>3866</c:v>
                </c:pt>
                <c:pt idx="3867">
                  <c:v>3867</c:v>
                </c:pt>
                <c:pt idx="3868">
                  <c:v>3868</c:v>
                </c:pt>
                <c:pt idx="3869">
                  <c:v>3869</c:v>
                </c:pt>
                <c:pt idx="3870">
                  <c:v>3870</c:v>
                </c:pt>
                <c:pt idx="3871">
                  <c:v>3871</c:v>
                </c:pt>
                <c:pt idx="3872">
                  <c:v>3872</c:v>
                </c:pt>
                <c:pt idx="3873">
                  <c:v>3873</c:v>
                </c:pt>
                <c:pt idx="3874">
                  <c:v>3874</c:v>
                </c:pt>
                <c:pt idx="3875">
                  <c:v>3875</c:v>
                </c:pt>
                <c:pt idx="3876">
                  <c:v>3876</c:v>
                </c:pt>
                <c:pt idx="3877">
                  <c:v>3877</c:v>
                </c:pt>
                <c:pt idx="3878">
                  <c:v>3878</c:v>
                </c:pt>
                <c:pt idx="3879">
                  <c:v>3879</c:v>
                </c:pt>
                <c:pt idx="3880">
                  <c:v>3880</c:v>
                </c:pt>
                <c:pt idx="3881">
                  <c:v>3881</c:v>
                </c:pt>
                <c:pt idx="3882">
                  <c:v>3882</c:v>
                </c:pt>
                <c:pt idx="3883">
                  <c:v>3883</c:v>
                </c:pt>
                <c:pt idx="3884">
                  <c:v>3884</c:v>
                </c:pt>
                <c:pt idx="3885">
                  <c:v>3885</c:v>
                </c:pt>
                <c:pt idx="3886">
                  <c:v>3886</c:v>
                </c:pt>
                <c:pt idx="3887">
                  <c:v>3887</c:v>
                </c:pt>
                <c:pt idx="3888">
                  <c:v>3888</c:v>
                </c:pt>
                <c:pt idx="3889">
                  <c:v>3889</c:v>
                </c:pt>
                <c:pt idx="3890">
                  <c:v>3890</c:v>
                </c:pt>
                <c:pt idx="3891">
                  <c:v>3891</c:v>
                </c:pt>
                <c:pt idx="3892">
                  <c:v>3892</c:v>
                </c:pt>
                <c:pt idx="3893">
                  <c:v>3893</c:v>
                </c:pt>
                <c:pt idx="3894">
                  <c:v>3894</c:v>
                </c:pt>
                <c:pt idx="3895">
                  <c:v>3895</c:v>
                </c:pt>
                <c:pt idx="3896">
                  <c:v>3896</c:v>
                </c:pt>
                <c:pt idx="3897">
                  <c:v>3897</c:v>
                </c:pt>
                <c:pt idx="3898">
                  <c:v>3898</c:v>
                </c:pt>
                <c:pt idx="3899">
                  <c:v>3899</c:v>
                </c:pt>
                <c:pt idx="3900">
                  <c:v>3900</c:v>
                </c:pt>
                <c:pt idx="3901">
                  <c:v>3901</c:v>
                </c:pt>
                <c:pt idx="3902">
                  <c:v>3902</c:v>
                </c:pt>
                <c:pt idx="3903">
                  <c:v>3903</c:v>
                </c:pt>
                <c:pt idx="3904">
                  <c:v>3904</c:v>
                </c:pt>
                <c:pt idx="3905">
                  <c:v>3905</c:v>
                </c:pt>
                <c:pt idx="3906">
                  <c:v>3906</c:v>
                </c:pt>
                <c:pt idx="3907">
                  <c:v>3907</c:v>
                </c:pt>
                <c:pt idx="3908">
                  <c:v>3908</c:v>
                </c:pt>
                <c:pt idx="3909">
                  <c:v>3909</c:v>
                </c:pt>
                <c:pt idx="3910">
                  <c:v>3910</c:v>
                </c:pt>
                <c:pt idx="3911">
                  <c:v>3911</c:v>
                </c:pt>
                <c:pt idx="3912">
                  <c:v>3912</c:v>
                </c:pt>
                <c:pt idx="3913">
                  <c:v>3913</c:v>
                </c:pt>
                <c:pt idx="3914">
                  <c:v>3914</c:v>
                </c:pt>
                <c:pt idx="3915">
                  <c:v>3915</c:v>
                </c:pt>
                <c:pt idx="3916">
                  <c:v>3916</c:v>
                </c:pt>
                <c:pt idx="3917">
                  <c:v>3917</c:v>
                </c:pt>
                <c:pt idx="3918">
                  <c:v>3918</c:v>
                </c:pt>
                <c:pt idx="3919">
                  <c:v>3919</c:v>
                </c:pt>
                <c:pt idx="3920">
                  <c:v>3920</c:v>
                </c:pt>
                <c:pt idx="3921">
                  <c:v>3921</c:v>
                </c:pt>
                <c:pt idx="3922">
                  <c:v>3922</c:v>
                </c:pt>
                <c:pt idx="3923">
                  <c:v>3923</c:v>
                </c:pt>
                <c:pt idx="3924">
                  <c:v>3924</c:v>
                </c:pt>
                <c:pt idx="3925">
                  <c:v>3925</c:v>
                </c:pt>
                <c:pt idx="3926">
                  <c:v>3926</c:v>
                </c:pt>
                <c:pt idx="3927">
                  <c:v>3927</c:v>
                </c:pt>
                <c:pt idx="3928">
                  <c:v>3928</c:v>
                </c:pt>
                <c:pt idx="3929">
                  <c:v>3929</c:v>
                </c:pt>
                <c:pt idx="3930">
                  <c:v>3930</c:v>
                </c:pt>
                <c:pt idx="3931">
                  <c:v>3931</c:v>
                </c:pt>
                <c:pt idx="3932">
                  <c:v>3932</c:v>
                </c:pt>
                <c:pt idx="3933">
                  <c:v>3933</c:v>
                </c:pt>
                <c:pt idx="3934">
                  <c:v>3934</c:v>
                </c:pt>
                <c:pt idx="3935">
                  <c:v>3935</c:v>
                </c:pt>
                <c:pt idx="3936">
                  <c:v>3936</c:v>
                </c:pt>
                <c:pt idx="3937">
                  <c:v>3937</c:v>
                </c:pt>
                <c:pt idx="3938">
                  <c:v>3938</c:v>
                </c:pt>
                <c:pt idx="3939">
                  <c:v>3939</c:v>
                </c:pt>
                <c:pt idx="3940">
                  <c:v>3940</c:v>
                </c:pt>
                <c:pt idx="3941">
                  <c:v>3941</c:v>
                </c:pt>
                <c:pt idx="3942">
                  <c:v>3942</c:v>
                </c:pt>
                <c:pt idx="3943">
                  <c:v>3943</c:v>
                </c:pt>
                <c:pt idx="3944">
                  <c:v>3944</c:v>
                </c:pt>
                <c:pt idx="3945">
                  <c:v>3945</c:v>
                </c:pt>
                <c:pt idx="3946">
                  <c:v>3946</c:v>
                </c:pt>
                <c:pt idx="3947">
                  <c:v>3947</c:v>
                </c:pt>
                <c:pt idx="3948">
                  <c:v>3948</c:v>
                </c:pt>
                <c:pt idx="3949">
                  <c:v>3949</c:v>
                </c:pt>
                <c:pt idx="3950">
                  <c:v>3950</c:v>
                </c:pt>
                <c:pt idx="3951">
                  <c:v>3951</c:v>
                </c:pt>
                <c:pt idx="3952">
                  <c:v>3952</c:v>
                </c:pt>
                <c:pt idx="3953">
                  <c:v>3953</c:v>
                </c:pt>
                <c:pt idx="3954">
                  <c:v>3954</c:v>
                </c:pt>
                <c:pt idx="3955">
                  <c:v>3955</c:v>
                </c:pt>
                <c:pt idx="3956">
                  <c:v>3956</c:v>
                </c:pt>
                <c:pt idx="3957">
                  <c:v>3957</c:v>
                </c:pt>
                <c:pt idx="3958">
                  <c:v>3958</c:v>
                </c:pt>
                <c:pt idx="3959">
                  <c:v>3959</c:v>
                </c:pt>
                <c:pt idx="3960">
                  <c:v>3960</c:v>
                </c:pt>
                <c:pt idx="3961">
                  <c:v>3961</c:v>
                </c:pt>
                <c:pt idx="3962">
                  <c:v>3962</c:v>
                </c:pt>
                <c:pt idx="3963">
                  <c:v>3963</c:v>
                </c:pt>
                <c:pt idx="3964">
                  <c:v>3964</c:v>
                </c:pt>
                <c:pt idx="3965">
                  <c:v>3965</c:v>
                </c:pt>
                <c:pt idx="3966">
                  <c:v>3966</c:v>
                </c:pt>
                <c:pt idx="3967">
                  <c:v>3967</c:v>
                </c:pt>
                <c:pt idx="3968">
                  <c:v>3968</c:v>
                </c:pt>
                <c:pt idx="3969">
                  <c:v>3969</c:v>
                </c:pt>
                <c:pt idx="3970">
                  <c:v>3970</c:v>
                </c:pt>
                <c:pt idx="3971">
                  <c:v>3971</c:v>
                </c:pt>
                <c:pt idx="3972">
                  <c:v>3972</c:v>
                </c:pt>
                <c:pt idx="3973">
                  <c:v>3973</c:v>
                </c:pt>
                <c:pt idx="3974">
                  <c:v>3974</c:v>
                </c:pt>
                <c:pt idx="3975">
                  <c:v>3975</c:v>
                </c:pt>
                <c:pt idx="3976">
                  <c:v>3976</c:v>
                </c:pt>
                <c:pt idx="3977">
                  <c:v>3977</c:v>
                </c:pt>
                <c:pt idx="3978">
                  <c:v>3978</c:v>
                </c:pt>
                <c:pt idx="3979">
                  <c:v>3979</c:v>
                </c:pt>
                <c:pt idx="3980">
                  <c:v>3980</c:v>
                </c:pt>
                <c:pt idx="3981">
                  <c:v>3981</c:v>
                </c:pt>
                <c:pt idx="3982">
                  <c:v>3982</c:v>
                </c:pt>
                <c:pt idx="3983">
                  <c:v>3983</c:v>
                </c:pt>
                <c:pt idx="3984">
                  <c:v>3984</c:v>
                </c:pt>
                <c:pt idx="3985">
                  <c:v>3985</c:v>
                </c:pt>
                <c:pt idx="3986">
                  <c:v>3986</c:v>
                </c:pt>
                <c:pt idx="3987">
                  <c:v>3987</c:v>
                </c:pt>
                <c:pt idx="3988">
                  <c:v>3988</c:v>
                </c:pt>
                <c:pt idx="3989">
                  <c:v>3989</c:v>
                </c:pt>
                <c:pt idx="3990">
                  <c:v>3990</c:v>
                </c:pt>
                <c:pt idx="3991">
                  <c:v>3991</c:v>
                </c:pt>
                <c:pt idx="3992">
                  <c:v>3992</c:v>
                </c:pt>
                <c:pt idx="3993">
                  <c:v>3993</c:v>
                </c:pt>
                <c:pt idx="3994">
                  <c:v>3994</c:v>
                </c:pt>
                <c:pt idx="3995">
                  <c:v>3995</c:v>
                </c:pt>
                <c:pt idx="3996">
                  <c:v>3996</c:v>
                </c:pt>
                <c:pt idx="3997">
                  <c:v>3997</c:v>
                </c:pt>
                <c:pt idx="3998">
                  <c:v>3998</c:v>
                </c:pt>
                <c:pt idx="3999">
                  <c:v>3999</c:v>
                </c:pt>
                <c:pt idx="4000">
                  <c:v>4000</c:v>
                </c:pt>
                <c:pt idx="4001">
                  <c:v>4001</c:v>
                </c:pt>
                <c:pt idx="4002">
                  <c:v>4002</c:v>
                </c:pt>
                <c:pt idx="4003">
                  <c:v>4003</c:v>
                </c:pt>
                <c:pt idx="4004">
                  <c:v>4004</c:v>
                </c:pt>
                <c:pt idx="4005">
                  <c:v>4005</c:v>
                </c:pt>
                <c:pt idx="4006">
                  <c:v>4006</c:v>
                </c:pt>
                <c:pt idx="4007">
                  <c:v>4007</c:v>
                </c:pt>
                <c:pt idx="4008">
                  <c:v>4008</c:v>
                </c:pt>
                <c:pt idx="4009">
                  <c:v>4009</c:v>
                </c:pt>
                <c:pt idx="4010">
                  <c:v>4010</c:v>
                </c:pt>
                <c:pt idx="4011">
                  <c:v>4011</c:v>
                </c:pt>
                <c:pt idx="4012">
                  <c:v>4012</c:v>
                </c:pt>
                <c:pt idx="4013">
                  <c:v>4013</c:v>
                </c:pt>
                <c:pt idx="4014">
                  <c:v>4014</c:v>
                </c:pt>
                <c:pt idx="4015">
                  <c:v>4015</c:v>
                </c:pt>
                <c:pt idx="4016">
                  <c:v>4016</c:v>
                </c:pt>
                <c:pt idx="4017">
                  <c:v>4017</c:v>
                </c:pt>
                <c:pt idx="4018">
                  <c:v>4018</c:v>
                </c:pt>
                <c:pt idx="4019">
                  <c:v>4019</c:v>
                </c:pt>
                <c:pt idx="4020">
                  <c:v>4020</c:v>
                </c:pt>
                <c:pt idx="4021">
                  <c:v>4021</c:v>
                </c:pt>
                <c:pt idx="4022">
                  <c:v>4022</c:v>
                </c:pt>
                <c:pt idx="4023">
                  <c:v>4023</c:v>
                </c:pt>
                <c:pt idx="4024">
                  <c:v>4024</c:v>
                </c:pt>
                <c:pt idx="4025">
                  <c:v>4025</c:v>
                </c:pt>
                <c:pt idx="4026">
                  <c:v>4026</c:v>
                </c:pt>
                <c:pt idx="4027">
                  <c:v>4027</c:v>
                </c:pt>
                <c:pt idx="4028">
                  <c:v>4028</c:v>
                </c:pt>
                <c:pt idx="4029">
                  <c:v>4029</c:v>
                </c:pt>
                <c:pt idx="4030">
                  <c:v>4030</c:v>
                </c:pt>
                <c:pt idx="4031">
                  <c:v>4031</c:v>
                </c:pt>
                <c:pt idx="4032">
                  <c:v>4032</c:v>
                </c:pt>
                <c:pt idx="4033">
                  <c:v>4033</c:v>
                </c:pt>
                <c:pt idx="4034">
                  <c:v>4034</c:v>
                </c:pt>
                <c:pt idx="4035">
                  <c:v>4035</c:v>
                </c:pt>
                <c:pt idx="4036">
                  <c:v>4036</c:v>
                </c:pt>
                <c:pt idx="4037">
                  <c:v>4037</c:v>
                </c:pt>
                <c:pt idx="4038">
                  <c:v>4038</c:v>
                </c:pt>
                <c:pt idx="4039">
                  <c:v>4039</c:v>
                </c:pt>
                <c:pt idx="4040">
                  <c:v>4040</c:v>
                </c:pt>
                <c:pt idx="4041">
                  <c:v>4041</c:v>
                </c:pt>
                <c:pt idx="4042">
                  <c:v>4042</c:v>
                </c:pt>
                <c:pt idx="4043">
                  <c:v>4043</c:v>
                </c:pt>
                <c:pt idx="4044">
                  <c:v>4044</c:v>
                </c:pt>
                <c:pt idx="4045">
                  <c:v>4045</c:v>
                </c:pt>
                <c:pt idx="4046">
                  <c:v>4046</c:v>
                </c:pt>
                <c:pt idx="4047">
                  <c:v>4047</c:v>
                </c:pt>
                <c:pt idx="4048">
                  <c:v>4048</c:v>
                </c:pt>
                <c:pt idx="4049">
                  <c:v>4049</c:v>
                </c:pt>
                <c:pt idx="4050">
                  <c:v>4050</c:v>
                </c:pt>
                <c:pt idx="4051">
                  <c:v>4051</c:v>
                </c:pt>
                <c:pt idx="4052">
                  <c:v>4052</c:v>
                </c:pt>
                <c:pt idx="4053">
                  <c:v>4053</c:v>
                </c:pt>
                <c:pt idx="4054">
                  <c:v>4054</c:v>
                </c:pt>
                <c:pt idx="4055">
                  <c:v>4055</c:v>
                </c:pt>
                <c:pt idx="4056">
                  <c:v>4056</c:v>
                </c:pt>
                <c:pt idx="4057">
                  <c:v>4057</c:v>
                </c:pt>
                <c:pt idx="4058">
                  <c:v>4058</c:v>
                </c:pt>
                <c:pt idx="4059">
                  <c:v>4059</c:v>
                </c:pt>
                <c:pt idx="4060">
                  <c:v>4060</c:v>
                </c:pt>
                <c:pt idx="4061">
                  <c:v>4061</c:v>
                </c:pt>
                <c:pt idx="4062">
                  <c:v>4062</c:v>
                </c:pt>
                <c:pt idx="4063">
                  <c:v>4063</c:v>
                </c:pt>
                <c:pt idx="4064">
                  <c:v>4064</c:v>
                </c:pt>
                <c:pt idx="4065">
                  <c:v>4065</c:v>
                </c:pt>
                <c:pt idx="4066">
                  <c:v>4066</c:v>
                </c:pt>
                <c:pt idx="4067">
                  <c:v>4067</c:v>
                </c:pt>
                <c:pt idx="4068">
                  <c:v>4068</c:v>
                </c:pt>
                <c:pt idx="4069">
                  <c:v>4069</c:v>
                </c:pt>
                <c:pt idx="4070">
                  <c:v>4070</c:v>
                </c:pt>
                <c:pt idx="4071">
                  <c:v>4071</c:v>
                </c:pt>
                <c:pt idx="4072">
                  <c:v>4072</c:v>
                </c:pt>
                <c:pt idx="4073">
                  <c:v>4073</c:v>
                </c:pt>
                <c:pt idx="4074">
                  <c:v>4074</c:v>
                </c:pt>
                <c:pt idx="4075">
                  <c:v>4075</c:v>
                </c:pt>
                <c:pt idx="4076">
                  <c:v>4076</c:v>
                </c:pt>
                <c:pt idx="4077">
                  <c:v>4077</c:v>
                </c:pt>
                <c:pt idx="4078">
                  <c:v>4078</c:v>
                </c:pt>
                <c:pt idx="4079">
                  <c:v>4079</c:v>
                </c:pt>
                <c:pt idx="4080">
                  <c:v>4080</c:v>
                </c:pt>
                <c:pt idx="4081">
                  <c:v>4081</c:v>
                </c:pt>
                <c:pt idx="4082">
                  <c:v>4082</c:v>
                </c:pt>
                <c:pt idx="4083">
                  <c:v>4083</c:v>
                </c:pt>
                <c:pt idx="4084">
                  <c:v>4084</c:v>
                </c:pt>
                <c:pt idx="4085">
                  <c:v>4085</c:v>
                </c:pt>
                <c:pt idx="4086">
                  <c:v>4086</c:v>
                </c:pt>
                <c:pt idx="4087">
                  <c:v>4087</c:v>
                </c:pt>
                <c:pt idx="4088">
                  <c:v>4088</c:v>
                </c:pt>
                <c:pt idx="4089">
                  <c:v>4089</c:v>
                </c:pt>
                <c:pt idx="4090">
                  <c:v>4090</c:v>
                </c:pt>
                <c:pt idx="4091">
                  <c:v>4091</c:v>
                </c:pt>
                <c:pt idx="4092">
                  <c:v>4092</c:v>
                </c:pt>
                <c:pt idx="4093">
                  <c:v>4093</c:v>
                </c:pt>
                <c:pt idx="4094">
                  <c:v>4094</c:v>
                </c:pt>
                <c:pt idx="4095">
                  <c:v>4095</c:v>
                </c:pt>
                <c:pt idx="4096">
                  <c:v>4096</c:v>
                </c:pt>
              </c:numCache>
            </c:numRef>
          </c:xVal>
          <c:yVal>
            <c:numRef>
              <c:f>'NIF-13426150'!$D$2:$D$4098</c:f>
              <c:numCache>
                <c:formatCode>General</c:formatCode>
                <c:ptCount val="409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5354</c:v>
                </c:pt>
                <c:pt idx="8">
                  <c:v>4789</c:v>
                </c:pt>
                <c:pt idx="9">
                  <c:v>4264</c:v>
                </c:pt>
                <c:pt idx="10">
                  <c:v>3873</c:v>
                </c:pt>
                <c:pt idx="11">
                  <c:v>3620</c:v>
                </c:pt>
                <c:pt idx="12">
                  <c:v>3300</c:v>
                </c:pt>
                <c:pt idx="13">
                  <c:v>3004</c:v>
                </c:pt>
                <c:pt idx="14">
                  <c:v>2856</c:v>
                </c:pt>
                <c:pt idx="15">
                  <c:v>2614</c:v>
                </c:pt>
                <c:pt idx="16">
                  <c:v>2460</c:v>
                </c:pt>
                <c:pt idx="17">
                  <c:v>2377</c:v>
                </c:pt>
                <c:pt idx="18">
                  <c:v>2247</c:v>
                </c:pt>
                <c:pt idx="19">
                  <c:v>2264</c:v>
                </c:pt>
                <c:pt idx="20">
                  <c:v>2142</c:v>
                </c:pt>
                <c:pt idx="21">
                  <c:v>2002</c:v>
                </c:pt>
                <c:pt idx="22">
                  <c:v>2013</c:v>
                </c:pt>
                <c:pt idx="23">
                  <c:v>1839</c:v>
                </c:pt>
                <c:pt idx="24">
                  <c:v>1775</c:v>
                </c:pt>
                <c:pt idx="25">
                  <c:v>1736</c:v>
                </c:pt>
                <c:pt idx="26">
                  <c:v>1830</c:v>
                </c:pt>
                <c:pt idx="27">
                  <c:v>1661</c:v>
                </c:pt>
                <c:pt idx="28">
                  <c:v>1690</c:v>
                </c:pt>
                <c:pt idx="29">
                  <c:v>1579</c:v>
                </c:pt>
                <c:pt idx="30">
                  <c:v>1507</c:v>
                </c:pt>
                <c:pt idx="31">
                  <c:v>1474</c:v>
                </c:pt>
                <c:pt idx="32">
                  <c:v>1459</c:v>
                </c:pt>
                <c:pt idx="33">
                  <c:v>1337</c:v>
                </c:pt>
                <c:pt idx="34">
                  <c:v>1344</c:v>
                </c:pt>
                <c:pt idx="35">
                  <c:v>1365</c:v>
                </c:pt>
                <c:pt idx="36">
                  <c:v>1326</c:v>
                </c:pt>
                <c:pt idx="37">
                  <c:v>1325</c:v>
                </c:pt>
                <c:pt idx="38">
                  <c:v>1354</c:v>
                </c:pt>
                <c:pt idx="39">
                  <c:v>1341</c:v>
                </c:pt>
                <c:pt idx="40">
                  <c:v>1347</c:v>
                </c:pt>
                <c:pt idx="41">
                  <c:v>1232</c:v>
                </c:pt>
                <c:pt idx="42">
                  <c:v>1256</c:v>
                </c:pt>
                <c:pt idx="43">
                  <c:v>1206</c:v>
                </c:pt>
                <c:pt idx="44">
                  <c:v>1176</c:v>
                </c:pt>
                <c:pt idx="45">
                  <c:v>1102</c:v>
                </c:pt>
                <c:pt idx="46">
                  <c:v>1201</c:v>
                </c:pt>
                <c:pt idx="47">
                  <c:v>1127</c:v>
                </c:pt>
                <c:pt idx="48">
                  <c:v>1156</c:v>
                </c:pt>
                <c:pt idx="49">
                  <c:v>1185</c:v>
                </c:pt>
                <c:pt idx="50">
                  <c:v>1106</c:v>
                </c:pt>
                <c:pt idx="51">
                  <c:v>1112</c:v>
                </c:pt>
                <c:pt idx="52">
                  <c:v>1100</c:v>
                </c:pt>
                <c:pt idx="53">
                  <c:v>1109</c:v>
                </c:pt>
                <c:pt idx="54">
                  <c:v>1094</c:v>
                </c:pt>
                <c:pt idx="55">
                  <c:v>1126</c:v>
                </c:pt>
                <c:pt idx="56">
                  <c:v>1111</c:v>
                </c:pt>
                <c:pt idx="57">
                  <c:v>1034</c:v>
                </c:pt>
                <c:pt idx="58">
                  <c:v>1050</c:v>
                </c:pt>
                <c:pt idx="59">
                  <c:v>1035</c:v>
                </c:pt>
                <c:pt idx="60">
                  <c:v>994</c:v>
                </c:pt>
                <c:pt idx="61">
                  <c:v>979</c:v>
                </c:pt>
                <c:pt idx="62">
                  <c:v>991</c:v>
                </c:pt>
                <c:pt idx="63">
                  <c:v>1002</c:v>
                </c:pt>
                <c:pt idx="64">
                  <c:v>997</c:v>
                </c:pt>
                <c:pt idx="65">
                  <c:v>1040</c:v>
                </c:pt>
                <c:pt idx="66">
                  <c:v>979</c:v>
                </c:pt>
                <c:pt idx="67">
                  <c:v>982</c:v>
                </c:pt>
                <c:pt idx="68">
                  <c:v>960</c:v>
                </c:pt>
                <c:pt idx="69">
                  <c:v>962</c:v>
                </c:pt>
                <c:pt idx="70">
                  <c:v>988</c:v>
                </c:pt>
                <c:pt idx="71">
                  <c:v>1003</c:v>
                </c:pt>
                <c:pt idx="72">
                  <c:v>928</c:v>
                </c:pt>
                <c:pt idx="73">
                  <c:v>951</c:v>
                </c:pt>
                <c:pt idx="74">
                  <c:v>967</c:v>
                </c:pt>
                <c:pt idx="75">
                  <c:v>971</c:v>
                </c:pt>
                <c:pt idx="76">
                  <c:v>956</c:v>
                </c:pt>
                <c:pt idx="77">
                  <c:v>940</c:v>
                </c:pt>
                <c:pt idx="78">
                  <c:v>917</c:v>
                </c:pt>
                <c:pt idx="79">
                  <c:v>919</c:v>
                </c:pt>
                <c:pt idx="80">
                  <c:v>902</c:v>
                </c:pt>
                <c:pt idx="81">
                  <c:v>926</c:v>
                </c:pt>
                <c:pt idx="82">
                  <c:v>938</c:v>
                </c:pt>
                <c:pt idx="83">
                  <c:v>964</c:v>
                </c:pt>
                <c:pt idx="84">
                  <c:v>960</c:v>
                </c:pt>
                <c:pt idx="85">
                  <c:v>902</c:v>
                </c:pt>
                <c:pt idx="86">
                  <c:v>888</c:v>
                </c:pt>
                <c:pt idx="87">
                  <c:v>974</c:v>
                </c:pt>
                <c:pt idx="88">
                  <c:v>928</c:v>
                </c:pt>
                <c:pt idx="89">
                  <c:v>960</c:v>
                </c:pt>
                <c:pt idx="90">
                  <c:v>1021</c:v>
                </c:pt>
                <c:pt idx="91">
                  <c:v>948</c:v>
                </c:pt>
                <c:pt idx="92">
                  <c:v>984</c:v>
                </c:pt>
                <c:pt idx="93">
                  <c:v>989</c:v>
                </c:pt>
                <c:pt idx="94">
                  <c:v>1019</c:v>
                </c:pt>
                <c:pt idx="95">
                  <c:v>1069</c:v>
                </c:pt>
                <c:pt idx="96">
                  <c:v>1057</c:v>
                </c:pt>
                <c:pt idx="97">
                  <c:v>1032</c:v>
                </c:pt>
                <c:pt idx="98">
                  <c:v>977</c:v>
                </c:pt>
                <c:pt idx="99">
                  <c:v>1085</c:v>
                </c:pt>
                <c:pt idx="100">
                  <c:v>1092</c:v>
                </c:pt>
                <c:pt idx="101">
                  <c:v>1133</c:v>
                </c:pt>
                <c:pt idx="102">
                  <c:v>1034</c:v>
                </c:pt>
                <c:pt idx="103">
                  <c:v>1231</c:v>
                </c:pt>
                <c:pt idx="104">
                  <c:v>1337</c:v>
                </c:pt>
                <c:pt idx="105">
                  <c:v>1370</c:v>
                </c:pt>
                <c:pt idx="106">
                  <c:v>1418</c:v>
                </c:pt>
                <c:pt idx="107">
                  <c:v>1852</c:v>
                </c:pt>
                <c:pt idx="108">
                  <c:v>5958</c:v>
                </c:pt>
                <c:pt idx="109">
                  <c:v>8593</c:v>
                </c:pt>
                <c:pt idx="110">
                  <c:v>7056</c:v>
                </c:pt>
                <c:pt idx="111">
                  <c:v>16881</c:v>
                </c:pt>
                <c:pt idx="112">
                  <c:v>7376</c:v>
                </c:pt>
                <c:pt idx="113">
                  <c:v>1245</c:v>
                </c:pt>
                <c:pt idx="114">
                  <c:v>1483</c:v>
                </c:pt>
                <c:pt idx="115">
                  <c:v>1677</c:v>
                </c:pt>
                <c:pt idx="116">
                  <c:v>770</c:v>
                </c:pt>
                <c:pt idx="117">
                  <c:v>635</c:v>
                </c:pt>
                <c:pt idx="118">
                  <c:v>829</c:v>
                </c:pt>
                <c:pt idx="119">
                  <c:v>694</c:v>
                </c:pt>
                <c:pt idx="120">
                  <c:v>631</c:v>
                </c:pt>
                <c:pt idx="121">
                  <c:v>643</c:v>
                </c:pt>
                <c:pt idx="122">
                  <c:v>708</c:v>
                </c:pt>
                <c:pt idx="123">
                  <c:v>700</c:v>
                </c:pt>
                <c:pt idx="124">
                  <c:v>1342</c:v>
                </c:pt>
                <c:pt idx="125">
                  <c:v>6349</c:v>
                </c:pt>
                <c:pt idx="126">
                  <c:v>10385</c:v>
                </c:pt>
                <c:pt idx="127">
                  <c:v>3201</c:v>
                </c:pt>
                <c:pt idx="128">
                  <c:v>1099</c:v>
                </c:pt>
                <c:pt idx="129">
                  <c:v>3801</c:v>
                </c:pt>
                <c:pt idx="130">
                  <c:v>3814</c:v>
                </c:pt>
                <c:pt idx="131">
                  <c:v>895</c:v>
                </c:pt>
                <c:pt idx="132">
                  <c:v>436</c:v>
                </c:pt>
                <c:pt idx="133">
                  <c:v>1141</c:v>
                </c:pt>
                <c:pt idx="134">
                  <c:v>863</c:v>
                </c:pt>
                <c:pt idx="135">
                  <c:v>392</c:v>
                </c:pt>
                <c:pt idx="136">
                  <c:v>208</c:v>
                </c:pt>
                <c:pt idx="137">
                  <c:v>204</c:v>
                </c:pt>
                <c:pt idx="138">
                  <c:v>233</c:v>
                </c:pt>
                <c:pt idx="139">
                  <c:v>190</c:v>
                </c:pt>
                <c:pt idx="140">
                  <c:v>169</c:v>
                </c:pt>
                <c:pt idx="141">
                  <c:v>192</c:v>
                </c:pt>
                <c:pt idx="142">
                  <c:v>171</c:v>
                </c:pt>
                <c:pt idx="143">
                  <c:v>177</c:v>
                </c:pt>
                <c:pt idx="144">
                  <c:v>188</c:v>
                </c:pt>
                <c:pt idx="145">
                  <c:v>223</c:v>
                </c:pt>
                <c:pt idx="146">
                  <c:v>163</c:v>
                </c:pt>
                <c:pt idx="147">
                  <c:v>175</c:v>
                </c:pt>
                <c:pt idx="148">
                  <c:v>173</c:v>
                </c:pt>
                <c:pt idx="149">
                  <c:v>221</c:v>
                </c:pt>
                <c:pt idx="150">
                  <c:v>364</c:v>
                </c:pt>
                <c:pt idx="151">
                  <c:v>409</c:v>
                </c:pt>
                <c:pt idx="152">
                  <c:v>209</c:v>
                </c:pt>
                <c:pt idx="153">
                  <c:v>193</c:v>
                </c:pt>
                <c:pt idx="154">
                  <c:v>236</c:v>
                </c:pt>
                <c:pt idx="155">
                  <c:v>245</c:v>
                </c:pt>
                <c:pt idx="156">
                  <c:v>211</c:v>
                </c:pt>
                <c:pt idx="157">
                  <c:v>143</c:v>
                </c:pt>
                <c:pt idx="158">
                  <c:v>175</c:v>
                </c:pt>
                <c:pt idx="159">
                  <c:v>176</c:v>
                </c:pt>
                <c:pt idx="160">
                  <c:v>153</c:v>
                </c:pt>
                <c:pt idx="161">
                  <c:v>142</c:v>
                </c:pt>
                <c:pt idx="162">
                  <c:v>168</c:v>
                </c:pt>
                <c:pt idx="163">
                  <c:v>156</c:v>
                </c:pt>
                <c:pt idx="164">
                  <c:v>164</c:v>
                </c:pt>
                <c:pt idx="165">
                  <c:v>163</c:v>
                </c:pt>
                <c:pt idx="166">
                  <c:v>161</c:v>
                </c:pt>
                <c:pt idx="167">
                  <c:v>157</c:v>
                </c:pt>
                <c:pt idx="168">
                  <c:v>206</c:v>
                </c:pt>
                <c:pt idx="169">
                  <c:v>182</c:v>
                </c:pt>
                <c:pt idx="170">
                  <c:v>186</c:v>
                </c:pt>
                <c:pt idx="171">
                  <c:v>147</c:v>
                </c:pt>
                <c:pt idx="172">
                  <c:v>155</c:v>
                </c:pt>
                <c:pt idx="173">
                  <c:v>162</c:v>
                </c:pt>
                <c:pt idx="174">
                  <c:v>209</c:v>
                </c:pt>
                <c:pt idx="175">
                  <c:v>193</c:v>
                </c:pt>
                <c:pt idx="176">
                  <c:v>205</c:v>
                </c:pt>
                <c:pt idx="177">
                  <c:v>166</c:v>
                </c:pt>
                <c:pt idx="178">
                  <c:v>171</c:v>
                </c:pt>
                <c:pt idx="179">
                  <c:v>189</c:v>
                </c:pt>
                <c:pt idx="180">
                  <c:v>196</c:v>
                </c:pt>
                <c:pt idx="181">
                  <c:v>175</c:v>
                </c:pt>
                <c:pt idx="182">
                  <c:v>192</c:v>
                </c:pt>
                <c:pt idx="183">
                  <c:v>195</c:v>
                </c:pt>
                <c:pt idx="184">
                  <c:v>349</c:v>
                </c:pt>
                <c:pt idx="185">
                  <c:v>1728</c:v>
                </c:pt>
                <c:pt idx="186">
                  <c:v>4784</c:v>
                </c:pt>
                <c:pt idx="187">
                  <c:v>1966</c:v>
                </c:pt>
                <c:pt idx="188">
                  <c:v>213</c:v>
                </c:pt>
                <c:pt idx="189">
                  <c:v>143</c:v>
                </c:pt>
                <c:pt idx="190">
                  <c:v>120</c:v>
                </c:pt>
                <c:pt idx="191">
                  <c:v>125</c:v>
                </c:pt>
                <c:pt idx="192">
                  <c:v>125</c:v>
                </c:pt>
                <c:pt idx="193">
                  <c:v>136</c:v>
                </c:pt>
                <c:pt idx="194">
                  <c:v>134</c:v>
                </c:pt>
                <c:pt idx="195">
                  <c:v>118</c:v>
                </c:pt>
                <c:pt idx="196">
                  <c:v>128</c:v>
                </c:pt>
                <c:pt idx="197">
                  <c:v>152</c:v>
                </c:pt>
                <c:pt idx="198">
                  <c:v>144</c:v>
                </c:pt>
                <c:pt idx="199">
                  <c:v>225</c:v>
                </c:pt>
                <c:pt idx="200">
                  <c:v>231</c:v>
                </c:pt>
                <c:pt idx="201">
                  <c:v>153</c:v>
                </c:pt>
                <c:pt idx="202">
                  <c:v>160</c:v>
                </c:pt>
                <c:pt idx="203">
                  <c:v>126</c:v>
                </c:pt>
                <c:pt idx="204">
                  <c:v>121</c:v>
                </c:pt>
                <c:pt idx="205">
                  <c:v>253</c:v>
                </c:pt>
                <c:pt idx="206">
                  <c:v>1010</c:v>
                </c:pt>
                <c:pt idx="207">
                  <c:v>1103</c:v>
                </c:pt>
                <c:pt idx="208">
                  <c:v>258</c:v>
                </c:pt>
                <c:pt idx="209">
                  <c:v>128</c:v>
                </c:pt>
                <c:pt idx="210">
                  <c:v>134</c:v>
                </c:pt>
                <c:pt idx="211">
                  <c:v>130</c:v>
                </c:pt>
                <c:pt idx="212">
                  <c:v>136</c:v>
                </c:pt>
                <c:pt idx="213">
                  <c:v>108</c:v>
                </c:pt>
                <c:pt idx="214">
                  <c:v>95</c:v>
                </c:pt>
                <c:pt idx="215">
                  <c:v>116</c:v>
                </c:pt>
                <c:pt idx="216">
                  <c:v>106</c:v>
                </c:pt>
                <c:pt idx="217">
                  <c:v>98</c:v>
                </c:pt>
                <c:pt idx="218">
                  <c:v>103</c:v>
                </c:pt>
                <c:pt idx="219">
                  <c:v>122</c:v>
                </c:pt>
                <c:pt idx="220">
                  <c:v>115</c:v>
                </c:pt>
                <c:pt idx="221">
                  <c:v>131</c:v>
                </c:pt>
                <c:pt idx="222">
                  <c:v>88</c:v>
                </c:pt>
                <c:pt idx="223">
                  <c:v>90</c:v>
                </c:pt>
                <c:pt idx="224">
                  <c:v>123</c:v>
                </c:pt>
                <c:pt idx="225">
                  <c:v>113</c:v>
                </c:pt>
                <c:pt idx="226">
                  <c:v>126</c:v>
                </c:pt>
                <c:pt idx="227">
                  <c:v>113</c:v>
                </c:pt>
                <c:pt idx="228">
                  <c:v>108</c:v>
                </c:pt>
                <c:pt idx="229">
                  <c:v>109</c:v>
                </c:pt>
                <c:pt idx="230">
                  <c:v>90</c:v>
                </c:pt>
                <c:pt idx="231">
                  <c:v>124</c:v>
                </c:pt>
                <c:pt idx="232">
                  <c:v>128</c:v>
                </c:pt>
                <c:pt idx="233">
                  <c:v>125</c:v>
                </c:pt>
                <c:pt idx="234">
                  <c:v>118</c:v>
                </c:pt>
                <c:pt idx="235">
                  <c:v>107</c:v>
                </c:pt>
                <c:pt idx="236">
                  <c:v>107</c:v>
                </c:pt>
                <c:pt idx="237">
                  <c:v>112</c:v>
                </c:pt>
                <c:pt idx="238">
                  <c:v>108</c:v>
                </c:pt>
                <c:pt idx="239">
                  <c:v>123</c:v>
                </c:pt>
                <c:pt idx="240">
                  <c:v>108</c:v>
                </c:pt>
                <c:pt idx="241">
                  <c:v>116</c:v>
                </c:pt>
                <c:pt idx="242">
                  <c:v>118</c:v>
                </c:pt>
                <c:pt idx="243">
                  <c:v>103</c:v>
                </c:pt>
                <c:pt idx="244">
                  <c:v>123</c:v>
                </c:pt>
                <c:pt idx="245">
                  <c:v>104</c:v>
                </c:pt>
                <c:pt idx="246">
                  <c:v>112</c:v>
                </c:pt>
                <c:pt idx="247">
                  <c:v>108</c:v>
                </c:pt>
                <c:pt idx="248">
                  <c:v>103</c:v>
                </c:pt>
                <c:pt idx="249">
                  <c:v>122</c:v>
                </c:pt>
                <c:pt idx="250">
                  <c:v>99</c:v>
                </c:pt>
                <c:pt idx="251">
                  <c:v>99</c:v>
                </c:pt>
                <c:pt idx="252">
                  <c:v>131</c:v>
                </c:pt>
                <c:pt idx="253">
                  <c:v>107</c:v>
                </c:pt>
                <c:pt idx="254">
                  <c:v>98</c:v>
                </c:pt>
                <c:pt idx="255">
                  <c:v>116</c:v>
                </c:pt>
                <c:pt idx="256">
                  <c:v>97</c:v>
                </c:pt>
                <c:pt idx="257">
                  <c:v>107</c:v>
                </c:pt>
                <c:pt idx="258">
                  <c:v>119</c:v>
                </c:pt>
                <c:pt idx="259">
                  <c:v>93</c:v>
                </c:pt>
                <c:pt idx="260">
                  <c:v>111</c:v>
                </c:pt>
                <c:pt idx="261">
                  <c:v>110</c:v>
                </c:pt>
                <c:pt idx="262">
                  <c:v>116</c:v>
                </c:pt>
                <c:pt idx="263">
                  <c:v>98</c:v>
                </c:pt>
                <c:pt idx="264">
                  <c:v>122</c:v>
                </c:pt>
                <c:pt idx="265">
                  <c:v>152</c:v>
                </c:pt>
                <c:pt idx="266">
                  <c:v>136</c:v>
                </c:pt>
                <c:pt idx="267">
                  <c:v>118</c:v>
                </c:pt>
                <c:pt idx="268">
                  <c:v>118</c:v>
                </c:pt>
                <c:pt idx="269">
                  <c:v>124</c:v>
                </c:pt>
                <c:pt idx="270">
                  <c:v>128</c:v>
                </c:pt>
                <c:pt idx="271">
                  <c:v>95</c:v>
                </c:pt>
                <c:pt idx="272">
                  <c:v>107</c:v>
                </c:pt>
                <c:pt idx="273">
                  <c:v>110</c:v>
                </c:pt>
                <c:pt idx="274">
                  <c:v>115</c:v>
                </c:pt>
                <c:pt idx="275">
                  <c:v>113</c:v>
                </c:pt>
                <c:pt idx="276">
                  <c:v>112</c:v>
                </c:pt>
                <c:pt idx="277">
                  <c:v>113</c:v>
                </c:pt>
                <c:pt idx="278">
                  <c:v>114</c:v>
                </c:pt>
                <c:pt idx="279">
                  <c:v>106</c:v>
                </c:pt>
                <c:pt idx="280">
                  <c:v>99</c:v>
                </c:pt>
                <c:pt idx="281">
                  <c:v>93</c:v>
                </c:pt>
                <c:pt idx="282">
                  <c:v>116</c:v>
                </c:pt>
                <c:pt idx="283">
                  <c:v>134</c:v>
                </c:pt>
                <c:pt idx="284">
                  <c:v>108</c:v>
                </c:pt>
                <c:pt idx="285">
                  <c:v>118</c:v>
                </c:pt>
                <c:pt idx="286">
                  <c:v>118</c:v>
                </c:pt>
                <c:pt idx="287">
                  <c:v>100</c:v>
                </c:pt>
                <c:pt idx="288">
                  <c:v>99</c:v>
                </c:pt>
                <c:pt idx="289">
                  <c:v>97</c:v>
                </c:pt>
                <c:pt idx="290">
                  <c:v>111</c:v>
                </c:pt>
                <c:pt idx="291">
                  <c:v>113</c:v>
                </c:pt>
                <c:pt idx="292">
                  <c:v>92</c:v>
                </c:pt>
                <c:pt idx="293">
                  <c:v>100</c:v>
                </c:pt>
                <c:pt idx="294">
                  <c:v>171</c:v>
                </c:pt>
                <c:pt idx="295">
                  <c:v>198</c:v>
                </c:pt>
                <c:pt idx="296">
                  <c:v>144</c:v>
                </c:pt>
                <c:pt idx="297">
                  <c:v>125</c:v>
                </c:pt>
                <c:pt idx="298">
                  <c:v>124</c:v>
                </c:pt>
                <c:pt idx="299">
                  <c:v>108</c:v>
                </c:pt>
                <c:pt idx="300">
                  <c:v>108</c:v>
                </c:pt>
                <c:pt idx="301">
                  <c:v>109</c:v>
                </c:pt>
                <c:pt idx="302">
                  <c:v>118</c:v>
                </c:pt>
                <c:pt idx="303">
                  <c:v>140</c:v>
                </c:pt>
                <c:pt idx="304">
                  <c:v>222</c:v>
                </c:pt>
                <c:pt idx="305">
                  <c:v>201</c:v>
                </c:pt>
                <c:pt idx="306">
                  <c:v>110</c:v>
                </c:pt>
                <c:pt idx="307">
                  <c:v>138</c:v>
                </c:pt>
                <c:pt idx="308">
                  <c:v>112</c:v>
                </c:pt>
                <c:pt idx="309">
                  <c:v>94</c:v>
                </c:pt>
                <c:pt idx="310">
                  <c:v>125</c:v>
                </c:pt>
                <c:pt idx="311">
                  <c:v>133</c:v>
                </c:pt>
                <c:pt idx="312">
                  <c:v>154</c:v>
                </c:pt>
                <c:pt idx="313">
                  <c:v>142</c:v>
                </c:pt>
                <c:pt idx="314">
                  <c:v>128</c:v>
                </c:pt>
                <c:pt idx="315">
                  <c:v>118</c:v>
                </c:pt>
                <c:pt idx="316">
                  <c:v>105</c:v>
                </c:pt>
                <c:pt idx="317">
                  <c:v>91</c:v>
                </c:pt>
                <c:pt idx="318">
                  <c:v>128</c:v>
                </c:pt>
                <c:pt idx="319">
                  <c:v>118</c:v>
                </c:pt>
                <c:pt idx="320">
                  <c:v>111</c:v>
                </c:pt>
                <c:pt idx="321">
                  <c:v>102</c:v>
                </c:pt>
                <c:pt idx="322">
                  <c:v>94</c:v>
                </c:pt>
                <c:pt idx="323">
                  <c:v>118</c:v>
                </c:pt>
                <c:pt idx="324">
                  <c:v>111</c:v>
                </c:pt>
                <c:pt idx="325">
                  <c:v>120</c:v>
                </c:pt>
                <c:pt idx="326">
                  <c:v>128</c:v>
                </c:pt>
                <c:pt idx="327">
                  <c:v>99</c:v>
                </c:pt>
                <c:pt idx="328">
                  <c:v>107</c:v>
                </c:pt>
                <c:pt idx="329">
                  <c:v>99</c:v>
                </c:pt>
                <c:pt idx="330">
                  <c:v>120</c:v>
                </c:pt>
                <c:pt idx="331">
                  <c:v>98</c:v>
                </c:pt>
                <c:pt idx="332">
                  <c:v>96</c:v>
                </c:pt>
                <c:pt idx="333">
                  <c:v>99</c:v>
                </c:pt>
                <c:pt idx="334">
                  <c:v>112</c:v>
                </c:pt>
                <c:pt idx="335">
                  <c:v>115</c:v>
                </c:pt>
                <c:pt idx="336">
                  <c:v>119</c:v>
                </c:pt>
                <c:pt idx="337">
                  <c:v>106</c:v>
                </c:pt>
                <c:pt idx="338">
                  <c:v>106</c:v>
                </c:pt>
                <c:pt idx="339">
                  <c:v>107</c:v>
                </c:pt>
                <c:pt idx="340">
                  <c:v>99</c:v>
                </c:pt>
                <c:pt idx="341">
                  <c:v>97</c:v>
                </c:pt>
                <c:pt idx="342">
                  <c:v>122</c:v>
                </c:pt>
                <c:pt idx="343">
                  <c:v>113</c:v>
                </c:pt>
                <c:pt idx="344">
                  <c:v>108</c:v>
                </c:pt>
                <c:pt idx="345">
                  <c:v>103</c:v>
                </c:pt>
                <c:pt idx="346">
                  <c:v>100</c:v>
                </c:pt>
                <c:pt idx="347">
                  <c:v>98</c:v>
                </c:pt>
                <c:pt idx="348">
                  <c:v>97</c:v>
                </c:pt>
                <c:pt idx="349">
                  <c:v>115</c:v>
                </c:pt>
                <c:pt idx="350">
                  <c:v>122</c:v>
                </c:pt>
                <c:pt idx="351">
                  <c:v>123</c:v>
                </c:pt>
                <c:pt idx="352">
                  <c:v>100</c:v>
                </c:pt>
                <c:pt idx="353">
                  <c:v>105</c:v>
                </c:pt>
                <c:pt idx="354">
                  <c:v>95</c:v>
                </c:pt>
                <c:pt idx="355">
                  <c:v>127</c:v>
                </c:pt>
                <c:pt idx="356">
                  <c:v>106</c:v>
                </c:pt>
                <c:pt idx="357">
                  <c:v>145</c:v>
                </c:pt>
                <c:pt idx="358">
                  <c:v>177</c:v>
                </c:pt>
                <c:pt idx="359">
                  <c:v>156</c:v>
                </c:pt>
                <c:pt idx="360">
                  <c:v>124</c:v>
                </c:pt>
                <c:pt idx="361">
                  <c:v>110</c:v>
                </c:pt>
                <c:pt idx="362">
                  <c:v>102</c:v>
                </c:pt>
                <c:pt idx="363">
                  <c:v>101</c:v>
                </c:pt>
                <c:pt idx="364">
                  <c:v>107</c:v>
                </c:pt>
                <c:pt idx="365">
                  <c:v>86</c:v>
                </c:pt>
                <c:pt idx="366">
                  <c:v>101</c:v>
                </c:pt>
                <c:pt idx="367">
                  <c:v>106</c:v>
                </c:pt>
                <c:pt idx="368">
                  <c:v>95</c:v>
                </c:pt>
                <c:pt idx="369">
                  <c:v>98</c:v>
                </c:pt>
                <c:pt idx="370">
                  <c:v>123</c:v>
                </c:pt>
                <c:pt idx="371">
                  <c:v>173</c:v>
                </c:pt>
                <c:pt idx="372">
                  <c:v>119</c:v>
                </c:pt>
                <c:pt idx="373">
                  <c:v>87</c:v>
                </c:pt>
                <c:pt idx="374">
                  <c:v>96</c:v>
                </c:pt>
                <c:pt idx="375">
                  <c:v>121</c:v>
                </c:pt>
                <c:pt idx="376">
                  <c:v>155</c:v>
                </c:pt>
                <c:pt idx="377">
                  <c:v>115</c:v>
                </c:pt>
                <c:pt idx="378">
                  <c:v>83</c:v>
                </c:pt>
                <c:pt idx="379">
                  <c:v>94</c:v>
                </c:pt>
                <c:pt idx="380">
                  <c:v>119</c:v>
                </c:pt>
                <c:pt idx="381">
                  <c:v>115</c:v>
                </c:pt>
                <c:pt idx="382">
                  <c:v>86</c:v>
                </c:pt>
                <c:pt idx="383">
                  <c:v>108</c:v>
                </c:pt>
                <c:pt idx="384">
                  <c:v>85</c:v>
                </c:pt>
                <c:pt idx="385">
                  <c:v>104</c:v>
                </c:pt>
                <c:pt idx="386">
                  <c:v>95</c:v>
                </c:pt>
                <c:pt idx="387">
                  <c:v>110</c:v>
                </c:pt>
                <c:pt idx="388">
                  <c:v>98</c:v>
                </c:pt>
                <c:pt idx="389">
                  <c:v>94</c:v>
                </c:pt>
                <c:pt idx="390">
                  <c:v>103</c:v>
                </c:pt>
                <c:pt idx="391">
                  <c:v>87</c:v>
                </c:pt>
                <c:pt idx="392">
                  <c:v>85</c:v>
                </c:pt>
                <c:pt idx="393">
                  <c:v>92</c:v>
                </c:pt>
                <c:pt idx="394">
                  <c:v>102</c:v>
                </c:pt>
                <c:pt idx="395">
                  <c:v>119</c:v>
                </c:pt>
                <c:pt idx="396">
                  <c:v>132</c:v>
                </c:pt>
                <c:pt idx="397">
                  <c:v>98</c:v>
                </c:pt>
                <c:pt idx="398">
                  <c:v>86</c:v>
                </c:pt>
                <c:pt idx="399">
                  <c:v>97</c:v>
                </c:pt>
                <c:pt idx="400">
                  <c:v>100</c:v>
                </c:pt>
                <c:pt idx="401">
                  <c:v>105</c:v>
                </c:pt>
                <c:pt idx="402">
                  <c:v>79</c:v>
                </c:pt>
                <c:pt idx="403">
                  <c:v>97</c:v>
                </c:pt>
                <c:pt idx="404">
                  <c:v>96</c:v>
                </c:pt>
                <c:pt idx="405">
                  <c:v>90</c:v>
                </c:pt>
                <c:pt idx="406">
                  <c:v>105</c:v>
                </c:pt>
                <c:pt idx="407">
                  <c:v>103</c:v>
                </c:pt>
                <c:pt idx="408">
                  <c:v>91</c:v>
                </c:pt>
                <c:pt idx="409">
                  <c:v>105</c:v>
                </c:pt>
                <c:pt idx="410">
                  <c:v>96</c:v>
                </c:pt>
                <c:pt idx="411">
                  <c:v>102</c:v>
                </c:pt>
                <c:pt idx="412">
                  <c:v>83</c:v>
                </c:pt>
                <c:pt idx="413">
                  <c:v>89</c:v>
                </c:pt>
                <c:pt idx="414">
                  <c:v>85</c:v>
                </c:pt>
                <c:pt idx="415">
                  <c:v>90</c:v>
                </c:pt>
                <c:pt idx="416">
                  <c:v>84</c:v>
                </c:pt>
                <c:pt idx="417">
                  <c:v>84</c:v>
                </c:pt>
                <c:pt idx="418">
                  <c:v>92</c:v>
                </c:pt>
                <c:pt idx="419">
                  <c:v>96</c:v>
                </c:pt>
                <c:pt idx="420">
                  <c:v>95</c:v>
                </c:pt>
                <c:pt idx="421">
                  <c:v>92</c:v>
                </c:pt>
                <c:pt idx="422">
                  <c:v>102</c:v>
                </c:pt>
                <c:pt idx="423">
                  <c:v>90</c:v>
                </c:pt>
                <c:pt idx="424">
                  <c:v>81</c:v>
                </c:pt>
                <c:pt idx="425">
                  <c:v>83</c:v>
                </c:pt>
                <c:pt idx="426">
                  <c:v>92</c:v>
                </c:pt>
                <c:pt idx="427">
                  <c:v>79</c:v>
                </c:pt>
                <c:pt idx="428">
                  <c:v>86</c:v>
                </c:pt>
                <c:pt idx="429">
                  <c:v>81</c:v>
                </c:pt>
                <c:pt idx="430">
                  <c:v>94</c:v>
                </c:pt>
                <c:pt idx="431">
                  <c:v>94</c:v>
                </c:pt>
                <c:pt idx="432">
                  <c:v>84</c:v>
                </c:pt>
                <c:pt idx="433">
                  <c:v>95</c:v>
                </c:pt>
                <c:pt idx="434">
                  <c:v>72</c:v>
                </c:pt>
                <c:pt idx="435">
                  <c:v>79</c:v>
                </c:pt>
                <c:pt idx="436">
                  <c:v>83</c:v>
                </c:pt>
                <c:pt idx="437">
                  <c:v>71</c:v>
                </c:pt>
                <c:pt idx="438">
                  <c:v>79</c:v>
                </c:pt>
                <c:pt idx="439">
                  <c:v>73</c:v>
                </c:pt>
                <c:pt idx="440">
                  <c:v>80</c:v>
                </c:pt>
                <c:pt idx="441">
                  <c:v>73</c:v>
                </c:pt>
                <c:pt idx="442">
                  <c:v>111</c:v>
                </c:pt>
                <c:pt idx="443">
                  <c:v>231</c:v>
                </c:pt>
                <c:pt idx="444">
                  <c:v>269</c:v>
                </c:pt>
                <c:pt idx="445">
                  <c:v>142</c:v>
                </c:pt>
                <c:pt idx="446">
                  <c:v>100</c:v>
                </c:pt>
                <c:pt idx="447">
                  <c:v>81</c:v>
                </c:pt>
                <c:pt idx="448">
                  <c:v>84</c:v>
                </c:pt>
                <c:pt idx="449">
                  <c:v>78</c:v>
                </c:pt>
                <c:pt idx="450">
                  <c:v>80</c:v>
                </c:pt>
                <c:pt idx="451">
                  <c:v>73</c:v>
                </c:pt>
                <c:pt idx="452">
                  <c:v>72</c:v>
                </c:pt>
                <c:pt idx="453">
                  <c:v>71</c:v>
                </c:pt>
                <c:pt idx="454">
                  <c:v>76</c:v>
                </c:pt>
                <c:pt idx="455">
                  <c:v>91</c:v>
                </c:pt>
                <c:pt idx="456">
                  <c:v>72</c:v>
                </c:pt>
                <c:pt idx="457">
                  <c:v>143</c:v>
                </c:pt>
                <c:pt idx="458">
                  <c:v>155</c:v>
                </c:pt>
                <c:pt idx="459">
                  <c:v>116</c:v>
                </c:pt>
                <c:pt idx="460">
                  <c:v>90</c:v>
                </c:pt>
                <c:pt idx="461">
                  <c:v>51</c:v>
                </c:pt>
                <c:pt idx="462">
                  <c:v>77</c:v>
                </c:pt>
                <c:pt idx="463">
                  <c:v>89</c:v>
                </c:pt>
                <c:pt idx="464">
                  <c:v>86</c:v>
                </c:pt>
                <c:pt idx="465">
                  <c:v>75</c:v>
                </c:pt>
                <c:pt idx="466">
                  <c:v>63</c:v>
                </c:pt>
                <c:pt idx="467">
                  <c:v>65</c:v>
                </c:pt>
                <c:pt idx="468">
                  <c:v>61</c:v>
                </c:pt>
                <c:pt idx="469">
                  <c:v>80</c:v>
                </c:pt>
                <c:pt idx="470">
                  <c:v>78</c:v>
                </c:pt>
                <c:pt idx="471">
                  <c:v>80</c:v>
                </c:pt>
                <c:pt idx="472">
                  <c:v>80</c:v>
                </c:pt>
                <c:pt idx="473">
                  <c:v>58</c:v>
                </c:pt>
                <c:pt idx="474">
                  <c:v>65</c:v>
                </c:pt>
                <c:pt idx="475">
                  <c:v>83</c:v>
                </c:pt>
                <c:pt idx="476">
                  <c:v>134</c:v>
                </c:pt>
                <c:pt idx="477">
                  <c:v>117</c:v>
                </c:pt>
                <c:pt idx="478">
                  <c:v>90</c:v>
                </c:pt>
                <c:pt idx="479">
                  <c:v>83</c:v>
                </c:pt>
                <c:pt idx="480">
                  <c:v>58</c:v>
                </c:pt>
                <c:pt idx="481">
                  <c:v>74</c:v>
                </c:pt>
                <c:pt idx="482">
                  <c:v>70</c:v>
                </c:pt>
                <c:pt idx="483">
                  <c:v>61</c:v>
                </c:pt>
                <c:pt idx="484">
                  <c:v>90</c:v>
                </c:pt>
                <c:pt idx="485">
                  <c:v>81</c:v>
                </c:pt>
                <c:pt idx="486">
                  <c:v>63</c:v>
                </c:pt>
                <c:pt idx="487">
                  <c:v>70</c:v>
                </c:pt>
                <c:pt idx="488">
                  <c:v>74</c:v>
                </c:pt>
                <c:pt idx="489">
                  <c:v>66</c:v>
                </c:pt>
                <c:pt idx="490">
                  <c:v>67</c:v>
                </c:pt>
                <c:pt idx="491">
                  <c:v>64</c:v>
                </c:pt>
                <c:pt idx="492">
                  <c:v>74</c:v>
                </c:pt>
                <c:pt idx="493">
                  <c:v>68</c:v>
                </c:pt>
                <c:pt idx="494">
                  <c:v>63</c:v>
                </c:pt>
                <c:pt idx="495">
                  <c:v>71</c:v>
                </c:pt>
                <c:pt idx="496">
                  <c:v>64</c:v>
                </c:pt>
                <c:pt idx="497">
                  <c:v>66</c:v>
                </c:pt>
                <c:pt idx="498">
                  <c:v>76</c:v>
                </c:pt>
                <c:pt idx="499">
                  <c:v>66</c:v>
                </c:pt>
                <c:pt idx="500">
                  <c:v>76</c:v>
                </c:pt>
                <c:pt idx="501">
                  <c:v>61</c:v>
                </c:pt>
                <c:pt idx="502">
                  <c:v>37</c:v>
                </c:pt>
                <c:pt idx="503">
                  <c:v>69</c:v>
                </c:pt>
                <c:pt idx="504">
                  <c:v>55</c:v>
                </c:pt>
                <c:pt idx="505">
                  <c:v>58</c:v>
                </c:pt>
                <c:pt idx="506">
                  <c:v>74</c:v>
                </c:pt>
                <c:pt idx="507">
                  <c:v>69</c:v>
                </c:pt>
                <c:pt idx="508">
                  <c:v>60</c:v>
                </c:pt>
                <c:pt idx="509">
                  <c:v>66</c:v>
                </c:pt>
                <c:pt idx="510">
                  <c:v>63</c:v>
                </c:pt>
                <c:pt idx="511">
                  <c:v>77</c:v>
                </c:pt>
                <c:pt idx="512">
                  <c:v>64</c:v>
                </c:pt>
                <c:pt idx="513">
                  <c:v>63</c:v>
                </c:pt>
                <c:pt idx="514">
                  <c:v>69</c:v>
                </c:pt>
                <c:pt idx="515">
                  <c:v>49</c:v>
                </c:pt>
                <c:pt idx="516">
                  <c:v>71</c:v>
                </c:pt>
                <c:pt idx="517">
                  <c:v>65</c:v>
                </c:pt>
                <c:pt idx="518">
                  <c:v>62</c:v>
                </c:pt>
                <c:pt idx="519">
                  <c:v>57</c:v>
                </c:pt>
                <c:pt idx="520">
                  <c:v>63</c:v>
                </c:pt>
                <c:pt idx="521">
                  <c:v>62</c:v>
                </c:pt>
                <c:pt idx="522">
                  <c:v>70</c:v>
                </c:pt>
                <c:pt idx="523">
                  <c:v>58</c:v>
                </c:pt>
                <c:pt idx="524">
                  <c:v>65</c:v>
                </c:pt>
                <c:pt idx="525">
                  <c:v>72</c:v>
                </c:pt>
                <c:pt idx="526">
                  <c:v>81</c:v>
                </c:pt>
                <c:pt idx="527">
                  <c:v>141</c:v>
                </c:pt>
                <c:pt idx="528">
                  <c:v>133</c:v>
                </c:pt>
                <c:pt idx="529">
                  <c:v>81</c:v>
                </c:pt>
                <c:pt idx="530">
                  <c:v>43</c:v>
                </c:pt>
                <c:pt idx="531">
                  <c:v>48</c:v>
                </c:pt>
                <c:pt idx="532">
                  <c:v>59</c:v>
                </c:pt>
                <c:pt idx="533">
                  <c:v>55</c:v>
                </c:pt>
                <c:pt idx="534">
                  <c:v>44</c:v>
                </c:pt>
                <c:pt idx="535">
                  <c:v>84</c:v>
                </c:pt>
                <c:pt idx="536">
                  <c:v>54</c:v>
                </c:pt>
                <c:pt idx="537">
                  <c:v>66</c:v>
                </c:pt>
                <c:pt idx="538">
                  <c:v>63</c:v>
                </c:pt>
                <c:pt idx="539">
                  <c:v>62</c:v>
                </c:pt>
                <c:pt idx="540">
                  <c:v>65</c:v>
                </c:pt>
                <c:pt idx="541">
                  <c:v>72</c:v>
                </c:pt>
                <c:pt idx="542">
                  <c:v>67</c:v>
                </c:pt>
                <c:pt idx="543">
                  <c:v>55</c:v>
                </c:pt>
                <c:pt idx="544">
                  <c:v>54</c:v>
                </c:pt>
                <c:pt idx="545">
                  <c:v>43</c:v>
                </c:pt>
                <c:pt idx="546">
                  <c:v>58</c:v>
                </c:pt>
                <c:pt idx="547">
                  <c:v>54</c:v>
                </c:pt>
                <c:pt idx="548">
                  <c:v>61</c:v>
                </c:pt>
                <c:pt idx="549">
                  <c:v>59</c:v>
                </c:pt>
                <c:pt idx="550">
                  <c:v>56</c:v>
                </c:pt>
                <c:pt idx="551">
                  <c:v>60</c:v>
                </c:pt>
                <c:pt idx="552">
                  <c:v>56</c:v>
                </c:pt>
                <c:pt idx="553">
                  <c:v>73</c:v>
                </c:pt>
                <c:pt idx="554">
                  <c:v>56</c:v>
                </c:pt>
                <c:pt idx="555">
                  <c:v>54</c:v>
                </c:pt>
                <c:pt idx="556">
                  <c:v>53</c:v>
                </c:pt>
                <c:pt idx="557">
                  <c:v>50</c:v>
                </c:pt>
                <c:pt idx="558">
                  <c:v>68</c:v>
                </c:pt>
                <c:pt idx="559">
                  <c:v>50</c:v>
                </c:pt>
                <c:pt idx="560">
                  <c:v>54</c:v>
                </c:pt>
                <c:pt idx="561">
                  <c:v>48</c:v>
                </c:pt>
                <c:pt idx="562">
                  <c:v>57</c:v>
                </c:pt>
                <c:pt idx="563">
                  <c:v>57</c:v>
                </c:pt>
                <c:pt idx="564">
                  <c:v>46</c:v>
                </c:pt>
                <c:pt idx="565">
                  <c:v>58</c:v>
                </c:pt>
                <c:pt idx="566">
                  <c:v>59</c:v>
                </c:pt>
                <c:pt idx="567">
                  <c:v>53</c:v>
                </c:pt>
                <c:pt idx="568">
                  <c:v>58</c:v>
                </c:pt>
                <c:pt idx="569">
                  <c:v>58</c:v>
                </c:pt>
                <c:pt idx="570">
                  <c:v>62</c:v>
                </c:pt>
                <c:pt idx="571">
                  <c:v>66</c:v>
                </c:pt>
                <c:pt idx="572">
                  <c:v>40</c:v>
                </c:pt>
                <c:pt idx="573">
                  <c:v>50</c:v>
                </c:pt>
                <c:pt idx="574">
                  <c:v>52</c:v>
                </c:pt>
                <c:pt idx="575">
                  <c:v>62</c:v>
                </c:pt>
                <c:pt idx="576">
                  <c:v>52</c:v>
                </c:pt>
                <c:pt idx="577">
                  <c:v>50</c:v>
                </c:pt>
                <c:pt idx="578">
                  <c:v>57</c:v>
                </c:pt>
                <c:pt idx="579">
                  <c:v>67</c:v>
                </c:pt>
                <c:pt idx="580">
                  <c:v>45</c:v>
                </c:pt>
                <c:pt idx="581">
                  <c:v>54</c:v>
                </c:pt>
                <c:pt idx="582">
                  <c:v>46</c:v>
                </c:pt>
                <c:pt idx="583">
                  <c:v>51</c:v>
                </c:pt>
                <c:pt idx="584">
                  <c:v>54</c:v>
                </c:pt>
                <c:pt idx="585">
                  <c:v>65</c:v>
                </c:pt>
                <c:pt idx="586">
                  <c:v>62</c:v>
                </c:pt>
                <c:pt idx="587">
                  <c:v>61</c:v>
                </c:pt>
                <c:pt idx="588">
                  <c:v>53</c:v>
                </c:pt>
                <c:pt idx="589">
                  <c:v>56</c:v>
                </c:pt>
                <c:pt idx="590">
                  <c:v>71</c:v>
                </c:pt>
                <c:pt idx="591">
                  <c:v>67</c:v>
                </c:pt>
                <c:pt idx="592">
                  <c:v>50</c:v>
                </c:pt>
                <c:pt idx="593">
                  <c:v>52</c:v>
                </c:pt>
                <c:pt idx="594">
                  <c:v>56</c:v>
                </c:pt>
                <c:pt idx="595">
                  <c:v>51</c:v>
                </c:pt>
                <c:pt idx="596">
                  <c:v>46</c:v>
                </c:pt>
                <c:pt idx="597">
                  <c:v>57</c:v>
                </c:pt>
                <c:pt idx="598">
                  <c:v>57</c:v>
                </c:pt>
                <c:pt idx="599">
                  <c:v>46</c:v>
                </c:pt>
                <c:pt idx="600">
                  <c:v>57</c:v>
                </c:pt>
                <c:pt idx="601">
                  <c:v>53</c:v>
                </c:pt>
                <c:pt idx="602">
                  <c:v>57</c:v>
                </c:pt>
                <c:pt idx="603">
                  <c:v>60</c:v>
                </c:pt>
                <c:pt idx="604">
                  <c:v>49</c:v>
                </c:pt>
                <c:pt idx="605">
                  <c:v>56</c:v>
                </c:pt>
                <c:pt idx="606">
                  <c:v>51</c:v>
                </c:pt>
                <c:pt idx="607">
                  <c:v>53</c:v>
                </c:pt>
                <c:pt idx="608">
                  <c:v>59</c:v>
                </c:pt>
                <c:pt idx="609">
                  <c:v>57</c:v>
                </c:pt>
                <c:pt idx="610">
                  <c:v>49</c:v>
                </c:pt>
                <c:pt idx="611">
                  <c:v>51</c:v>
                </c:pt>
                <c:pt idx="612">
                  <c:v>53</c:v>
                </c:pt>
                <c:pt idx="613">
                  <c:v>53</c:v>
                </c:pt>
                <c:pt idx="614">
                  <c:v>45</c:v>
                </c:pt>
                <c:pt idx="615">
                  <c:v>42</c:v>
                </c:pt>
                <c:pt idx="616">
                  <c:v>43</c:v>
                </c:pt>
                <c:pt idx="617">
                  <c:v>41</c:v>
                </c:pt>
                <c:pt idx="618">
                  <c:v>60</c:v>
                </c:pt>
                <c:pt idx="619">
                  <c:v>64</c:v>
                </c:pt>
                <c:pt idx="620">
                  <c:v>48</c:v>
                </c:pt>
                <c:pt idx="621">
                  <c:v>36</c:v>
                </c:pt>
                <c:pt idx="622">
                  <c:v>49</c:v>
                </c:pt>
                <c:pt idx="623">
                  <c:v>62</c:v>
                </c:pt>
                <c:pt idx="624">
                  <c:v>37</c:v>
                </c:pt>
                <c:pt idx="625">
                  <c:v>53</c:v>
                </c:pt>
                <c:pt idx="626">
                  <c:v>49</c:v>
                </c:pt>
                <c:pt idx="627">
                  <c:v>47</c:v>
                </c:pt>
                <c:pt idx="628">
                  <c:v>40</c:v>
                </c:pt>
                <c:pt idx="629">
                  <c:v>50</c:v>
                </c:pt>
                <c:pt idx="630">
                  <c:v>47</c:v>
                </c:pt>
                <c:pt idx="631">
                  <c:v>62</c:v>
                </c:pt>
                <c:pt idx="632">
                  <c:v>49</c:v>
                </c:pt>
                <c:pt idx="633">
                  <c:v>46</c:v>
                </c:pt>
                <c:pt idx="634">
                  <c:v>58</c:v>
                </c:pt>
                <c:pt idx="635">
                  <c:v>56</c:v>
                </c:pt>
                <c:pt idx="636">
                  <c:v>57</c:v>
                </c:pt>
                <c:pt idx="637">
                  <c:v>52</c:v>
                </c:pt>
                <c:pt idx="638">
                  <c:v>66</c:v>
                </c:pt>
                <c:pt idx="639">
                  <c:v>51</c:v>
                </c:pt>
                <c:pt idx="640">
                  <c:v>43</c:v>
                </c:pt>
                <c:pt idx="641">
                  <c:v>46</c:v>
                </c:pt>
                <c:pt idx="642">
                  <c:v>47</c:v>
                </c:pt>
                <c:pt idx="643">
                  <c:v>58</c:v>
                </c:pt>
                <c:pt idx="644">
                  <c:v>46</c:v>
                </c:pt>
                <c:pt idx="645">
                  <c:v>56</c:v>
                </c:pt>
                <c:pt idx="646">
                  <c:v>50</c:v>
                </c:pt>
                <c:pt idx="647">
                  <c:v>55</c:v>
                </c:pt>
                <c:pt idx="648">
                  <c:v>59</c:v>
                </c:pt>
                <c:pt idx="649">
                  <c:v>49</c:v>
                </c:pt>
                <c:pt idx="650">
                  <c:v>57</c:v>
                </c:pt>
                <c:pt idx="651">
                  <c:v>40</c:v>
                </c:pt>
                <c:pt idx="652">
                  <c:v>49</c:v>
                </c:pt>
                <c:pt idx="653">
                  <c:v>46</c:v>
                </c:pt>
                <c:pt idx="654">
                  <c:v>50</c:v>
                </c:pt>
                <c:pt idx="655">
                  <c:v>55</c:v>
                </c:pt>
                <c:pt idx="656">
                  <c:v>52</c:v>
                </c:pt>
                <c:pt idx="657">
                  <c:v>46</c:v>
                </c:pt>
                <c:pt idx="658">
                  <c:v>53</c:v>
                </c:pt>
                <c:pt idx="659">
                  <c:v>42</c:v>
                </c:pt>
                <c:pt idx="660">
                  <c:v>50</c:v>
                </c:pt>
                <c:pt idx="661">
                  <c:v>53</c:v>
                </c:pt>
                <c:pt idx="662">
                  <c:v>39</c:v>
                </c:pt>
                <c:pt idx="663">
                  <c:v>55</c:v>
                </c:pt>
                <c:pt idx="664">
                  <c:v>160</c:v>
                </c:pt>
                <c:pt idx="665">
                  <c:v>336</c:v>
                </c:pt>
                <c:pt idx="666">
                  <c:v>250</c:v>
                </c:pt>
                <c:pt idx="667">
                  <c:v>93</c:v>
                </c:pt>
                <c:pt idx="668">
                  <c:v>43</c:v>
                </c:pt>
                <c:pt idx="669">
                  <c:v>52</c:v>
                </c:pt>
                <c:pt idx="670">
                  <c:v>43</c:v>
                </c:pt>
                <c:pt idx="671">
                  <c:v>58</c:v>
                </c:pt>
                <c:pt idx="672">
                  <c:v>55</c:v>
                </c:pt>
                <c:pt idx="673">
                  <c:v>47</c:v>
                </c:pt>
                <c:pt idx="674">
                  <c:v>39</c:v>
                </c:pt>
                <c:pt idx="675">
                  <c:v>41</c:v>
                </c:pt>
                <c:pt idx="676">
                  <c:v>52</c:v>
                </c:pt>
                <c:pt idx="677">
                  <c:v>47</c:v>
                </c:pt>
                <c:pt idx="678">
                  <c:v>44</c:v>
                </c:pt>
                <c:pt idx="679">
                  <c:v>53</c:v>
                </c:pt>
                <c:pt idx="680">
                  <c:v>54</c:v>
                </c:pt>
                <c:pt idx="681">
                  <c:v>52</c:v>
                </c:pt>
                <c:pt idx="682">
                  <c:v>33</c:v>
                </c:pt>
                <c:pt idx="683">
                  <c:v>37</c:v>
                </c:pt>
                <c:pt idx="684">
                  <c:v>39</c:v>
                </c:pt>
                <c:pt idx="685">
                  <c:v>44</c:v>
                </c:pt>
                <c:pt idx="686">
                  <c:v>35</c:v>
                </c:pt>
                <c:pt idx="687">
                  <c:v>50</c:v>
                </c:pt>
                <c:pt idx="688">
                  <c:v>38</c:v>
                </c:pt>
                <c:pt idx="689">
                  <c:v>45</c:v>
                </c:pt>
                <c:pt idx="690">
                  <c:v>63</c:v>
                </c:pt>
                <c:pt idx="691">
                  <c:v>83</c:v>
                </c:pt>
                <c:pt idx="692">
                  <c:v>55</c:v>
                </c:pt>
                <c:pt idx="693">
                  <c:v>55</c:v>
                </c:pt>
                <c:pt idx="694">
                  <c:v>39</c:v>
                </c:pt>
                <c:pt idx="695">
                  <c:v>47</c:v>
                </c:pt>
                <c:pt idx="696">
                  <c:v>46</c:v>
                </c:pt>
                <c:pt idx="697">
                  <c:v>41</c:v>
                </c:pt>
                <c:pt idx="698">
                  <c:v>45</c:v>
                </c:pt>
                <c:pt idx="699">
                  <c:v>40</c:v>
                </c:pt>
                <c:pt idx="700">
                  <c:v>38</c:v>
                </c:pt>
                <c:pt idx="701">
                  <c:v>44</c:v>
                </c:pt>
                <c:pt idx="702">
                  <c:v>54</c:v>
                </c:pt>
                <c:pt idx="703">
                  <c:v>69</c:v>
                </c:pt>
                <c:pt idx="704">
                  <c:v>52</c:v>
                </c:pt>
                <c:pt idx="705">
                  <c:v>42</c:v>
                </c:pt>
                <c:pt idx="706">
                  <c:v>30</c:v>
                </c:pt>
                <c:pt idx="707">
                  <c:v>39</c:v>
                </c:pt>
                <c:pt idx="708">
                  <c:v>51</c:v>
                </c:pt>
                <c:pt idx="709">
                  <c:v>259</c:v>
                </c:pt>
                <c:pt idx="710">
                  <c:v>872</c:v>
                </c:pt>
                <c:pt idx="711">
                  <c:v>1003</c:v>
                </c:pt>
                <c:pt idx="712">
                  <c:v>345</c:v>
                </c:pt>
                <c:pt idx="713">
                  <c:v>80</c:v>
                </c:pt>
                <c:pt idx="714">
                  <c:v>34</c:v>
                </c:pt>
                <c:pt idx="715">
                  <c:v>30</c:v>
                </c:pt>
                <c:pt idx="716">
                  <c:v>38</c:v>
                </c:pt>
                <c:pt idx="717">
                  <c:v>38</c:v>
                </c:pt>
                <c:pt idx="718">
                  <c:v>57</c:v>
                </c:pt>
                <c:pt idx="719">
                  <c:v>34</c:v>
                </c:pt>
                <c:pt idx="720">
                  <c:v>46</c:v>
                </c:pt>
                <c:pt idx="721">
                  <c:v>47</c:v>
                </c:pt>
                <c:pt idx="722">
                  <c:v>33</c:v>
                </c:pt>
                <c:pt idx="723">
                  <c:v>41</c:v>
                </c:pt>
                <c:pt idx="724">
                  <c:v>36</c:v>
                </c:pt>
                <c:pt idx="725">
                  <c:v>56</c:v>
                </c:pt>
                <c:pt idx="726">
                  <c:v>44</c:v>
                </c:pt>
                <c:pt idx="727">
                  <c:v>35</c:v>
                </c:pt>
                <c:pt idx="728">
                  <c:v>26</c:v>
                </c:pt>
                <c:pt idx="729">
                  <c:v>51</c:v>
                </c:pt>
                <c:pt idx="730">
                  <c:v>31</c:v>
                </c:pt>
                <c:pt idx="731">
                  <c:v>38</c:v>
                </c:pt>
                <c:pt idx="732">
                  <c:v>40</c:v>
                </c:pt>
                <c:pt idx="733">
                  <c:v>35</c:v>
                </c:pt>
                <c:pt idx="734">
                  <c:v>34</c:v>
                </c:pt>
                <c:pt idx="735">
                  <c:v>49</c:v>
                </c:pt>
                <c:pt idx="736">
                  <c:v>37</c:v>
                </c:pt>
                <c:pt idx="737">
                  <c:v>30</c:v>
                </c:pt>
                <c:pt idx="738">
                  <c:v>34</c:v>
                </c:pt>
                <c:pt idx="739">
                  <c:v>27</c:v>
                </c:pt>
                <c:pt idx="740">
                  <c:v>37</c:v>
                </c:pt>
                <c:pt idx="741">
                  <c:v>36</c:v>
                </c:pt>
                <c:pt idx="742">
                  <c:v>41</c:v>
                </c:pt>
                <c:pt idx="743">
                  <c:v>42</c:v>
                </c:pt>
                <c:pt idx="744">
                  <c:v>47</c:v>
                </c:pt>
                <c:pt idx="745">
                  <c:v>29</c:v>
                </c:pt>
                <c:pt idx="746">
                  <c:v>37</c:v>
                </c:pt>
                <c:pt idx="747">
                  <c:v>46</c:v>
                </c:pt>
                <c:pt idx="748">
                  <c:v>30</c:v>
                </c:pt>
                <c:pt idx="749">
                  <c:v>28</c:v>
                </c:pt>
                <c:pt idx="750">
                  <c:v>51</c:v>
                </c:pt>
                <c:pt idx="751">
                  <c:v>49</c:v>
                </c:pt>
                <c:pt idx="752">
                  <c:v>49</c:v>
                </c:pt>
                <c:pt idx="753">
                  <c:v>35</c:v>
                </c:pt>
                <c:pt idx="754">
                  <c:v>41</c:v>
                </c:pt>
                <c:pt idx="755">
                  <c:v>28</c:v>
                </c:pt>
                <c:pt idx="756">
                  <c:v>32</c:v>
                </c:pt>
                <c:pt idx="757">
                  <c:v>34</c:v>
                </c:pt>
                <c:pt idx="758">
                  <c:v>47</c:v>
                </c:pt>
                <c:pt idx="759">
                  <c:v>35</c:v>
                </c:pt>
                <c:pt idx="760">
                  <c:v>29</c:v>
                </c:pt>
                <c:pt idx="761">
                  <c:v>34</c:v>
                </c:pt>
                <c:pt idx="762">
                  <c:v>31</c:v>
                </c:pt>
                <c:pt idx="763">
                  <c:v>42</c:v>
                </c:pt>
                <c:pt idx="764">
                  <c:v>32</c:v>
                </c:pt>
                <c:pt idx="765">
                  <c:v>40</c:v>
                </c:pt>
                <c:pt idx="766">
                  <c:v>35</c:v>
                </c:pt>
                <c:pt idx="767">
                  <c:v>31</c:v>
                </c:pt>
                <c:pt idx="768">
                  <c:v>34</c:v>
                </c:pt>
                <c:pt idx="769">
                  <c:v>40</c:v>
                </c:pt>
                <c:pt idx="770">
                  <c:v>25</c:v>
                </c:pt>
                <c:pt idx="771">
                  <c:v>32</c:v>
                </c:pt>
                <c:pt idx="772">
                  <c:v>40</c:v>
                </c:pt>
                <c:pt idx="773">
                  <c:v>44</c:v>
                </c:pt>
                <c:pt idx="774">
                  <c:v>44</c:v>
                </c:pt>
                <c:pt idx="775">
                  <c:v>32</c:v>
                </c:pt>
                <c:pt idx="776">
                  <c:v>34</c:v>
                </c:pt>
                <c:pt idx="777">
                  <c:v>34</c:v>
                </c:pt>
                <c:pt idx="778">
                  <c:v>42</c:v>
                </c:pt>
                <c:pt idx="779">
                  <c:v>30</c:v>
                </c:pt>
                <c:pt idx="780">
                  <c:v>24</c:v>
                </c:pt>
                <c:pt idx="781">
                  <c:v>35</c:v>
                </c:pt>
                <c:pt idx="782">
                  <c:v>35</c:v>
                </c:pt>
                <c:pt idx="783">
                  <c:v>31</c:v>
                </c:pt>
                <c:pt idx="784">
                  <c:v>47</c:v>
                </c:pt>
                <c:pt idx="785">
                  <c:v>31</c:v>
                </c:pt>
                <c:pt idx="786">
                  <c:v>45</c:v>
                </c:pt>
                <c:pt idx="787">
                  <c:v>32</c:v>
                </c:pt>
                <c:pt idx="788">
                  <c:v>37</c:v>
                </c:pt>
                <c:pt idx="789">
                  <c:v>38</c:v>
                </c:pt>
                <c:pt idx="790">
                  <c:v>25</c:v>
                </c:pt>
                <c:pt idx="791">
                  <c:v>27</c:v>
                </c:pt>
                <c:pt idx="792">
                  <c:v>26</c:v>
                </c:pt>
                <c:pt idx="793">
                  <c:v>30</c:v>
                </c:pt>
                <c:pt idx="794">
                  <c:v>32</c:v>
                </c:pt>
                <c:pt idx="795">
                  <c:v>37</c:v>
                </c:pt>
                <c:pt idx="796">
                  <c:v>30</c:v>
                </c:pt>
                <c:pt idx="797">
                  <c:v>34</c:v>
                </c:pt>
                <c:pt idx="798">
                  <c:v>47</c:v>
                </c:pt>
                <c:pt idx="799">
                  <c:v>31</c:v>
                </c:pt>
                <c:pt idx="800">
                  <c:v>34</c:v>
                </c:pt>
                <c:pt idx="801">
                  <c:v>19</c:v>
                </c:pt>
                <c:pt idx="802">
                  <c:v>32</c:v>
                </c:pt>
                <c:pt idx="803">
                  <c:v>26</c:v>
                </c:pt>
                <c:pt idx="804">
                  <c:v>31</c:v>
                </c:pt>
                <c:pt idx="805">
                  <c:v>25</c:v>
                </c:pt>
                <c:pt idx="806">
                  <c:v>34</c:v>
                </c:pt>
                <c:pt idx="807">
                  <c:v>30</c:v>
                </c:pt>
                <c:pt idx="808">
                  <c:v>32</c:v>
                </c:pt>
                <c:pt idx="809">
                  <c:v>28</c:v>
                </c:pt>
                <c:pt idx="810">
                  <c:v>26</c:v>
                </c:pt>
                <c:pt idx="811">
                  <c:v>30</c:v>
                </c:pt>
                <c:pt idx="812">
                  <c:v>29</c:v>
                </c:pt>
                <c:pt idx="813">
                  <c:v>29</c:v>
                </c:pt>
                <c:pt idx="814">
                  <c:v>30</c:v>
                </c:pt>
                <c:pt idx="815">
                  <c:v>37</c:v>
                </c:pt>
                <c:pt idx="816">
                  <c:v>37</c:v>
                </c:pt>
                <c:pt idx="817">
                  <c:v>39</c:v>
                </c:pt>
                <c:pt idx="818">
                  <c:v>29</c:v>
                </c:pt>
                <c:pt idx="819">
                  <c:v>39</c:v>
                </c:pt>
                <c:pt idx="820">
                  <c:v>31</c:v>
                </c:pt>
                <c:pt idx="821">
                  <c:v>31</c:v>
                </c:pt>
                <c:pt idx="822">
                  <c:v>33</c:v>
                </c:pt>
                <c:pt idx="823">
                  <c:v>40</c:v>
                </c:pt>
                <c:pt idx="824">
                  <c:v>37</c:v>
                </c:pt>
                <c:pt idx="825">
                  <c:v>32</c:v>
                </c:pt>
                <c:pt idx="826">
                  <c:v>27</c:v>
                </c:pt>
                <c:pt idx="827">
                  <c:v>33</c:v>
                </c:pt>
                <c:pt idx="828">
                  <c:v>33</c:v>
                </c:pt>
                <c:pt idx="829">
                  <c:v>35</c:v>
                </c:pt>
                <c:pt idx="830">
                  <c:v>30</c:v>
                </c:pt>
                <c:pt idx="831">
                  <c:v>25</c:v>
                </c:pt>
                <c:pt idx="832">
                  <c:v>31</c:v>
                </c:pt>
                <c:pt idx="833">
                  <c:v>24</c:v>
                </c:pt>
                <c:pt idx="834">
                  <c:v>30</c:v>
                </c:pt>
                <c:pt idx="835">
                  <c:v>26</c:v>
                </c:pt>
                <c:pt idx="836">
                  <c:v>41</c:v>
                </c:pt>
                <c:pt idx="837">
                  <c:v>32</c:v>
                </c:pt>
                <c:pt idx="838">
                  <c:v>28</c:v>
                </c:pt>
                <c:pt idx="839">
                  <c:v>29</c:v>
                </c:pt>
                <c:pt idx="840">
                  <c:v>41</c:v>
                </c:pt>
                <c:pt idx="841">
                  <c:v>34</c:v>
                </c:pt>
                <c:pt idx="842">
                  <c:v>23</c:v>
                </c:pt>
                <c:pt idx="843">
                  <c:v>35</c:v>
                </c:pt>
                <c:pt idx="844">
                  <c:v>33</c:v>
                </c:pt>
                <c:pt idx="845">
                  <c:v>19</c:v>
                </c:pt>
                <c:pt idx="846">
                  <c:v>40</c:v>
                </c:pt>
                <c:pt idx="847">
                  <c:v>34</c:v>
                </c:pt>
                <c:pt idx="848">
                  <c:v>18</c:v>
                </c:pt>
                <c:pt idx="849">
                  <c:v>43</c:v>
                </c:pt>
                <c:pt idx="850">
                  <c:v>56</c:v>
                </c:pt>
                <c:pt idx="851">
                  <c:v>92</c:v>
                </c:pt>
                <c:pt idx="852">
                  <c:v>64</c:v>
                </c:pt>
                <c:pt idx="853">
                  <c:v>31</c:v>
                </c:pt>
                <c:pt idx="854">
                  <c:v>29</c:v>
                </c:pt>
                <c:pt idx="855">
                  <c:v>28</c:v>
                </c:pt>
                <c:pt idx="856">
                  <c:v>29</c:v>
                </c:pt>
                <c:pt idx="857">
                  <c:v>29</c:v>
                </c:pt>
                <c:pt idx="858">
                  <c:v>20</c:v>
                </c:pt>
                <c:pt idx="859">
                  <c:v>29</c:v>
                </c:pt>
                <c:pt idx="860">
                  <c:v>36</c:v>
                </c:pt>
                <c:pt idx="861">
                  <c:v>33</c:v>
                </c:pt>
                <c:pt idx="862">
                  <c:v>33</c:v>
                </c:pt>
                <c:pt idx="863">
                  <c:v>38</c:v>
                </c:pt>
                <c:pt idx="864">
                  <c:v>29</c:v>
                </c:pt>
                <c:pt idx="865">
                  <c:v>30</c:v>
                </c:pt>
                <c:pt idx="866">
                  <c:v>35</c:v>
                </c:pt>
                <c:pt idx="867">
                  <c:v>25</c:v>
                </c:pt>
                <c:pt idx="868">
                  <c:v>14</c:v>
                </c:pt>
                <c:pt idx="869">
                  <c:v>19</c:v>
                </c:pt>
                <c:pt idx="870">
                  <c:v>23</c:v>
                </c:pt>
                <c:pt idx="871">
                  <c:v>29</c:v>
                </c:pt>
                <c:pt idx="872">
                  <c:v>33</c:v>
                </c:pt>
                <c:pt idx="873">
                  <c:v>26</c:v>
                </c:pt>
                <c:pt idx="874">
                  <c:v>28</c:v>
                </c:pt>
                <c:pt idx="875">
                  <c:v>32</c:v>
                </c:pt>
                <c:pt idx="876">
                  <c:v>21</c:v>
                </c:pt>
                <c:pt idx="877">
                  <c:v>29</c:v>
                </c:pt>
                <c:pt idx="878">
                  <c:v>21</c:v>
                </c:pt>
                <c:pt idx="879">
                  <c:v>29</c:v>
                </c:pt>
                <c:pt idx="880">
                  <c:v>19</c:v>
                </c:pt>
                <c:pt idx="881">
                  <c:v>27</c:v>
                </c:pt>
                <c:pt idx="882">
                  <c:v>44</c:v>
                </c:pt>
                <c:pt idx="883">
                  <c:v>23</c:v>
                </c:pt>
                <c:pt idx="884">
                  <c:v>40</c:v>
                </c:pt>
                <c:pt idx="885">
                  <c:v>24</c:v>
                </c:pt>
                <c:pt idx="886">
                  <c:v>32</c:v>
                </c:pt>
                <c:pt idx="887">
                  <c:v>25</c:v>
                </c:pt>
                <c:pt idx="888">
                  <c:v>34</c:v>
                </c:pt>
                <c:pt idx="889">
                  <c:v>30</c:v>
                </c:pt>
                <c:pt idx="890">
                  <c:v>30</c:v>
                </c:pt>
                <c:pt idx="891">
                  <c:v>31</c:v>
                </c:pt>
                <c:pt idx="892">
                  <c:v>23</c:v>
                </c:pt>
                <c:pt idx="893">
                  <c:v>24</c:v>
                </c:pt>
                <c:pt idx="894">
                  <c:v>20</c:v>
                </c:pt>
                <c:pt idx="895">
                  <c:v>20</c:v>
                </c:pt>
                <c:pt idx="896">
                  <c:v>22</c:v>
                </c:pt>
                <c:pt idx="897">
                  <c:v>19</c:v>
                </c:pt>
                <c:pt idx="898">
                  <c:v>28</c:v>
                </c:pt>
                <c:pt idx="899">
                  <c:v>27</c:v>
                </c:pt>
                <c:pt idx="900">
                  <c:v>31</c:v>
                </c:pt>
                <c:pt idx="901">
                  <c:v>38</c:v>
                </c:pt>
                <c:pt idx="902">
                  <c:v>23</c:v>
                </c:pt>
                <c:pt idx="903">
                  <c:v>31</c:v>
                </c:pt>
                <c:pt idx="904">
                  <c:v>27</c:v>
                </c:pt>
                <c:pt idx="905">
                  <c:v>26</c:v>
                </c:pt>
                <c:pt idx="906">
                  <c:v>24</c:v>
                </c:pt>
                <c:pt idx="907">
                  <c:v>31</c:v>
                </c:pt>
                <c:pt idx="908">
                  <c:v>24</c:v>
                </c:pt>
                <c:pt idx="909">
                  <c:v>23</c:v>
                </c:pt>
                <c:pt idx="910">
                  <c:v>28</c:v>
                </c:pt>
                <c:pt idx="911">
                  <c:v>29</c:v>
                </c:pt>
                <c:pt idx="912">
                  <c:v>29</c:v>
                </c:pt>
                <c:pt idx="913">
                  <c:v>21</c:v>
                </c:pt>
                <c:pt idx="914">
                  <c:v>22</c:v>
                </c:pt>
                <c:pt idx="915">
                  <c:v>25</c:v>
                </c:pt>
                <c:pt idx="916">
                  <c:v>29</c:v>
                </c:pt>
                <c:pt idx="917">
                  <c:v>36</c:v>
                </c:pt>
                <c:pt idx="918">
                  <c:v>38</c:v>
                </c:pt>
                <c:pt idx="919">
                  <c:v>27</c:v>
                </c:pt>
                <c:pt idx="920">
                  <c:v>26</c:v>
                </c:pt>
                <c:pt idx="921">
                  <c:v>29</c:v>
                </c:pt>
                <c:pt idx="922">
                  <c:v>20</c:v>
                </c:pt>
                <c:pt idx="923">
                  <c:v>28</c:v>
                </c:pt>
                <c:pt idx="924">
                  <c:v>29</c:v>
                </c:pt>
                <c:pt idx="925">
                  <c:v>23</c:v>
                </c:pt>
                <c:pt idx="926">
                  <c:v>29</c:v>
                </c:pt>
                <c:pt idx="927">
                  <c:v>25</c:v>
                </c:pt>
                <c:pt idx="928">
                  <c:v>34</c:v>
                </c:pt>
                <c:pt idx="929">
                  <c:v>21</c:v>
                </c:pt>
                <c:pt idx="930">
                  <c:v>28</c:v>
                </c:pt>
                <c:pt idx="931">
                  <c:v>29</c:v>
                </c:pt>
                <c:pt idx="932">
                  <c:v>19</c:v>
                </c:pt>
                <c:pt idx="933">
                  <c:v>20</c:v>
                </c:pt>
                <c:pt idx="934">
                  <c:v>20</c:v>
                </c:pt>
                <c:pt idx="935">
                  <c:v>19</c:v>
                </c:pt>
                <c:pt idx="936">
                  <c:v>21</c:v>
                </c:pt>
                <c:pt idx="937">
                  <c:v>21</c:v>
                </c:pt>
                <c:pt idx="938">
                  <c:v>31</c:v>
                </c:pt>
                <c:pt idx="939">
                  <c:v>25</c:v>
                </c:pt>
                <c:pt idx="940">
                  <c:v>22</c:v>
                </c:pt>
                <c:pt idx="941">
                  <c:v>31</c:v>
                </c:pt>
                <c:pt idx="942">
                  <c:v>25</c:v>
                </c:pt>
                <c:pt idx="943">
                  <c:v>23</c:v>
                </c:pt>
                <c:pt idx="944">
                  <c:v>23</c:v>
                </c:pt>
                <c:pt idx="945">
                  <c:v>18</c:v>
                </c:pt>
                <c:pt idx="946">
                  <c:v>31</c:v>
                </c:pt>
                <c:pt idx="947">
                  <c:v>26</c:v>
                </c:pt>
                <c:pt idx="948">
                  <c:v>31</c:v>
                </c:pt>
                <c:pt idx="949">
                  <c:v>34</c:v>
                </c:pt>
                <c:pt idx="950">
                  <c:v>32</c:v>
                </c:pt>
                <c:pt idx="951">
                  <c:v>28</c:v>
                </c:pt>
                <c:pt idx="952">
                  <c:v>31</c:v>
                </c:pt>
                <c:pt idx="953">
                  <c:v>25</c:v>
                </c:pt>
                <c:pt idx="954">
                  <c:v>14</c:v>
                </c:pt>
                <c:pt idx="955">
                  <c:v>18</c:v>
                </c:pt>
                <c:pt idx="956">
                  <c:v>25</c:v>
                </c:pt>
                <c:pt idx="957">
                  <c:v>26</c:v>
                </c:pt>
                <c:pt idx="958">
                  <c:v>31</c:v>
                </c:pt>
                <c:pt idx="959">
                  <c:v>28</c:v>
                </c:pt>
                <c:pt idx="960">
                  <c:v>15</c:v>
                </c:pt>
                <c:pt idx="961">
                  <c:v>27</c:v>
                </c:pt>
                <c:pt idx="962">
                  <c:v>58</c:v>
                </c:pt>
                <c:pt idx="963">
                  <c:v>121</c:v>
                </c:pt>
                <c:pt idx="964">
                  <c:v>136</c:v>
                </c:pt>
                <c:pt idx="965">
                  <c:v>66</c:v>
                </c:pt>
                <c:pt idx="966">
                  <c:v>27</c:v>
                </c:pt>
                <c:pt idx="967">
                  <c:v>28</c:v>
                </c:pt>
                <c:pt idx="968">
                  <c:v>20</c:v>
                </c:pt>
                <c:pt idx="969">
                  <c:v>24</c:v>
                </c:pt>
                <c:pt idx="970">
                  <c:v>22</c:v>
                </c:pt>
                <c:pt idx="971">
                  <c:v>25</c:v>
                </c:pt>
                <c:pt idx="972">
                  <c:v>23</c:v>
                </c:pt>
                <c:pt idx="973">
                  <c:v>21</c:v>
                </c:pt>
                <c:pt idx="974">
                  <c:v>22</c:v>
                </c:pt>
                <c:pt idx="975">
                  <c:v>27</c:v>
                </c:pt>
                <c:pt idx="976">
                  <c:v>27</c:v>
                </c:pt>
                <c:pt idx="977">
                  <c:v>22</c:v>
                </c:pt>
                <c:pt idx="978">
                  <c:v>21</c:v>
                </c:pt>
                <c:pt idx="979">
                  <c:v>27</c:v>
                </c:pt>
                <c:pt idx="980">
                  <c:v>18</c:v>
                </c:pt>
                <c:pt idx="981">
                  <c:v>21</c:v>
                </c:pt>
                <c:pt idx="982">
                  <c:v>26</c:v>
                </c:pt>
                <c:pt idx="983">
                  <c:v>30</c:v>
                </c:pt>
                <c:pt idx="984">
                  <c:v>31</c:v>
                </c:pt>
                <c:pt idx="985">
                  <c:v>22</c:v>
                </c:pt>
                <c:pt idx="986">
                  <c:v>34</c:v>
                </c:pt>
                <c:pt idx="987">
                  <c:v>17</c:v>
                </c:pt>
                <c:pt idx="988">
                  <c:v>18</c:v>
                </c:pt>
                <c:pt idx="989">
                  <c:v>26</c:v>
                </c:pt>
                <c:pt idx="990">
                  <c:v>21</c:v>
                </c:pt>
                <c:pt idx="991">
                  <c:v>21</c:v>
                </c:pt>
                <c:pt idx="992">
                  <c:v>12</c:v>
                </c:pt>
                <c:pt idx="993">
                  <c:v>16</c:v>
                </c:pt>
                <c:pt idx="994">
                  <c:v>20</c:v>
                </c:pt>
                <c:pt idx="995">
                  <c:v>32</c:v>
                </c:pt>
                <c:pt idx="996">
                  <c:v>31</c:v>
                </c:pt>
                <c:pt idx="997">
                  <c:v>26</c:v>
                </c:pt>
                <c:pt idx="998">
                  <c:v>19</c:v>
                </c:pt>
                <c:pt idx="999">
                  <c:v>16</c:v>
                </c:pt>
                <c:pt idx="1000">
                  <c:v>25</c:v>
                </c:pt>
                <c:pt idx="1001">
                  <c:v>19</c:v>
                </c:pt>
                <c:pt idx="1002">
                  <c:v>21</c:v>
                </c:pt>
                <c:pt idx="1003">
                  <c:v>33</c:v>
                </c:pt>
                <c:pt idx="1004">
                  <c:v>21</c:v>
                </c:pt>
                <c:pt idx="1005">
                  <c:v>33</c:v>
                </c:pt>
                <c:pt idx="1006">
                  <c:v>22</c:v>
                </c:pt>
                <c:pt idx="1007">
                  <c:v>28</c:v>
                </c:pt>
                <c:pt idx="1008">
                  <c:v>23</c:v>
                </c:pt>
                <c:pt idx="1009">
                  <c:v>32</c:v>
                </c:pt>
                <c:pt idx="1010">
                  <c:v>23</c:v>
                </c:pt>
                <c:pt idx="1011">
                  <c:v>18</c:v>
                </c:pt>
                <c:pt idx="1012">
                  <c:v>22</c:v>
                </c:pt>
                <c:pt idx="1013">
                  <c:v>29</c:v>
                </c:pt>
                <c:pt idx="1014">
                  <c:v>23</c:v>
                </c:pt>
                <c:pt idx="1015">
                  <c:v>20</c:v>
                </c:pt>
                <c:pt idx="1016">
                  <c:v>45</c:v>
                </c:pt>
                <c:pt idx="1017">
                  <c:v>48</c:v>
                </c:pt>
                <c:pt idx="1018">
                  <c:v>64</c:v>
                </c:pt>
                <c:pt idx="1019">
                  <c:v>95</c:v>
                </c:pt>
                <c:pt idx="1020">
                  <c:v>155</c:v>
                </c:pt>
                <c:pt idx="1021">
                  <c:v>182</c:v>
                </c:pt>
                <c:pt idx="1022">
                  <c:v>117</c:v>
                </c:pt>
                <c:pt idx="1023">
                  <c:v>116</c:v>
                </c:pt>
                <c:pt idx="1024">
                  <c:v>80</c:v>
                </c:pt>
                <c:pt idx="1025">
                  <c:v>63</c:v>
                </c:pt>
                <c:pt idx="1026">
                  <c:v>33</c:v>
                </c:pt>
                <c:pt idx="1027">
                  <c:v>22</c:v>
                </c:pt>
                <c:pt idx="1028">
                  <c:v>34</c:v>
                </c:pt>
                <c:pt idx="1029">
                  <c:v>29</c:v>
                </c:pt>
                <c:pt idx="1030">
                  <c:v>28</c:v>
                </c:pt>
                <c:pt idx="1031">
                  <c:v>23</c:v>
                </c:pt>
                <c:pt idx="1032">
                  <c:v>27</c:v>
                </c:pt>
                <c:pt idx="1033">
                  <c:v>30</c:v>
                </c:pt>
                <c:pt idx="1034">
                  <c:v>24</c:v>
                </c:pt>
                <c:pt idx="1035">
                  <c:v>25</c:v>
                </c:pt>
                <c:pt idx="1036">
                  <c:v>25</c:v>
                </c:pt>
                <c:pt idx="1037">
                  <c:v>18</c:v>
                </c:pt>
                <c:pt idx="1038">
                  <c:v>34</c:v>
                </c:pt>
                <c:pt idx="1039">
                  <c:v>23</c:v>
                </c:pt>
                <c:pt idx="1040">
                  <c:v>30</c:v>
                </c:pt>
                <c:pt idx="1041">
                  <c:v>21</c:v>
                </c:pt>
                <c:pt idx="1042">
                  <c:v>21</c:v>
                </c:pt>
                <c:pt idx="1043">
                  <c:v>24</c:v>
                </c:pt>
                <c:pt idx="1044">
                  <c:v>19</c:v>
                </c:pt>
                <c:pt idx="1045">
                  <c:v>21</c:v>
                </c:pt>
                <c:pt idx="1046">
                  <c:v>29</c:v>
                </c:pt>
                <c:pt idx="1047">
                  <c:v>18</c:v>
                </c:pt>
                <c:pt idx="1048">
                  <c:v>27</c:v>
                </c:pt>
                <c:pt idx="1049">
                  <c:v>24</c:v>
                </c:pt>
                <c:pt idx="1050">
                  <c:v>27</c:v>
                </c:pt>
                <c:pt idx="1051">
                  <c:v>10</c:v>
                </c:pt>
                <c:pt idx="1052">
                  <c:v>23</c:v>
                </c:pt>
                <c:pt idx="1053">
                  <c:v>23</c:v>
                </c:pt>
                <c:pt idx="1054">
                  <c:v>25</c:v>
                </c:pt>
                <c:pt idx="1055">
                  <c:v>30</c:v>
                </c:pt>
                <c:pt idx="1056">
                  <c:v>24</c:v>
                </c:pt>
                <c:pt idx="1057">
                  <c:v>21</c:v>
                </c:pt>
                <c:pt idx="1058">
                  <c:v>26</c:v>
                </c:pt>
                <c:pt idx="1059">
                  <c:v>16</c:v>
                </c:pt>
                <c:pt idx="1060">
                  <c:v>21</c:v>
                </c:pt>
                <c:pt idx="1061">
                  <c:v>21</c:v>
                </c:pt>
                <c:pt idx="1062">
                  <c:v>20</c:v>
                </c:pt>
                <c:pt idx="1063">
                  <c:v>20</c:v>
                </c:pt>
                <c:pt idx="1064">
                  <c:v>24</c:v>
                </c:pt>
                <c:pt idx="1065">
                  <c:v>32</c:v>
                </c:pt>
                <c:pt idx="1066">
                  <c:v>22</c:v>
                </c:pt>
                <c:pt idx="1067">
                  <c:v>23</c:v>
                </c:pt>
                <c:pt idx="1068">
                  <c:v>17</c:v>
                </c:pt>
                <c:pt idx="1069">
                  <c:v>31</c:v>
                </c:pt>
                <c:pt idx="1070">
                  <c:v>15</c:v>
                </c:pt>
                <c:pt idx="1071">
                  <c:v>20</c:v>
                </c:pt>
                <c:pt idx="1072">
                  <c:v>29</c:v>
                </c:pt>
                <c:pt idx="1073">
                  <c:v>22</c:v>
                </c:pt>
                <c:pt idx="1074">
                  <c:v>14</c:v>
                </c:pt>
                <c:pt idx="1075">
                  <c:v>18</c:v>
                </c:pt>
                <c:pt idx="1076">
                  <c:v>18</c:v>
                </c:pt>
                <c:pt idx="1077">
                  <c:v>18</c:v>
                </c:pt>
                <c:pt idx="1078">
                  <c:v>27</c:v>
                </c:pt>
                <c:pt idx="1079">
                  <c:v>18</c:v>
                </c:pt>
                <c:pt idx="1080">
                  <c:v>31</c:v>
                </c:pt>
                <c:pt idx="1081">
                  <c:v>15</c:v>
                </c:pt>
                <c:pt idx="1082">
                  <c:v>15</c:v>
                </c:pt>
                <c:pt idx="1083">
                  <c:v>16</c:v>
                </c:pt>
                <c:pt idx="1084">
                  <c:v>18</c:v>
                </c:pt>
                <c:pt idx="1085">
                  <c:v>19</c:v>
                </c:pt>
                <c:pt idx="1086">
                  <c:v>24</c:v>
                </c:pt>
                <c:pt idx="1087">
                  <c:v>19</c:v>
                </c:pt>
                <c:pt idx="1088">
                  <c:v>21</c:v>
                </c:pt>
                <c:pt idx="1089">
                  <c:v>15</c:v>
                </c:pt>
                <c:pt idx="1090">
                  <c:v>23</c:v>
                </c:pt>
                <c:pt idx="1091">
                  <c:v>23</c:v>
                </c:pt>
                <c:pt idx="1092">
                  <c:v>19</c:v>
                </c:pt>
                <c:pt idx="1093">
                  <c:v>18</c:v>
                </c:pt>
                <c:pt idx="1094">
                  <c:v>21</c:v>
                </c:pt>
                <c:pt idx="1095">
                  <c:v>25</c:v>
                </c:pt>
                <c:pt idx="1096">
                  <c:v>16</c:v>
                </c:pt>
                <c:pt idx="1097">
                  <c:v>23</c:v>
                </c:pt>
                <c:pt idx="1098">
                  <c:v>29</c:v>
                </c:pt>
                <c:pt idx="1099">
                  <c:v>18</c:v>
                </c:pt>
                <c:pt idx="1100">
                  <c:v>21</c:v>
                </c:pt>
                <c:pt idx="1101">
                  <c:v>21</c:v>
                </c:pt>
                <c:pt idx="1102">
                  <c:v>20</c:v>
                </c:pt>
                <c:pt idx="1103">
                  <c:v>17</c:v>
                </c:pt>
                <c:pt idx="1104">
                  <c:v>26</c:v>
                </c:pt>
                <c:pt idx="1105">
                  <c:v>15</c:v>
                </c:pt>
                <c:pt idx="1106">
                  <c:v>22</c:v>
                </c:pt>
                <c:pt idx="1107">
                  <c:v>15</c:v>
                </c:pt>
                <c:pt idx="1108">
                  <c:v>22</c:v>
                </c:pt>
                <c:pt idx="1109">
                  <c:v>21</c:v>
                </c:pt>
                <c:pt idx="1110">
                  <c:v>21</c:v>
                </c:pt>
                <c:pt idx="1111">
                  <c:v>20</c:v>
                </c:pt>
                <c:pt idx="1112">
                  <c:v>21</c:v>
                </c:pt>
                <c:pt idx="1113">
                  <c:v>26</c:v>
                </c:pt>
                <c:pt idx="1114">
                  <c:v>26</c:v>
                </c:pt>
                <c:pt idx="1115">
                  <c:v>26</c:v>
                </c:pt>
                <c:pt idx="1116">
                  <c:v>26</c:v>
                </c:pt>
                <c:pt idx="1117">
                  <c:v>19</c:v>
                </c:pt>
                <c:pt idx="1118">
                  <c:v>16</c:v>
                </c:pt>
                <c:pt idx="1119">
                  <c:v>24</c:v>
                </c:pt>
                <c:pt idx="1120">
                  <c:v>21</c:v>
                </c:pt>
                <c:pt idx="1121">
                  <c:v>16</c:v>
                </c:pt>
                <c:pt idx="1122">
                  <c:v>22</c:v>
                </c:pt>
                <c:pt idx="1123">
                  <c:v>17</c:v>
                </c:pt>
                <c:pt idx="1124">
                  <c:v>23</c:v>
                </c:pt>
                <c:pt idx="1125">
                  <c:v>21</c:v>
                </c:pt>
                <c:pt idx="1126">
                  <c:v>20</c:v>
                </c:pt>
                <c:pt idx="1127">
                  <c:v>30</c:v>
                </c:pt>
                <c:pt idx="1128">
                  <c:v>14</c:v>
                </c:pt>
                <c:pt idx="1129">
                  <c:v>23</c:v>
                </c:pt>
                <c:pt idx="1130">
                  <c:v>16</c:v>
                </c:pt>
                <c:pt idx="1131">
                  <c:v>24</c:v>
                </c:pt>
                <c:pt idx="1132">
                  <c:v>21</c:v>
                </c:pt>
                <c:pt idx="1133">
                  <c:v>16</c:v>
                </c:pt>
                <c:pt idx="1134">
                  <c:v>21</c:v>
                </c:pt>
                <c:pt idx="1135">
                  <c:v>18</c:v>
                </c:pt>
                <c:pt idx="1136">
                  <c:v>21</c:v>
                </c:pt>
                <c:pt idx="1137">
                  <c:v>25</c:v>
                </c:pt>
                <c:pt idx="1138">
                  <c:v>19</c:v>
                </c:pt>
                <c:pt idx="1139">
                  <c:v>17</c:v>
                </c:pt>
                <c:pt idx="1140">
                  <c:v>20</c:v>
                </c:pt>
                <c:pt idx="1141">
                  <c:v>18</c:v>
                </c:pt>
                <c:pt idx="1142">
                  <c:v>25</c:v>
                </c:pt>
                <c:pt idx="1143">
                  <c:v>25</c:v>
                </c:pt>
                <c:pt idx="1144">
                  <c:v>15</c:v>
                </c:pt>
                <c:pt idx="1145">
                  <c:v>17</c:v>
                </c:pt>
                <c:pt idx="1146">
                  <c:v>21</c:v>
                </c:pt>
                <c:pt idx="1147">
                  <c:v>35</c:v>
                </c:pt>
                <c:pt idx="1148">
                  <c:v>24</c:v>
                </c:pt>
                <c:pt idx="1149">
                  <c:v>20</c:v>
                </c:pt>
                <c:pt idx="1150">
                  <c:v>25</c:v>
                </c:pt>
                <c:pt idx="1151">
                  <c:v>16</c:v>
                </c:pt>
                <c:pt idx="1152">
                  <c:v>16</c:v>
                </c:pt>
                <c:pt idx="1153">
                  <c:v>27</c:v>
                </c:pt>
                <c:pt idx="1154">
                  <c:v>22</c:v>
                </c:pt>
                <c:pt idx="1155">
                  <c:v>19</c:v>
                </c:pt>
                <c:pt idx="1156">
                  <c:v>10</c:v>
                </c:pt>
                <c:pt idx="1157">
                  <c:v>22</c:v>
                </c:pt>
                <c:pt idx="1158">
                  <c:v>12</c:v>
                </c:pt>
                <c:pt idx="1159">
                  <c:v>17</c:v>
                </c:pt>
                <c:pt idx="1160">
                  <c:v>21</c:v>
                </c:pt>
                <c:pt idx="1161">
                  <c:v>18</c:v>
                </c:pt>
                <c:pt idx="1162">
                  <c:v>8</c:v>
                </c:pt>
                <c:pt idx="1163">
                  <c:v>14</c:v>
                </c:pt>
                <c:pt idx="1164">
                  <c:v>32</c:v>
                </c:pt>
                <c:pt idx="1165">
                  <c:v>35</c:v>
                </c:pt>
                <c:pt idx="1166">
                  <c:v>29</c:v>
                </c:pt>
                <c:pt idx="1167">
                  <c:v>23</c:v>
                </c:pt>
                <c:pt idx="1168">
                  <c:v>22</c:v>
                </c:pt>
                <c:pt idx="1169">
                  <c:v>18</c:v>
                </c:pt>
                <c:pt idx="1170">
                  <c:v>23</c:v>
                </c:pt>
                <c:pt idx="1171">
                  <c:v>19</c:v>
                </c:pt>
                <c:pt idx="1172">
                  <c:v>20</c:v>
                </c:pt>
                <c:pt idx="1173">
                  <c:v>16</c:v>
                </c:pt>
                <c:pt idx="1174">
                  <c:v>21</c:v>
                </c:pt>
                <c:pt idx="1175">
                  <c:v>14</c:v>
                </c:pt>
                <c:pt idx="1176">
                  <c:v>15</c:v>
                </c:pt>
                <c:pt idx="1177">
                  <c:v>19</c:v>
                </c:pt>
                <c:pt idx="1178">
                  <c:v>29</c:v>
                </c:pt>
                <c:pt idx="1179">
                  <c:v>19</c:v>
                </c:pt>
                <c:pt idx="1180">
                  <c:v>16</c:v>
                </c:pt>
                <c:pt idx="1181">
                  <c:v>23</c:v>
                </c:pt>
                <c:pt idx="1182">
                  <c:v>25</c:v>
                </c:pt>
                <c:pt idx="1183">
                  <c:v>15</c:v>
                </c:pt>
                <c:pt idx="1184">
                  <c:v>10</c:v>
                </c:pt>
                <c:pt idx="1185">
                  <c:v>8</c:v>
                </c:pt>
                <c:pt idx="1186">
                  <c:v>22</c:v>
                </c:pt>
                <c:pt idx="1187">
                  <c:v>15</c:v>
                </c:pt>
                <c:pt idx="1188">
                  <c:v>13</c:v>
                </c:pt>
                <c:pt idx="1189">
                  <c:v>19</c:v>
                </c:pt>
                <c:pt idx="1190">
                  <c:v>20</c:v>
                </c:pt>
                <c:pt idx="1191">
                  <c:v>17</c:v>
                </c:pt>
                <c:pt idx="1192">
                  <c:v>13</c:v>
                </c:pt>
                <c:pt idx="1193">
                  <c:v>15</c:v>
                </c:pt>
                <c:pt idx="1194">
                  <c:v>17</c:v>
                </c:pt>
                <c:pt idx="1195">
                  <c:v>14</c:v>
                </c:pt>
                <c:pt idx="1196">
                  <c:v>20</c:v>
                </c:pt>
                <c:pt idx="1197">
                  <c:v>16</c:v>
                </c:pt>
                <c:pt idx="1198">
                  <c:v>20</c:v>
                </c:pt>
                <c:pt idx="1199">
                  <c:v>35</c:v>
                </c:pt>
                <c:pt idx="1200">
                  <c:v>24</c:v>
                </c:pt>
                <c:pt idx="1201">
                  <c:v>23</c:v>
                </c:pt>
                <c:pt idx="1202">
                  <c:v>23</c:v>
                </c:pt>
                <c:pt idx="1203">
                  <c:v>14</c:v>
                </c:pt>
                <c:pt idx="1204">
                  <c:v>12</c:v>
                </c:pt>
                <c:pt idx="1205">
                  <c:v>17</c:v>
                </c:pt>
                <c:pt idx="1206">
                  <c:v>21</c:v>
                </c:pt>
                <c:pt idx="1207">
                  <c:v>21</c:v>
                </c:pt>
                <c:pt idx="1208">
                  <c:v>18</c:v>
                </c:pt>
                <c:pt idx="1209">
                  <c:v>23</c:v>
                </c:pt>
                <c:pt idx="1210">
                  <c:v>25</c:v>
                </c:pt>
                <c:pt idx="1211">
                  <c:v>27</c:v>
                </c:pt>
                <c:pt idx="1212">
                  <c:v>19</c:v>
                </c:pt>
                <c:pt idx="1213">
                  <c:v>30</c:v>
                </c:pt>
                <c:pt idx="1214">
                  <c:v>25</c:v>
                </c:pt>
                <c:pt idx="1215">
                  <c:v>19</c:v>
                </c:pt>
                <c:pt idx="1216">
                  <c:v>36</c:v>
                </c:pt>
                <c:pt idx="1217">
                  <c:v>31</c:v>
                </c:pt>
                <c:pt idx="1218">
                  <c:v>32</c:v>
                </c:pt>
                <c:pt idx="1219">
                  <c:v>29</c:v>
                </c:pt>
                <c:pt idx="1220">
                  <c:v>18</c:v>
                </c:pt>
                <c:pt idx="1221">
                  <c:v>19</c:v>
                </c:pt>
                <c:pt idx="1222">
                  <c:v>19</c:v>
                </c:pt>
                <c:pt idx="1223">
                  <c:v>18</c:v>
                </c:pt>
                <c:pt idx="1224">
                  <c:v>25</c:v>
                </c:pt>
                <c:pt idx="1225">
                  <c:v>12</c:v>
                </c:pt>
                <c:pt idx="1226">
                  <c:v>21</c:v>
                </c:pt>
                <c:pt idx="1227">
                  <c:v>18</c:v>
                </c:pt>
                <c:pt idx="1228">
                  <c:v>14</c:v>
                </c:pt>
                <c:pt idx="1229">
                  <c:v>20</c:v>
                </c:pt>
                <c:pt idx="1230">
                  <c:v>22</c:v>
                </c:pt>
                <c:pt idx="1231">
                  <c:v>18</c:v>
                </c:pt>
                <c:pt idx="1232">
                  <c:v>25</c:v>
                </c:pt>
                <c:pt idx="1233">
                  <c:v>12</c:v>
                </c:pt>
                <c:pt idx="1234">
                  <c:v>17</c:v>
                </c:pt>
                <c:pt idx="1235">
                  <c:v>23</c:v>
                </c:pt>
                <c:pt idx="1236">
                  <c:v>11</c:v>
                </c:pt>
                <c:pt idx="1237">
                  <c:v>15</c:v>
                </c:pt>
                <c:pt idx="1238">
                  <c:v>21</c:v>
                </c:pt>
                <c:pt idx="1239">
                  <c:v>16</c:v>
                </c:pt>
                <c:pt idx="1240">
                  <c:v>13</c:v>
                </c:pt>
                <c:pt idx="1241">
                  <c:v>19</c:v>
                </c:pt>
                <c:pt idx="1242">
                  <c:v>20</c:v>
                </c:pt>
                <c:pt idx="1243">
                  <c:v>19</c:v>
                </c:pt>
                <c:pt idx="1244">
                  <c:v>17</c:v>
                </c:pt>
                <c:pt idx="1245">
                  <c:v>15</c:v>
                </c:pt>
                <c:pt idx="1246">
                  <c:v>16</c:v>
                </c:pt>
                <c:pt idx="1247">
                  <c:v>24</c:v>
                </c:pt>
                <c:pt idx="1248">
                  <c:v>8</c:v>
                </c:pt>
                <c:pt idx="1249">
                  <c:v>19</c:v>
                </c:pt>
                <c:pt idx="1250">
                  <c:v>14</c:v>
                </c:pt>
                <c:pt idx="1251">
                  <c:v>20</c:v>
                </c:pt>
                <c:pt idx="1252">
                  <c:v>27</c:v>
                </c:pt>
                <c:pt idx="1253">
                  <c:v>28</c:v>
                </c:pt>
                <c:pt idx="1254">
                  <c:v>17</c:v>
                </c:pt>
                <c:pt idx="1255">
                  <c:v>18</c:v>
                </c:pt>
                <c:pt idx="1256">
                  <c:v>10</c:v>
                </c:pt>
                <c:pt idx="1257">
                  <c:v>10</c:v>
                </c:pt>
                <c:pt idx="1258">
                  <c:v>19</c:v>
                </c:pt>
                <c:pt idx="1259">
                  <c:v>21</c:v>
                </c:pt>
                <c:pt idx="1260">
                  <c:v>21</c:v>
                </c:pt>
                <c:pt idx="1261">
                  <c:v>21</c:v>
                </c:pt>
                <c:pt idx="1262">
                  <c:v>18</c:v>
                </c:pt>
                <c:pt idx="1263">
                  <c:v>15</c:v>
                </c:pt>
                <c:pt idx="1264">
                  <c:v>18</c:v>
                </c:pt>
                <c:pt idx="1265">
                  <c:v>31</c:v>
                </c:pt>
                <c:pt idx="1266">
                  <c:v>23</c:v>
                </c:pt>
                <c:pt idx="1267">
                  <c:v>14</c:v>
                </c:pt>
                <c:pt idx="1268">
                  <c:v>23</c:v>
                </c:pt>
                <c:pt idx="1269">
                  <c:v>19</c:v>
                </c:pt>
                <c:pt idx="1270">
                  <c:v>9</c:v>
                </c:pt>
                <c:pt idx="1271">
                  <c:v>14</c:v>
                </c:pt>
                <c:pt idx="1272">
                  <c:v>10</c:v>
                </c:pt>
                <c:pt idx="1273">
                  <c:v>11</c:v>
                </c:pt>
                <c:pt idx="1274">
                  <c:v>15</c:v>
                </c:pt>
                <c:pt idx="1275">
                  <c:v>20</c:v>
                </c:pt>
                <c:pt idx="1276">
                  <c:v>18</c:v>
                </c:pt>
                <c:pt idx="1277">
                  <c:v>14</c:v>
                </c:pt>
                <c:pt idx="1278">
                  <c:v>26</c:v>
                </c:pt>
                <c:pt idx="1279">
                  <c:v>21</c:v>
                </c:pt>
                <c:pt idx="1280">
                  <c:v>21</c:v>
                </c:pt>
                <c:pt idx="1281">
                  <c:v>18</c:v>
                </c:pt>
                <c:pt idx="1282">
                  <c:v>10</c:v>
                </c:pt>
                <c:pt idx="1283">
                  <c:v>16</c:v>
                </c:pt>
                <c:pt idx="1284">
                  <c:v>20</c:v>
                </c:pt>
                <c:pt idx="1285">
                  <c:v>13</c:v>
                </c:pt>
                <c:pt idx="1286">
                  <c:v>12</c:v>
                </c:pt>
                <c:pt idx="1287">
                  <c:v>15</c:v>
                </c:pt>
                <c:pt idx="1288">
                  <c:v>12</c:v>
                </c:pt>
                <c:pt idx="1289">
                  <c:v>19</c:v>
                </c:pt>
                <c:pt idx="1290">
                  <c:v>16</c:v>
                </c:pt>
                <c:pt idx="1291">
                  <c:v>20</c:v>
                </c:pt>
                <c:pt idx="1292">
                  <c:v>22</c:v>
                </c:pt>
                <c:pt idx="1293">
                  <c:v>12</c:v>
                </c:pt>
                <c:pt idx="1294">
                  <c:v>16</c:v>
                </c:pt>
                <c:pt idx="1295">
                  <c:v>22</c:v>
                </c:pt>
                <c:pt idx="1296">
                  <c:v>20</c:v>
                </c:pt>
                <c:pt idx="1297">
                  <c:v>9</c:v>
                </c:pt>
                <c:pt idx="1298">
                  <c:v>13</c:v>
                </c:pt>
                <c:pt idx="1299">
                  <c:v>15</c:v>
                </c:pt>
                <c:pt idx="1300">
                  <c:v>12</c:v>
                </c:pt>
                <c:pt idx="1301">
                  <c:v>18</c:v>
                </c:pt>
                <c:pt idx="1302">
                  <c:v>15</c:v>
                </c:pt>
                <c:pt idx="1303">
                  <c:v>14</c:v>
                </c:pt>
                <c:pt idx="1304">
                  <c:v>23</c:v>
                </c:pt>
                <c:pt idx="1305">
                  <c:v>23</c:v>
                </c:pt>
                <c:pt idx="1306">
                  <c:v>20</c:v>
                </c:pt>
                <c:pt idx="1307">
                  <c:v>17</c:v>
                </c:pt>
                <c:pt idx="1308">
                  <c:v>11</c:v>
                </c:pt>
                <c:pt idx="1309">
                  <c:v>10</c:v>
                </c:pt>
                <c:pt idx="1310">
                  <c:v>20</c:v>
                </c:pt>
                <c:pt idx="1311">
                  <c:v>14</c:v>
                </c:pt>
                <c:pt idx="1312">
                  <c:v>21</c:v>
                </c:pt>
                <c:pt idx="1313">
                  <c:v>20</c:v>
                </c:pt>
                <c:pt idx="1314">
                  <c:v>18</c:v>
                </c:pt>
                <c:pt idx="1315">
                  <c:v>14</c:v>
                </c:pt>
                <c:pt idx="1316">
                  <c:v>15</c:v>
                </c:pt>
                <c:pt idx="1317">
                  <c:v>20</c:v>
                </c:pt>
                <c:pt idx="1318">
                  <c:v>22</c:v>
                </c:pt>
                <c:pt idx="1319">
                  <c:v>16</c:v>
                </c:pt>
                <c:pt idx="1320">
                  <c:v>21</c:v>
                </c:pt>
                <c:pt idx="1321">
                  <c:v>18</c:v>
                </c:pt>
                <c:pt idx="1322">
                  <c:v>17</c:v>
                </c:pt>
                <c:pt idx="1323">
                  <c:v>16</c:v>
                </c:pt>
                <c:pt idx="1324">
                  <c:v>16</c:v>
                </c:pt>
                <c:pt idx="1325">
                  <c:v>17</c:v>
                </c:pt>
                <c:pt idx="1326">
                  <c:v>26</c:v>
                </c:pt>
                <c:pt idx="1327">
                  <c:v>16</c:v>
                </c:pt>
                <c:pt idx="1328">
                  <c:v>18</c:v>
                </c:pt>
                <c:pt idx="1329">
                  <c:v>18</c:v>
                </c:pt>
                <c:pt idx="1330">
                  <c:v>20</c:v>
                </c:pt>
                <c:pt idx="1331">
                  <c:v>15</c:v>
                </c:pt>
                <c:pt idx="1332">
                  <c:v>22</c:v>
                </c:pt>
                <c:pt idx="1333">
                  <c:v>16</c:v>
                </c:pt>
                <c:pt idx="1334">
                  <c:v>20</c:v>
                </c:pt>
                <c:pt idx="1335">
                  <c:v>20</c:v>
                </c:pt>
                <c:pt idx="1336">
                  <c:v>19</c:v>
                </c:pt>
                <c:pt idx="1337">
                  <c:v>19</c:v>
                </c:pt>
                <c:pt idx="1338">
                  <c:v>27</c:v>
                </c:pt>
                <c:pt idx="1339">
                  <c:v>15</c:v>
                </c:pt>
                <c:pt idx="1340">
                  <c:v>20</c:v>
                </c:pt>
                <c:pt idx="1341">
                  <c:v>20</c:v>
                </c:pt>
                <c:pt idx="1342">
                  <c:v>19</c:v>
                </c:pt>
                <c:pt idx="1343">
                  <c:v>22</c:v>
                </c:pt>
                <c:pt idx="1344">
                  <c:v>26</c:v>
                </c:pt>
                <c:pt idx="1345">
                  <c:v>17</c:v>
                </c:pt>
                <c:pt idx="1346">
                  <c:v>17</c:v>
                </c:pt>
                <c:pt idx="1347">
                  <c:v>21</c:v>
                </c:pt>
                <c:pt idx="1348">
                  <c:v>21</c:v>
                </c:pt>
                <c:pt idx="1349">
                  <c:v>17</c:v>
                </c:pt>
                <c:pt idx="1350">
                  <c:v>20</c:v>
                </c:pt>
                <c:pt idx="1351">
                  <c:v>19</c:v>
                </c:pt>
                <c:pt idx="1352">
                  <c:v>16</c:v>
                </c:pt>
                <c:pt idx="1353">
                  <c:v>11</c:v>
                </c:pt>
                <c:pt idx="1354">
                  <c:v>26</c:v>
                </c:pt>
                <c:pt idx="1355">
                  <c:v>26</c:v>
                </c:pt>
                <c:pt idx="1356">
                  <c:v>15</c:v>
                </c:pt>
                <c:pt idx="1357">
                  <c:v>14</c:v>
                </c:pt>
                <c:pt idx="1358">
                  <c:v>27</c:v>
                </c:pt>
                <c:pt idx="1359">
                  <c:v>19</c:v>
                </c:pt>
                <c:pt idx="1360">
                  <c:v>19</c:v>
                </c:pt>
                <c:pt idx="1361">
                  <c:v>20</c:v>
                </c:pt>
                <c:pt idx="1362">
                  <c:v>19</c:v>
                </c:pt>
                <c:pt idx="1363">
                  <c:v>20</c:v>
                </c:pt>
                <c:pt idx="1364">
                  <c:v>17</c:v>
                </c:pt>
                <c:pt idx="1365">
                  <c:v>15</c:v>
                </c:pt>
                <c:pt idx="1366">
                  <c:v>18</c:v>
                </c:pt>
                <c:pt idx="1367">
                  <c:v>21</c:v>
                </c:pt>
                <c:pt idx="1368">
                  <c:v>15</c:v>
                </c:pt>
                <c:pt idx="1369">
                  <c:v>22</c:v>
                </c:pt>
                <c:pt idx="1370">
                  <c:v>19</c:v>
                </c:pt>
                <c:pt idx="1371">
                  <c:v>14</c:v>
                </c:pt>
                <c:pt idx="1372">
                  <c:v>20</c:v>
                </c:pt>
                <c:pt idx="1373">
                  <c:v>14</c:v>
                </c:pt>
                <c:pt idx="1374">
                  <c:v>23</c:v>
                </c:pt>
                <c:pt idx="1375">
                  <c:v>24</c:v>
                </c:pt>
                <c:pt idx="1376">
                  <c:v>26</c:v>
                </c:pt>
                <c:pt idx="1377">
                  <c:v>21</c:v>
                </c:pt>
                <c:pt idx="1378">
                  <c:v>20</c:v>
                </c:pt>
                <c:pt idx="1379">
                  <c:v>16</c:v>
                </c:pt>
                <c:pt idx="1380">
                  <c:v>21</c:v>
                </c:pt>
                <c:pt idx="1381">
                  <c:v>14</c:v>
                </c:pt>
                <c:pt idx="1382">
                  <c:v>17</c:v>
                </c:pt>
                <c:pt idx="1383">
                  <c:v>19</c:v>
                </c:pt>
                <c:pt idx="1384">
                  <c:v>20</c:v>
                </c:pt>
                <c:pt idx="1385">
                  <c:v>14</c:v>
                </c:pt>
                <c:pt idx="1386">
                  <c:v>27</c:v>
                </c:pt>
                <c:pt idx="1387">
                  <c:v>20</c:v>
                </c:pt>
                <c:pt idx="1388">
                  <c:v>24</c:v>
                </c:pt>
                <c:pt idx="1389">
                  <c:v>12</c:v>
                </c:pt>
                <c:pt idx="1390">
                  <c:v>13</c:v>
                </c:pt>
                <c:pt idx="1391">
                  <c:v>16</c:v>
                </c:pt>
                <c:pt idx="1392">
                  <c:v>21</c:v>
                </c:pt>
                <c:pt idx="1393">
                  <c:v>26</c:v>
                </c:pt>
                <c:pt idx="1394">
                  <c:v>12</c:v>
                </c:pt>
                <c:pt idx="1395">
                  <c:v>14</c:v>
                </c:pt>
                <c:pt idx="1396">
                  <c:v>15</c:v>
                </c:pt>
                <c:pt idx="1397">
                  <c:v>24</c:v>
                </c:pt>
                <c:pt idx="1398">
                  <c:v>17</c:v>
                </c:pt>
                <c:pt idx="1399">
                  <c:v>14</c:v>
                </c:pt>
                <c:pt idx="1400">
                  <c:v>23</c:v>
                </c:pt>
                <c:pt idx="1401">
                  <c:v>22</c:v>
                </c:pt>
                <c:pt idx="1402">
                  <c:v>14</c:v>
                </c:pt>
                <c:pt idx="1403">
                  <c:v>15</c:v>
                </c:pt>
                <c:pt idx="1404">
                  <c:v>18</c:v>
                </c:pt>
                <c:pt idx="1405">
                  <c:v>17</c:v>
                </c:pt>
                <c:pt idx="1406">
                  <c:v>17</c:v>
                </c:pt>
                <c:pt idx="1407">
                  <c:v>18</c:v>
                </c:pt>
                <c:pt idx="1408">
                  <c:v>19</c:v>
                </c:pt>
                <c:pt idx="1409">
                  <c:v>14</c:v>
                </c:pt>
                <c:pt idx="1410">
                  <c:v>18</c:v>
                </c:pt>
                <c:pt idx="1411">
                  <c:v>21</c:v>
                </c:pt>
                <c:pt idx="1412">
                  <c:v>18</c:v>
                </c:pt>
                <c:pt idx="1413">
                  <c:v>9</c:v>
                </c:pt>
                <c:pt idx="1414">
                  <c:v>15</c:v>
                </c:pt>
                <c:pt idx="1415">
                  <c:v>23</c:v>
                </c:pt>
                <c:pt idx="1416">
                  <c:v>14</c:v>
                </c:pt>
                <c:pt idx="1417">
                  <c:v>22</c:v>
                </c:pt>
                <c:pt idx="1418">
                  <c:v>26</c:v>
                </c:pt>
                <c:pt idx="1419">
                  <c:v>12</c:v>
                </c:pt>
                <c:pt idx="1420">
                  <c:v>17</c:v>
                </c:pt>
                <c:pt idx="1421">
                  <c:v>28</c:v>
                </c:pt>
                <c:pt idx="1422">
                  <c:v>18</c:v>
                </c:pt>
                <c:pt idx="1423">
                  <c:v>21</c:v>
                </c:pt>
                <c:pt idx="1424">
                  <c:v>18</c:v>
                </c:pt>
                <c:pt idx="1425">
                  <c:v>15</c:v>
                </c:pt>
                <c:pt idx="1426">
                  <c:v>22</c:v>
                </c:pt>
                <c:pt idx="1427">
                  <c:v>12</c:v>
                </c:pt>
                <c:pt idx="1428">
                  <c:v>19</c:v>
                </c:pt>
                <c:pt idx="1429">
                  <c:v>17</c:v>
                </c:pt>
                <c:pt idx="1430">
                  <c:v>23</c:v>
                </c:pt>
                <c:pt idx="1431">
                  <c:v>16</c:v>
                </c:pt>
                <c:pt idx="1432">
                  <c:v>14</c:v>
                </c:pt>
                <c:pt idx="1433">
                  <c:v>14</c:v>
                </c:pt>
                <c:pt idx="1434">
                  <c:v>18</c:v>
                </c:pt>
                <c:pt idx="1435">
                  <c:v>16</c:v>
                </c:pt>
                <c:pt idx="1436">
                  <c:v>16</c:v>
                </c:pt>
                <c:pt idx="1437">
                  <c:v>18</c:v>
                </c:pt>
                <c:pt idx="1438">
                  <c:v>11</c:v>
                </c:pt>
                <c:pt idx="1439">
                  <c:v>18</c:v>
                </c:pt>
                <c:pt idx="1440">
                  <c:v>16</c:v>
                </c:pt>
                <c:pt idx="1441">
                  <c:v>16</c:v>
                </c:pt>
                <c:pt idx="1442">
                  <c:v>19</c:v>
                </c:pt>
                <c:pt idx="1443">
                  <c:v>17</c:v>
                </c:pt>
                <c:pt idx="1444">
                  <c:v>12</c:v>
                </c:pt>
                <c:pt idx="1445">
                  <c:v>19</c:v>
                </c:pt>
                <c:pt idx="1446">
                  <c:v>19</c:v>
                </c:pt>
                <c:pt idx="1447">
                  <c:v>11</c:v>
                </c:pt>
                <c:pt idx="1448">
                  <c:v>15</c:v>
                </c:pt>
                <c:pt idx="1449">
                  <c:v>15</c:v>
                </c:pt>
                <c:pt idx="1450">
                  <c:v>17</c:v>
                </c:pt>
                <c:pt idx="1451">
                  <c:v>22</c:v>
                </c:pt>
                <c:pt idx="1452">
                  <c:v>16</c:v>
                </c:pt>
                <c:pt idx="1453">
                  <c:v>18</c:v>
                </c:pt>
                <c:pt idx="1454">
                  <c:v>10</c:v>
                </c:pt>
                <c:pt idx="1455">
                  <c:v>17</c:v>
                </c:pt>
                <c:pt idx="1456">
                  <c:v>21</c:v>
                </c:pt>
                <c:pt idx="1457">
                  <c:v>11</c:v>
                </c:pt>
                <c:pt idx="1458">
                  <c:v>22</c:v>
                </c:pt>
                <c:pt idx="1459">
                  <c:v>11</c:v>
                </c:pt>
                <c:pt idx="1460">
                  <c:v>19</c:v>
                </c:pt>
                <c:pt idx="1461">
                  <c:v>26</c:v>
                </c:pt>
                <c:pt idx="1462">
                  <c:v>22</c:v>
                </c:pt>
                <c:pt idx="1463">
                  <c:v>18</c:v>
                </c:pt>
                <c:pt idx="1464">
                  <c:v>20</c:v>
                </c:pt>
                <c:pt idx="1465">
                  <c:v>14</c:v>
                </c:pt>
                <c:pt idx="1466">
                  <c:v>18</c:v>
                </c:pt>
                <c:pt idx="1467">
                  <c:v>19</c:v>
                </c:pt>
                <c:pt idx="1468">
                  <c:v>20</c:v>
                </c:pt>
                <c:pt idx="1469">
                  <c:v>18</c:v>
                </c:pt>
                <c:pt idx="1470">
                  <c:v>10</c:v>
                </c:pt>
                <c:pt idx="1471">
                  <c:v>12</c:v>
                </c:pt>
                <c:pt idx="1472">
                  <c:v>15</c:v>
                </c:pt>
                <c:pt idx="1473">
                  <c:v>10</c:v>
                </c:pt>
                <c:pt idx="1474">
                  <c:v>13</c:v>
                </c:pt>
                <c:pt idx="1475">
                  <c:v>14</c:v>
                </c:pt>
                <c:pt idx="1476">
                  <c:v>19</c:v>
                </c:pt>
                <c:pt idx="1477">
                  <c:v>19</c:v>
                </c:pt>
                <c:pt idx="1478">
                  <c:v>23</c:v>
                </c:pt>
                <c:pt idx="1479">
                  <c:v>13</c:v>
                </c:pt>
                <c:pt idx="1480">
                  <c:v>15</c:v>
                </c:pt>
                <c:pt idx="1481">
                  <c:v>17</c:v>
                </c:pt>
                <c:pt idx="1482">
                  <c:v>17</c:v>
                </c:pt>
                <c:pt idx="1483">
                  <c:v>13</c:v>
                </c:pt>
                <c:pt idx="1484">
                  <c:v>17</c:v>
                </c:pt>
                <c:pt idx="1485">
                  <c:v>7</c:v>
                </c:pt>
                <c:pt idx="1486">
                  <c:v>28</c:v>
                </c:pt>
                <c:pt idx="1487">
                  <c:v>13</c:v>
                </c:pt>
                <c:pt idx="1488">
                  <c:v>19</c:v>
                </c:pt>
                <c:pt idx="1489">
                  <c:v>23</c:v>
                </c:pt>
                <c:pt idx="1490">
                  <c:v>14</c:v>
                </c:pt>
                <c:pt idx="1491">
                  <c:v>28</c:v>
                </c:pt>
                <c:pt idx="1492">
                  <c:v>19</c:v>
                </c:pt>
                <c:pt idx="1493">
                  <c:v>23</c:v>
                </c:pt>
                <c:pt idx="1494">
                  <c:v>18</c:v>
                </c:pt>
                <c:pt idx="1495">
                  <c:v>20</c:v>
                </c:pt>
                <c:pt idx="1496">
                  <c:v>15</c:v>
                </c:pt>
                <c:pt idx="1497">
                  <c:v>26</c:v>
                </c:pt>
                <c:pt idx="1498">
                  <c:v>15</c:v>
                </c:pt>
                <c:pt idx="1499">
                  <c:v>17</c:v>
                </c:pt>
                <c:pt idx="1500">
                  <c:v>19</c:v>
                </c:pt>
                <c:pt idx="1501">
                  <c:v>16</c:v>
                </c:pt>
                <c:pt idx="1502">
                  <c:v>18</c:v>
                </c:pt>
                <c:pt idx="1503">
                  <c:v>21</c:v>
                </c:pt>
                <c:pt idx="1504">
                  <c:v>20</c:v>
                </c:pt>
                <c:pt idx="1505">
                  <c:v>16</c:v>
                </c:pt>
                <c:pt idx="1506">
                  <c:v>19</c:v>
                </c:pt>
                <c:pt idx="1507">
                  <c:v>17</c:v>
                </c:pt>
                <c:pt idx="1508">
                  <c:v>15</c:v>
                </c:pt>
                <c:pt idx="1509">
                  <c:v>15</c:v>
                </c:pt>
                <c:pt idx="1510">
                  <c:v>15</c:v>
                </c:pt>
                <c:pt idx="1511">
                  <c:v>16</c:v>
                </c:pt>
                <c:pt idx="1512">
                  <c:v>17</c:v>
                </c:pt>
                <c:pt idx="1513">
                  <c:v>23</c:v>
                </c:pt>
                <c:pt idx="1514">
                  <c:v>11</c:v>
                </c:pt>
                <c:pt idx="1515">
                  <c:v>24</c:v>
                </c:pt>
                <c:pt idx="1516">
                  <c:v>21</c:v>
                </c:pt>
                <c:pt idx="1517">
                  <c:v>10</c:v>
                </c:pt>
                <c:pt idx="1518">
                  <c:v>14</c:v>
                </c:pt>
                <c:pt idx="1519">
                  <c:v>23</c:v>
                </c:pt>
                <c:pt idx="1520">
                  <c:v>24</c:v>
                </c:pt>
                <c:pt idx="1521">
                  <c:v>20</c:v>
                </c:pt>
                <c:pt idx="1522">
                  <c:v>10</c:v>
                </c:pt>
                <c:pt idx="1523">
                  <c:v>22</c:v>
                </c:pt>
                <c:pt idx="1524">
                  <c:v>18</c:v>
                </c:pt>
                <c:pt idx="1525">
                  <c:v>19</c:v>
                </c:pt>
                <c:pt idx="1526">
                  <c:v>15</c:v>
                </c:pt>
                <c:pt idx="1527">
                  <c:v>19</c:v>
                </c:pt>
                <c:pt idx="1528">
                  <c:v>19</c:v>
                </c:pt>
                <c:pt idx="1529">
                  <c:v>18</c:v>
                </c:pt>
                <c:pt idx="1530">
                  <c:v>18</c:v>
                </c:pt>
                <c:pt idx="1531">
                  <c:v>17</c:v>
                </c:pt>
                <c:pt idx="1532">
                  <c:v>23</c:v>
                </c:pt>
                <c:pt idx="1533">
                  <c:v>21</c:v>
                </c:pt>
                <c:pt idx="1534">
                  <c:v>11</c:v>
                </c:pt>
                <c:pt idx="1535">
                  <c:v>16</c:v>
                </c:pt>
                <c:pt idx="1536">
                  <c:v>16</c:v>
                </c:pt>
                <c:pt idx="1537">
                  <c:v>20</c:v>
                </c:pt>
                <c:pt idx="1538">
                  <c:v>20</c:v>
                </c:pt>
                <c:pt idx="1539">
                  <c:v>25</c:v>
                </c:pt>
                <c:pt idx="1540">
                  <c:v>16</c:v>
                </c:pt>
                <c:pt idx="1541">
                  <c:v>16</c:v>
                </c:pt>
                <c:pt idx="1542">
                  <c:v>14</c:v>
                </c:pt>
                <c:pt idx="1543">
                  <c:v>17</c:v>
                </c:pt>
                <c:pt idx="1544">
                  <c:v>11</c:v>
                </c:pt>
                <c:pt idx="1545">
                  <c:v>16</c:v>
                </c:pt>
                <c:pt idx="1546">
                  <c:v>23</c:v>
                </c:pt>
                <c:pt idx="1547">
                  <c:v>23</c:v>
                </c:pt>
                <c:pt idx="1548">
                  <c:v>19</c:v>
                </c:pt>
                <c:pt idx="1549">
                  <c:v>21</c:v>
                </c:pt>
                <c:pt idx="1550">
                  <c:v>19</c:v>
                </c:pt>
                <c:pt idx="1551">
                  <c:v>17</c:v>
                </c:pt>
                <c:pt idx="1552">
                  <c:v>12</c:v>
                </c:pt>
                <c:pt idx="1553">
                  <c:v>16</c:v>
                </c:pt>
                <c:pt idx="1554">
                  <c:v>16</c:v>
                </c:pt>
                <c:pt idx="1555">
                  <c:v>14</c:v>
                </c:pt>
                <c:pt idx="1556">
                  <c:v>13</c:v>
                </c:pt>
                <c:pt idx="1557">
                  <c:v>19</c:v>
                </c:pt>
                <c:pt idx="1558">
                  <c:v>12</c:v>
                </c:pt>
                <c:pt idx="1559">
                  <c:v>12</c:v>
                </c:pt>
                <c:pt idx="1560">
                  <c:v>13</c:v>
                </c:pt>
                <c:pt idx="1561">
                  <c:v>12</c:v>
                </c:pt>
                <c:pt idx="1562">
                  <c:v>19</c:v>
                </c:pt>
                <c:pt idx="1563">
                  <c:v>20</c:v>
                </c:pt>
                <c:pt idx="1564">
                  <c:v>23</c:v>
                </c:pt>
                <c:pt idx="1565">
                  <c:v>17</c:v>
                </c:pt>
                <c:pt idx="1566">
                  <c:v>17</c:v>
                </c:pt>
                <c:pt idx="1567">
                  <c:v>14</c:v>
                </c:pt>
                <c:pt idx="1568">
                  <c:v>10</c:v>
                </c:pt>
                <c:pt idx="1569">
                  <c:v>14</c:v>
                </c:pt>
                <c:pt idx="1570">
                  <c:v>18</c:v>
                </c:pt>
                <c:pt idx="1571">
                  <c:v>16</c:v>
                </c:pt>
                <c:pt idx="1572">
                  <c:v>16</c:v>
                </c:pt>
                <c:pt idx="1573">
                  <c:v>13</c:v>
                </c:pt>
                <c:pt idx="1574">
                  <c:v>20</c:v>
                </c:pt>
                <c:pt idx="1575">
                  <c:v>14</c:v>
                </c:pt>
                <c:pt idx="1576">
                  <c:v>21</c:v>
                </c:pt>
                <c:pt idx="1577">
                  <c:v>19</c:v>
                </c:pt>
                <c:pt idx="1578">
                  <c:v>23</c:v>
                </c:pt>
                <c:pt idx="1579">
                  <c:v>21</c:v>
                </c:pt>
                <c:pt idx="1580">
                  <c:v>20</c:v>
                </c:pt>
                <c:pt idx="1581">
                  <c:v>19</c:v>
                </c:pt>
                <c:pt idx="1582">
                  <c:v>14</c:v>
                </c:pt>
                <c:pt idx="1583">
                  <c:v>14</c:v>
                </c:pt>
                <c:pt idx="1584">
                  <c:v>16</c:v>
                </c:pt>
                <c:pt idx="1585">
                  <c:v>19</c:v>
                </c:pt>
                <c:pt idx="1586">
                  <c:v>19</c:v>
                </c:pt>
                <c:pt idx="1587">
                  <c:v>23</c:v>
                </c:pt>
                <c:pt idx="1588">
                  <c:v>18</c:v>
                </c:pt>
                <c:pt idx="1589">
                  <c:v>17</c:v>
                </c:pt>
                <c:pt idx="1590">
                  <c:v>11</c:v>
                </c:pt>
                <c:pt idx="1591">
                  <c:v>15</c:v>
                </c:pt>
                <c:pt idx="1592">
                  <c:v>23</c:v>
                </c:pt>
                <c:pt idx="1593">
                  <c:v>10</c:v>
                </c:pt>
                <c:pt idx="1594">
                  <c:v>18</c:v>
                </c:pt>
                <c:pt idx="1595">
                  <c:v>14</c:v>
                </c:pt>
                <c:pt idx="1596">
                  <c:v>20</c:v>
                </c:pt>
                <c:pt idx="1597">
                  <c:v>26</c:v>
                </c:pt>
                <c:pt idx="1598">
                  <c:v>13</c:v>
                </c:pt>
                <c:pt idx="1599">
                  <c:v>17</c:v>
                </c:pt>
                <c:pt idx="1600">
                  <c:v>17</c:v>
                </c:pt>
                <c:pt idx="1601">
                  <c:v>16</c:v>
                </c:pt>
                <c:pt idx="1602">
                  <c:v>12</c:v>
                </c:pt>
                <c:pt idx="1603">
                  <c:v>16</c:v>
                </c:pt>
                <c:pt idx="1604">
                  <c:v>24</c:v>
                </c:pt>
                <c:pt idx="1605">
                  <c:v>19</c:v>
                </c:pt>
                <c:pt idx="1606">
                  <c:v>18</c:v>
                </c:pt>
                <c:pt idx="1607">
                  <c:v>20</c:v>
                </c:pt>
                <c:pt idx="1608">
                  <c:v>19</c:v>
                </c:pt>
                <c:pt idx="1609">
                  <c:v>17</c:v>
                </c:pt>
                <c:pt idx="1610">
                  <c:v>18</c:v>
                </c:pt>
                <c:pt idx="1611">
                  <c:v>27</c:v>
                </c:pt>
                <c:pt idx="1612">
                  <c:v>18</c:v>
                </c:pt>
                <c:pt idx="1613">
                  <c:v>17</c:v>
                </c:pt>
                <c:pt idx="1614">
                  <c:v>19</c:v>
                </c:pt>
                <c:pt idx="1615">
                  <c:v>13</c:v>
                </c:pt>
                <c:pt idx="1616">
                  <c:v>17</c:v>
                </c:pt>
                <c:pt idx="1617">
                  <c:v>16</c:v>
                </c:pt>
                <c:pt idx="1618">
                  <c:v>18</c:v>
                </c:pt>
                <c:pt idx="1619">
                  <c:v>20</c:v>
                </c:pt>
                <c:pt idx="1620">
                  <c:v>19</c:v>
                </c:pt>
                <c:pt idx="1621">
                  <c:v>26</c:v>
                </c:pt>
                <c:pt idx="1622">
                  <c:v>23</c:v>
                </c:pt>
                <c:pt idx="1623">
                  <c:v>12</c:v>
                </c:pt>
                <c:pt idx="1624">
                  <c:v>19</c:v>
                </c:pt>
                <c:pt idx="1625">
                  <c:v>17</c:v>
                </c:pt>
                <c:pt idx="1626">
                  <c:v>16</c:v>
                </c:pt>
                <c:pt idx="1627">
                  <c:v>20</c:v>
                </c:pt>
                <c:pt idx="1628">
                  <c:v>13</c:v>
                </c:pt>
                <c:pt idx="1629">
                  <c:v>19</c:v>
                </c:pt>
                <c:pt idx="1630">
                  <c:v>20</c:v>
                </c:pt>
                <c:pt idx="1631">
                  <c:v>16</c:v>
                </c:pt>
                <c:pt idx="1632">
                  <c:v>16</c:v>
                </c:pt>
                <c:pt idx="1633">
                  <c:v>13</c:v>
                </c:pt>
                <c:pt idx="1634">
                  <c:v>14</c:v>
                </c:pt>
                <c:pt idx="1635">
                  <c:v>18</c:v>
                </c:pt>
                <c:pt idx="1636">
                  <c:v>19</c:v>
                </c:pt>
                <c:pt idx="1637">
                  <c:v>20</c:v>
                </c:pt>
                <c:pt idx="1638">
                  <c:v>20</c:v>
                </c:pt>
                <c:pt idx="1639">
                  <c:v>14</c:v>
                </c:pt>
                <c:pt idx="1640">
                  <c:v>16</c:v>
                </c:pt>
                <c:pt idx="1641">
                  <c:v>18</c:v>
                </c:pt>
                <c:pt idx="1642">
                  <c:v>7</c:v>
                </c:pt>
                <c:pt idx="1643">
                  <c:v>15</c:v>
                </c:pt>
                <c:pt idx="1644">
                  <c:v>20</c:v>
                </c:pt>
                <c:pt idx="1645">
                  <c:v>17</c:v>
                </c:pt>
                <c:pt idx="1646">
                  <c:v>17</c:v>
                </c:pt>
                <c:pt idx="1647">
                  <c:v>11</c:v>
                </c:pt>
                <c:pt idx="1648">
                  <c:v>24</c:v>
                </c:pt>
                <c:pt idx="1649">
                  <c:v>14</c:v>
                </c:pt>
                <c:pt idx="1650">
                  <c:v>20</c:v>
                </c:pt>
                <c:pt idx="1651">
                  <c:v>19</c:v>
                </c:pt>
                <c:pt idx="1652">
                  <c:v>12</c:v>
                </c:pt>
                <c:pt idx="1653">
                  <c:v>23</c:v>
                </c:pt>
                <c:pt idx="1654">
                  <c:v>16</c:v>
                </c:pt>
                <c:pt idx="1655">
                  <c:v>23</c:v>
                </c:pt>
                <c:pt idx="1656">
                  <c:v>13</c:v>
                </c:pt>
                <c:pt idx="1657">
                  <c:v>16</c:v>
                </c:pt>
                <c:pt idx="1658">
                  <c:v>15</c:v>
                </c:pt>
                <c:pt idx="1659">
                  <c:v>15</c:v>
                </c:pt>
                <c:pt idx="1660">
                  <c:v>14</c:v>
                </c:pt>
                <c:pt idx="1661">
                  <c:v>18</c:v>
                </c:pt>
                <c:pt idx="1662">
                  <c:v>9</c:v>
                </c:pt>
                <c:pt idx="1663">
                  <c:v>17</c:v>
                </c:pt>
                <c:pt idx="1664">
                  <c:v>17</c:v>
                </c:pt>
                <c:pt idx="1665">
                  <c:v>21</c:v>
                </c:pt>
                <c:pt idx="1666">
                  <c:v>13</c:v>
                </c:pt>
                <c:pt idx="1667">
                  <c:v>16</c:v>
                </c:pt>
                <c:pt idx="1668">
                  <c:v>28</c:v>
                </c:pt>
                <c:pt idx="1669">
                  <c:v>15</c:v>
                </c:pt>
                <c:pt idx="1670">
                  <c:v>25</c:v>
                </c:pt>
                <c:pt idx="1671">
                  <c:v>21</c:v>
                </c:pt>
                <c:pt idx="1672">
                  <c:v>14</c:v>
                </c:pt>
                <c:pt idx="1673">
                  <c:v>18</c:v>
                </c:pt>
                <c:pt idx="1674">
                  <c:v>16</c:v>
                </c:pt>
                <c:pt idx="1675">
                  <c:v>14</c:v>
                </c:pt>
                <c:pt idx="1676">
                  <c:v>17</c:v>
                </c:pt>
                <c:pt idx="1677">
                  <c:v>8</c:v>
                </c:pt>
                <c:pt idx="1678">
                  <c:v>19</c:v>
                </c:pt>
                <c:pt idx="1679">
                  <c:v>19</c:v>
                </c:pt>
                <c:pt idx="1680">
                  <c:v>13</c:v>
                </c:pt>
                <c:pt idx="1681">
                  <c:v>24</c:v>
                </c:pt>
                <c:pt idx="1682">
                  <c:v>20</c:v>
                </c:pt>
                <c:pt idx="1683">
                  <c:v>19</c:v>
                </c:pt>
                <c:pt idx="1684">
                  <c:v>13</c:v>
                </c:pt>
                <c:pt idx="1685">
                  <c:v>19</c:v>
                </c:pt>
                <c:pt idx="1686">
                  <c:v>17</c:v>
                </c:pt>
                <c:pt idx="1687">
                  <c:v>22</c:v>
                </c:pt>
                <c:pt idx="1688">
                  <c:v>12</c:v>
                </c:pt>
                <c:pt idx="1689">
                  <c:v>18</c:v>
                </c:pt>
                <c:pt idx="1690">
                  <c:v>12</c:v>
                </c:pt>
                <c:pt idx="1691">
                  <c:v>13</c:v>
                </c:pt>
                <c:pt idx="1692">
                  <c:v>20</c:v>
                </c:pt>
                <c:pt idx="1693">
                  <c:v>28</c:v>
                </c:pt>
                <c:pt idx="1694">
                  <c:v>22</c:v>
                </c:pt>
                <c:pt idx="1695">
                  <c:v>24</c:v>
                </c:pt>
                <c:pt idx="1696">
                  <c:v>21</c:v>
                </c:pt>
                <c:pt idx="1697">
                  <c:v>18</c:v>
                </c:pt>
                <c:pt idx="1698">
                  <c:v>21</c:v>
                </c:pt>
                <c:pt idx="1699">
                  <c:v>23</c:v>
                </c:pt>
                <c:pt idx="1700">
                  <c:v>17</c:v>
                </c:pt>
                <c:pt idx="1701">
                  <c:v>16</c:v>
                </c:pt>
                <c:pt idx="1702">
                  <c:v>17</c:v>
                </c:pt>
                <c:pt idx="1703">
                  <c:v>26</c:v>
                </c:pt>
                <c:pt idx="1704">
                  <c:v>27</c:v>
                </c:pt>
                <c:pt idx="1705">
                  <c:v>22</c:v>
                </c:pt>
                <c:pt idx="1706">
                  <c:v>22</c:v>
                </c:pt>
                <c:pt idx="1707">
                  <c:v>21</c:v>
                </c:pt>
                <c:pt idx="1708">
                  <c:v>21</c:v>
                </c:pt>
                <c:pt idx="1709">
                  <c:v>18</c:v>
                </c:pt>
                <c:pt idx="1710">
                  <c:v>18</c:v>
                </c:pt>
                <c:pt idx="1711">
                  <c:v>18</c:v>
                </c:pt>
                <c:pt idx="1712">
                  <c:v>20</c:v>
                </c:pt>
                <c:pt idx="1713">
                  <c:v>16</c:v>
                </c:pt>
                <c:pt idx="1714">
                  <c:v>24</c:v>
                </c:pt>
                <c:pt idx="1715">
                  <c:v>11</c:v>
                </c:pt>
                <c:pt idx="1716">
                  <c:v>24</c:v>
                </c:pt>
                <c:pt idx="1717">
                  <c:v>18</c:v>
                </c:pt>
                <c:pt idx="1718">
                  <c:v>21</c:v>
                </c:pt>
                <c:pt idx="1719">
                  <c:v>24</c:v>
                </c:pt>
                <c:pt idx="1720">
                  <c:v>22</c:v>
                </c:pt>
                <c:pt idx="1721">
                  <c:v>16</c:v>
                </c:pt>
                <c:pt idx="1722">
                  <c:v>17</c:v>
                </c:pt>
                <c:pt idx="1723">
                  <c:v>15</c:v>
                </c:pt>
                <c:pt idx="1724">
                  <c:v>17</c:v>
                </c:pt>
                <c:pt idx="1725">
                  <c:v>12</c:v>
                </c:pt>
                <c:pt idx="1726">
                  <c:v>15</c:v>
                </c:pt>
                <c:pt idx="1727">
                  <c:v>15</c:v>
                </c:pt>
                <c:pt idx="1728">
                  <c:v>13</c:v>
                </c:pt>
                <c:pt idx="1729">
                  <c:v>20</c:v>
                </c:pt>
                <c:pt idx="1730">
                  <c:v>19</c:v>
                </c:pt>
                <c:pt idx="1731">
                  <c:v>10</c:v>
                </c:pt>
                <c:pt idx="1732">
                  <c:v>23</c:v>
                </c:pt>
                <c:pt idx="1733">
                  <c:v>18</c:v>
                </c:pt>
                <c:pt idx="1734">
                  <c:v>15</c:v>
                </c:pt>
                <c:pt idx="1735">
                  <c:v>15</c:v>
                </c:pt>
                <c:pt idx="1736">
                  <c:v>14</c:v>
                </c:pt>
                <c:pt idx="1737">
                  <c:v>18</c:v>
                </c:pt>
                <c:pt idx="1738">
                  <c:v>23</c:v>
                </c:pt>
                <c:pt idx="1739">
                  <c:v>25</c:v>
                </c:pt>
                <c:pt idx="1740">
                  <c:v>19</c:v>
                </c:pt>
                <c:pt idx="1741">
                  <c:v>15</c:v>
                </c:pt>
                <c:pt idx="1742">
                  <c:v>14</c:v>
                </c:pt>
                <c:pt idx="1743">
                  <c:v>12</c:v>
                </c:pt>
                <c:pt idx="1744">
                  <c:v>16</c:v>
                </c:pt>
                <c:pt idx="1745">
                  <c:v>21</c:v>
                </c:pt>
                <c:pt idx="1746">
                  <c:v>18</c:v>
                </c:pt>
                <c:pt idx="1747">
                  <c:v>23</c:v>
                </c:pt>
                <c:pt idx="1748">
                  <c:v>17</c:v>
                </c:pt>
                <c:pt idx="1749">
                  <c:v>25</c:v>
                </c:pt>
                <c:pt idx="1750">
                  <c:v>21</c:v>
                </c:pt>
                <c:pt idx="1751">
                  <c:v>15</c:v>
                </c:pt>
                <c:pt idx="1752">
                  <c:v>16</c:v>
                </c:pt>
                <c:pt idx="1753">
                  <c:v>22</c:v>
                </c:pt>
                <c:pt idx="1754">
                  <c:v>20</c:v>
                </c:pt>
                <c:pt idx="1755">
                  <c:v>23</c:v>
                </c:pt>
                <c:pt idx="1756">
                  <c:v>16</c:v>
                </c:pt>
                <c:pt idx="1757">
                  <c:v>12</c:v>
                </c:pt>
                <c:pt idx="1758">
                  <c:v>11</c:v>
                </c:pt>
                <c:pt idx="1759">
                  <c:v>19</c:v>
                </c:pt>
                <c:pt idx="1760">
                  <c:v>17</c:v>
                </c:pt>
                <c:pt idx="1761">
                  <c:v>13</c:v>
                </c:pt>
                <c:pt idx="1762">
                  <c:v>17</c:v>
                </c:pt>
                <c:pt idx="1763">
                  <c:v>17</c:v>
                </c:pt>
                <c:pt idx="1764">
                  <c:v>16</c:v>
                </c:pt>
                <c:pt idx="1765">
                  <c:v>18</c:v>
                </c:pt>
                <c:pt idx="1766">
                  <c:v>18</c:v>
                </c:pt>
                <c:pt idx="1767">
                  <c:v>17</c:v>
                </c:pt>
                <c:pt idx="1768">
                  <c:v>25</c:v>
                </c:pt>
                <c:pt idx="1769">
                  <c:v>23</c:v>
                </c:pt>
                <c:pt idx="1770">
                  <c:v>17</c:v>
                </c:pt>
                <c:pt idx="1771">
                  <c:v>23</c:v>
                </c:pt>
                <c:pt idx="1772">
                  <c:v>18</c:v>
                </c:pt>
                <c:pt idx="1773">
                  <c:v>16</c:v>
                </c:pt>
                <c:pt idx="1774">
                  <c:v>16</c:v>
                </c:pt>
                <c:pt idx="1775">
                  <c:v>25</c:v>
                </c:pt>
                <c:pt idx="1776">
                  <c:v>22</c:v>
                </c:pt>
                <c:pt idx="1777">
                  <c:v>19</c:v>
                </c:pt>
                <c:pt idx="1778">
                  <c:v>19</c:v>
                </c:pt>
                <c:pt idx="1779">
                  <c:v>10</c:v>
                </c:pt>
                <c:pt idx="1780">
                  <c:v>16</c:v>
                </c:pt>
                <c:pt idx="1781">
                  <c:v>16</c:v>
                </c:pt>
                <c:pt idx="1782">
                  <c:v>20</c:v>
                </c:pt>
                <c:pt idx="1783">
                  <c:v>23</c:v>
                </c:pt>
                <c:pt idx="1784">
                  <c:v>15</c:v>
                </c:pt>
                <c:pt idx="1785">
                  <c:v>21</c:v>
                </c:pt>
                <c:pt idx="1786">
                  <c:v>20</c:v>
                </c:pt>
                <c:pt idx="1787">
                  <c:v>12</c:v>
                </c:pt>
                <c:pt idx="1788">
                  <c:v>18</c:v>
                </c:pt>
                <c:pt idx="1789">
                  <c:v>20</c:v>
                </c:pt>
                <c:pt idx="1790">
                  <c:v>16</c:v>
                </c:pt>
                <c:pt idx="1791">
                  <c:v>20</c:v>
                </c:pt>
                <c:pt idx="1792">
                  <c:v>20</c:v>
                </c:pt>
                <c:pt idx="1793">
                  <c:v>28</c:v>
                </c:pt>
                <c:pt idx="1794">
                  <c:v>16</c:v>
                </c:pt>
                <c:pt idx="1795">
                  <c:v>24</c:v>
                </c:pt>
                <c:pt idx="1796">
                  <c:v>26</c:v>
                </c:pt>
                <c:pt idx="1797">
                  <c:v>24</c:v>
                </c:pt>
                <c:pt idx="1798">
                  <c:v>21</c:v>
                </c:pt>
                <c:pt idx="1799">
                  <c:v>21</c:v>
                </c:pt>
                <c:pt idx="1800">
                  <c:v>20</c:v>
                </c:pt>
                <c:pt idx="1801">
                  <c:v>19</c:v>
                </c:pt>
                <c:pt idx="1802">
                  <c:v>24</c:v>
                </c:pt>
                <c:pt idx="1803">
                  <c:v>24</c:v>
                </c:pt>
                <c:pt idx="1804">
                  <c:v>14</c:v>
                </c:pt>
                <c:pt idx="1805">
                  <c:v>14</c:v>
                </c:pt>
                <c:pt idx="1806">
                  <c:v>25</c:v>
                </c:pt>
                <c:pt idx="1807">
                  <c:v>24</c:v>
                </c:pt>
                <c:pt idx="1808">
                  <c:v>13</c:v>
                </c:pt>
                <c:pt idx="1809">
                  <c:v>20</c:v>
                </c:pt>
                <c:pt idx="1810">
                  <c:v>25</c:v>
                </c:pt>
                <c:pt idx="1811">
                  <c:v>20</c:v>
                </c:pt>
                <c:pt idx="1812">
                  <c:v>17</c:v>
                </c:pt>
                <c:pt idx="1813">
                  <c:v>27</c:v>
                </c:pt>
                <c:pt idx="1814">
                  <c:v>21</c:v>
                </c:pt>
                <c:pt idx="1815">
                  <c:v>19</c:v>
                </c:pt>
                <c:pt idx="1816">
                  <c:v>9</c:v>
                </c:pt>
                <c:pt idx="1817">
                  <c:v>15</c:v>
                </c:pt>
                <c:pt idx="1818">
                  <c:v>14</c:v>
                </c:pt>
                <c:pt idx="1819">
                  <c:v>19</c:v>
                </c:pt>
                <c:pt idx="1820">
                  <c:v>18</c:v>
                </c:pt>
                <c:pt idx="1821">
                  <c:v>24</c:v>
                </c:pt>
                <c:pt idx="1822">
                  <c:v>19</c:v>
                </c:pt>
                <c:pt idx="1823">
                  <c:v>22</c:v>
                </c:pt>
                <c:pt idx="1824">
                  <c:v>17</c:v>
                </c:pt>
                <c:pt idx="1825">
                  <c:v>12</c:v>
                </c:pt>
                <c:pt idx="1826">
                  <c:v>15</c:v>
                </c:pt>
                <c:pt idx="1827">
                  <c:v>12</c:v>
                </c:pt>
                <c:pt idx="1828">
                  <c:v>16</c:v>
                </c:pt>
                <c:pt idx="1829">
                  <c:v>14</c:v>
                </c:pt>
                <c:pt idx="1830">
                  <c:v>18</c:v>
                </c:pt>
                <c:pt idx="1831">
                  <c:v>16</c:v>
                </c:pt>
                <c:pt idx="1832">
                  <c:v>11</c:v>
                </c:pt>
                <c:pt idx="1833">
                  <c:v>15</c:v>
                </c:pt>
                <c:pt idx="1834">
                  <c:v>26</c:v>
                </c:pt>
                <c:pt idx="1835">
                  <c:v>18</c:v>
                </c:pt>
                <c:pt idx="1836">
                  <c:v>17</c:v>
                </c:pt>
                <c:pt idx="1837">
                  <c:v>18</c:v>
                </c:pt>
                <c:pt idx="1838">
                  <c:v>23</c:v>
                </c:pt>
                <c:pt idx="1839">
                  <c:v>16</c:v>
                </c:pt>
                <c:pt idx="1840">
                  <c:v>20</c:v>
                </c:pt>
                <c:pt idx="1841">
                  <c:v>24</c:v>
                </c:pt>
                <c:pt idx="1842">
                  <c:v>20</c:v>
                </c:pt>
                <c:pt idx="1843">
                  <c:v>13</c:v>
                </c:pt>
                <c:pt idx="1844">
                  <c:v>28</c:v>
                </c:pt>
                <c:pt idx="1845">
                  <c:v>11</c:v>
                </c:pt>
                <c:pt idx="1846">
                  <c:v>16</c:v>
                </c:pt>
                <c:pt idx="1847">
                  <c:v>18</c:v>
                </c:pt>
                <c:pt idx="1848">
                  <c:v>16</c:v>
                </c:pt>
                <c:pt idx="1849">
                  <c:v>12</c:v>
                </c:pt>
                <c:pt idx="1850">
                  <c:v>17</c:v>
                </c:pt>
                <c:pt idx="1851">
                  <c:v>22</c:v>
                </c:pt>
                <c:pt idx="1852">
                  <c:v>9</c:v>
                </c:pt>
                <c:pt idx="1853">
                  <c:v>12</c:v>
                </c:pt>
                <c:pt idx="1854">
                  <c:v>25</c:v>
                </c:pt>
                <c:pt idx="1855">
                  <c:v>22</c:v>
                </c:pt>
                <c:pt idx="1856">
                  <c:v>17</c:v>
                </c:pt>
                <c:pt idx="1857">
                  <c:v>16</c:v>
                </c:pt>
                <c:pt idx="1858">
                  <c:v>20</c:v>
                </c:pt>
                <c:pt idx="1859">
                  <c:v>14</c:v>
                </c:pt>
                <c:pt idx="1860">
                  <c:v>11</c:v>
                </c:pt>
                <c:pt idx="1861">
                  <c:v>16</c:v>
                </c:pt>
                <c:pt idx="1862">
                  <c:v>13</c:v>
                </c:pt>
                <c:pt idx="1863">
                  <c:v>15</c:v>
                </c:pt>
                <c:pt idx="1864">
                  <c:v>20</c:v>
                </c:pt>
                <c:pt idx="1865">
                  <c:v>16</c:v>
                </c:pt>
                <c:pt idx="1866">
                  <c:v>21</c:v>
                </c:pt>
                <c:pt idx="1867">
                  <c:v>16</c:v>
                </c:pt>
                <c:pt idx="1868">
                  <c:v>22</c:v>
                </c:pt>
                <c:pt idx="1869">
                  <c:v>16</c:v>
                </c:pt>
                <c:pt idx="1870">
                  <c:v>22</c:v>
                </c:pt>
                <c:pt idx="1871">
                  <c:v>24</c:v>
                </c:pt>
                <c:pt idx="1872">
                  <c:v>21</c:v>
                </c:pt>
                <c:pt idx="1873">
                  <c:v>15</c:v>
                </c:pt>
                <c:pt idx="1874">
                  <c:v>20</c:v>
                </c:pt>
                <c:pt idx="1875">
                  <c:v>22</c:v>
                </c:pt>
                <c:pt idx="1876">
                  <c:v>15</c:v>
                </c:pt>
                <c:pt idx="1877">
                  <c:v>13</c:v>
                </c:pt>
                <c:pt idx="1878">
                  <c:v>18</c:v>
                </c:pt>
                <c:pt idx="1879">
                  <c:v>15</c:v>
                </c:pt>
                <c:pt idx="1880">
                  <c:v>19</c:v>
                </c:pt>
                <c:pt idx="1881">
                  <c:v>14</c:v>
                </c:pt>
                <c:pt idx="1882">
                  <c:v>10</c:v>
                </c:pt>
                <c:pt idx="1883">
                  <c:v>19</c:v>
                </c:pt>
                <c:pt idx="1884">
                  <c:v>19</c:v>
                </c:pt>
                <c:pt idx="1885">
                  <c:v>14</c:v>
                </c:pt>
                <c:pt idx="1886">
                  <c:v>19</c:v>
                </c:pt>
                <c:pt idx="1887">
                  <c:v>18</c:v>
                </c:pt>
                <c:pt idx="1888">
                  <c:v>22</c:v>
                </c:pt>
                <c:pt idx="1889">
                  <c:v>16</c:v>
                </c:pt>
                <c:pt idx="1890">
                  <c:v>19</c:v>
                </c:pt>
                <c:pt idx="1891">
                  <c:v>14</c:v>
                </c:pt>
                <c:pt idx="1892">
                  <c:v>13</c:v>
                </c:pt>
                <c:pt idx="1893">
                  <c:v>13</c:v>
                </c:pt>
                <c:pt idx="1894">
                  <c:v>19</c:v>
                </c:pt>
                <c:pt idx="1895">
                  <c:v>20</c:v>
                </c:pt>
                <c:pt idx="1896">
                  <c:v>15</c:v>
                </c:pt>
                <c:pt idx="1897">
                  <c:v>26</c:v>
                </c:pt>
                <c:pt idx="1898">
                  <c:v>14</c:v>
                </c:pt>
                <c:pt idx="1899">
                  <c:v>20</c:v>
                </c:pt>
                <c:pt idx="1900">
                  <c:v>17</c:v>
                </c:pt>
                <c:pt idx="1901">
                  <c:v>15</c:v>
                </c:pt>
                <c:pt idx="1902">
                  <c:v>12</c:v>
                </c:pt>
                <c:pt idx="1903">
                  <c:v>14</c:v>
                </c:pt>
                <c:pt idx="1904">
                  <c:v>12</c:v>
                </c:pt>
                <c:pt idx="1905">
                  <c:v>16</c:v>
                </c:pt>
                <c:pt idx="1906">
                  <c:v>15</c:v>
                </c:pt>
                <c:pt idx="1907">
                  <c:v>21</c:v>
                </c:pt>
                <c:pt idx="1908">
                  <c:v>8</c:v>
                </c:pt>
                <c:pt idx="1909">
                  <c:v>13</c:v>
                </c:pt>
                <c:pt idx="1910">
                  <c:v>22</c:v>
                </c:pt>
                <c:pt idx="1911">
                  <c:v>18</c:v>
                </c:pt>
                <c:pt idx="1912">
                  <c:v>19</c:v>
                </c:pt>
                <c:pt idx="1913">
                  <c:v>20</c:v>
                </c:pt>
                <c:pt idx="1914">
                  <c:v>13</c:v>
                </c:pt>
                <c:pt idx="1915">
                  <c:v>20</c:v>
                </c:pt>
                <c:pt idx="1916">
                  <c:v>20</c:v>
                </c:pt>
                <c:pt idx="1917">
                  <c:v>14</c:v>
                </c:pt>
                <c:pt idx="1918">
                  <c:v>21</c:v>
                </c:pt>
                <c:pt idx="1919">
                  <c:v>12</c:v>
                </c:pt>
                <c:pt idx="1920">
                  <c:v>22</c:v>
                </c:pt>
                <c:pt idx="1921">
                  <c:v>17</c:v>
                </c:pt>
                <c:pt idx="1922">
                  <c:v>9</c:v>
                </c:pt>
                <c:pt idx="1923">
                  <c:v>21</c:v>
                </c:pt>
                <c:pt idx="1924">
                  <c:v>19</c:v>
                </c:pt>
                <c:pt idx="1925">
                  <c:v>13</c:v>
                </c:pt>
                <c:pt idx="1926">
                  <c:v>8</c:v>
                </c:pt>
                <c:pt idx="1927">
                  <c:v>12</c:v>
                </c:pt>
                <c:pt idx="1928">
                  <c:v>23</c:v>
                </c:pt>
                <c:pt idx="1929">
                  <c:v>25</c:v>
                </c:pt>
                <c:pt idx="1930">
                  <c:v>14</c:v>
                </c:pt>
                <c:pt idx="1931">
                  <c:v>20</c:v>
                </c:pt>
                <c:pt idx="1932">
                  <c:v>16</c:v>
                </c:pt>
                <c:pt idx="1933">
                  <c:v>7</c:v>
                </c:pt>
                <c:pt idx="1934">
                  <c:v>21</c:v>
                </c:pt>
                <c:pt idx="1935">
                  <c:v>19</c:v>
                </c:pt>
                <c:pt idx="1936">
                  <c:v>15</c:v>
                </c:pt>
                <c:pt idx="1937">
                  <c:v>18</c:v>
                </c:pt>
                <c:pt idx="1938">
                  <c:v>24</c:v>
                </c:pt>
                <c:pt idx="1939">
                  <c:v>15</c:v>
                </c:pt>
                <c:pt idx="1940">
                  <c:v>27</c:v>
                </c:pt>
                <c:pt idx="1941">
                  <c:v>24</c:v>
                </c:pt>
                <c:pt idx="1942">
                  <c:v>11</c:v>
                </c:pt>
                <c:pt idx="1943">
                  <c:v>23</c:v>
                </c:pt>
                <c:pt idx="1944">
                  <c:v>16</c:v>
                </c:pt>
                <c:pt idx="1945">
                  <c:v>13</c:v>
                </c:pt>
                <c:pt idx="1946">
                  <c:v>22</c:v>
                </c:pt>
                <c:pt idx="1947">
                  <c:v>24</c:v>
                </c:pt>
                <c:pt idx="1948">
                  <c:v>14</c:v>
                </c:pt>
                <c:pt idx="1949">
                  <c:v>12</c:v>
                </c:pt>
                <c:pt idx="1950">
                  <c:v>13</c:v>
                </c:pt>
                <c:pt idx="1951">
                  <c:v>26</c:v>
                </c:pt>
                <c:pt idx="1952">
                  <c:v>16</c:v>
                </c:pt>
                <c:pt idx="1953">
                  <c:v>18</c:v>
                </c:pt>
                <c:pt idx="1954">
                  <c:v>15</c:v>
                </c:pt>
                <c:pt idx="1955">
                  <c:v>20</c:v>
                </c:pt>
                <c:pt idx="1956">
                  <c:v>14</c:v>
                </c:pt>
                <c:pt idx="1957">
                  <c:v>17</c:v>
                </c:pt>
                <c:pt idx="1958">
                  <c:v>19</c:v>
                </c:pt>
                <c:pt idx="1959">
                  <c:v>21</c:v>
                </c:pt>
                <c:pt idx="1960">
                  <c:v>15</c:v>
                </c:pt>
                <c:pt idx="1961">
                  <c:v>11</c:v>
                </c:pt>
                <c:pt idx="1962">
                  <c:v>24</c:v>
                </c:pt>
                <c:pt idx="1963">
                  <c:v>21</c:v>
                </c:pt>
                <c:pt idx="1964">
                  <c:v>17</c:v>
                </c:pt>
                <c:pt idx="1965">
                  <c:v>15</c:v>
                </c:pt>
                <c:pt idx="1966">
                  <c:v>15</c:v>
                </c:pt>
                <c:pt idx="1967">
                  <c:v>15</c:v>
                </c:pt>
                <c:pt idx="1968">
                  <c:v>13</c:v>
                </c:pt>
                <c:pt idx="1969">
                  <c:v>18</c:v>
                </c:pt>
                <c:pt idx="1970">
                  <c:v>8</c:v>
                </c:pt>
                <c:pt idx="1971">
                  <c:v>21</c:v>
                </c:pt>
                <c:pt idx="1972">
                  <c:v>16</c:v>
                </c:pt>
                <c:pt idx="1973">
                  <c:v>21</c:v>
                </c:pt>
                <c:pt idx="1974">
                  <c:v>22</c:v>
                </c:pt>
                <c:pt idx="1975">
                  <c:v>8</c:v>
                </c:pt>
                <c:pt idx="1976">
                  <c:v>13</c:v>
                </c:pt>
                <c:pt idx="1977">
                  <c:v>21</c:v>
                </c:pt>
                <c:pt idx="1978">
                  <c:v>15</c:v>
                </c:pt>
                <c:pt idx="1979">
                  <c:v>20</c:v>
                </c:pt>
                <c:pt idx="1980">
                  <c:v>12</c:v>
                </c:pt>
                <c:pt idx="1981">
                  <c:v>22</c:v>
                </c:pt>
                <c:pt idx="1982">
                  <c:v>9</c:v>
                </c:pt>
                <c:pt idx="1983">
                  <c:v>14</c:v>
                </c:pt>
                <c:pt idx="1984">
                  <c:v>10</c:v>
                </c:pt>
                <c:pt idx="1985">
                  <c:v>10</c:v>
                </c:pt>
                <c:pt idx="1986">
                  <c:v>22</c:v>
                </c:pt>
                <c:pt idx="1987">
                  <c:v>17</c:v>
                </c:pt>
                <c:pt idx="1988">
                  <c:v>18</c:v>
                </c:pt>
                <c:pt idx="1989">
                  <c:v>22</c:v>
                </c:pt>
                <c:pt idx="1990">
                  <c:v>16</c:v>
                </c:pt>
                <c:pt idx="1991">
                  <c:v>17</c:v>
                </c:pt>
                <c:pt idx="1992">
                  <c:v>15</c:v>
                </c:pt>
                <c:pt idx="1993">
                  <c:v>13</c:v>
                </c:pt>
                <c:pt idx="1994">
                  <c:v>16</c:v>
                </c:pt>
                <c:pt idx="1995">
                  <c:v>18</c:v>
                </c:pt>
                <c:pt idx="1996">
                  <c:v>10</c:v>
                </c:pt>
                <c:pt idx="1997">
                  <c:v>27</c:v>
                </c:pt>
                <c:pt idx="1998">
                  <c:v>20</c:v>
                </c:pt>
                <c:pt idx="1999">
                  <c:v>17</c:v>
                </c:pt>
                <c:pt idx="2000">
                  <c:v>20</c:v>
                </c:pt>
                <c:pt idx="2001">
                  <c:v>26</c:v>
                </c:pt>
                <c:pt idx="2002">
                  <c:v>23</c:v>
                </c:pt>
                <c:pt idx="2003">
                  <c:v>26</c:v>
                </c:pt>
                <c:pt idx="2004">
                  <c:v>17</c:v>
                </c:pt>
                <c:pt idx="2005">
                  <c:v>8</c:v>
                </c:pt>
                <c:pt idx="2006">
                  <c:v>16</c:v>
                </c:pt>
                <c:pt idx="2007">
                  <c:v>19</c:v>
                </c:pt>
                <c:pt idx="2008">
                  <c:v>22</c:v>
                </c:pt>
                <c:pt idx="2009">
                  <c:v>17</c:v>
                </c:pt>
                <c:pt idx="2010">
                  <c:v>23</c:v>
                </c:pt>
                <c:pt idx="2011">
                  <c:v>16</c:v>
                </c:pt>
                <c:pt idx="2012">
                  <c:v>15</c:v>
                </c:pt>
                <c:pt idx="2013">
                  <c:v>16</c:v>
                </c:pt>
                <c:pt idx="2014">
                  <c:v>13</c:v>
                </c:pt>
                <c:pt idx="2015">
                  <c:v>13</c:v>
                </c:pt>
                <c:pt idx="2016">
                  <c:v>16</c:v>
                </c:pt>
                <c:pt idx="2017">
                  <c:v>15</c:v>
                </c:pt>
                <c:pt idx="2018">
                  <c:v>20</c:v>
                </c:pt>
                <c:pt idx="2019">
                  <c:v>18</c:v>
                </c:pt>
                <c:pt idx="2020">
                  <c:v>7</c:v>
                </c:pt>
                <c:pt idx="2021">
                  <c:v>15</c:v>
                </c:pt>
                <c:pt idx="2022">
                  <c:v>14</c:v>
                </c:pt>
                <c:pt idx="2023">
                  <c:v>17</c:v>
                </c:pt>
                <c:pt idx="2024">
                  <c:v>13</c:v>
                </c:pt>
                <c:pt idx="2025">
                  <c:v>15</c:v>
                </c:pt>
                <c:pt idx="2026">
                  <c:v>14</c:v>
                </c:pt>
                <c:pt idx="2027">
                  <c:v>15</c:v>
                </c:pt>
                <c:pt idx="2028">
                  <c:v>17</c:v>
                </c:pt>
                <c:pt idx="2029">
                  <c:v>18</c:v>
                </c:pt>
                <c:pt idx="2030">
                  <c:v>7</c:v>
                </c:pt>
                <c:pt idx="2031">
                  <c:v>19</c:v>
                </c:pt>
                <c:pt idx="2032">
                  <c:v>18</c:v>
                </c:pt>
                <c:pt idx="2033">
                  <c:v>15</c:v>
                </c:pt>
                <c:pt idx="2034">
                  <c:v>13</c:v>
                </c:pt>
                <c:pt idx="2035">
                  <c:v>12</c:v>
                </c:pt>
                <c:pt idx="2036">
                  <c:v>7</c:v>
                </c:pt>
                <c:pt idx="2037">
                  <c:v>17</c:v>
                </c:pt>
                <c:pt idx="2038">
                  <c:v>13</c:v>
                </c:pt>
                <c:pt idx="2039">
                  <c:v>11</c:v>
                </c:pt>
                <c:pt idx="2040">
                  <c:v>17</c:v>
                </c:pt>
                <c:pt idx="2041">
                  <c:v>10</c:v>
                </c:pt>
                <c:pt idx="2042">
                  <c:v>17</c:v>
                </c:pt>
                <c:pt idx="2043">
                  <c:v>16</c:v>
                </c:pt>
                <c:pt idx="2044">
                  <c:v>15</c:v>
                </c:pt>
                <c:pt idx="2045">
                  <c:v>14</c:v>
                </c:pt>
                <c:pt idx="2046">
                  <c:v>10</c:v>
                </c:pt>
                <c:pt idx="2047">
                  <c:v>22</c:v>
                </c:pt>
                <c:pt idx="2048">
                  <c:v>15</c:v>
                </c:pt>
                <c:pt idx="2049">
                  <c:v>15</c:v>
                </c:pt>
                <c:pt idx="2050">
                  <c:v>14</c:v>
                </c:pt>
                <c:pt idx="2051">
                  <c:v>17</c:v>
                </c:pt>
                <c:pt idx="2052">
                  <c:v>12</c:v>
                </c:pt>
                <c:pt idx="2053">
                  <c:v>17</c:v>
                </c:pt>
                <c:pt idx="2054">
                  <c:v>19</c:v>
                </c:pt>
                <c:pt idx="2055">
                  <c:v>9</c:v>
                </c:pt>
                <c:pt idx="2056">
                  <c:v>9</c:v>
                </c:pt>
                <c:pt idx="2057">
                  <c:v>9</c:v>
                </c:pt>
                <c:pt idx="2058">
                  <c:v>9</c:v>
                </c:pt>
                <c:pt idx="2059">
                  <c:v>6</c:v>
                </c:pt>
                <c:pt idx="2060">
                  <c:v>15</c:v>
                </c:pt>
                <c:pt idx="2061">
                  <c:v>13</c:v>
                </c:pt>
                <c:pt idx="2062">
                  <c:v>10</c:v>
                </c:pt>
                <c:pt idx="2063">
                  <c:v>15</c:v>
                </c:pt>
                <c:pt idx="2064">
                  <c:v>14</c:v>
                </c:pt>
                <c:pt idx="2065">
                  <c:v>12</c:v>
                </c:pt>
                <c:pt idx="2066">
                  <c:v>14</c:v>
                </c:pt>
                <c:pt idx="2067">
                  <c:v>15</c:v>
                </c:pt>
                <c:pt idx="2068">
                  <c:v>10</c:v>
                </c:pt>
                <c:pt idx="2069">
                  <c:v>13</c:v>
                </c:pt>
                <c:pt idx="2070">
                  <c:v>10</c:v>
                </c:pt>
                <c:pt idx="2071">
                  <c:v>13</c:v>
                </c:pt>
                <c:pt idx="2072">
                  <c:v>9</c:v>
                </c:pt>
                <c:pt idx="2073">
                  <c:v>10</c:v>
                </c:pt>
                <c:pt idx="2074">
                  <c:v>12</c:v>
                </c:pt>
                <c:pt idx="2075">
                  <c:v>10</c:v>
                </c:pt>
                <c:pt idx="2076">
                  <c:v>5</c:v>
                </c:pt>
                <c:pt idx="2077">
                  <c:v>19</c:v>
                </c:pt>
                <c:pt idx="2078">
                  <c:v>12</c:v>
                </c:pt>
                <c:pt idx="2079">
                  <c:v>14</c:v>
                </c:pt>
                <c:pt idx="2080">
                  <c:v>14</c:v>
                </c:pt>
                <c:pt idx="2081">
                  <c:v>11</c:v>
                </c:pt>
                <c:pt idx="2082">
                  <c:v>13</c:v>
                </c:pt>
                <c:pt idx="2083">
                  <c:v>9</c:v>
                </c:pt>
                <c:pt idx="2084">
                  <c:v>8</c:v>
                </c:pt>
                <c:pt idx="2085">
                  <c:v>7</c:v>
                </c:pt>
                <c:pt idx="2086">
                  <c:v>16</c:v>
                </c:pt>
                <c:pt idx="2087">
                  <c:v>12</c:v>
                </c:pt>
                <c:pt idx="2088">
                  <c:v>13</c:v>
                </c:pt>
                <c:pt idx="2089">
                  <c:v>17</c:v>
                </c:pt>
                <c:pt idx="2090">
                  <c:v>11</c:v>
                </c:pt>
                <c:pt idx="2091">
                  <c:v>20</c:v>
                </c:pt>
                <c:pt idx="2092">
                  <c:v>16</c:v>
                </c:pt>
                <c:pt idx="2093">
                  <c:v>9</c:v>
                </c:pt>
                <c:pt idx="2094">
                  <c:v>19</c:v>
                </c:pt>
                <c:pt idx="2095">
                  <c:v>7</c:v>
                </c:pt>
                <c:pt idx="2096">
                  <c:v>17</c:v>
                </c:pt>
                <c:pt idx="2097">
                  <c:v>12</c:v>
                </c:pt>
                <c:pt idx="2098">
                  <c:v>15</c:v>
                </c:pt>
                <c:pt idx="2099">
                  <c:v>14</c:v>
                </c:pt>
                <c:pt idx="2100">
                  <c:v>11</c:v>
                </c:pt>
                <c:pt idx="2101">
                  <c:v>12</c:v>
                </c:pt>
                <c:pt idx="2102">
                  <c:v>11</c:v>
                </c:pt>
                <c:pt idx="2103">
                  <c:v>19</c:v>
                </c:pt>
                <c:pt idx="2104">
                  <c:v>21</c:v>
                </c:pt>
                <c:pt idx="2105">
                  <c:v>10</c:v>
                </c:pt>
                <c:pt idx="2106">
                  <c:v>17</c:v>
                </c:pt>
                <c:pt idx="2107">
                  <c:v>11</c:v>
                </c:pt>
                <c:pt idx="2108">
                  <c:v>5</c:v>
                </c:pt>
                <c:pt idx="2109">
                  <c:v>15</c:v>
                </c:pt>
                <c:pt idx="2110">
                  <c:v>11</c:v>
                </c:pt>
                <c:pt idx="2111">
                  <c:v>15</c:v>
                </c:pt>
                <c:pt idx="2112">
                  <c:v>9</c:v>
                </c:pt>
                <c:pt idx="2113">
                  <c:v>9</c:v>
                </c:pt>
                <c:pt idx="2114">
                  <c:v>10</c:v>
                </c:pt>
                <c:pt idx="2115">
                  <c:v>20</c:v>
                </c:pt>
                <c:pt idx="2116">
                  <c:v>8</c:v>
                </c:pt>
                <c:pt idx="2117">
                  <c:v>12</c:v>
                </c:pt>
                <c:pt idx="2118">
                  <c:v>14</c:v>
                </c:pt>
                <c:pt idx="2119">
                  <c:v>12</c:v>
                </c:pt>
                <c:pt idx="2120">
                  <c:v>12</c:v>
                </c:pt>
                <c:pt idx="2121">
                  <c:v>8</c:v>
                </c:pt>
                <c:pt idx="2122">
                  <c:v>15</c:v>
                </c:pt>
                <c:pt idx="2123">
                  <c:v>17</c:v>
                </c:pt>
                <c:pt idx="2124">
                  <c:v>16</c:v>
                </c:pt>
                <c:pt idx="2125">
                  <c:v>20</c:v>
                </c:pt>
                <c:pt idx="2126">
                  <c:v>9</c:v>
                </c:pt>
                <c:pt idx="2127">
                  <c:v>14</c:v>
                </c:pt>
                <c:pt idx="2128">
                  <c:v>4</c:v>
                </c:pt>
                <c:pt idx="2129">
                  <c:v>8</c:v>
                </c:pt>
                <c:pt idx="2130">
                  <c:v>17</c:v>
                </c:pt>
                <c:pt idx="2131">
                  <c:v>15</c:v>
                </c:pt>
                <c:pt idx="2132">
                  <c:v>13</c:v>
                </c:pt>
                <c:pt idx="2133">
                  <c:v>13</c:v>
                </c:pt>
                <c:pt idx="2134">
                  <c:v>4</c:v>
                </c:pt>
                <c:pt idx="2135">
                  <c:v>5</c:v>
                </c:pt>
                <c:pt idx="2136">
                  <c:v>9</c:v>
                </c:pt>
                <c:pt idx="2137">
                  <c:v>12</c:v>
                </c:pt>
                <c:pt idx="2138">
                  <c:v>20</c:v>
                </c:pt>
                <c:pt idx="2139">
                  <c:v>16</c:v>
                </c:pt>
                <c:pt idx="2140">
                  <c:v>6</c:v>
                </c:pt>
                <c:pt idx="2141">
                  <c:v>10</c:v>
                </c:pt>
                <c:pt idx="2142">
                  <c:v>14</c:v>
                </c:pt>
                <c:pt idx="2143">
                  <c:v>17</c:v>
                </c:pt>
                <c:pt idx="2144">
                  <c:v>13</c:v>
                </c:pt>
                <c:pt idx="2145">
                  <c:v>4</c:v>
                </c:pt>
                <c:pt idx="2146">
                  <c:v>13</c:v>
                </c:pt>
                <c:pt idx="2147">
                  <c:v>12</c:v>
                </c:pt>
                <c:pt idx="2148">
                  <c:v>6</c:v>
                </c:pt>
                <c:pt idx="2149">
                  <c:v>15</c:v>
                </c:pt>
                <c:pt idx="2150">
                  <c:v>12</c:v>
                </c:pt>
                <c:pt idx="2151">
                  <c:v>12</c:v>
                </c:pt>
                <c:pt idx="2152">
                  <c:v>14</c:v>
                </c:pt>
                <c:pt idx="2153">
                  <c:v>14</c:v>
                </c:pt>
                <c:pt idx="2154">
                  <c:v>14</c:v>
                </c:pt>
                <c:pt idx="2155">
                  <c:v>15</c:v>
                </c:pt>
                <c:pt idx="2156">
                  <c:v>10</c:v>
                </c:pt>
                <c:pt idx="2157">
                  <c:v>10</c:v>
                </c:pt>
                <c:pt idx="2158">
                  <c:v>13</c:v>
                </c:pt>
                <c:pt idx="2159">
                  <c:v>9</c:v>
                </c:pt>
                <c:pt idx="2160">
                  <c:v>11</c:v>
                </c:pt>
                <c:pt idx="2161">
                  <c:v>11</c:v>
                </c:pt>
                <c:pt idx="2162">
                  <c:v>15</c:v>
                </c:pt>
                <c:pt idx="2163">
                  <c:v>9</c:v>
                </c:pt>
                <c:pt idx="2164">
                  <c:v>13</c:v>
                </c:pt>
                <c:pt idx="2165">
                  <c:v>9</c:v>
                </c:pt>
                <c:pt idx="2166">
                  <c:v>21</c:v>
                </c:pt>
                <c:pt idx="2167">
                  <c:v>10</c:v>
                </c:pt>
                <c:pt idx="2168">
                  <c:v>13</c:v>
                </c:pt>
                <c:pt idx="2169">
                  <c:v>11</c:v>
                </c:pt>
                <c:pt idx="2170">
                  <c:v>6</c:v>
                </c:pt>
                <c:pt idx="2171">
                  <c:v>15</c:v>
                </c:pt>
                <c:pt idx="2172">
                  <c:v>16</c:v>
                </c:pt>
                <c:pt idx="2173">
                  <c:v>11</c:v>
                </c:pt>
                <c:pt idx="2174">
                  <c:v>13</c:v>
                </c:pt>
                <c:pt idx="2175">
                  <c:v>12</c:v>
                </c:pt>
                <c:pt idx="2176">
                  <c:v>10</c:v>
                </c:pt>
                <c:pt idx="2177">
                  <c:v>11</c:v>
                </c:pt>
                <c:pt idx="2178">
                  <c:v>9</c:v>
                </c:pt>
                <c:pt idx="2179">
                  <c:v>13</c:v>
                </c:pt>
                <c:pt idx="2180">
                  <c:v>11</c:v>
                </c:pt>
                <c:pt idx="2181">
                  <c:v>12</c:v>
                </c:pt>
                <c:pt idx="2182">
                  <c:v>13</c:v>
                </c:pt>
                <c:pt idx="2183">
                  <c:v>10</c:v>
                </c:pt>
                <c:pt idx="2184">
                  <c:v>12</c:v>
                </c:pt>
                <c:pt idx="2185">
                  <c:v>9</c:v>
                </c:pt>
                <c:pt idx="2186">
                  <c:v>15</c:v>
                </c:pt>
                <c:pt idx="2187">
                  <c:v>9</c:v>
                </c:pt>
                <c:pt idx="2188">
                  <c:v>10</c:v>
                </c:pt>
                <c:pt idx="2189">
                  <c:v>10</c:v>
                </c:pt>
                <c:pt idx="2190">
                  <c:v>13</c:v>
                </c:pt>
                <c:pt idx="2191">
                  <c:v>15</c:v>
                </c:pt>
                <c:pt idx="2192">
                  <c:v>16</c:v>
                </c:pt>
                <c:pt idx="2193">
                  <c:v>15</c:v>
                </c:pt>
                <c:pt idx="2194">
                  <c:v>13</c:v>
                </c:pt>
                <c:pt idx="2195">
                  <c:v>12</c:v>
                </c:pt>
                <c:pt idx="2196">
                  <c:v>8</c:v>
                </c:pt>
                <c:pt idx="2197">
                  <c:v>16</c:v>
                </c:pt>
                <c:pt idx="2198">
                  <c:v>7</c:v>
                </c:pt>
                <c:pt idx="2199">
                  <c:v>8</c:v>
                </c:pt>
                <c:pt idx="2200">
                  <c:v>6</c:v>
                </c:pt>
                <c:pt idx="2201">
                  <c:v>18</c:v>
                </c:pt>
                <c:pt idx="2202">
                  <c:v>10</c:v>
                </c:pt>
                <c:pt idx="2203">
                  <c:v>9</c:v>
                </c:pt>
                <c:pt idx="2204">
                  <c:v>15</c:v>
                </c:pt>
                <c:pt idx="2205">
                  <c:v>10</c:v>
                </c:pt>
                <c:pt idx="2206">
                  <c:v>9</c:v>
                </c:pt>
                <c:pt idx="2207">
                  <c:v>6</c:v>
                </c:pt>
                <c:pt idx="2208">
                  <c:v>16</c:v>
                </c:pt>
                <c:pt idx="2209">
                  <c:v>15</c:v>
                </c:pt>
                <c:pt idx="2210">
                  <c:v>13</c:v>
                </c:pt>
                <c:pt idx="2211">
                  <c:v>13</c:v>
                </c:pt>
                <c:pt idx="2212">
                  <c:v>15</c:v>
                </c:pt>
                <c:pt idx="2213">
                  <c:v>7</c:v>
                </c:pt>
                <c:pt idx="2214">
                  <c:v>8</c:v>
                </c:pt>
                <c:pt idx="2215">
                  <c:v>15</c:v>
                </c:pt>
                <c:pt idx="2216">
                  <c:v>3</c:v>
                </c:pt>
                <c:pt idx="2217">
                  <c:v>18</c:v>
                </c:pt>
                <c:pt idx="2218">
                  <c:v>10</c:v>
                </c:pt>
                <c:pt idx="2219">
                  <c:v>9</c:v>
                </c:pt>
                <c:pt idx="2220">
                  <c:v>8</c:v>
                </c:pt>
                <c:pt idx="2221">
                  <c:v>12</c:v>
                </c:pt>
                <c:pt idx="2222">
                  <c:v>13</c:v>
                </c:pt>
                <c:pt idx="2223">
                  <c:v>13</c:v>
                </c:pt>
                <c:pt idx="2224">
                  <c:v>15</c:v>
                </c:pt>
                <c:pt idx="2225">
                  <c:v>16</c:v>
                </c:pt>
                <c:pt idx="2226">
                  <c:v>18</c:v>
                </c:pt>
                <c:pt idx="2227">
                  <c:v>11</c:v>
                </c:pt>
                <c:pt idx="2228">
                  <c:v>14</c:v>
                </c:pt>
                <c:pt idx="2229">
                  <c:v>12</c:v>
                </c:pt>
                <c:pt idx="2230">
                  <c:v>13</c:v>
                </c:pt>
                <c:pt idx="2231">
                  <c:v>15</c:v>
                </c:pt>
                <c:pt idx="2232">
                  <c:v>11</c:v>
                </c:pt>
                <c:pt idx="2233">
                  <c:v>10</c:v>
                </c:pt>
                <c:pt idx="2234">
                  <c:v>22</c:v>
                </c:pt>
                <c:pt idx="2235">
                  <c:v>8</c:v>
                </c:pt>
                <c:pt idx="2236">
                  <c:v>18</c:v>
                </c:pt>
                <c:pt idx="2237">
                  <c:v>16</c:v>
                </c:pt>
                <c:pt idx="2238">
                  <c:v>44</c:v>
                </c:pt>
                <c:pt idx="2239">
                  <c:v>98</c:v>
                </c:pt>
                <c:pt idx="2240">
                  <c:v>201</c:v>
                </c:pt>
                <c:pt idx="2241">
                  <c:v>260</c:v>
                </c:pt>
                <c:pt idx="2242">
                  <c:v>185</c:v>
                </c:pt>
                <c:pt idx="2243">
                  <c:v>85</c:v>
                </c:pt>
                <c:pt idx="2244">
                  <c:v>19</c:v>
                </c:pt>
                <c:pt idx="2245">
                  <c:v>7</c:v>
                </c:pt>
                <c:pt idx="2246">
                  <c:v>13</c:v>
                </c:pt>
                <c:pt idx="2247">
                  <c:v>16</c:v>
                </c:pt>
                <c:pt idx="2248">
                  <c:v>11</c:v>
                </c:pt>
                <c:pt idx="2249">
                  <c:v>10</c:v>
                </c:pt>
                <c:pt idx="2250">
                  <c:v>8</c:v>
                </c:pt>
                <c:pt idx="2251">
                  <c:v>11</c:v>
                </c:pt>
                <c:pt idx="2252">
                  <c:v>9</c:v>
                </c:pt>
                <c:pt idx="2253">
                  <c:v>8</c:v>
                </c:pt>
                <c:pt idx="2254">
                  <c:v>18</c:v>
                </c:pt>
                <c:pt idx="2255">
                  <c:v>15</c:v>
                </c:pt>
                <c:pt idx="2256">
                  <c:v>7</c:v>
                </c:pt>
                <c:pt idx="2257">
                  <c:v>19</c:v>
                </c:pt>
                <c:pt idx="2258">
                  <c:v>14</c:v>
                </c:pt>
                <c:pt idx="2259">
                  <c:v>16</c:v>
                </c:pt>
                <c:pt idx="2260">
                  <c:v>9</c:v>
                </c:pt>
                <c:pt idx="2261">
                  <c:v>13</c:v>
                </c:pt>
                <c:pt idx="2262">
                  <c:v>11</c:v>
                </c:pt>
                <c:pt idx="2263">
                  <c:v>15</c:v>
                </c:pt>
                <c:pt idx="2264">
                  <c:v>14</c:v>
                </c:pt>
                <c:pt idx="2265">
                  <c:v>7</c:v>
                </c:pt>
                <c:pt idx="2266">
                  <c:v>15</c:v>
                </c:pt>
                <c:pt idx="2267">
                  <c:v>11</c:v>
                </c:pt>
                <c:pt idx="2268">
                  <c:v>4</c:v>
                </c:pt>
                <c:pt idx="2269">
                  <c:v>9</c:v>
                </c:pt>
                <c:pt idx="2270">
                  <c:v>11</c:v>
                </c:pt>
                <c:pt idx="2271">
                  <c:v>14</c:v>
                </c:pt>
                <c:pt idx="2272">
                  <c:v>14</c:v>
                </c:pt>
                <c:pt idx="2273">
                  <c:v>8</c:v>
                </c:pt>
                <c:pt idx="2274">
                  <c:v>12</c:v>
                </c:pt>
                <c:pt idx="2275">
                  <c:v>11</c:v>
                </c:pt>
                <c:pt idx="2276">
                  <c:v>9</c:v>
                </c:pt>
                <c:pt idx="2277">
                  <c:v>6</c:v>
                </c:pt>
                <c:pt idx="2278">
                  <c:v>9</c:v>
                </c:pt>
                <c:pt idx="2279">
                  <c:v>16</c:v>
                </c:pt>
                <c:pt idx="2280">
                  <c:v>14</c:v>
                </c:pt>
                <c:pt idx="2281">
                  <c:v>9</c:v>
                </c:pt>
                <c:pt idx="2282">
                  <c:v>12</c:v>
                </c:pt>
                <c:pt idx="2283">
                  <c:v>15</c:v>
                </c:pt>
                <c:pt idx="2284">
                  <c:v>9</c:v>
                </c:pt>
                <c:pt idx="2285">
                  <c:v>13</c:v>
                </c:pt>
                <c:pt idx="2286">
                  <c:v>6</c:v>
                </c:pt>
                <c:pt idx="2287">
                  <c:v>9</c:v>
                </c:pt>
                <c:pt idx="2288">
                  <c:v>10</c:v>
                </c:pt>
                <c:pt idx="2289">
                  <c:v>12</c:v>
                </c:pt>
                <c:pt idx="2290">
                  <c:v>13</c:v>
                </c:pt>
                <c:pt idx="2291">
                  <c:v>13</c:v>
                </c:pt>
                <c:pt idx="2292">
                  <c:v>13</c:v>
                </c:pt>
                <c:pt idx="2293">
                  <c:v>7</c:v>
                </c:pt>
                <c:pt idx="2294">
                  <c:v>8</c:v>
                </c:pt>
                <c:pt idx="2295">
                  <c:v>9</c:v>
                </c:pt>
                <c:pt idx="2296">
                  <c:v>8</c:v>
                </c:pt>
                <c:pt idx="2297">
                  <c:v>14</c:v>
                </c:pt>
                <c:pt idx="2298">
                  <c:v>10</c:v>
                </c:pt>
                <c:pt idx="2299">
                  <c:v>13</c:v>
                </c:pt>
                <c:pt idx="2300">
                  <c:v>8</c:v>
                </c:pt>
                <c:pt idx="2301">
                  <c:v>8</c:v>
                </c:pt>
                <c:pt idx="2302">
                  <c:v>18</c:v>
                </c:pt>
                <c:pt idx="2303">
                  <c:v>7</c:v>
                </c:pt>
                <c:pt idx="2304">
                  <c:v>9</c:v>
                </c:pt>
                <c:pt idx="2305">
                  <c:v>10</c:v>
                </c:pt>
                <c:pt idx="2306">
                  <c:v>8</c:v>
                </c:pt>
                <c:pt idx="2307">
                  <c:v>6</c:v>
                </c:pt>
                <c:pt idx="2308">
                  <c:v>11</c:v>
                </c:pt>
                <c:pt idx="2309">
                  <c:v>14</c:v>
                </c:pt>
                <c:pt idx="2310">
                  <c:v>8</c:v>
                </c:pt>
                <c:pt idx="2311">
                  <c:v>7</c:v>
                </c:pt>
                <c:pt idx="2312">
                  <c:v>16</c:v>
                </c:pt>
                <c:pt idx="2313">
                  <c:v>11</c:v>
                </c:pt>
                <c:pt idx="2314">
                  <c:v>11</c:v>
                </c:pt>
                <c:pt idx="2315">
                  <c:v>14</c:v>
                </c:pt>
                <c:pt idx="2316">
                  <c:v>10</c:v>
                </c:pt>
                <c:pt idx="2317">
                  <c:v>3</c:v>
                </c:pt>
                <c:pt idx="2318">
                  <c:v>8</c:v>
                </c:pt>
                <c:pt idx="2319">
                  <c:v>14</c:v>
                </c:pt>
                <c:pt idx="2320">
                  <c:v>7</c:v>
                </c:pt>
                <c:pt idx="2321">
                  <c:v>7</c:v>
                </c:pt>
                <c:pt idx="2322">
                  <c:v>8</c:v>
                </c:pt>
                <c:pt idx="2323">
                  <c:v>7</c:v>
                </c:pt>
                <c:pt idx="2324">
                  <c:v>7</c:v>
                </c:pt>
                <c:pt idx="2325">
                  <c:v>10</c:v>
                </c:pt>
                <c:pt idx="2326">
                  <c:v>13</c:v>
                </c:pt>
                <c:pt idx="2327">
                  <c:v>12</c:v>
                </c:pt>
                <c:pt idx="2328">
                  <c:v>9</c:v>
                </c:pt>
                <c:pt idx="2329">
                  <c:v>9</c:v>
                </c:pt>
                <c:pt idx="2330">
                  <c:v>7</c:v>
                </c:pt>
                <c:pt idx="2331">
                  <c:v>9</c:v>
                </c:pt>
                <c:pt idx="2332">
                  <c:v>10</c:v>
                </c:pt>
                <c:pt idx="2333">
                  <c:v>4</c:v>
                </c:pt>
                <c:pt idx="2334">
                  <c:v>6</c:v>
                </c:pt>
                <c:pt idx="2335">
                  <c:v>8</c:v>
                </c:pt>
                <c:pt idx="2336">
                  <c:v>5</c:v>
                </c:pt>
                <c:pt idx="2337">
                  <c:v>7</c:v>
                </c:pt>
                <c:pt idx="2338">
                  <c:v>7</c:v>
                </c:pt>
                <c:pt idx="2339">
                  <c:v>9</c:v>
                </c:pt>
                <c:pt idx="2340">
                  <c:v>9</c:v>
                </c:pt>
                <c:pt idx="2341">
                  <c:v>13</c:v>
                </c:pt>
                <c:pt idx="2342">
                  <c:v>11</c:v>
                </c:pt>
                <c:pt idx="2343">
                  <c:v>9</c:v>
                </c:pt>
                <c:pt idx="2344">
                  <c:v>10</c:v>
                </c:pt>
                <c:pt idx="2345">
                  <c:v>12</c:v>
                </c:pt>
                <c:pt idx="2346">
                  <c:v>10</c:v>
                </c:pt>
                <c:pt idx="2347">
                  <c:v>5</c:v>
                </c:pt>
                <c:pt idx="2348">
                  <c:v>9</c:v>
                </c:pt>
                <c:pt idx="2349">
                  <c:v>11</c:v>
                </c:pt>
                <c:pt idx="2350">
                  <c:v>7</c:v>
                </c:pt>
                <c:pt idx="2351">
                  <c:v>12</c:v>
                </c:pt>
                <c:pt idx="2352">
                  <c:v>5</c:v>
                </c:pt>
                <c:pt idx="2353">
                  <c:v>8</c:v>
                </c:pt>
                <c:pt idx="2354">
                  <c:v>8</c:v>
                </c:pt>
                <c:pt idx="2355">
                  <c:v>9</c:v>
                </c:pt>
                <c:pt idx="2356">
                  <c:v>9</c:v>
                </c:pt>
                <c:pt idx="2357">
                  <c:v>12</c:v>
                </c:pt>
                <c:pt idx="2358">
                  <c:v>16</c:v>
                </c:pt>
                <c:pt idx="2359">
                  <c:v>5</c:v>
                </c:pt>
                <c:pt idx="2360">
                  <c:v>7</c:v>
                </c:pt>
                <c:pt idx="2361">
                  <c:v>11</c:v>
                </c:pt>
                <c:pt idx="2362">
                  <c:v>6</c:v>
                </c:pt>
                <c:pt idx="2363">
                  <c:v>10</c:v>
                </c:pt>
                <c:pt idx="2364">
                  <c:v>14</c:v>
                </c:pt>
                <c:pt idx="2365">
                  <c:v>11</c:v>
                </c:pt>
                <c:pt idx="2366">
                  <c:v>8</c:v>
                </c:pt>
                <c:pt idx="2367">
                  <c:v>5</c:v>
                </c:pt>
                <c:pt idx="2368">
                  <c:v>10</c:v>
                </c:pt>
                <c:pt idx="2369">
                  <c:v>4</c:v>
                </c:pt>
                <c:pt idx="2370">
                  <c:v>7</c:v>
                </c:pt>
                <c:pt idx="2371">
                  <c:v>9</c:v>
                </c:pt>
                <c:pt idx="2372">
                  <c:v>7</c:v>
                </c:pt>
                <c:pt idx="2373">
                  <c:v>15</c:v>
                </c:pt>
                <c:pt idx="2374">
                  <c:v>33</c:v>
                </c:pt>
                <c:pt idx="2375">
                  <c:v>54</c:v>
                </c:pt>
                <c:pt idx="2376">
                  <c:v>95</c:v>
                </c:pt>
                <c:pt idx="2377">
                  <c:v>95</c:v>
                </c:pt>
                <c:pt idx="2378">
                  <c:v>62</c:v>
                </c:pt>
                <c:pt idx="2379">
                  <c:v>23</c:v>
                </c:pt>
                <c:pt idx="2380">
                  <c:v>2</c:v>
                </c:pt>
                <c:pt idx="2381">
                  <c:v>5</c:v>
                </c:pt>
                <c:pt idx="2382">
                  <c:v>8</c:v>
                </c:pt>
                <c:pt idx="2383">
                  <c:v>10</c:v>
                </c:pt>
                <c:pt idx="2384">
                  <c:v>5</c:v>
                </c:pt>
                <c:pt idx="2385">
                  <c:v>4</c:v>
                </c:pt>
                <c:pt idx="2386">
                  <c:v>9</c:v>
                </c:pt>
                <c:pt idx="2387">
                  <c:v>9</c:v>
                </c:pt>
                <c:pt idx="2388">
                  <c:v>9</c:v>
                </c:pt>
                <c:pt idx="2389">
                  <c:v>10</c:v>
                </c:pt>
                <c:pt idx="2390">
                  <c:v>5</c:v>
                </c:pt>
                <c:pt idx="2391">
                  <c:v>4</c:v>
                </c:pt>
                <c:pt idx="2392">
                  <c:v>9</c:v>
                </c:pt>
                <c:pt idx="2393">
                  <c:v>15</c:v>
                </c:pt>
                <c:pt idx="2394">
                  <c:v>6</c:v>
                </c:pt>
                <c:pt idx="2395">
                  <c:v>7</c:v>
                </c:pt>
                <c:pt idx="2396">
                  <c:v>7</c:v>
                </c:pt>
                <c:pt idx="2397">
                  <c:v>9</c:v>
                </c:pt>
                <c:pt idx="2398">
                  <c:v>12</c:v>
                </c:pt>
                <c:pt idx="2399">
                  <c:v>7</c:v>
                </c:pt>
                <c:pt idx="2400">
                  <c:v>15</c:v>
                </c:pt>
                <c:pt idx="2401">
                  <c:v>8</c:v>
                </c:pt>
                <c:pt idx="2402">
                  <c:v>10</c:v>
                </c:pt>
                <c:pt idx="2403">
                  <c:v>4</c:v>
                </c:pt>
                <c:pt idx="2404">
                  <c:v>5</c:v>
                </c:pt>
                <c:pt idx="2405">
                  <c:v>6</c:v>
                </c:pt>
                <c:pt idx="2406">
                  <c:v>4</c:v>
                </c:pt>
                <c:pt idx="2407">
                  <c:v>6</c:v>
                </c:pt>
                <c:pt idx="2408">
                  <c:v>7</c:v>
                </c:pt>
                <c:pt idx="2409">
                  <c:v>12</c:v>
                </c:pt>
                <c:pt idx="2410">
                  <c:v>9</c:v>
                </c:pt>
                <c:pt idx="2411">
                  <c:v>11</c:v>
                </c:pt>
                <c:pt idx="2412">
                  <c:v>7</c:v>
                </c:pt>
                <c:pt idx="2413">
                  <c:v>5</c:v>
                </c:pt>
                <c:pt idx="2414">
                  <c:v>10</c:v>
                </c:pt>
                <c:pt idx="2415">
                  <c:v>9</c:v>
                </c:pt>
                <c:pt idx="2416">
                  <c:v>5</c:v>
                </c:pt>
                <c:pt idx="2417">
                  <c:v>6</c:v>
                </c:pt>
                <c:pt idx="2418">
                  <c:v>8</c:v>
                </c:pt>
                <c:pt idx="2419">
                  <c:v>3</c:v>
                </c:pt>
                <c:pt idx="2420">
                  <c:v>4</c:v>
                </c:pt>
                <c:pt idx="2421">
                  <c:v>7</c:v>
                </c:pt>
                <c:pt idx="2422">
                  <c:v>6</c:v>
                </c:pt>
                <c:pt idx="2423">
                  <c:v>13</c:v>
                </c:pt>
                <c:pt idx="2424">
                  <c:v>6</c:v>
                </c:pt>
                <c:pt idx="2425">
                  <c:v>12</c:v>
                </c:pt>
                <c:pt idx="2426">
                  <c:v>7</c:v>
                </c:pt>
                <c:pt idx="2427">
                  <c:v>5</c:v>
                </c:pt>
                <c:pt idx="2428">
                  <c:v>4</c:v>
                </c:pt>
                <c:pt idx="2429">
                  <c:v>3</c:v>
                </c:pt>
                <c:pt idx="2430">
                  <c:v>6</c:v>
                </c:pt>
                <c:pt idx="2431">
                  <c:v>10</c:v>
                </c:pt>
                <c:pt idx="2432">
                  <c:v>6</c:v>
                </c:pt>
                <c:pt idx="2433">
                  <c:v>7</c:v>
                </c:pt>
                <c:pt idx="2434">
                  <c:v>10</c:v>
                </c:pt>
                <c:pt idx="2435">
                  <c:v>4</c:v>
                </c:pt>
                <c:pt idx="2436">
                  <c:v>2</c:v>
                </c:pt>
                <c:pt idx="2437">
                  <c:v>6</c:v>
                </c:pt>
                <c:pt idx="2438">
                  <c:v>28</c:v>
                </c:pt>
                <c:pt idx="2439">
                  <c:v>54</c:v>
                </c:pt>
                <c:pt idx="2440">
                  <c:v>123</c:v>
                </c:pt>
                <c:pt idx="2441">
                  <c:v>172</c:v>
                </c:pt>
                <c:pt idx="2442">
                  <c:v>126</c:v>
                </c:pt>
                <c:pt idx="2443">
                  <c:v>63</c:v>
                </c:pt>
                <c:pt idx="2444">
                  <c:v>16</c:v>
                </c:pt>
                <c:pt idx="2445">
                  <c:v>7</c:v>
                </c:pt>
                <c:pt idx="2446">
                  <c:v>6</c:v>
                </c:pt>
                <c:pt idx="2447">
                  <c:v>7</c:v>
                </c:pt>
                <c:pt idx="2448">
                  <c:v>6</c:v>
                </c:pt>
                <c:pt idx="2449">
                  <c:v>8</c:v>
                </c:pt>
                <c:pt idx="2450">
                  <c:v>4</c:v>
                </c:pt>
                <c:pt idx="2451">
                  <c:v>9</c:v>
                </c:pt>
                <c:pt idx="2452">
                  <c:v>7</c:v>
                </c:pt>
                <c:pt idx="2453">
                  <c:v>8</c:v>
                </c:pt>
                <c:pt idx="2454">
                  <c:v>13</c:v>
                </c:pt>
                <c:pt idx="2455">
                  <c:v>12</c:v>
                </c:pt>
                <c:pt idx="2456">
                  <c:v>10</c:v>
                </c:pt>
                <c:pt idx="2457">
                  <c:v>11</c:v>
                </c:pt>
                <c:pt idx="2458">
                  <c:v>27</c:v>
                </c:pt>
                <c:pt idx="2459">
                  <c:v>61</c:v>
                </c:pt>
                <c:pt idx="2460">
                  <c:v>67</c:v>
                </c:pt>
                <c:pt idx="2461">
                  <c:v>78</c:v>
                </c:pt>
                <c:pt idx="2462">
                  <c:v>41</c:v>
                </c:pt>
                <c:pt idx="2463">
                  <c:v>16</c:v>
                </c:pt>
                <c:pt idx="2464">
                  <c:v>8</c:v>
                </c:pt>
                <c:pt idx="2465">
                  <c:v>7</c:v>
                </c:pt>
                <c:pt idx="2466">
                  <c:v>4</c:v>
                </c:pt>
                <c:pt idx="2467">
                  <c:v>5</c:v>
                </c:pt>
                <c:pt idx="2468">
                  <c:v>7</c:v>
                </c:pt>
                <c:pt idx="2469">
                  <c:v>3</c:v>
                </c:pt>
                <c:pt idx="2470">
                  <c:v>4</c:v>
                </c:pt>
                <c:pt idx="2471">
                  <c:v>7</c:v>
                </c:pt>
                <c:pt idx="2472">
                  <c:v>7</c:v>
                </c:pt>
                <c:pt idx="2473">
                  <c:v>7</c:v>
                </c:pt>
                <c:pt idx="2474">
                  <c:v>9</c:v>
                </c:pt>
                <c:pt idx="2475">
                  <c:v>9</c:v>
                </c:pt>
                <c:pt idx="2476">
                  <c:v>8</c:v>
                </c:pt>
                <c:pt idx="2477">
                  <c:v>4</c:v>
                </c:pt>
                <c:pt idx="2478">
                  <c:v>9</c:v>
                </c:pt>
                <c:pt idx="2479">
                  <c:v>4</c:v>
                </c:pt>
                <c:pt idx="2480">
                  <c:v>9</c:v>
                </c:pt>
                <c:pt idx="2481">
                  <c:v>8</c:v>
                </c:pt>
                <c:pt idx="2482">
                  <c:v>4</c:v>
                </c:pt>
                <c:pt idx="2483">
                  <c:v>4</c:v>
                </c:pt>
                <c:pt idx="2484">
                  <c:v>3</c:v>
                </c:pt>
                <c:pt idx="2485">
                  <c:v>8</c:v>
                </c:pt>
                <c:pt idx="2486">
                  <c:v>9</c:v>
                </c:pt>
                <c:pt idx="2487">
                  <c:v>6</c:v>
                </c:pt>
                <c:pt idx="2488">
                  <c:v>11</c:v>
                </c:pt>
                <c:pt idx="2489">
                  <c:v>3</c:v>
                </c:pt>
                <c:pt idx="2490">
                  <c:v>8</c:v>
                </c:pt>
                <c:pt idx="2491">
                  <c:v>5</c:v>
                </c:pt>
                <c:pt idx="2492">
                  <c:v>5</c:v>
                </c:pt>
                <c:pt idx="2493">
                  <c:v>7</c:v>
                </c:pt>
                <c:pt idx="2494">
                  <c:v>2</c:v>
                </c:pt>
                <c:pt idx="2495">
                  <c:v>1</c:v>
                </c:pt>
                <c:pt idx="2496">
                  <c:v>7</c:v>
                </c:pt>
                <c:pt idx="2497">
                  <c:v>4</c:v>
                </c:pt>
                <c:pt idx="2498">
                  <c:v>3</c:v>
                </c:pt>
                <c:pt idx="2499">
                  <c:v>2</c:v>
                </c:pt>
                <c:pt idx="2500">
                  <c:v>6</c:v>
                </c:pt>
                <c:pt idx="2501">
                  <c:v>3</c:v>
                </c:pt>
                <c:pt idx="2502">
                  <c:v>5</c:v>
                </c:pt>
                <c:pt idx="2503">
                  <c:v>6</c:v>
                </c:pt>
                <c:pt idx="2504">
                  <c:v>5</c:v>
                </c:pt>
                <c:pt idx="2505">
                  <c:v>4</c:v>
                </c:pt>
                <c:pt idx="2506">
                  <c:v>10</c:v>
                </c:pt>
                <c:pt idx="2507">
                  <c:v>5</c:v>
                </c:pt>
                <c:pt idx="2508">
                  <c:v>4</c:v>
                </c:pt>
                <c:pt idx="2509">
                  <c:v>4</c:v>
                </c:pt>
                <c:pt idx="2510">
                  <c:v>4</c:v>
                </c:pt>
                <c:pt idx="2511">
                  <c:v>6</c:v>
                </c:pt>
                <c:pt idx="2512">
                  <c:v>18</c:v>
                </c:pt>
                <c:pt idx="2513">
                  <c:v>4</c:v>
                </c:pt>
                <c:pt idx="2514">
                  <c:v>15</c:v>
                </c:pt>
                <c:pt idx="2515">
                  <c:v>4</c:v>
                </c:pt>
                <c:pt idx="2516">
                  <c:v>5</c:v>
                </c:pt>
                <c:pt idx="2517">
                  <c:v>3</c:v>
                </c:pt>
                <c:pt idx="2518">
                  <c:v>4</c:v>
                </c:pt>
                <c:pt idx="2519">
                  <c:v>7</c:v>
                </c:pt>
                <c:pt idx="2520">
                  <c:v>7</c:v>
                </c:pt>
                <c:pt idx="2521">
                  <c:v>5</c:v>
                </c:pt>
                <c:pt idx="2522">
                  <c:v>5</c:v>
                </c:pt>
                <c:pt idx="2523">
                  <c:v>4</c:v>
                </c:pt>
                <c:pt idx="2524">
                  <c:v>5</c:v>
                </c:pt>
                <c:pt idx="2525">
                  <c:v>2</c:v>
                </c:pt>
                <c:pt idx="2526">
                  <c:v>8</c:v>
                </c:pt>
                <c:pt idx="2527">
                  <c:v>8</c:v>
                </c:pt>
                <c:pt idx="2528">
                  <c:v>8</c:v>
                </c:pt>
                <c:pt idx="2529">
                  <c:v>5</c:v>
                </c:pt>
                <c:pt idx="2530">
                  <c:v>4</c:v>
                </c:pt>
                <c:pt idx="2531">
                  <c:v>2</c:v>
                </c:pt>
                <c:pt idx="2532">
                  <c:v>5</c:v>
                </c:pt>
                <c:pt idx="2533">
                  <c:v>7</c:v>
                </c:pt>
                <c:pt idx="2534">
                  <c:v>4</c:v>
                </c:pt>
                <c:pt idx="2535">
                  <c:v>1</c:v>
                </c:pt>
                <c:pt idx="2536">
                  <c:v>3</c:v>
                </c:pt>
                <c:pt idx="2537">
                  <c:v>3</c:v>
                </c:pt>
                <c:pt idx="2538">
                  <c:v>5</c:v>
                </c:pt>
                <c:pt idx="2539">
                  <c:v>6</c:v>
                </c:pt>
                <c:pt idx="2540">
                  <c:v>7</c:v>
                </c:pt>
                <c:pt idx="2541">
                  <c:v>6</c:v>
                </c:pt>
                <c:pt idx="2542">
                  <c:v>3</c:v>
                </c:pt>
                <c:pt idx="2543">
                  <c:v>10</c:v>
                </c:pt>
                <c:pt idx="2544">
                  <c:v>8</c:v>
                </c:pt>
                <c:pt idx="2545">
                  <c:v>9</c:v>
                </c:pt>
                <c:pt idx="2546">
                  <c:v>8</c:v>
                </c:pt>
                <c:pt idx="2547">
                  <c:v>5</c:v>
                </c:pt>
                <c:pt idx="2548">
                  <c:v>2</c:v>
                </c:pt>
                <c:pt idx="2549">
                  <c:v>6</c:v>
                </c:pt>
                <c:pt idx="2550">
                  <c:v>5</c:v>
                </c:pt>
                <c:pt idx="2551">
                  <c:v>2</c:v>
                </c:pt>
                <c:pt idx="2552">
                  <c:v>4</c:v>
                </c:pt>
                <c:pt idx="2553">
                  <c:v>3</c:v>
                </c:pt>
                <c:pt idx="2554">
                  <c:v>7</c:v>
                </c:pt>
                <c:pt idx="2555">
                  <c:v>3</c:v>
                </c:pt>
                <c:pt idx="2556">
                  <c:v>4</c:v>
                </c:pt>
                <c:pt idx="2557">
                  <c:v>1</c:v>
                </c:pt>
                <c:pt idx="2558">
                  <c:v>5</c:v>
                </c:pt>
                <c:pt idx="2559">
                  <c:v>2</c:v>
                </c:pt>
                <c:pt idx="2560">
                  <c:v>4</c:v>
                </c:pt>
                <c:pt idx="2561">
                  <c:v>8</c:v>
                </c:pt>
                <c:pt idx="2562">
                  <c:v>4</c:v>
                </c:pt>
                <c:pt idx="2563">
                  <c:v>7</c:v>
                </c:pt>
                <c:pt idx="2564">
                  <c:v>5</c:v>
                </c:pt>
                <c:pt idx="2565">
                  <c:v>2</c:v>
                </c:pt>
                <c:pt idx="2566">
                  <c:v>5</c:v>
                </c:pt>
                <c:pt idx="2567">
                  <c:v>4</c:v>
                </c:pt>
                <c:pt idx="2568">
                  <c:v>5</c:v>
                </c:pt>
                <c:pt idx="2569">
                  <c:v>6</c:v>
                </c:pt>
                <c:pt idx="2570">
                  <c:v>2</c:v>
                </c:pt>
                <c:pt idx="2571">
                  <c:v>7</c:v>
                </c:pt>
                <c:pt idx="2572">
                  <c:v>3</c:v>
                </c:pt>
                <c:pt idx="2573">
                  <c:v>2</c:v>
                </c:pt>
                <c:pt idx="2574">
                  <c:v>4</c:v>
                </c:pt>
                <c:pt idx="2575">
                  <c:v>8</c:v>
                </c:pt>
                <c:pt idx="2576">
                  <c:v>13</c:v>
                </c:pt>
                <c:pt idx="2577">
                  <c:v>14</c:v>
                </c:pt>
                <c:pt idx="2578">
                  <c:v>5</c:v>
                </c:pt>
                <c:pt idx="2579">
                  <c:v>6</c:v>
                </c:pt>
                <c:pt idx="2580">
                  <c:v>6</c:v>
                </c:pt>
                <c:pt idx="2581">
                  <c:v>4</c:v>
                </c:pt>
                <c:pt idx="2582">
                  <c:v>3</c:v>
                </c:pt>
                <c:pt idx="2583">
                  <c:v>4</c:v>
                </c:pt>
                <c:pt idx="2584">
                  <c:v>3</c:v>
                </c:pt>
                <c:pt idx="2585">
                  <c:v>6</c:v>
                </c:pt>
                <c:pt idx="2586">
                  <c:v>4</c:v>
                </c:pt>
                <c:pt idx="2587">
                  <c:v>9</c:v>
                </c:pt>
                <c:pt idx="2588">
                  <c:v>1</c:v>
                </c:pt>
                <c:pt idx="2589">
                  <c:v>3</c:v>
                </c:pt>
                <c:pt idx="2590">
                  <c:v>5</c:v>
                </c:pt>
                <c:pt idx="2591">
                  <c:v>5</c:v>
                </c:pt>
                <c:pt idx="2592">
                  <c:v>8</c:v>
                </c:pt>
                <c:pt idx="2593">
                  <c:v>5</c:v>
                </c:pt>
                <c:pt idx="2594">
                  <c:v>7</c:v>
                </c:pt>
                <c:pt idx="2595">
                  <c:v>3</c:v>
                </c:pt>
                <c:pt idx="2596">
                  <c:v>2</c:v>
                </c:pt>
                <c:pt idx="2597">
                  <c:v>2</c:v>
                </c:pt>
                <c:pt idx="2598">
                  <c:v>1</c:v>
                </c:pt>
                <c:pt idx="2599">
                  <c:v>3</c:v>
                </c:pt>
                <c:pt idx="2600">
                  <c:v>3</c:v>
                </c:pt>
                <c:pt idx="2601">
                  <c:v>7</c:v>
                </c:pt>
                <c:pt idx="2602">
                  <c:v>5</c:v>
                </c:pt>
                <c:pt idx="2603">
                  <c:v>6</c:v>
                </c:pt>
                <c:pt idx="2604">
                  <c:v>2</c:v>
                </c:pt>
                <c:pt idx="2605">
                  <c:v>9</c:v>
                </c:pt>
                <c:pt idx="2606">
                  <c:v>6</c:v>
                </c:pt>
                <c:pt idx="2607">
                  <c:v>7</c:v>
                </c:pt>
                <c:pt idx="2608">
                  <c:v>3</c:v>
                </c:pt>
                <c:pt idx="2609">
                  <c:v>3</c:v>
                </c:pt>
                <c:pt idx="2610">
                  <c:v>2</c:v>
                </c:pt>
                <c:pt idx="2611">
                  <c:v>3</c:v>
                </c:pt>
                <c:pt idx="2612">
                  <c:v>1</c:v>
                </c:pt>
                <c:pt idx="2613">
                  <c:v>6</c:v>
                </c:pt>
                <c:pt idx="2614">
                  <c:v>1</c:v>
                </c:pt>
                <c:pt idx="2615">
                  <c:v>5</c:v>
                </c:pt>
                <c:pt idx="2616">
                  <c:v>4</c:v>
                </c:pt>
                <c:pt idx="2617">
                  <c:v>0</c:v>
                </c:pt>
                <c:pt idx="2618">
                  <c:v>2</c:v>
                </c:pt>
                <c:pt idx="2619">
                  <c:v>3</c:v>
                </c:pt>
                <c:pt idx="2620">
                  <c:v>4</c:v>
                </c:pt>
                <c:pt idx="2621">
                  <c:v>7</c:v>
                </c:pt>
                <c:pt idx="2622">
                  <c:v>4</c:v>
                </c:pt>
                <c:pt idx="2623">
                  <c:v>2</c:v>
                </c:pt>
                <c:pt idx="2624">
                  <c:v>4</c:v>
                </c:pt>
                <c:pt idx="2625">
                  <c:v>3</c:v>
                </c:pt>
                <c:pt idx="2626">
                  <c:v>5</c:v>
                </c:pt>
                <c:pt idx="2627">
                  <c:v>6</c:v>
                </c:pt>
                <c:pt idx="2628">
                  <c:v>3</c:v>
                </c:pt>
                <c:pt idx="2629">
                  <c:v>7</c:v>
                </c:pt>
                <c:pt idx="2630">
                  <c:v>1</c:v>
                </c:pt>
                <c:pt idx="2631">
                  <c:v>5</c:v>
                </c:pt>
                <c:pt idx="2632">
                  <c:v>4</c:v>
                </c:pt>
                <c:pt idx="2633">
                  <c:v>4</c:v>
                </c:pt>
                <c:pt idx="2634">
                  <c:v>6</c:v>
                </c:pt>
                <c:pt idx="2635">
                  <c:v>3</c:v>
                </c:pt>
                <c:pt idx="2636">
                  <c:v>1</c:v>
                </c:pt>
                <c:pt idx="2637">
                  <c:v>2</c:v>
                </c:pt>
                <c:pt idx="2638">
                  <c:v>2</c:v>
                </c:pt>
                <c:pt idx="2639">
                  <c:v>4</c:v>
                </c:pt>
                <c:pt idx="2640">
                  <c:v>4</c:v>
                </c:pt>
                <c:pt idx="2641">
                  <c:v>4</c:v>
                </c:pt>
                <c:pt idx="2642">
                  <c:v>7</c:v>
                </c:pt>
                <c:pt idx="2643">
                  <c:v>4</c:v>
                </c:pt>
                <c:pt idx="2644">
                  <c:v>1</c:v>
                </c:pt>
                <c:pt idx="2645">
                  <c:v>2</c:v>
                </c:pt>
                <c:pt idx="2646">
                  <c:v>1</c:v>
                </c:pt>
                <c:pt idx="2647">
                  <c:v>2</c:v>
                </c:pt>
                <c:pt idx="2648">
                  <c:v>5</c:v>
                </c:pt>
                <c:pt idx="2649">
                  <c:v>6</c:v>
                </c:pt>
                <c:pt idx="2650">
                  <c:v>4</c:v>
                </c:pt>
                <c:pt idx="2651">
                  <c:v>4</c:v>
                </c:pt>
                <c:pt idx="2652">
                  <c:v>0</c:v>
                </c:pt>
                <c:pt idx="2653">
                  <c:v>3</c:v>
                </c:pt>
                <c:pt idx="2654">
                  <c:v>7</c:v>
                </c:pt>
                <c:pt idx="2655">
                  <c:v>8</c:v>
                </c:pt>
                <c:pt idx="2656">
                  <c:v>4</c:v>
                </c:pt>
                <c:pt idx="2657">
                  <c:v>4</c:v>
                </c:pt>
                <c:pt idx="2658">
                  <c:v>5</c:v>
                </c:pt>
                <c:pt idx="2659">
                  <c:v>4</c:v>
                </c:pt>
                <c:pt idx="2660">
                  <c:v>5</c:v>
                </c:pt>
                <c:pt idx="2661">
                  <c:v>4</c:v>
                </c:pt>
                <c:pt idx="2662">
                  <c:v>5</c:v>
                </c:pt>
                <c:pt idx="2663">
                  <c:v>5</c:v>
                </c:pt>
                <c:pt idx="2664">
                  <c:v>4</c:v>
                </c:pt>
                <c:pt idx="2665">
                  <c:v>5</c:v>
                </c:pt>
                <c:pt idx="2666">
                  <c:v>6</c:v>
                </c:pt>
                <c:pt idx="2667">
                  <c:v>1</c:v>
                </c:pt>
                <c:pt idx="2668">
                  <c:v>0</c:v>
                </c:pt>
                <c:pt idx="2669">
                  <c:v>5</c:v>
                </c:pt>
                <c:pt idx="2670">
                  <c:v>3</c:v>
                </c:pt>
                <c:pt idx="2671">
                  <c:v>6</c:v>
                </c:pt>
                <c:pt idx="2672">
                  <c:v>4</c:v>
                </c:pt>
                <c:pt idx="2673">
                  <c:v>4</c:v>
                </c:pt>
                <c:pt idx="2674">
                  <c:v>6</c:v>
                </c:pt>
                <c:pt idx="2675">
                  <c:v>2</c:v>
                </c:pt>
                <c:pt idx="2676">
                  <c:v>3</c:v>
                </c:pt>
                <c:pt idx="2677">
                  <c:v>4</c:v>
                </c:pt>
                <c:pt idx="2678">
                  <c:v>1</c:v>
                </c:pt>
                <c:pt idx="2679">
                  <c:v>6</c:v>
                </c:pt>
                <c:pt idx="2680">
                  <c:v>4</c:v>
                </c:pt>
                <c:pt idx="2681">
                  <c:v>3</c:v>
                </c:pt>
                <c:pt idx="2682">
                  <c:v>6</c:v>
                </c:pt>
                <c:pt idx="2683">
                  <c:v>2</c:v>
                </c:pt>
                <c:pt idx="2684">
                  <c:v>6</c:v>
                </c:pt>
                <c:pt idx="2685">
                  <c:v>5</c:v>
                </c:pt>
                <c:pt idx="2686">
                  <c:v>2</c:v>
                </c:pt>
                <c:pt idx="2687">
                  <c:v>1</c:v>
                </c:pt>
                <c:pt idx="2688">
                  <c:v>3</c:v>
                </c:pt>
                <c:pt idx="2689">
                  <c:v>2</c:v>
                </c:pt>
                <c:pt idx="2690">
                  <c:v>6</c:v>
                </c:pt>
                <c:pt idx="2691">
                  <c:v>4</c:v>
                </c:pt>
                <c:pt idx="2692">
                  <c:v>3</c:v>
                </c:pt>
                <c:pt idx="2693">
                  <c:v>5</c:v>
                </c:pt>
                <c:pt idx="2694">
                  <c:v>3</c:v>
                </c:pt>
                <c:pt idx="2695">
                  <c:v>2</c:v>
                </c:pt>
                <c:pt idx="2696">
                  <c:v>4</c:v>
                </c:pt>
                <c:pt idx="2697">
                  <c:v>6</c:v>
                </c:pt>
                <c:pt idx="2698">
                  <c:v>4</c:v>
                </c:pt>
                <c:pt idx="2699">
                  <c:v>6</c:v>
                </c:pt>
                <c:pt idx="2700">
                  <c:v>4</c:v>
                </c:pt>
                <c:pt idx="2701">
                  <c:v>3</c:v>
                </c:pt>
                <c:pt idx="2702">
                  <c:v>9</c:v>
                </c:pt>
                <c:pt idx="2703">
                  <c:v>5</c:v>
                </c:pt>
                <c:pt idx="2704">
                  <c:v>1</c:v>
                </c:pt>
                <c:pt idx="2705">
                  <c:v>1</c:v>
                </c:pt>
                <c:pt idx="2706">
                  <c:v>5</c:v>
                </c:pt>
                <c:pt idx="2707">
                  <c:v>3</c:v>
                </c:pt>
                <c:pt idx="2708">
                  <c:v>2</c:v>
                </c:pt>
                <c:pt idx="2709">
                  <c:v>5</c:v>
                </c:pt>
                <c:pt idx="2710">
                  <c:v>4</c:v>
                </c:pt>
                <c:pt idx="2711">
                  <c:v>5</c:v>
                </c:pt>
                <c:pt idx="2712">
                  <c:v>4</c:v>
                </c:pt>
                <c:pt idx="2713">
                  <c:v>3</c:v>
                </c:pt>
                <c:pt idx="2714">
                  <c:v>2</c:v>
                </c:pt>
                <c:pt idx="2715">
                  <c:v>2</c:v>
                </c:pt>
                <c:pt idx="2716">
                  <c:v>1</c:v>
                </c:pt>
                <c:pt idx="2717">
                  <c:v>4</c:v>
                </c:pt>
                <c:pt idx="2718">
                  <c:v>1</c:v>
                </c:pt>
                <c:pt idx="2719">
                  <c:v>4</c:v>
                </c:pt>
                <c:pt idx="2720">
                  <c:v>7</c:v>
                </c:pt>
                <c:pt idx="2721">
                  <c:v>3</c:v>
                </c:pt>
                <c:pt idx="2722">
                  <c:v>5</c:v>
                </c:pt>
                <c:pt idx="2723">
                  <c:v>6</c:v>
                </c:pt>
                <c:pt idx="2724">
                  <c:v>2</c:v>
                </c:pt>
                <c:pt idx="2725">
                  <c:v>3</c:v>
                </c:pt>
                <c:pt idx="2726">
                  <c:v>3</c:v>
                </c:pt>
                <c:pt idx="2727">
                  <c:v>2</c:v>
                </c:pt>
                <c:pt idx="2728">
                  <c:v>7</c:v>
                </c:pt>
                <c:pt idx="2729">
                  <c:v>5</c:v>
                </c:pt>
                <c:pt idx="2730">
                  <c:v>15</c:v>
                </c:pt>
                <c:pt idx="2731">
                  <c:v>10</c:v>
                </c:pt>
                <c:pt idx="2732">
                  <c:v>21</c:v>
                </c:pt>
                <c:pt idx="2733">
                  <c:v>98</c:v>
                </c:pt>
                <c:pt idx="2734">
                  <c:v>180</c:v>
                </c:pt>
                <c:pt idx="2735">
                  <c:v>262</c:v>
                </c:pt>
                <c:pt idx="2736">
                  <c:v>244</c:v>
                </c:pt>
                <c:pt idx="2737">
                  <c:v>147</c:v>
                </c:pt>
                <c:pt idx="2738">
                  <c:v>60</c:v>
                </c:pt>
                <c:pt idx="2739">
                  <c:v>13</c:v>
                </c:pt>
                <c:pt idx="2740">
                  <c:v>7</c:v>
                </c:pt>
                <c:pt idx="2741">
                  <c:v>5</c:v>
                </c:pt>
                <c:pt idx="2742">
                  <c:v>4</c:v>
                </c:pt>
                <c:pt idx="2743">
                  <c:v>4</c:v>
                </c:pt>
                <c:pt idx="2744">
                  <c:v>2</c:v>
                </c:pt>
                <c:pt idx="2745">
                  <c:v>7</c:v>
                </c:pt>
                <c:pt idx="2746">
                  <c:v>7</c:v>
                </c:pt>
                <c:pt idx="2747">
                  <c:v>3</c:v>
                </c:pt>
                <c:pt idx="2748">
                  <c:v>2</c:v>
                </c:pt>
                <c:pt idx="2749">
                  <c:v>1</c:v>
                </c:pt>
                <c:pt idx="2750">
                  <c:v>3</c:v>
                </c:pt>
                <c:pt idx="2751">
                  <c:v>4</c:v>
                </c:pt>
                <c:pt idx="2752">
                  <c:v>4</c:v>
                </c:pt>
                <c:pt idx="2753">
                  <c:v>3</c:v>
                </c:pt>
                <c:pt idx="2754">
                  <c:v>3</c:v>
                </c:pt>
                <c:pt idx="2755">
                  <c:v>6</c:v>
                </c:pt>
                <c:pt idx="2756">
                  <c:v>3</c:v>
                </c:pt>
                <c:pt idx="2757">
                  <c:v>5</c:v>
                </c:pt>
                <c:pt idx="2758">
                  <c:v>2</c:v>
                </c:pt>
                <c:pt idx="2759">
                  <c:v>3</c:v>
                </c:pt>
                <c:pt idx="2760">
                  <c:v>3</c:v>
                </c:pt>
                <c:pt idx="2761">
                  <c:v>7</c:v>
                </c:pt>
                <c:pt idx="2762">
                  <c:v>3</c:v>
                </c:pt>
                <c:pt idx="2763">
                  <c:v>1</c:v>
                </c:pt>
                <c:pt idx="2764">
                  <c:v>3</c:v>
                </c:pt>
                <c:pt idx="2765">
                  <c:v>5</c:v>
                </c:pt>
                <c:pt idx="2766">
                  <c:v>4</c:v>
                </c:pt>
                <c:pt idx="2767">
                  <c:v>6</c:v>
                </c:pt>
                <c:pt idx="2768">
                  <c:v>6</c:v>
                </c:pt>
                <c:pt idx="2769">
                  <c:v>3</c:v>
                </c:pt>
                <c:pt idx="2770">
                  <c:v>6</c:v>
                </c:pt>
                <c:pt idx="2771">
                  <c:v>3</c:v>
                </c:pt>
                <c:pt idx="2772">
                  <c:v>5</c:v>
                </c:pt>
                <c:pt idx="2773">
                  <c:v>3</c:v>
                </c:pt>
                <c:pt idx="2774">
                  <c:v>3</c:v>
                </c:pt>
                <c:pt idx="2775">
                  <c:v>5</c:v>
                </c:pt>
                <c:pt idx="2776">
                  <c:v>3</c:v>
                </c:pt>
                <c:pt idx="2777">
                  <c:v>3</c:v>
                </c:pt>
                <c:pt idx="2778">
                  <c:v>1</c:v>
                </c:pt>
                <c:pt idx="2779">
                  <c:v>2</c:v>
                </c:pt>
                <c:pt idx="2780">
                  <c:v>4</c:v>
                </c:pt>
                <c:pt idx="2781">
                  <c:v>0</c:v>
                </c:pt>
                <c:pt idx="2782">
                  <c:v>3</c:v>
                </c:pt>
                <c:pt idx="2783">
                  <c:v>2</c:v>
                </c:pt>
                <c:pt idx="2784">
                  <c:v>2</c:v>
                </c:pt>
                <c:pt idx="2785">
                  <c:v>1</c:v>
                </c:pt>
                <c:pt idx="2786">
                  <c:v>2</c:v>
                </c:pt>
                <c:pt idx="2787">
                  <c:v>7</c:v>
                </c:pt>
                <c:pt idx="2788">
                  <c:v>3</c:v>
                </c:pt>
                <c:pt idx="2789">
                  <c:v>5</c:v>
                </c:pt>
                <c:pt idx="2790">
                  <c:v>1</c:v>
                </c:pt>
                <c:pt idx="2791">
                  <c:v>3</c:v>
                </c:pt>
                <c:pt idx="2792">
                  <c:v>3</c:v>
                </c:pt>
                <c:pt idx="2793">
                  <c:v>4</c:v>
                </c:pt>
                <c:pt idx="2794">
                  <c:v>4</c:v>
                </c:pt>
                <c:pt idx="2795">
                  <c:v>8</c:v>
                </c:pt>
                <c:pt idx="2796">
                  <c:v>4</c:v>
                </c:pt>
                <c:pt idx="2797">
                  <c:v>2</c:v>
                </c:pt>
                <c:pt idx="2798">
                  <c:v>3</c:v>
                </c:pt>
                <c:pt idx="2799">
                  <c:v>3</c:v>
                </c:pt>
                <c:pt idx="2800">
                  <c:v>1</c:v>
                </c:pt>
                <c:pt idx="2801">
                  <c:v>3</c:v>
                </c:pt>
                <c:pt idx="2802">
                  <c:v>3</c:v>
                </c:pt>
                <c:pt idx="2803">
                  <c:v>1</c:v>
                </c:pt>
                <c:pt idx="2804">
                  <c:v>4</c:v>
                </c:pt>
                <c:pt idx="2805">
                  <c:v>3</c:v>
                </c:pt>
                <c:pt idx="2806">
                  <c:v>3</c:v>
                </c:pt>
                <c:pt idx="2807">
                  <c:v>2</c:v>
                </c:pt>
                <c:pt idx="2808">
                  <c:v>2</c:v>
                </c:pt>
                <c:pt idx="2809">
                  <c:v>5</c:v>
                </c:pt>
                <c:pt idx="2810">
                  <c:v>2</c:v>
                </c:pt>
                <c:pt idx="2811">
                  <c:v>2</c:v>
                </c:pt>
                <c:pt idx="2812">
                  <c:v>2</c:v>
                </c:pt>
                <c:pt idx="2813">
                  <c:v>2</c:v>
                </c:pt>
                <c:pt idx="2814">
                  <c:v>5</c:v>
                </c:pt>
                <c:pt idx="2815">
                  <c:v>3</c:v>
                </c:pt>
                <c:pt idx="2816">
                  <c:v>4</c:v>
                </c:pt>
                <c:pt idx="2817">
                  <c:v>5</c:v>
                </c:pt>
                <c:pt idx="2818">
                  <c:v>0</c:v>
                </c:pt>
                <c:pt idx="2819">
                  <c:v>4</c:v>
                </c:pt>
                <c:pt idx="2820">
                  <c:v>6</c:v>
                </c:pt>
                <c:pt idx="2821">
                  <c:v>1</c:v>
                </c:pt>
                <c:pt idx="2822">
                  <c:v>2</c:v>
                </c:pt>
                <c:pt idx="2823">
                  <c:v>1</c:v>
                </c:pt>
                <c:pt idx="2824">
                  <c:v>3</c:v>
                </c:pt>
                <c:pt idx="2825">
                  <c:v>3</c:v>
                </c:pt>
                <c:pt idx="2826">
                  <c:v>4</c:v>
                </c:pt>
                <c:pt idx="2827">
                  <c:v>5</c:v>
                </c:pt>
                <c:pt idx="2828">
                  <c:v>3</c:v>
                </c:pt>
                <c:pt idx="2829">
                  <c:v>4</c:v>
                </c:pt>
                <c:pt idx="2830">
                  <c:v>1</c:v>
                </c:pt>
                <c:pt idx="2831">
                  <c:v>0</c:v>
                </c:pt>
                <c:pt idx="2832">
                  <c:v>1</c:v>
                </c:pt>
                <c:pt idx="2833">
                  <c:v>1</c:v>
                </c:pt>
                <c:pt idx="2834">
                  <c:v>1</c:v>
                </c:pt>
                <c:pt idx="2835">
                  <c:v>5</c:v>
                </c:pt>
                <c:pt idx="2836">
                  <c:v>4</c:v>
                </c:pt>
                <c:pt idx="2837">
                  <c:v>3</c:v>
                </c:pt>
                <c:pt idx="2838">
                  <c:v>4</c:v>
                </c:pt>
                <c:pt idx="2839">
                  <c:v>2</c:v>
                </c:pt>
                <c:pt idx="2840">
                  <c:v>3</c:v>
                </c:pt>
                <c:pt idx="2841">
                  <c:v>1</c:v>
                </c:pt>
                <c:pt idx="2842">
                  <c:v>0</c:v>
                </c:pt>
                <c:pt idx="2843">
                  <c:v>6</c:v>
                </c:pt>
                <c:pt idx="2844">
                  <c:v>3</c:v>
                </c:pt>
                <c:pt idx="2845">
                  <c:v>8</c:v>
                </c:pt>
                <c:pt idx="2846">
                  <c:v>3</c:v>
                </c:pt>
                <c:pt idx="2847">
                  <c:v>3</c:v>
                </c:pt>
                <c:pt idx="2848">
                  <c:v>1</c:v>
                </c:pt>
                <c:pt idx="2849">
                  <c:v>5</c:v>
                </c:pt>
                <c:pt idx="2850">
                  <c:v>5</c:v>
                </c:pt>
                <c:pt idx="2851">
                  <c:v>3</c:v>
                </c:pt>
                <c:pt idx="2852">
                  <c:v>1</c:v>
                </c:pt>
                <c:pt idx="2853">
                  <c:v>4</c:v>
                </c:pt>
                <c:pt idx="2854">
                  <c:v>5</c:v>
                </c:pt>
                <c:pt idx="2855">
                  <c:v>3</c:v>
                </c:pt>
                <c:pt idx="2856">
                  <c:v>3</c:v>
                </c:pt>
                <c:pt idx="2857">
                  <c:v>4</c:v>
                </c:pt>
                <c:pt idx="2858">
                  <c:v>2</c:v>
                </c:pt>
                <c:pt idx="2859">
                  <c:v>7</c:v>
                </c:pt>
                <c:pt idx="2860">
                  <c:v>3</c:v>
                </c:pt>
                <c:pt idx="2861">
                  <c:v>7</c:v>
                </c:pt>
                <c:pt idx="2862">
                  <c:v>2</c:v>
                </c:pt>
                <c:pt idx="2863">
                  <c:v>4</c:v>
                </c:pt>
                <c:pt idx="2864">
                  <c:v>1</c:v>
                </c:pt>
                <c:pt idx="2865">
                  <c:v>2</c:v>
                </c:pt>
                <c:pt idx="2866">
                  <c:v>3</c:v>
                </c:pt>
                <c:pt idx="2867">
                  <c:v>5</c:v>
                </c:pt>
                <c:pt idx="2868">
                  <c:v>3</c:v>
                </c:pt>
                <c:pt idx="2869">
                  <c:v>4</c:v>
                </c:pt>
                <c:pt idx="2870">
                  <c:v>4</c:v>
                </c:pt>
                <c:pt idx="2871">
                  <c:v>3</c:v>
                </c:pt>
                <c:pt idx="2872">
                  <c:v>1</c:v>
                </c:pt>
                <c:pt idx="2873">
                  <c:v>3</c:v>
                </c:pt>
                <c:pt idx="2874">
                  <c:v>2</c:v>
                </c:pt>
                <c:pt idx="2875">
                  <c:v>0</c:v>
                </c:pt>
                <c:pt idx="2876">
                  <c:v>3</c:v>
                </c:pt>
                <c:pt idx="2877">
                  <c:v>3</c:v>
                </c:pt>
                <c:pt idx="2878">
                  <c:v>5</c:v>
                </c:pt>
                <c:pt idx="2879">
                  <c:v>2</c:v>
                </c:pt>
                <c:pt idx="2880">
                  <c:v>2</c:v>
                </c:pt>
                <c:pt idx="2881">
                  <c:v>2</c:v>
                </c:pt>
                <c:pt idx="2882">
                  <c:v>1</c:v>
                </c:pt>
                <c:pt idx="2883">
                  <c:v>1</c:v>
                </c:pt>
                <c:pt idx="2884">
                  <c:v>5</c:v>
                </c:pt>
                <c:pt idx="2885">
                  <c:v>5</c:v>
                </c:pt>
                <c:pt idx="2886">
                  <c:v>3</c:v>
                </c:pt>
                <c:pt idx="2887">
                  <c:v>7</c:v>
                </c:pt>
                <c:pt idx="2888">
                  <c:v>1</c:v>
                </c:pt>
                <c:pt idx="2889">
                  <c:v>4</c:v>
                </c:pt>
                <c:pt idx="2890">
                  <c:v>3</c:v>
                </c:pt>
                <c:pt idx="2891">
                  <c:v>1</c:v>
                </c:pt>
                <c:pt idx="2892">
                  <c:v>3</c:v>
                </c:pt>
                <c:pt idx="2893">
                  <c:v>1</c:v>
                </c:pt>
                <c:pt idx="2894">
                  <c:v>3</c:v>
                </c:pt>
                <c:pt idx="2895">
                  <c:v>1</c:v>
                </c:pt>
                <c:pt idx="2896">
                  <c:v>1</c:v>
                </c:pt>
                <c:pt idx="2897">
                  <c:v>4</c:v>
                </c:pt>
                <c:pt idx="2898">
                  <c:v>5</c:v>
                </c:pt>
                <c:pt idx="2899">
                  <c:v>4</c:v>
                </c:pt>
                <c:pt idx="2900">
                  <c:v>2</c:v>
                </c:pt>
                <c:pt idx="2901">
                  <c:v>4</c:v>
                </c:pt>
                <c:pt idx="2902">
                  <c:v>2</c:v>
                </c:pt>
                <c:pt idx="2903">
                  <c:v>2</c:v>
                </c:pt>
                <c:pt idx="2904">
                  <c:v>3</c:v>
                </c:pt>
                <c:pt idx="2905">
                  <c:v>3</c:v>
                </c:pt>
                <c:pt idx="2906">
                  <c:v>4</c:v>
                </c:pt>
                <c:pt idx="2907">
                  <c:v>3</c:v>
                </c:pt>
                <c:pt idx="2908">
                  <c:v>2</c:v>
                </c:pt>
                <c:pt idx="2909">
                  <c:v>2</c:v>
                </c:pt>
                <c:pt idx="2910">
                  <c:v>5</c:v>
                </c:pt>
                <c:pt idx="2911">
                  <c:v>4</c:v>
                </c:pt>
                <c:pt idx="2912">
                  <c:v>6</c:v>
                </c:pt>
                <c:pt idx="2913">
                  <c:v>3</c:v>
                </c:pt>
                <c:pt idx="2914">
                  <c:v>2</c:v>
                </c:pt>
                <c:pt idx="2915">
                  <c:v>2</c:v>
                </c:pt>
                <c:pt idx="2916">
                  <c:v>6</c:v>
                </c:pt>
                <c:pt idx="2917">
                  <c:v>10</c:v>
                </c:pt>
                <c:pt idx="2918">
                  <c:v>32</c:v>
                </c:pt>
                <c:pt idx="2919">
                  <c:v>42</c:v>
                </c:pt>
                <c:pt idx="2920">
                  <c:v>45</c:v>
                </c:pt>
                <c:pt idx="2921">
                  <c:v>22</c:v>
                </c:pt>
                <c:pt idx="2922">
                  <c:v>18</c:v>
                </c:pt>
                <c:pt idx="2923">
                  <c:v>4</c:v>
                </c:pt>
                <c:pt idx="2924">
                  <c:v>6</c:v>
                </c:pt>
                <c:pt idx="2925">
                  <c:v>3</c:v>
                </c:pt>
                <c:pt idx="2926">
                  <c:v>3</c:v>
                </c:pt>
                <c:pt idx="2927">
                  <c:v>0</c:v>
                </c:pt>
                <c:pt idx="2928">
                  <c:v>2</c:v>
                </c:pt>
                <c:pt idx="2929">
                  <c:v>2</c:v>
                </c:pt>
                <c:pt idx="2930">
                  <c:v>3</c:v>
                </c:pt>
                <c:pt idx="2931">
                  <c:v>3</c:v>
                </c:pt>
                <c:pt idx="2932">
                  <c:v>0</c:v>
                </c:pt>
                <c:pt idx="2933">
                  <c:v>3</c:v>
                </c:pt>
                <c:pt idx="2934">
                  <c:v>6</c:v>
                </c:pt>
                <c:pt idx="2935">
                  <c:v>7</c:v>
                </c:pt>
                <c:pt idx="2936">
                  <c:v>3</c:v>
                </c:pt>
                <c:pt idx="2937">
                  <c:v>1</c:v>
                </c:pt>
                <c:pt idx="2938">
                  <c:v>6</c:v>
                </c:pt>
                <c:pt idx="2939">
                  <c:v>3</c:v>
                </c:pt>
                <c:pt idx="2940">
                  <c:v>5</c:v>
                </c:pt>
                <c:pt idx="2941">
                  <c:v>2</c:v>
                </c:pt>
                <c:pt idx="2942">
                  <c:v>4</c:v>
                </c:pt>
                <c:pt idx="2943">
                  <c:v>1</c:v>
                </c:pt>
                <c:pt idx="2944">
                  <c:v>1</c:v>
                </c:pt>
                <c:pt idx="2945">
                  <c:v>2</c:v>
                </c:pt>
                <c:pt idx="2946">
                  <c:v>2</c:v>
                </c:pt>
                <c:pt idx="2947">
                  <c:v>1</c:v>
                </c:pt>
                <c:pt idx="2948">
                  <c:v>0</c:v>
                </c:pt>
                <c:pt idx="2949">
                  <c:v>4</c:v>
                </c:pt>
                <c:pt idx="2950">
                  <c:v>4</c:v>
                </c:pt>
                <c:pt idx="2951">
                  <c:v>2</c:v>
                </c:pt>
                <c:pt idx="2952">
                  <c:v>0</c:v>
                </c:pt>
                <c:pt idx="2953">
                  <c:v>6</c:v>
                </c:pt>
                <c:pt idx="2954">
                  <c:v>3</c:v>
                </c:pt>
                <c:pt idx="2955">
                  <c:v>4</c:v>
                </c:pt>
                <c:pt idx="2956">
                  <c:v>5</c:v>
                </c:pt>
                <c:pt idx="2957">
                  <c:v>6</c:v>
                </c:pt>
                <c:pt idx="2958">
                  <c:v>2</c:v>
                </c:pt>
                <c:pt idx="2959">
                  <c:v>6</c:v>
                </c:pt>
                <c:pt idx="2960">
                  <c:v>2</c:v>
                </c:pt>
                <c:pt idx="2961">
                  <c:v>3</c:v>
                </c:pt>
                <c:pt idx="2962">
                  <c:v>2</c:v>
                </c:pt>
                <c:pt idx="2963">
                  <c:v>1</c:v>
                </c:pt>
                <c:pt idx="2964">
                  <c:v>5</c:v>
                </c:pt>
                <c:pt idx="2965">
                  <c:v>1</c:v>
                </c:pt>
                <c:pt idx="2966">
                  <c:v>1</c:v>
                </c:pt>
                <c:pt idx="2967">
                  <c:v>3</c:v>
                </c:pt>
                <c:pt idx="2968">
                  <c:v>2</c:v>
                </c:pt>
                <c:pt idx="2969">
                  <c:v>2</c:v>
                </c:pt>
                <c:pt idx="2970">
                  <c:v>4</c:v>
                </c:pt>
                <c:pt idx="2971">
                  <c:v>0</c:v>
                </c:pt>
                <c:pt idx="2972">
                  <c:v>2</c:v>
                </c:pt>
                <c:pt idx="2973">
                  <c:v>3</c:v>
                </c:pt>
                <c:pt idx="2974">
                  <c:v>1</c:v>
                </c:pt>
                <c:pt idx="2975">
                  <c:v>2</c:v>
                </c:pt>
                <c:pt idx="2976">
                  <c:v>4</c:v>
                </c:pt>
                <c:pt idx="2977">
                  <c:v>3</c:v>
                </c:pt>
                <c:pt idx="2978">
                  <c:v>2</c:v>
                </c:pt>
                <c:pt idx="2979">
                  <c:v>4</c:v>
                </c:pt>
                <c:pt idx="2980">
                  <c:v>4</c:v>
                </c:pt>
                <c:pt idx="2981">
                  <c:v>4</c:v>
                </c:pt>
                <c:pt idx="2982">
                  <c:v>1</c:v>
                </c:pt>
                <c:pt idx="2983">
                  <c:v>1</c:v>
                </c:pt>
                <c:pt idx="2984">
                  <c:v>3</c:v>
                </c:pt>
                <c:pt idx="2985">
                  <c:v>3</c:v>
                </c:pt>
                <c:pt idx="2986">
                  <c:v>5</c:v>
                </c:pt>
                <c:pt idx="2987">
                  <c:v>3</c:v>
                </c:pt>
                <c:pt idx="2988">
                  <c:v>2</c:v>
                </c:pt>
                <c:pt idx="2989">
                  <c:v>0</c:v>
                </c:pt>
                <c:pt idx="2990">
                  <c:v>3</c:v>
                </c:pt>
                <c:pt idx="2991">
                  <c:v>2</c:v>
                </c:pt>
                <c:pt idx="2992">
                  <c:v>5</c:v>
                </c:pt>
                <c:pt idx="2993">
                  <c:v>2</c:v>
                </c:pt>
                <c:pt idx="2994">
                  <c:v>2</c:v>
                </c:pt>
                <c:pt idx="2995">
                  <c:v>2</c:v>
                </c:pt>
                <c:pt idx="2996">
                  <c:v>4</c:v>
                </c:pt>
                <c:pt idx="2997">
                  <c:v>0</c:v>
                </c:pt>
                <c:pt idx="2998">
                  <c:v>1</c:v>
                </c:pt>
                <c:pt idx="2999">
                  <c:v>3</c:v>
                </c:pt>
                <c:pt idx="3000">
                  <c:v>2</c:v>
                </c:pt>
                <c:pt idx="3001">
                  <c:v>3</c:v>
                </c:pt>
                <c:pt idx="3002">
                  <c:v>2</c:v>
                </c:pt>
                <c:pt idx="3003">
                  <c:v>0</c:v>
                </c:pt>
                <c:pt idx="3004">
                  <c:v>1</c:v>
                </c:pt>
                <c:pt idx="3005">
                  <c:v>4</c:v>
                </c:pt>
                <c:pt idx="3006">
                  <c:v>4</c:v>
                </c:pt>
                <c:pt idx="3007">
                  <c:v>3</c:v>
                </c:pt>
                <c:pt idx="3008">
                  <c:v>2</c:v>
                </c:pt>
                <c:pt idx="3009">
                  <c:v>3</c:v>
                </c:pt>
                <c:pt idx="3010">
                  <c:v>3</c:v>
                </c:pt>
                <c:pt idx="3011">
                  <c:v>1</c:v>
                </c:pt>
                <c:pt idx="3012">
                  <c:v>2</c:v>
                </c:pt>
                <c:pt idx="3013">
                  <c:v>2</c:v>
                </c:pt>
                <c:pt idx="3014">
                  <c:v>1</c:v>
                </c:pt>
                <c:pt idx="3015">
                  <c:v>3</c:v>
                </c:pt>
                <c:pt idx="3016">
                  <c:v>4</c:v>
                </c:pt>
                <c:pt idx="3017">
                  <c:v>1</c:v>
                </c:pt>
                <c:pt idx="3018">
                  <c:v>3</c:v>
                </c:pt>
                <c:pt idx="3019">
                  <c:v>0</c:v>
                </c:pt>
                <c:pt idx="3020">
                  <c:v>4</c:v>
                </c:pt>
                <c:pt idx="3021">
                  <c:v>11</c:v>
                </c:pt>
                <c:pt idx="3022">
                  <c:v>5</c:v>
                </c:pt>
                <c:pt idx="3023">
                  <c:v>2</c:v>
                </c:pt>
                <c:pt idx="3024">
                  <c:v>3</c:v>
                </c:pt>
                <c:pt idx="3025">
                  <c:v>3</c:v>
                </c:pt>
                <c:pt idx="3026">
                  <c:v>8</c:v>
                </c:pt>
                <c:pt idx="3027">
                  <c:v>5</c:v>
                </c:pt>
                <c:pt idx="3028">
                  <c:v>7</c:v>
                </c:pt>
                <c:pt idx="3029">
                  <c:v>2</c:v>
                </c:pt>
                <c:pt idx="3030">
                  <c:v>1</c:v>
                </c:pt>
                <c:pt idx="3031">
                  <c:v>1</c:v>
                </c:pt>
                <c:pt idx="3032">
                  <c:v>2</c:v>
                </c:pt>
                <c:pt idx="3033">
                  <c:v>1</c:v>
                </c:pt>
                <c:pt idx="3034">
                  <c:v>6</c:v>
                </c:pt>
                <c:pt idx="3035">
                  <c:v>3</c:v>
                </c:pt>
                <c:pt idx="3036">
                  <c:v>4</c:v>
                </c:pt>
                <c:pt idx="3037">
                  <c:v>1</c:v>
                </c:pt>
                <c:pt idx="3038">
                  <c:v>0</c:v>
                </c:pt>
                <c:pt idx="3039">
                  <c:v>0</c:v>
                </c:pt>
                <c:pt idx="3040">
                  <c:v>6</c:v>
                </c:pt>
                <c:pt idx="3041">
                  <c:v>1</c:v>
                </c:pt>
                <c:pt idx="3042">
                  <c:v>4</c:v>
                </c:pt>
                <c:pt idx="3043">
                  <c:v>4</c:v>
                </c:pt>
                <c:pt idx="3044">
                  <c:v>1</c:v>
                </c:pt>
                <c:pt idx="3045">
                  <c:v>1</c:v>
                </c:pt>
                <c:pt idx="3046">
                  <c:v>1</c:v>
                </c:pt>
                <c:pt idx="3047">
                  <c:v>7</c:v>
                </c:pt>
                <c:pt idx="3048">
                  <c:v>4</c:v>
                </c:pt>
                <c:pt idx="3049">
                  <c:v>0</c:v>
                </c:pt>
                <c:pt idx="3050">
                  <c:v>1</c:v>
                </c:pt>
                <c:pt idx="3051">
                  <c:v>0</c:v>
                </c:pt>
                <c:pt idx="3052">
                  <c:v>0</c:v>
                </c:pt>
                <c:pt idx="3053">
                  <c:v>1</c:v>
                </c:pt>
                <c:pt idx="3054">
                  <c:v>2</c:v>
                </c:pt>
                <c:pt idx="3055">
                  <c:v>3</c:v>
                </c:pt>
                <c:pt idx="3056">
                  <c:v>3</c:v>
                </c:pt>
                <c:pt idx="3057">
                  <c:v>2</c:v>
                </c:pt>
                <c:pt idx="3058">
                  <c:v>4</c:v>
                </c:pt>
                <c:pt idx="3059">
                  <c:v>2</c:v>
                </c:pt>
                <c:pt idx="3060">
                  <c:v>4</c:v>
                </c:pt>
                <c:pt idx="3061">
                  <c:v>1</c:v>
                </c:pt>
                <c:pt idx="3062">
                  <c:v>3</c:v>
                </c:pt>
                <c:pt idx="3063">
                  <c:v>4</c:v>
                </c:pt>
                <c:pt idx="3064">
                  <c:v>1</c:v>
                </c:pt>
                <c:pt idx="3065">
                  <c:v>3</c:v>
                </c:pt>
                <c:pt idx="3066">
                  <c:v>5</c:v>
                </c:pt>
                <c:pt idx="3067">
                  <c:v>6</c:v>
                </c:pt>
                <c:pt idx="3068">
                  <c:v>4</c:v>
                </c:pt>
                <c:pt idx="3069">
                  <c:v>1</c:v>
                </c:pt>
                <c:pt idx="3070">
                  <c:v>6</c:v>
                </c:pt>
                <c:pt idx="3071">
                  <c:v>4</c:v>
                </c:pt>
                <c:pt idx="3072">
                  <c:v>1</c:v>
                </c:pt>
                <c:pt idx="3073">
                  <c:v>2</c:v>
                </c:pt>
                <c:pt idx="3074">
                  <c:v>1</c:v>
                </c:pt>
                <c:pt idx="3075">
                  <c:v>3</c:v>
                </c:pt>
                <c:pt idx="3076">
                  <c:v>5</c:v>
                </c:pt>
                <c:pt idx="3077">
                  <c:v>3</c:v>
                </c:pt>
                <c:pt idx="3078">
                  <c:v>2</c:v>
                </c:pt>
                <c:pt idx="3079">
                  <c:v>4</c:v>
                </c:pt>
                <c:pt idx="3080">
                  <c:v>1</c:v>
                </c:pt>
                <c:pt idx="3081">
                  <c:v>8</c:v>
                </c:pt>
                <c:pt idx="3082">
                  <c:v>1</c:v>
                </c:pt>
                <c:pt idx="3083">
                  <c:v>1</c:v>
                </c:pt>
                <c:pt idx="3084">
                  <c:v>3</c:v>
                </c:pt>
                <c:pt idx="3085">
                  <c:v>2</c:v>
                </c:pt>
                <c:pt idx="3086">
                  <c:v>1</c:v>
                </c:pt>
                <c:pt idx="3087">
                  <c:v>1</c:v>
                </c:pt>
                <c:pt idx="3088">
                  <c:v>0</c:v>
                </c:pt>
                <c:pt idx="3089">
                  <c:v>2</c:v>
                </c:pt>
                <c:pt idx="3090">
                  <c:v>2</c:v>
                </c:pt>
                <c:pt idx="3091">
                  <c:v>3</c:v>
                </c:pt>
                <c:pt idx="3092">
                  <c:v>1</c:v>
                </c:pt>
                <c:pt idx="3093">
                  <c:v>5</c:v>
                </c:pt>
                <c:pt idx="3094">
                  <c:v>4</c:v>
                </c:pt>
                <c:pt idx="3095">
                  <c:v>1</c:v>
                </c:pt>
                <c:pt idx="3096">
                  <c:v>1</c:v>
                </c:pt>
                <c:pt idx="3097">
                  <c:v>3</c:v>
                </c:pt>
                <c:pt idx="3098">
                  <c:v>1</c:v>
                </c:pt>
                <c:pt idx="3099">
                  <c:v>1</c:v>
                </c:pt>
                <c:pt idx="3100">
                  <c:v>2</c:v>
                </c:pt>
                <c:pt idx="3101">
                  <c:v>1</c:v>
                </c:pt>
                <c:pt idx="3102">
                  <c:v>3</c:v>
                </c:pt>
                <c:pt idx="3103">
                  <c:v>2</c:v>
                </c:pt>
                <c:pt idx="3104">
                  <c:v>4</c:v>
                </c:pt>
                <c:pt idx="3105">
                  <c:v>6</c:v>
                </c:pt>
                <c:pt idx="3106">
                  <c:v>2</c:v>
                </c:pt>
                <c:pt idx="3107">
                  <c:v>3</c:v>
                </c:pt>
                <c:pt idx="3108">
                  <c:v>0</c:v>
                </c:pt>
                <c:pt idx="3109">
                  <c:v>9</c:v>
                </c:pt>
                <c:pt idx="3110">
                  <c:v>4</c:v>
                </c:pt>
                <c:pt idx="3111">
                  <c:v>1</c:v>
                </c:pt>
                <c:pt idx="3112">
                  <c:v>4</c:v>
                </c:pt>
                <c:pt idx="3113">
                  <c:v>3</c:v>
                </c:pt>
                <c:pt idx="3114">
                  <c:v>4</c:v>
                </c:pt>
                <c:pt idx="3115">
                  <c:v>6</c:v>
                </c:pt>
                <c:pt idx="3116">
                  <c:v>6</c:v>
                </c:pt>
                <c:pt idx="3117">
                  <c:v>2</c:v>
                </c:pt>
                <c:pt idx="3118">
                  <c:v>0</c:v>
                </c:pt>
                <c:pt idx="3119">
                  <c:v>1</c:v>
                </c:pt>
                <c:pt idx="3120">
                  <c:v>2</c:v>
                </c:pt>
                <c:pt idx="3121">
                  <c:v>2</c:v>
                </c:pt>
                <c:pt idx="3122">
                  <c:v>5</c:v>
                </c:pt>
                <c:pt idx="3123">
                  <c:v>4</c:v>
                </c:pt>
                <c:pt idx="3124">
                  <c:v>3</c:v>
                </c:pt>
                <c:pt idx="3125">
                  <c:v>4</c:v>
                </c:pt>
                <c:pt idx="3126">
                  <c:v>2</c:v>
                </c:pt>
                <c:pt idx="3127">
                  <c:v>3</c:v>
                </c:pt>
                <c:pt idx="3128">
                  <c:v>5</c:v>
                </c:pt>
                <c:pt idx="3129">
                  <c:v>1</c:v>
                </c:pt>
                <c:pt idx="3130">
                  <c:v>3</c:v>
                </c:pt>
                <c:pt idx="3131">
                  <c:v>1</c:v>
                </c:pt>
                <c:pt idx="3132">
                  <c:v>2</c:v>
                </c:pt>
                <c:pt idx="3133">
                  <c:v>2</c:v>
                </c:pt>
                <c:pt idx="3134">
                  <c:v>2</c:v>
                </c:pt>
                <c:pt idx="3135">
                  <c:v>2</c:v>
                </c:pt>
                <c:pt idx="3136">
                  <c:v>11</c:v>
                </c:pt>
                <c:pt idx="3137">
                  <c:v>2</c:v>
                </c:pt>
                <c:pt idx="3138">
                  <c:v>6</c:v>
                </c:pt>
                <c:pt idx="3139">
                  <c:v>1</c:v>
                </c:pt>
                <c:pt idx="3140">
                  <c:v>2</c:v>
                </c:pt>
                <c:pt idx="3141">
                  <c:v>2</c:v>
                </c:pt>
                <c:pt idx="3142">
                  <c:v>1</c:v>
                </c:pt>
                <c:pt idx="3143">
                  <c:v>3</c:v>
                </c:pt>
                <c:pt idx="3144">
                  <c:v>3</c:v>
                </c:pt>
                <c:pt idx="3145">
                  <c:v>3</c:v>
                </c:pt>
                <c:pt idx="3146">
                  <c:v>3</c:v>
                </c:pt>
                <c:pt idx="3147">
                  <c:v>4</c:v>
                </c:pt>
                <c:pt idx="3148">
                  <c:v>4</c:v>
                </c:pt>
                <c:pt idx="3149">
                  <c:v>1</c:v>
                </c:pt>
                <c:pt idx="3150">
                  <c:v>1</c:v>
                </c:pt>
                <c:pt idx="3151">
                  <c:v>2</c:v>
                </c:pt>
                <c:pt idx="3152">
                  <c:v>2</c:v>
                </c:pt>
                <c:pt idx="3153">
                  <c:v>4</c:v>
                </c:pt>
                <c:pt idx="3154">
                  <c:v>2</c:v>
                </c:pt>
                <c:pt idx="3155">
                  <c:v>0</c:v>
                </c:pt>
                <c:pt idx="3156">
                  <c:v>2</c:v>
                </c:pt>
                <c:pt idx="3157">
                  <c:v>3</c:v>
                </c:pt>
                <c:pt idx="3158">
                  <c:v>3</c:v>
                </c:pt>
                <c:pt idx="3159">
                  <c:v>7</c:v>
                </c:pt>
                <c:pt idx="3160">
                  <c:v>2</c:v>
                </c:pt>
                <c:pt idx="3161">
                  <c:v>1</c:v>
                </c:pt>
                <c:pt idx="3162">
                  <c:v>5</c:v>
                </c:pt>
                <c:pt idx="3163">
                  <c:v>4</c:v>
                </c:pt>
                <c:pt idx="3164">
                  <c:v>5</c:v>
                </c:pt>
                <c:pt idx="3165">
                  <c:v>2</c:v>
                </c:pt>
                <c:pt idx="3166">
                  <c:v>5</c:v>
                </c:pt>
                <c:pt idx="3167">
                  <c:v>3</c:v>
                </c:pt>
                <c:pt idx="3168">
                  <c:v>2</c:v>
                </c:pt>
                <c:pt idx="3169">
                  <c:v>0</c:v>
                </c:pt>
                <c:pt idx="3170">
                  <c:v>2</c:v>
                </c:pt>
                <c:pt idx="3171">
                  <c:v>5</c:v>
                </c:pt>
                <c:pt idx="3172">
                  <c:v>2</c:v>
                </c:pt>
                <c:pt idx="3173">
                  <c:v>5</c:v>
                </c:pt>
                <c:pt idx="3174">
                  <c:v>5</c:v>
                </c:pt>
                <c:pt idx="3175">
                  <c:v>3</c:v>
                </c:pt>
                <c:pt idx="3176">
                  <c:v>5</c:v>
                </c:pt>
                <c:pt idx="3177">
                  <c:v>5</c:v>
                </c:pt>
                <c:pt idx="3178">
                  <c:v>1</c:v>
                </c:pt>
                <c:pt idx="3179">
                  <c:v>8</c:v>
                </c:pt>
                <c:pt idx="3180">
                  <c:v>1</c:v>
                </c:pt>
                <c:pt idx="3181">
                  <c:v>1</c:v>
                </c:pt>
                <c:pt idx="3182">
                  <c:v>4</c:v>
                </c:pt>
                <c:pt idx="3183">
                  <c:v>9</c:v>
                </c:pt>
                <c:pt idx="3184">
                  <c:v>4</c:v>
                </c:pt>
                <c:pt idx="3185">
                  <c:v>4</c:v>
                </c:pt>
                <c:pt idx="3186">
                  <c:v>4</c:v>
                </c:pt>
                <c:pt idx="3187">
                  <c:v>4</c:v>
                </c:pt>
                <c:pt idx="3188">
                  <c:v>3</c:v>
                </c:pt>
                <c:pt idx="3189">
                  <c:v>6</c:v>
                </c:pt>
                <c:pt idx="3190">
                  <c:v>1</c:v>
                </c:pt>
                <c:pt idx="3191">
                  <c:v>3</c:v>
                </c:pt>
                <c:pt idx="3192">
                  <c:v>4</c:v>
                </c:pt>
                <c:pt idx="3193">
                  <c:v>1</c:v>
                </c:pt>
                <c:pt idx="3194">
                  <c:v>4</c:v>
                </c:pt>
                <c:pt idx="3195">
                  <c:v>2</c:v>
                </c:pt>
                <c:pt idx="3196">
                  <c:v>0</c:v>
                </c:pt>
                <c:pt idx="3197">
                  <c:v>1</c:v>
                </c:pt>
                <c:pt idx="3198">
                  <c:v>0</c:v>
                </c:pt>
                <c:pt idx="3199">
                  <c:v>4</c:v>
                </c:pt>
                <c:pt idx="3200">
                  <c:v>2</c:v>
                </c:pt>
                <c:pt idx="3201">
                  <c:v>1</c:v>
                </c:pt>
                <c:pt idx="3202">
                  <c:v>3</c:v>
                </c:pt>
                <c:pt idx="3203">
                  <c:v>3</c:v>
                </c:pt>
                <c:pt idx="3204">
                  <c:v>3</c:v>
                </c:pt>
                <c:pt idx="3205">
                  <c:v>4</c:v>
                </c:pt>
                <c:pt idx="3206">
                  <c:v>6</c:v>
                </c:pt>
                <c:pt idx="3207">
                  <c:v>4</c:v>
                </c:pt>
                <c:pt idx="3208">
                  <c:v>2</c:v>
                </c:pt>
                <c:pt idx="3209">
                  <c:v>2</c:v>
                </c:pt>
                <c:pt idx="3210">
                  <c:v>5</c:v>
                </c:pt>
                <c:pt idx="3211">
                  <c:v>1</c:v>
                </c:pt>
                <c:pt idx="3212">
                  <c:v>4</c:v>
                </c:pt>
                <c:pt idx="3213">
                  <c:v>2</c:v>
                </c:pt>
                <c:pt idx="3214">
                  <c:v>2</c:v>
                </c:pt>
                <c:pt idx="3215">
                  <c:v>3</c:v>
                </c:pt>
                <c:pt idx="3216">
                  <c:v>1</c:v>
                </c:pt>
                <c:pt idx="3217">
                  <c:v>1</c:v>
                </c:pt>
                <c:pt idx="3218">
                  <c:v>7</c:v>
                </c:pt>
                <c:pt idx="3219">
                  <c:v>1</c:v>
                </c:pt>
                <c:pt idx="3220">
                  <c:v>1</c:v>
                </c:pt>
                <c:pt idx="3221">
                  <c:v>4</c:v>
                </c:pt>
                <c:pt idx="3222">
                  <c:v>0</c:v>
                </c:pt>
                <c:pt idx="3223">
                  <c:v>2</c:v>
                </c:pt>
                <c:pt idx="3224">
                  <c:v>3</c:v>
                </c:pt>
                <c:pt idx="3225">
                  <c:v>3</c:v>
                </c:pt>
                <c:pt idx="3226">
                  <c:v>2</c:v>
                </c:pt>
                <c:pt idx="3227">
                  <c:v>2</c:v>
                </c:pt>
                <c:pt idx="3228">
                  <c:v>2</c:v>
                </c:pt>
                <c:pt idx="3229">
                  <c:v>4</c:v>
                </c:pt>
                <c:pt idx="3230">
                  <c:v>0</c:v>
                </c:pt>
                <c:pt idx="3231">
                  <c:v>2</c:v>
                </c:pt>
                <c:pt idx="3232">
                  <c:v>2</c:v>
                </c:pt>
                <c:pt idx="3233">
                  <c:v>3</c:v>
                </c:pt>
                <c:pt idx="3234">
                  <c:v>4</c:v>
                </c:pt>
                <c:pt idx="3235">
                  <c:v>2</c:v>
                </c:pt>
                <c:pt idx="3236">
                  <c:v>4</c:v>
                </c:pt>
                <c:pt idx="3237">
                  <c:v>5</c:v>
                </c:pt>
                <c:pt idx="3238">
                  <c:v>4</c:v>
                </c:pt>
                <c:pt idx="3239">
                  <c:v>5</c:v>
                </c:pt>
                <c:pt idx="3240">
                  <c:v>0</c:v>
                </c:pt>
                <c:pt idx="3241">
                  <c:v>4</c:v>
                </c:pt>
                <c:pt idx="3242">
                  <c:v>3</c:v>
                </c:pt>
                <c:pt idx="3243">
                  <c:v>2</c:v>
                </c:pt>
                <c:pt idx="3244">
                  <c:v>4</c:v>
                </c:pt>
                <c:pt idx="3245">
                  <c:v>3</c:v>
                </c:pt>
                <c:pt idx="3246">
                  <c:v>7</c:v>
                </c:pt>
                <c:pt idx="3247">
                  <c:v>0</c:v>
                </c:pt>
                <c:pt idx="3248">
                  <c:v>5</c:v>
                </c:pt>
                <c:pt idx="3249">
                  <c:v>2</c:v>
                </c:pt>
                <c:pt idx="3250">
                  <c:v>5</c:v>
                </c:pt>
                <c:pt idx="3251">
                  <c:v>0</c:v>
                </c:pt>
                <c:pt idx="3252">
                  <c:v>0</c:v>
                </c:pt>
                <c:pt idx="3253">
                  <c:v>4</c:v>
                </c:pt>
                <c:pt idx="3254">
                  <c:v>2</c:v>
                </c:pt>
                <c:pt idx="3255">
                  <c:v>4</c:v>
                </c:pt>
                <c:pt idx="3256">
                  <c:v>0</c:v>
                </c:pt>
                <c:pt idx="3257">
                  <c:v>2</c:v>
                </c:pt>
                <c:pt idx="3258">
                  <c:v>1</c:v>
                </c:pt>
                <c:pt idx="3259">
                  <c:v>2</c:v>
                </c:pt>
                <c:pt idx="3260">
                  <c:v>2</c:v>
                </c:pt>
                <c:pt idx="3261">
                  <c:v>4</c:v>
                </c:pt>
                <c:pt idx="3262">
                  <c:v>3</c:v>
                </c:pt>
                <c:pt idx="3263">
                  <c:v>1</c:v>
                </c:pt>
                <c:pt idx="3264">
                  <c:v>2</c:v>
                </c:pt>
                <c:pt idx="3265">
                  <c:v>3</c:v>
                </c:pt>
                <c:pt idx="3266">
                  <c:v>2</c:v>
                </c:pt>
                <c:pt idx="3267">
                  <c:v>6</c:v>
                </c:pt>
                <c:pt idx="3268">
                  <c:v>4</c:v>
                </c:pt>
                <c:pt idx="3269">
                  <c:v>2</c:v>
                </c:pt>
                <c:pt idx="3270">
                  <c:v>2</c:v>
                </c:pt>
                <c:pt idx="3271">
                  <c:v>4</c:v>
                </c:pt>
                <c:pt idx="3272">
                  <c:v>1</c:v>
                </c:pt>
                <c:pt idx="3273">
                  <c:v>2</c:v>
                </c:pt>
                <c:pt idx="3274">
                  <c:v>2</c:v>
                </c:pt>
                <c:pt idx="3275">
                  <c:v>1</c:v>
                </c:pt>
                <c:pt idx="3276">
                  <c:v>2</c:v>
                </c:pt>
                <c:pt idx="3277">
                  <c:v>4</c:v>
                </c:pt>
                <c:pt idx="3278">
                  <c:v>2</c:v>
                </c:pt>
                <c:pt idx="3279">
                  <c:v>3</c:v>
                </c:pt>
                <c:pt idx="3280">
                  <c:v>4</c:v>
                </c:pt>
                <c:pt idx="3281">
                  <c:v>3</c:v>
                </c:pt>
                <c:pt idx="3282">
                  <c:v>1</c:v>
                </c:pt>
                <c:pt idx="3283">
                  <c:v>1</c:v>
                </c:pt>
                <c:pt idx="3284">
                  <c:v>0</c:v>
                </c:pt>
                <c:pt idx="3285">
                  <c:v>3</c:v>
                </c:pt>
                <c:pt idx="3286">
                  <c:v>3</c:v>
                </c:pt>
                <c:pt idx="3287">
                  <c:v>3</c:v>
                </c:pt>
                <c:pt idx="3288">
                  <c:v>4</c:v>
                </c:pt>
                <c:pt idx="3289">
                  <c:v>2</c:v>
                </c:pt>
                <c:pt idx="3290">
                  <c:v>3</c:v>
                </c:pt>
                <c:pt idx="3291">
                  <c:v>5</c:v>
                </c:pt>
                <c:pt idx="3292">
                  <c:v>1</c:v>
                </c:pt>
                <c:pt idx="3293">
                  <c:v>3</c:v>
                </c:pt>
                <c:pt idx="3294">
                  <c:v>0</c:v>
                </c:pt>
                <c:pt idx="3295">
                  <c:v>2</c:v>
                </c:pt>
                <c:pt idx="3296">
                  <c:v>5</c:v>
                </c:pt>
                <c:pt idx="3297">
                  <c:v>2</c:v>
                </c:pt>
                <c:pt idx="3298">
                  <c:v>1</c:v>
                </c:pt>
                <c:pt idx="3299">
                  <c:v>0</c:v>
                </c:pt>
                <c:pt idx="3300">
                  <c:v>2</c:v>
                </c:pt>
                <c:pt idx="3301">
                  <c:v>3</c:v>
                </c:pt>
                <c:pt idx="3302">
                  <c:v>4</c:v>
                </c:pt>
                <c:pt idx="3303">
                  <c:v>1</c:v>
                </c:pt>
                <c:pt idx="3304">
                  <c:v>3</c:v>
                </c:pt>
                <c:pt idx="3305">
                  <c:v>1</c:v>
                </c:pt>
                <c:pt idx="3306">
                  <c:v>1</c:v>
                </c:pt>
                <c:pt idx="3307">
                  <c:v>0</c:v>
                </c:pt>
                <c:pt idx="3308">
                  <c:v>1</c:v>
                </c:pt>
                <c:pt idx="3309">
                  <c:v>4</c:v>
                </c:pt>
                <c:pt idx="3310">
                  <c:v>2</c:v>
                </c:pt>
                <c:pt idx="3311">
                  <c:v>1</c:v>
                </c:pt>
                <c:pt idx="3312">
                  <c:v>4</c:v>
                </c:pt>
                <c:pt idx="3313">
                  <c:v>1</c:v>
                </c:pt>
                <c:pt idx="3314">
                  <c:v>1</c:v>
                </c:pt>
                <c:pt idx="3315">
                  <c:v>3</c:v>
                </c:pt>
                <c:pt idx="3316">
                  <c:v>1</c:v>
                </c:pt>
                <c:pt idx="3317">
                  <c:v>0</c:v>
                </c:pt>
                <c:pt idx="3318">
                  <c:v>3</c:v>
                </c:pt>
                <c:pt idx="3319">
                  <c:v>3</c:v>
                </c:pt>
                <c:pt idx="3320">
                  <c:v>1</c:v>
                </c:pt>
                <c:pt idx="3321">
                  <c:v>2</c:v>
                </c:pt>
                <c:pt idx="3322">
                  <c:v>2</c:v>
                </c:pt>
                <c:pt idx="3323">
                  <c:v>1</c:v>
                </c:pt>
                <c:pt idx="3324">
                  <c:v>4</c:v>
                </c:pt>
                <c:pt idx="3325">
                  <c:v>1</c:v>
                </c:pt>
                <c:pt idx="3326">
                  <c:v>3</c:v>
                </c:pt>
                <c:pt idx="3327">
                  <c:v>3</c:v>
                </c:pt>
                <c:pt idx="3328">
                  <c:v>1</c:v>
                </c:pt>
                <c:pt idx="3329">
                  <c:v>5</c:v>
                </c:pt>
                <c:pt idx="3330">
                  <c:v>0</c:v>
                </c:pt>
                <c:pt idx="3331">
                  <c:v>5</c:v>
                </c:pt>
                <c:pt idx="3332">
                  <c:v>4</c:v>
                </c:pt>
                <c:pt idx="3333">
                  <c:v>4</c:v>
                </c:pt>
                <c:pt idx="3334">
                  <c:v>2</c:v>
                </c:pt>
                <c:pt idx="3335">
                  <c:v>3</c:v>
                </c:pt>
                <c:pt idx="3336">
                  <c:v>2</c:v>
                </c:pt>
                <c:pt idx="3337">
                  <c:v>4</c:v>
                </c:pt>
                <c:pt idx="3338">
                  <c:v>2</c:v>
                </c:pt>
                <c:pt idx="3339">
                  <c:v>1</c:v>
                </c:pt>
                <c:pt idx="3340">
                  <c:v>3</c:v>
                </c:pt>
                <c:pt idx="3341">
                  <c:v>3</c:v>
                </c:pt>
                <c:pt idx="3342">
                  <c:v>2</c:v>
                </c:pt>
                <c:pt idx="3343">
                  <c:v>2</c:v>
                </c:pt>
                <c:pt idx="3344">
                  <c:v>3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3</c:v>
                </c:pt>
                <c:pt idx="3349">
                  <c:v>0</c:v>
                </c:pt>
                <c:pt idx="3350">
                  <c:v>2</c:v>
                </c:pt>
                <c:pt idx="3351">
                  <c:v>2</c:v>
                </c:pt>
                <c:pt idx="3352">
                  <c:v>4</c:v>
                </c:pt>
                <c:pt idx="3353">
                  <c:v>3</c:v>
                </c:pt>
                <c:pt idx="3354">
                  <c:v>6</c:v>
                </c:pt>
                <c:pt idx="3355">
                  <c:v>3</c:v>
                </c:pt>
                <c:pt idx="3356">
                  <c:v>2</c:v>
                </c:pt>
                <c:pt idx="3357">
                  <c:v>4</c:v>
                </c:pt>
                <c:pt idx="3358">
                  <c:v>1</c:v>
                </c:pt>
                <c:pt idx="3359">
                  <c:v>1</c:v>
                </c:pt>
                <c:pt idx="3360">
                  <c:v>4</c:v>
                </c:pt>
                <c:pt idx="3361">
                  <c:v>2</c:v>
                </c:pt>
                <c:pt idx="3362">
                  <c:v>0</c:v>
                </c:pt>
                <c:pt idx="3363">
                  <c:v>2</c:v>
                </c:pt>
                <c:pt idx="3364">
                  <c:v>2</c:v>
                </c:pt>
                <c:pt idx="3365">
                  <c:v>3</c:v>
                </c:pt>
                <c:pt idx="3366">
                  <c:v>8</c:v>
                </c:pt>
                <c:pt idx="3367">
                  <c:v>2</c:v>
                </c:pt>
                <c:pt idx="3368">
                  <c:v>1</c:v>
                </c:pt>
                <c:pt idx="3369">
                  <c:v>1</c:v>
                </c:pt>
                <c:pt idx="3370">
                  <c:v>3</c:v>
                </c:pt>
                <c:pt idx="3371">
                  <c:v>3</c:v>
                </c:pt>
                <c:pt idx="3372">
                  <c:v>5</c:v>
                </c:pt>
                <c:pt idx="3373">
                  <c:v>2</c:v>
                </c:pt>
                <c:pt idx="3374">
                  <c:v>3</c:v>
                </c:pt>
                <c:pt idx="3375">
                  <c:v>1</c:v>
                </c:pt>
                <c:pt idx="3376">
                  <c:v>1</c:v>
                </c:pt>
                <c:pt idx="3377">
                  <c:v>1</c:v>
                </c:pt>
                <c:pt idx="3378">
                  <c:v>2</c:v>
                </c:pt>
                <c:pt idx="3379">
                  <c:v>1</c:v>
                </c:pt>
                <c:pt idx="3380">
                  <c:v>2</c:v>
                </c:pt>
                <c:pt idx="3381">
                  <c:v>4</c:v>
                </c:pt>
                <c:pt idx="3382">
                  <c:v>4</c:v>
                </c:pt>
                <c:pt idx="3383">
                  <c:v>1</c:v>
                </c:pt>
                <c:pt idx="3384">
                  <c:v>3</c:v>
                </c:pt>
                <c:pt idx="3385">
                  <c:v>1</c:v>
                </c:pt>
                <c:pt idx="3386">
                  <c:v>2</c:v>
                </c:pt>
                <c:pt idx="3387">
                  <c:v>3</c:v>
                </c:pt>
                <c:pt idx="3388">
                  <c:v>3</c:v>
                </c:pt>
                <c:pt idx="3389">
                  <c:v>1</c:v>
                </c:pt>
                <c:pt idx="3390">
                  <c:v>3</c:v>
                </c:pt>
                <c:pt idx="3391">
                  <c:v>2</c:v>
                </c:pt>
                <c:pt idx="3392">
                  <c:v>3</c:v>
                </c:pt>
                <c:pt idx="3393">
                  <c:v>1</c:v>
                </c:pt>
                <c:pt idx="3394">
                  <c:v>3</c:v>
                </c:pt>
                <c:pt idx="3395">
                  <c:v>1</c:v>
                </c:pt>
                <c:pt idx="3396">
                  <c:v>2</c:v>
                </c:pt>
                <c:pt idx="3397">
                  <c:v>4</c:v>
                </c:pt>
                <c:pt idx="3398">
                  <c:v>1</c:v>
                </c:pt>
                <c:pt idx="3399">
                  <c:v>2</c:v>
                </c:pt>
                <c:pt idx="3400">
                  <c:v>2</c:v>
                </c:pt>
                <c:pt idx="3401">
                  <c:v>5</c:v>
                </c:pt>
                <c:pt idx="3402">
                  <c:v>3</c:v>
                </c:pt>
                <c:pt idx="3403">
                  <c:v>0</c:v>
                </c:pt>
                <c:pt idx="3404">
                  <c:v>2</c:v>
                </c:pt>
                <c:pt idx="3405">
                  <c:v>0</c:v>
                </c:pt>
                <c:pt idx="3406">
                  <c:v>4</c:v>
                </c:pt>
                <c:pt idx="3407">
                  <c:v>0</c:v>
                </c:pt>
                <c:pt idx="3408">
                  <c:v>3</c:v>
                </c:pt>
                <c:pt idx="3409">
                  <c:v>6</c:v>
                </c:pt>
                <c:pt idx="3410">
                  <c:v>3</c:v>
                </c:pt>
                <c:pt idx="3411">
                  <c:v>1</c:v>
                </c:pt>
                <c:pt idx="3412">
                  <c:v>2</c:v>
                </c:pt>
                <c:pt idx="3413">
                  <c:v>2</c:v>
                </c:pt>
                <c:pt idx="3414">
                  <c:v>3</c:v>
                </c:pt>
                <c:pt idx="3415">
                  <c:v>4</c:v>
                </c:pt>
                <c:pt idx="3416">
                  <c:v>3</c:v>
                </c:pt>
                <c:pt idx="3417">
                  <c:v>1</c:v>
                </c:pt>
                <c:pt idx="3418">
                  <c:v>2</c:v>
                </c:pt>
                <c:pt idx="3419">
                  <c:v>2</c:v>
                </c:pt>
                <c:pt idx="3420">
                  <c:v>4</c:v>
                </c:pt>
                <c:pt idx="3421">
                  <c:v>0</c:v>
                </c:pt>
                <c:pt idx="3422">
                  <c:v>1</c:v>
                </c:pt>
                <c:pt idx="3423">
                  <c:v>4</c:v>
                </c:pt>
                <c:pt idx="3424">
                  <c:v>0</c:v>
                </c:pt>
                <c:pt idx="3425">
                  <c:v>3</c:v>
                </c:pt>
                <c:pt idx="3426">
                  <c:v>4</c:v>
                </c:pt>
                <c:pt idx="3427">
                  <c:v>2</c:v>
                </c:pt>
                <c:pt idx="3428">
                  <c:v>2</c:v>
                </c:pt>
                <c:pt idx="3429">
                  <c:v>2</c:v>
                </c:pt>
                <c:pt idx="3430">
                  <c:v>4</c:v>
                </c:pt>
                <c:pt idx="3431">
                  <c:v>2</c:v>
                </c:pt>
                <c:pt idx="3432">
                  <c:v>2</c:v>
                </c:pt>
                <c:pt idx="3433">
                  <c:v>2</c:v>
                </c:pt>
                <c:pt idx="3434">
                  <c:v>3</c:v>
                </c:pt>
                <c:pt idx="3435">
                  <c:v>2</c:v>
                </c:pt>
                <c:pt idx="3436">
                  <c:v>2</c:v>
                </c:pt>
                <c:pt idx="3437">
                  <c:v>2</c:v>
                </c:pt>
                <c:pt idx="3438">
                  <c:v>1</c:v>
                </c:pt>
                <c:pt idx="3439">
                  <c:v>4</c:v>
                </c:pt>
                <c:pt idx="3440">
                  <c:v>2</c:v>
                </c:pt>
                <c:pt idx="3441">
                  <c:v>1</c:v>
                </c:pt>
                <c:pt idx="3442">
                  <c:v>0</c:v>
                </c:pt>
                <c:pt idx="3443">
                  <c:v>1</c:v>
                </c:pt>
                <c:pt idx="3444">
                  <c:v>2</c:v>
                </c:pt>
                <c:pt idx="3445">
                  <c:v>0</c:v>
                </c:pt>
                <c:pt idx="3446">
                  <c:v>2</c:v>
                </c:pt>
                <c:pt idx="3447">
                  <c:v>5</c:v>
                </c:pt>
                <c:pt idx="3448">
                  <c:v>3</c:v>
                </c:pt>
                <c:pt idx="3449">
                  <c:v>1</c:v>
                </c:pt>
                <c:pt idx="3450">
                  <c:v>5</c:v>
                </c:pt>
                <c:pt idx="3451">
                  <c:v>4</c:v>
                </c:pt>
                <c:pt idx="3452">
                  <c:v>1</c:v>
                </c:pt>
                <c:pt idx="3453">
                  <c:v>2</c:v>
                </c:pt>
                <c:pt idx="3454">
                  <c:v>1</c:v>
                </c:pt>
                <c:pt idx="3455">
                  <c:v>1</c:v>
                </c:pt>
                <c:pt idx="3456">
                  <c:v>4</c:v>
                </c:pt>
                <c:pt idx="3457">
                  <c:v>4</c:v>
                </c:pt>
                <c:pt idx="3458">
                  <c:v>4</c:v>
                </c:pt>
                <c:pt idx="3459">
                  <c:v>5</c:v>
                </c:pt>
                <c:pt idx="3460">
                  <c:v>21</c:v>
                </c:pt>
                <c:pt idx="3461">
                  <c:v>21</c:v>
                </c:pt>
                <c:pt idx="3462">
                  <c:v>24</c:v>
                </c:pt>
                <c:pt idx="3463">
                  <c:v>16</c:v>
                </c:pt>
                <c:pt idx="3464">
                  <c:v>16</c:v>
                </c:pt>
                <c:pt idx="3465">
                  <c:v>3</c:v>
                </c:pt>
                <c:pt idx="3466">
                  <c:v>0</c:v>
                </c:pt>
                <c:pt idx="3467">
                  <c:v>6</c:v>
                </c:pt>
                <c:pt idx="3468">
                  <c:v>6</c:v>
                </c:pt>
                <c:pt idx="3469">
                  <c:v>0</c:v>
                </c:pt>
                <c:pt idx="3470">
                  <c:v>7</c:v>
                </c:pt>
                <c:pt idx="3471">
                  <c:v>2</c:v>
                </c:pt>
                <c:pt idx="3472">
                  <c:v>2</c:v>
                </c:pt>
                <c:pt idx="3473">
                  <c:v>1</c:v>
                </c:pt>
                <c:pt idx="3474">
                  <c:v>1</c:v>
                </c:pt>
                <c:pt idx="3475">
                  <c:v>1</c:v>
                </c:pt>
                <c:pt idx="3476">
                  <c:v>0</c:v>
                </c:pt>
                <c:pt idx="3477">
                  <c:v>3</c:v>
                </c:pt>
                <c:pt idx="3478">
                  <c:v>1</c:v>
                </c:pt>
                <c:pt idx="3479">
                  <c:v>3</c:v>
                </c:pt>
                <c:pt idx="3480">
                  <c:v>4</c:v>
                </c:pt>
                <c:pt idx="3481">
                  <c:v>4</c:v>
                </c:pt>
                <c:pt idx="3482">
                  <c:v>2</c:v>
                </c:pt>
                <c:pt idx="3483">
                  <c:v>2</c:v>
                </c:pt>
                <c:pt idx="3484">
                  <c:v>3</c:v>
                </c:pt>
                <c:pt idx="3485">
                  <c:v>2</c:v>
                </c:pt>
                <c:pt idx="3486">
                  <c:v>3</c:v>
                </c:pt>
                <c:pt idx="3487">
                  <c:v>5</c:v>
                </c:pt>
                <c:pt idx="3488">
                  <c:v>3</c:v>
                </c:pt>
                <c:pt idx="3489">
                  <c:v>3</c:v>
                </c:pt>
                <c:pt idx="3490">
                  <c:v>2</c:v>
                </c:pt>
                <c:pt idx="3491">
                  <c:v>1</c:v>
                </c:pt>
                <c:pt idx="3492">
                  <c:v>2</c:v>
                </c:pt>
                <c:pt idx="3493">
                  <c:v>0</c:v>
                </c:pt>
                <c:pt idx="3494">
                  <c:v>2</c:v>
                </c:pt>
                <c:pt idx="3495">
                  <c:v>3</c:v>
                </c:pt>
                <c:pt idx="3496">
                  <c:v>1</c:v>
                </c:pt>
                <c:pt idx="3497">
                  <c:v>0</c:v>
                </c:pt>
                <c:pt idx="3498">
                  <c:v>3</c:v>
                </c:pt>
                <c:pt idx="3499">
                  <c:v>2</c:v>
                </c:pt>
                <c:pt idx="3500">
                  <c:v>2</c:v>
                </c:pt>
                <c:pt idx="3501">
                  <c:v>2</c:v>
                </c:pt>
                <c:pt idx="3502">
                  <c:v>1</c:v>
                </c:pt>
                <c:pt idx="3503">
                  <c:v>1</c:v>
                </c:pt>
                <c:pt idx="3504">
                  <c:v>4</c:v>
                </c:pt>
                <c:pt idx="3505">
                  <c:v>3</c:v>
                </c:pt>
                <c:pt idx="3506">
                  <c:v>1</c:v>
                </c:pt>
                <c:pt idx="3507">
                  <c:v>3</c:v>
                </c:pt>
                <c:pt idx="3508">
                  <c:v>3</c:v>
                </c:pt>
                <c:pt idx="3509">
                  <c:v>1</c:v>
                </c:pt>
                <c:pt idx="3510">
                  <c:v>4</c:v>
                </c:pt>
                <c:pt idx="3511">
                  <c:v>2</c:v>
                </c:pt>
                <c:pt idx="3512">
                  <c:v>2</c:v>
                </c:pt>
                <c:pt idx="3513">
                  <c:v>0</c:v>
                </c:pt>
                <c:pt idx="3514">
                  <c:v>4</c:v>
                </c:pt>
                <c:pt idx="3515">
                  <c:v>3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1</c:v>
                </c:pt>
                <c:pt idx="3521">
                  <c:v>2</c:v>
                </c:pt>
                <c:pt idx="3522">
                  <c:v>2</c:v>
                </c:pt>
                <c:pt idx="3523">
                  <c:v>2</c:v>
                </c:pt>
                <c:pt idx="3524">
                  <c:v>5</c:v>
                </c:pt>
                <c:pt idx="3525">
                  <c:v>5</c:v>
                </c:pt>
                <c:pt idx="3526">
                  <c:v>5</c:v>
                </c:pt>
                <c:pt idx="3527">
                  <c:v>4</c:v>
                </c:pt>
                <c:pt idx="3528">
                  <c:v>10</c:v>
                </c:pt>
                <c:pt idx="3529">
                  <c:v>5</c:v>
                </c:pt>
                <c:pt idx="3530">
                  <c:v>7</c:v>
                </c:pt>
                <c:pt idx="3531">
                  <c:v>2</c:v>
                </c:pt>
                <c:pt idx="3532">
                  <c:v>3</c:v>
                </c:pt>
                <c:pt idx="3533">
                  <c:v>6</c:v>
                </c:pt>
                <c:pt idx="3534">
                  <c:v>4</c:v>
                </c:pt>
                <c:pt idx="3535">
                  <c:v>3</c:v>
                </c:pt>
                <c:pt idx="3536">
                  <c:v>2</c:v>
                </c:pt>
                <c:pt idx="3537">
                  <c:v>4</c:v>
                </c:pt>
                <c:pt idx="3538">
                  <c:v>1</c:v>
                </c:pt>
                <c:pt idx="3539">
                  <c:v>4</c:v>
                </c:pt>
                <c:pt idx="3540">
                  <c:v>4</c:v>
                </c:pt>
                <c:pt idx="3541">
                  <c:v>1</c:v>
                </c:pt>
                <c:pt idx="3542">
                  <c:v>2</c:v>
                </c:pt>
                <c:pt idx="3543">
                  <c:v>0</c:v>
                </c:pt>
                <c:pt idx="3544">
                  <c:v>3</c:v>
                </c:pt>
                <c:pt idx="3545">
                  <c:v>3</c:v>
                </c:pt>
                <c:pt idx="3546">
                  <c:v>3</c:v>
                </c:pt>
                <c:pt idx="3547">
                  <c:v>1</c:v>
                </c:pt>
                <c:pt idx="3548">
                  <c:v>2</c:v>
                </c:pt>
                <c:pt idx="3549">
                  <c:v>2</c:v>
                </c:pt>
                <c:pt idx="3550">
                  <c:v>3</c:v>
                </c:pt>
                <c:pt idx="3551">
                  <c:v>0</c:v>
                </c:pt>
                <c:pt idx="3552">
                  <c:v>5</c:v>
                </c:pt>
                <c:pt idx="3553">
                  <c:v>4</c:v>
                </c:pt>
                <c:pt idx="3554">
                  <c:v>2</c:v>
                </c:pt>
                <c:pt idx="3555">
                  <c:v>4</c:v>
                </c:pt>
                <c:pt idx="3556">
                  <c:v>0</c:v>
                </c:pt>
                <c:pt idx="3557">
                  <c:v>2</c:v>
                </c:pt>
                <c:pt idx="3558">
                  <c:v>5</c:v>
                </c:pt>
                <c:pt idx="3559">
                  <c:v>3</c:v>
                </c:pt>
                <c:pt idx="3560">
                  <c:v>1</c:v>
                </c:pt>
                <c:pt idx="3561">
                  <c:v>1</c:v>
                </c:pt>
                <c:pt idx="3562">
                  <c:v>1</c:v>
                </c:pt>
                <c:pt idx="3563">
                  <c:v>3</c:v>
                </c:pt>
                <c:pt idx="3564">
                  <c:v>4</c:v>
                </c:pt>
                <c:pt idx="3565">
                  <c:v>0</c:v>
                </c:pt>
                <c:pt idx="3566">
                  <c:v>1</c:v>
                </c:pt>
                <c:pt idx="3567">
                  <c:v>1</c:v>
                </c:pt>
                <c:pt idx="3568">
                  <c:v>4</c:v>
                </c:pt>
                <c:pt idx="3569">
                  <c:v>2</c:v>
                </c:pt>
                <c:pt idx="3570">
                  <c:v>2</c:v>
                </c:pt>
                <c:pt idx="3571">
                  <c:v>1</c:v>
                </c:pt>
                <c:pt idx="3572">
                  <c:v>1</c:v>
                </c:pt>
                <c:pt idx="3573">
                  <c:v>3</c:v>
                </c:pt>
                <c:pt idx="3574">
                  <c:v>3</c:v>
                </c:pt>
                <c:pt idx="3575">
                  <c:v>2</c:v>
                </c:pt>
                <c:pt idx="3576">
                  <c:v>2</c:v>
                </c:pt>
                <c:pt idx="3577">
                  <c:v>5</c:v>
                </c:pt>
                <c:pt idx="3578">
                  <c:v>2</c:v>
                </c:pt>
                <c:pt idx="3579">
                  <c:v>2</c:v>
                </c:pt>
                <c:pt idx="3580">
                  <c:v>3</c:v>
                </c:pt>
                <c:pt idx="3581">
                  <c:v>2</c:v>
                </c:pt>
                <c:pt idx="3582">
                  <c:v>7</c:v>
                </c:pt>
                <c:pt idx="3583">
                  <c:v>3</c:v>
                </c:pt>
                <c:pt idx="3584">
                  <c:v>0</c:v>
                </c:pt>
                <c:pt idx="3585">
                  <c:v>3</c:v>
                </c:pt>
                <c:pt idx="3586">
                  <c:v>0</c:v>
                </c:pt>
                <c:pt idx="3587">
                  <c:v>1</c:v>
                </c:pt>
                <c:pt idx="3588">
                  <c:v>3</c:v>
                </c:pt>
                <c:pt idx="3589">
                  <c:v>3</c:v>
                </c:pt>
                <c:pt idx="3590">
                  <c:v>5</c:v>
                </c:pt>
                <c:pt idx="3591">
                  <c:v>2</c:v>
                </c:pt>
                <c:pt idx="3592">
                  <c:v>2</c:v>
                </c:pt>
                <c:pt idx="3593">
                  <c:v>1</c:v>
                </c:pt>
                <c:pt idx="3594">
                  <c:v>1</c:v>
                </c:pt>
                <c:pt idx="3595">
                  <c:v>3</c:v>
                </c:pt>
                <c:pt idx="3596">
                  <c:v>2</c:v>
                </c:pt>
                <c:pt idx="3597">
                  <c:v>5</c:v>
                </c:pt>
                <c:pt idx="3598">
                  <c:v>5</c:v>
                </c:pt>
                <c:pt idx="3599">
                  <c:v>5</c:v>
                </c:pt>
                <c:pt idx="3600">
                  <c:v>2</c:v>
                </c:pt>
                <c:pt idx="3601">
                  <c:v>0</c:v>
                </c:pt>
                <c:pt idx="3602">
                  <c:v>4</c:v>
                </c:pt>
                <c:pt idx="3603">
                  <c:v>1</c:v>
                </c:pt>
                <c:pt idx="3604">
                  <c:v>5</c:v>
                </c:pt>
                <c:pt idx="3605">
                  <c:v>2</c:v>
                </c:pt>
                <c:pt idx="3606">
                  <c:v>1</c:v>
                </c:pt>
                <c:pt idx="3607">
                  <c:v>2</c:v>
                </c:pt>
                <c:pt idx="3608">
                  <c:v>1</c:v>
                </c:pt>
                <c:pt idx="3609">
                  <c:v>1</c:v>
                </c:pt>
                <c:pt idx="3610">
                  <c:v>2</c:v>
                </c:pt>
                <c:pt idx="3611">
                  <c:v>0</c:v>
                </c:pt>
                <c:pt idx="3612">
                  <c:v>3</c:v>
                </c:pt>
                <c:pt idx="3613">
                  <c:v>5</c:v>
                </c:pt>
                <c:pt idx="3614">
                  <c:v>1</c:v>
                </c:pt>
                <c:pt idx="3615">
                  <c:v>1</c:v>
                </c:pt>
                <c:pt idx="3616">
                  <c:v>4</c:v>
                </c:pt>
                <c:pt idx="3617">
                  <c:v>0</c:v>
                </c:pt>
                <c:pt idx="3618">
                  <c:v>1</c:v>
                </c:pt>
                <c:pt idx="3619">
                  <c:v>1</c:v>
                </c:pt>
                <c:pt idx="3620">
                  <c:v>4</c:v>
                </c:pt>
                <c:pt idx="3621">
                  <c:v>0</c:v>
                </c:pt>
                <c:pt idx="3622">
                  <c:v>1</c:v>
                </c:pt>
                <c:pt idx="3623">
                  <c:v>3</c:v>
                </c:pt>
                <c:pt idx="3624">
                  <c:v>5</c:v>
                </c:pt>
                <c:pt idx="3625">
                  <c:v>5</c:v>
                </c:pt>
                <c:pt idx="3626">
                  <c:v>4</c:v>
                </c:pt>
                <c:pt idx="3627">
                  <c:v>1</c:v>
                </c:pt>
                <c:pt idx="3628">
                  <c:v>6</c:v>
                </c:pt>
                <c:pt idx="3629">
                  <c:v>3</c:v>
                </c:pt>
                <c:pt idx="3630">
                  <c:v>1</c:v>
                </c:pt>
                <c:pt idx="3631">
                  <c:v>2</c:v>
                </c:pt>
                <c:pt idx="3632">
                  <c:v>4</c:v>
                </c:pt>
                <c:pt idx="3633">
                  <c:v>1</c:v>
                </c:pt>
                <c:pt idx="3634">
                  <c:v>3</c:v>
                </c:pt>
                <c:pt idx="3635">
                  <c:v>2</c:v>
                </c:pt>
                <c:pt idx="3636">
                  <c:v>1</c:v>
                </c:pt>
                <c:pt idx="3637">
                  <c:v>1</c:v>
                </c:pt>
                <c:pt idx="3638">
                  <c:v>4</c:v>
                </c:pt>
                <c:pt idx="3639">
                  <c:v>1</c:v>
                </c:pt>
                <c:pt idx="3640">
                  <c:v>3</c:v>
                </c:pt>
                <c:pt idx="3641">
                  <c:v>2</c:v>
                </c:pt>
                <c:pt idx="3642">
                  <c:v>1</c:v>
                </c:pt>
                <c:pt idx="3643">
                  <c:v>3</c:v>
                </c:pt>
                <c:pt idx="3644">
                  <c:v>3</c:v>
                </c:pt>
                <c:pt idx="3645">
                  <c:v>1</c:v>
                </c:pt>
                <c:pt idx="3646">
                  <c:v>1</c:v>
                </c:pt>
                <c:pt idx="3647">
                  <c:v>2</c:v>
                </c:pt>
                <c:pt idx="3648">
                  <c:v>2</c:v>
                </c:pt>
                <c:pt idx="3649">
                  <c:v>4</c:v>
                </c:pt>
                <c:pt idx="3650">
                  <c:v>3</c:v>
                </c:pt>
                <c:pt idx="3651">
                  <c:v>2</c:v>
                </c:pt>
                <c:pt idx="3652">
                  <c:v>4</c:v>
                </c:pt>
                <c:pt idx="3653">
                  <c:v>0</c:v>
                </c:pt>
                <c:pt idx="3654">
                  <c:v>1</c:v>
                </c:pt>
                <c:pt idx="3655">
                  <c:v>1</c:v>
                </c:pt>
                <c:pt idx="3656">
                  <c:v>2</c:v>
                </c:pt>
                <c:pt idx="3657">
                  <c:v>6</c:v>
                </c:pt>
                <c:pt idx="3658">
                  <c:v>0</c:v>
                </c:pt>
                <c:pt idx="3659">
                  <c:v>2</c:v>
                </c:pt>
                <c:pt idx="3660">
                  <c:v>0</c:v>
                </c:pt>
                <c:pt idx="3661">
                  <c:v>4</c:v>
                </c:pt>
                <c:pt idx="3662">
                  <c:v>2</c:v>
                </c:pt>
                <c:pt idx="3663">
                  <c:v>4</c:v>
                </c:pt>
                <c:pt idx="3664">
                  <c:v>4</c:v>
                </c:pt>
                <c:pt idx="3665">
                  <c:v>3</c:v>
                </c:pt>
                <c:pt idx="3666">
                  <c:v>0</c:v>
                </c:pt>
                <c:pt idx="3667">
                  <c:v>1</c:v>
                </c:pt>
                <c:pt idx="3668">
                  <c:v>1</c:v>
                </c:pt>
                <c:pt idx="3669">
                  <c:v>8</c:v>
                </c:pt>
                <c:pt idx="3670">
                  <c:v>0</c:v>
                </c:pt>
                <c:pt idx="3671">
                  <c:v>1</c:v>
                </c:pt>
                <c:pt idx="3672">
                  <c:v>4</c:v>
                </c:pt>
                <c:pt idx="3673">
                  <c:v>2</c:v>
                </c:pt>
                <c:pt idx="3674">
                  <c:v>4</c:v>
                </c:pt>
                <c:pt idx="3675">
                  <c:v>3</c:v>
                </c:pt>
                <c:pt idx="3676">
                  <c:v>5</c:v>
                </c:pt>
                <c:pt idx="3677">
                  <c:v>3</c:v>
                </c:pt>
                <c:pt idx="3678">
                  <c:v>8</c:v>
                </c:pt>
                <c:pt idx="3679">
                  <c:v>0</c:v>
                </c:pt>
                <c:pt idx="3680">
                  <c:v>2</c:v>
                </c:pt>
                <c:pt idx="3681">
                  <c:v>0</c:v>
                </c:pt>
                <c:pt idx="3682">
                  <c:v>1</c:v>
                </c:pt>
                <c:pt idx="3683">
                  <c:v>3</c:v>
                </c:pt>
                <c:pt idx="3684">
                  <c:v>2</c:v>
                </c:pt>
                <c:pt idx="3685">
                  <c:v>4</c:v>
                </c:pt>
                <c:pt idx="3686">
                  <c:v>4</c:v>
                </c:pt>
                <c:pt idx="3687">
                  <c:v>2</c:v>
                </c:pt>
                <c:pt idx="3688">
                  <c:v>3</c:v>
                </c:pt>
                <c:pt idx="3689">
                  <c:v>2</c:v>
                </c:pt>
                <c:pt idx="3690">
                  <c:v>6</c:v>
                </c:pt>
                <c:pt idx="3691">
                  <c:v>6</c:v>
                </c:pt>
                <c:pt idx="3692">
                  <c:v>4</c:v>
                </c:pt>
                <c:pt idx="3693">
                  <c:v>3</c:v>
                </c:pt>
                <c:pt idx="3694">
                  <c:v>1</c:v>
                </c:pt>
                <c:pt idx="3695">
                  <c:v>0</c:v>
                </c:pt>
                <c:pt idx="3696">
                  <c:v>3</c:v>
                </c:pt>
                <c:pt idx="3697">
                  <c:v>2</c:v>
                </c:pt>
                <c:pt idx="3698">
                  <c:v>1</c:v>
                </c:pt>
                <c:pt idx="3699">
                  <c:v>5</c:v>
                </c:pt>
                <c:pt idx="3700">
                  <c:v>0</c:v>
                </c:pt>
                <c:pt idx="3701">
                  <c:v>3</c:v>
                </c:pt>
                <c:pt idx="3702">
                  <c:v>4</c:v>
                </c:pt>
                <c:pt idx="3703">
                  <c:v>3</c:v>
                </c:pt>
                <c:pt idx="3704">
                  <c:v>2</c:v>
                </c:pt>
                <c:pt idx="3705">
                  <c:v>1</c:v>
                </c:pt>
                <c:pt idx="3706">
                  <c:v>3</c:v>
                </c:pt>
                <c:pt idx="3707">
                  <c:v>2</c:v>
                </c:pt>
                <c:pt idx="3708">
                  <c:v>2</c:v>
                </c:pt>
                <c:pt idx="3709">
                  <c:v>2</c:v>
                </c:pt>
                <c:pt idx="3710">
                  <c:v>3</c:v>
                </c:pt>
                <c:pt idx="3711">
                  <c:v>3</c:v>
                </c:pt>
                <c:pt idx="3712">
                  <c:v>1</c:v>
                </c:pt>
                <c:pt idx="3713">
                  <c:v>2</c:v>
                </c:pt>
                <c:pt idx="3714">
                  <c:v>3</c:v>
                </c:pt>
                <c:pt idx="3715">
                  <c:v>1</c:v>
                </c:pt>
                <c:pt idx="3716">
                  <c:v>4</c:v>
                </c:pt>
                <c:pt idx="3717">
                  <c:v>2</c:v>
                </c:pt>
                <c:pt idx="3718">
                  <c:v>3</c:v>
                </c:pt>
                <c:pt idx="3719">
                  <c:v>2</c:v>
                </c:pt>
                <c:pt idx="3720">
                  <c:v>5</c:v>
                </c:pt>
                <c:pt idx="3721">
                  <c:v>2</c:v>
                </c:pt>
                <c:pt idx="3722">
                  <c:v>2</c:v>
                </c:pt>
                <c:pt idx="3723">
                  <c:v>3</c:v>
                </c:pt>
                <c:pt idx="3724">
                  <c:v>5</c:v>
                </c:pt>
                <c:pt idx="3725">
                  <c:v>2</c:v>
                </c:pt>
                <c:pt idx="3726">
                  <c:v>1</c:v>
                </c:pt>
                <c:pt idx="3727">
                  <c:v>4</c:v>
                </c:pt>
                <c:pt idx="3728">
                  <c:v>3</c:v>
                </c:pt>
                <c:pt idx="3729">
                  <c:v>4</c:v>
                </c:pt>
                <c:pt idx="3730">
                  <c:v>1</c:v>
                </c:pt>
                <c:pt idx="3731">
                  <c:v>0</c:v>
                </c:pt>
                <c:pt idx="3732">
                  <c:v>5</c:v>
                </c:pt>
                <c:pt idx="3733">
                  <c:v>3</c:v>
                </c:pt>
                <c:pt idx="3734">
                  <c:v>5</c:v>
                </c:pt>
                <c:pt idx="3735">
                  <c:v>2</c:v>
                </c:pt>
                <c:pt idx="3736">
                  <c:v>2</c:v>
                </c:pt>
                <c:pt idx="3737">
                  <c:v>6</c:v>
                </c:pt>
                <c:pt idx="3738">
                  <c:v>2</c:v>
                </c:pt>
                <c:pt idx="3739">
                  <c:v>3</c:v>
                </c:pt>
                <c:pt idx="3740">
                  <c:v>1</c:v>
                </c:pt>
                <c:pt idx="3741">
                  <c:v>3</c:v>
                </c:pt>
                <c:pt idx="3742">
                  <c:v>3</c:v>
                </c:pt>
                <c:pt idx="3743">
                  <c:v>3</c:v>
                </c:pt>
                <c:pt idx="3744">
                  <c:v>2</c:v>
                </c:pt>
                <c:pt idx="3745">
                  <c:v>2</c:v>
                </c:pt>
                <c:pt idx="3746">
                  <c:v>3</c:v>
                </c:pt>
                <c:pt idx="3747">
                  <c:v>4</c:v>
                </c:pt>
                <c:pt idx="3748">
                  <c:v>5</c:v>
                </c:pt>
                <c:pt idx="3749">
                  <c:v>1</c:v>
                </c:pt>
                <c:pt idx="3750">
                  <c:v>1</c:v>
                </c:pt>
                <c:pt idx="3751">
                  <c:v>2</c:v>
                </c:pt>
                <c:pt idx="3752">
                  <c:v>0</c:v>
                </c:pt>
                <c:pt idx="3753">
                  <c:v>5</c:v>
                </c:pt>
                <c:pt idx="3754">
                  <c:v>3</c:v>
                </c:pt>
                <c:pt idx="3755">
                  <c:v>5</c:v>
                </c:pt>
                <c:pt idx="3756">
                  <c:v>4</c:v>
                </c:pt>
                <c:pt idx="3757">
                  <c:v>5</c:v>
                </c:pt>
                <c:pt idx="3758">
                  <c:v>3</c:v>
                </c:pt>
                <c:pt idx="3759">
                  <c:v>3</c:v>
                </c:pt>
                <c:pt idx="3760">
                  <c:v>3</c:v>
                </c:pt>
                <c:pt idx="3761">
                  <c:v>4</c:v>
                </c:pt>
                <c:pt idx="3762">
                  <c:v>5</c:v>
                </c:pt>
                <c:pt idx="3763">
                  <c:v>1</c:v>
                </c:pt>
                <c:pt idx="3764">
                  <c:v>3</c:v>
                </c:pt>
                <c:pt idx="3765">
                  <c:v>2</c:v>
                </c:pt>
                <c:pt idx="3766">
                  <c:v>4</c:v>
                </c:pt>
                <c:pt idx="3767">
                  <c:v>2</c:v>
                </c:pt>
                <c:pt idx="3768">
                  <c:v>2</c:v>
                </c:pt>
                <c:pt idx="3769">
                  <c:v>2</c:v>
                </c:pt>
                <c:pt idx="3770">
                  <c:v>2</c:v>
                </c:pt>
                <c:pt idx="3771">
                  <c:v>3</c:v>
                </c:pt>
                <c:pt idx="3772">
                  <c:v>4</c:v>
                </c:pt>
                <c:pt idx="3773">
                  <c:v>2</c:v>
                </c:pt>
                <c:pt idx="3774">
                  <c:v>7</c:v>
                </c:pt>
                <c:pt idx="3775">
                  <c:v>0</c:v>
                </c:pt>
                <c:pt idx="3776">
                  <c:v>1</c:v>
                </c:pt>
                <c:pt idx="3777">
                  <c:v>2</c:v>
                </c:pt>
                <c:pt idx="3778">
                  <c:v>3</c:v>
                </c:pt>
                <c:pt idx="3779">
                  <c:v>5</c:v>
                </c:pt>
                <c:pt idx="3780">
                  <c:v>1</c:v>
                </c:pt>
                <c:pt idx="3781">
                  <c:v>2</c:v>
                </c:pt>
                <c:pt idx="3782">
                  <c:v>2</c:v>
                </c:pt>
                <c:pt idx="3783">
                  <c:v>6</c:v>
                </c:pt>
                <c:pt idx="3784">
                  <c:v>1</c:v>
                </c:pt>
                <c:pt idx="3785">
                  <c:v>2</c:v>
                </c:pt>
                <c:pt idx="3786">
                  <c:v>4</c:v>
                </c:pt>
                <c:pt idx="3787">
                  <c:v>4</c:v>
                </c:pt>
                <c:pt idx="3788">
                  <c:v>1</c:v>
                </c:pt>
                <c:pt idx="3789">
                  <c:v>0</c:v>
                </c:pt>
                <c:pt idx="3790">
                  <c:v>3</c:v>
                </c:pt>
                <c:pt idx="3791">
                  <c:v>4</c:v>
                </c:pt>
                <c:pt idx="3792">
                  <c:v>0</c:v>
                </c:pt>
                <c:pt idx="3793">
                  <c:v>1</c:v>
                </c:pt>
                <c:pt idx="3794">
                  <c:v>3</c:v>
                </c:pt>
                <c:pt idx="3795">
                  <c:v>1</c:v>
                </c:pt>
                <c:pt idx="3796">
                  <c:v>1</c:v>
                </c:pt>
                <c:pt idx="3797">
                  <c:v>3</c:v>
                </c:pt>
                <c:pt idx="3798">
                  <c:v>2</c:v>
                </c:pt>
                <c:pt idx="3799">
                  <c:v>3</c:v>
                </c:pt>
                <c:pt idx="3800">
                  <c:v>6</c:v>
                </c:pt>
                <c:pt idx="3801">
                  <c:v>3</c:v>
                </c:pt>
                <c:pt idx="3802">
                  <c:v>4</c:v>
                </c:pt>
                <c:pt idx="3803">
                  <c:v>2</c:v>
                </c:pt>
                <c:pt idx="3804">
                  <c:v>2</c:v>
                </c:pt>
                <c:pt idx="3805">
                  <c:v>2</c:v>
                </c:pt>
                <c:pt idx="3806">
                  <c:v>3</c:v>
                </c:pt>
                <c:pt idx="3807">
                  <c:v>3</c:v>
                </c:pt>
                <c:pt idx="3808">
                  <c:v>0</c:v>
                </c:pt>
                <c:pt idx="3809">
                  <c:v>5</c:v>
                </c:pt>
                <c:pt idx="3810">
                  <c:v>2</c:v>
                </c:pt>
                <c:pt idx="3811">
                  <c:v>1</c:v>
                </c:pt>
                <c:pt idx="3812">
                  <c:v>2</c:v>
                </c:pt>
                <c:pt idx="3813">
                  <c:v>3</c:v>
                </c:pt>
                <c:pt idx="3814">
                  <c:v>6</c:v>
                </c:pt>
                <c:pt idx="3815">
                  <c:v>4</c:v>
                </c:pt>
                <c:pt idx="3816">
                  <c:v>0</c:v>
                </c:pt>
                <c:pt idx="3817">
                  <c:v>1</c:v>
                </c:pt>
                <c:pt idx="3818">
                  <c:v>5</c:v>
                </c:pt>
                <c:pt idx="3819">
                  <c:v>4</c:v>
                </c:pt>
                <c:pt idx="3820">
                  <c:v>0</c:v>
                </c:pt>
                <c:pt idx="3821">
                  <c:v>1</c:v>
                </c:pt>
                <c:pt idx="3822">
                  <c:v>2</c:v>
                </c:pt>
                <c:pt idx="3823">
                  <c:v>0</c:v>
                </c:pt>
                <c:pt idx="3824">
                  <c:v>4</c:v>
                </c:pt>
                <c:pt idx="3825">
                  <c:v>2</c:v>
                </c:pt>
                <c:pt idx="3826">
                  <c:v>1</c:v>
                </c:pt>
                <c:pt idx="3827">
                  <c:v>0</c:v>
                </c:pt>
                <c:pt idx="3828">
                  <c:v>3</c:v>
                </c:pt>
                <c:pt idx="3829">
                  <c:v>3</c:v>
                </c:pt>
                <c:pt idx="3830">
                  <c:v>0</c:v>
                </c:pt>
                <c:pt idx="3831">
                  <c:v>1</c:v>
                </c:pt>
                <c:pt idx="3832">
                  <c:v>2</c:v>
                </c:pt>
                <c:pt idx="3833">
                  <c:v>3</c:v>
                </c:pt>
                <c:pt idx="3834">
                  <c:v>2</c:v>
                </c:pt>
                <c:pt idx="3835">
                  <c:v>2</c:v>
                </c:pt>
                <c:pt idx="3836">
                  <c:v>2</c:v>
                </c:pt>
                <c:pt idx="3837">
                  <c:v>1</c:v>
                </c:pt>
                <c:pt idx="3838">
                  <c:v>4</c:v>
                </c:pt>
                <c:pt idx="3839">
                  <c:v>1</c:v>
                </c:pt>
                <c:pt idx="3840">
                  <c:v>0</c:v>
                </c:pt>
                <c:pt idx="3841">
                  <c:v>1</c:v>
                </c:pt>
                <c:pt idx="3842">
                  <c:v>2</c:v>
                </c:pt>
                <c:pt idx="3843">
                  <c:v>0</c:v>
                </c:pt>
                <c:pt idx="3844">
                  <c:v>3</c:v>
                </c:pt>
                <c:pt idx="3845">
                  <c:v>2</c:v>
                </c:pt>
                <c:pt idx="3846">
                  <c:v>1</c:v>
                </c:pt>
                <c:pt idx="3847">
                  <c:v>4</c:v>
                </c:pt>
                <c:pt idx="3848">
                  <c:v>5</c:v>
                </c:pt>
                <c:pt idx="3849">
                  <c:v>2</c:v>
                </c:pt>
                <c:pt idx="3850">
                  <c:v>1</c:v>
                </c:pt>
                <c:pt idx="3851">
                  <c:v>2</c:v>
                </c:pt>
                <c:pt idx="3852">
                  <c:v>4</c:v>
                </c:pt>
                <c:pt idx="3853">
                  <c:v>5</c:v>
                </c:pt>
                <c:pt idx="3854">
                  <c:v>2</c:v>
                </c:pt>
                <c:pt idx="3855">
                  <c:v>4</c:v>
                </c:pt>
                <c:pt idx="3856">
                  <c:v>2</c:v>
                </c:pt>
                <c:pt idx="3857">
                  <c:v>0</c:v>
                </c:pt>
                <c:pt idx="3858">
                  <c:v>4</c:v>
                </c:pt>
                <c:pt idx="3859">
                  <c:v>1</c:v>
                </c:pt>
                <c:pt idx="3860">
                  <c:v>2</c:v>
                </c:pt>
                <c:pt idx="3861">
                  <c:v>2</c:v>
                </c:pt>
                <c:pt idx="3862">
                  <c:v>2</c:v>
                </c:pt>
                <c:pt idx="3863">
                  <c:v>1</c:v>
                </c:pt>
                <c:pt idx="3864">
                  <c:v>3</c:v>
                </c:pt>
                <c:pt idx="3865">
                  <c:v>4</c:v>
                </c:pt>
                <c:pt idx="3866">
                  <c:v>2</c:v>
                </c:pt>
                <c:pt idx="3867">
                  <c:v>1</c:v>
                </c:pt>
                <c:pt idx="3868">
                  <c:v>2</c:v>
                </c:pt>
                <c:pt idx="3869">
                  <c:v>3</c:v>
                </c:pt>
                <c:pt idx="3870">
                  <c:v>2</c:v>
                </c:pt>
                <c:pt idx="3871">
                  <c:v>4</c:v>
                </c:pt>
                <c:pt idx="3872">
                  <c:v>4</c:v>
                </c:pt>
                <c:pt idx="3873">
                  <c:v>2</c:v>
                </c:pt>
                <c:pt idx="3874">
                  <c:v>3</c:v>
                </c:pt>
                <c:pt idx="3875">
                  <c:v>1</c:v>
                </c:pt>
                <c:pt idx="3876">
                  <c:v>2</c:v>
                </c:pt>
                <c:pt idx="3877">
                  <c:v>1</c:v>
                </c:pt>
                <c:pt idx="3878">
                  <c:v>1</c:v>
                </c:pt>
                <c:pt idx="3879">
                  <c:v>3</c:v>
                </c:pt>
                <c:pt idx="3880">
                  <c:v>3</c:v>
                </c:pt>
                <c:pt idx="3881">
                  <c:v>3</c:v>
                </c:pt>
                <c:pt idx="3882">
                  <c:v>5</c:v>
                </c:pt>
                <c:pt idx="3883">
                  <c:v>0</c:v>
                </c:pt>
                <c:pt idx="3884">
                  <c:v>3</c:v>
                </c:pt>
                <c:pt idx="3885">
                  <c:v>5</c:v>
                </c:pt>
                <c:pt idx="3886">
                  <c:v>3</c:v>
                </c:pt>
                <c:pt idx="3887">
                  <c:v>0</c:v>
                </c:pt>
                <c:pt idx="3888">
                  <c:v>3</c:v>
                </c:pt>
                <c:pt idx="3889">
                  <c:v>3</c:v>
                </c:pt>
                <c:pt idx="3890">
                  <c:v>1</c:v>
                </c:pt>
                <c:pt idx="3891">
                  <c:v>2</c:v>
                </c:pt>
                <c:pt idx="3892">
                  <c:v>2</c:v>
                </c:pt>
                <c:pt idx="3893">
                  <c:v>0</c:v>
                </c:pt>
                <c:pt idx="3894">
                  <c:v>3</c:v>
                </c:pt>
                <c:pt idx="3895">
                  <c:v>1</c:v>
                </c:pt>
                <c:pt idx="3896">
                  <c:v>8</c:v>
                </c:pt>
                <c:pt idx="3897">
                  <c:v>2</c:v>
                </c:pt>
                <c:pt idx="3898">
                  <c:v>3</c:v>
                </c:pt>
                <c:pt idx="3899">
                  <c:v>8</c:v>
                </c:pt>
                <c:pt idx="3900">
                  <c:v>2</c:v>
                </c:pt>
                <c:pt idx="3901">
                  <c:v>2</c:v>
                </c:pt>
                <c:pt idx="3902">
                  <c:v>3</c:v>
                </c:pt>
                <c:pt idx="3903">
                  <c:v>2</c:v>
                </c:pt>
                <c:pt idx="3904">
                  <c:v>2</c:v>
                </c:pt>
                <c:pt idx="3905">
                  <c:v>2</c:v>
                </c:pt>
                <c:pt idx="3906">
                  <c:v>5</c:v>
                </c:pt>
                <c:pt idx="3907">
                  <c:v>4</c:v>
                </c:pt>
                <c:pt idx="3908">
                  <c:v>5</c:v>
                </c:pt>
                <c:pt idx="3909">
                  <c:v>2</c:v>
                </c:pt>
                <c:pt idx="3910">
                  <c:v>3</c:v>
                </c:pt>
                <c:pt idx="3911">
                  <c:v>2</c:v>
                </c:pt>
                <c:pt idx="3912">
                  <c:v>1</c:v>
                </c:pt>
                <c:pt idx="3913">
                  <c:v>1</c:v>
                </c:pt>
                <c:pt idx="3914">
                  <c:v>7</c:v>
                </c:pt>
                <c:pt idx="3915">
                  <c:v>2</c:v>
                </c:pt>
                <c:pt idx="3916">
                  <c:v>2</c:v>
                </c:pt>
                <c:pt idx="3917">
                  <c:v>2</c:v>
                </c:pt>
                <c:pt idx="3918">
                  <c:v>1</c:v>
                </c:pt>
                <c:pt idx="3919">
                  <c:v>0</c:v>
                </c:pt>
                <c:pt idx="3920">
                  <c:v>0</c:v>
                </c:pt>
                <c:pt idx="3921">
                  <c:v>3</c:v>
                </c:pt>
                <c:pt idx="3922">
                  <c:v>2</c:v>
                </c:pt>
                <c:pt idx="3923">
                  <c:v>1</c:v>
                </c:pt>
                <c:pt idx="3924">
                  <c:v>2</c:v>
                </c:pt>
                <c:pt idx="3925">
                  <c:v>2</c:v>
                </c:pt>
                <c:pt idx="3926">
                  <c:v>1</c:v>
                </c:pt>
                <c:pt idx="3927">
                  <c:v>1</c:v>
                </c:pt>
                <c:pt idx="3928">
                  <c:v>3</c:v>
                </c:pt>
                <c:pt idx="3929">
                  <c:v>4</c:v>
                </c:pt>
                <c:pt idx="3930">
                  <c:v>5</c:v>
                </c:pt>
                <c:pt idx="3931">
                  <c:v>3</c:v>
                </c:pt>
                <c:pt idx="3932">
                  <c:v>4</c:v>
                </c:pt>
                <c:pt idx="3933">
                  <c:v>4</c:v>
                </c:pt>
                <c:pt idx="3934">
                  <c:v>3</c:v>
                </c:pt>
                <c:pt idx="3935">
                  <c:v>2</c:v>
                </c:pt>
                <c:pt idx="3936">
                  <c:v>1</c:v>
                </c:pt>
                <c:pt idx="3937">
                  <c:v>4</c:v>
                </c:pt>
                <c:pt idx="3938">
                  <c:v>4</c:v>
                </c:pt>
                <c:pt idx="3939">
                  <c:v>1</c:v>
                </c:pt>
                <c:pt idx="3940">
                  <c:v>3</c:v>
                </c:pt>
                <c:pt idx="3941">
                  <c:v>4</c:v>
                </c:pt>
                <c:pt idx="3942">
                  <c:v>1</c:v>
                </c:pt>
                <c:pt idx="3943">
                  <c:v>2</c:v>
                </c:pt>
                <c:pt idx="3944">
                  <c:v>1</c:v>
                </c:pt>
                <c:pt idx="3945">
                  <c:v>5</c:v>
                </c:pt>
                <c:pt idx="3946">
                  <c:v>1</c:v>
                </c:pt>
                <c:pt idx="3947">
                  <c:v>5</c:v>
                </c:pt>
                <c:pt idx="3948">
                  <c:v>1</c:v>
                </c:pt>
                <c:pt idx="3949">
                  <c:v>2</c:v>
                </c:pt>
                <c:pt idx="3950">
                  <c:v>0</c:v>
                </c:pt>
                <c:pt idx="3951">
                  <c:v>3</c:v>
                </c:pt>
                <c:pt idx="3952">
                  <c:v>4</c:v>
                </c:pt>
                <c:pt idx="3953">
                  <c:v>3</c:v>
                </c:pt>
                <c:pt idx="3954">
                  <c:v>1</c:v>
                </c:pt>
                <c:pt idx="3955">
                  <c:v>1</c:v>
                </c:pt>
                <c:pt idx="3956">
                  <c:v>0</c:v>
                </c:pt>
                <c:pt idx="3957">
                  <c:v>2</c:v>
                </c:pt>
                <c:pt idx="3958">
                  <c:v>4</c:v>
                </c:pt>
                <c:pt idx="3959">
                  <c:v>0</c:v>
                </c:pt>
                <c:pt idx="3960">
                  <c:v>2</c:v>
                </c:pt>
                <c:pt idx="3961">
                  <c:v>1</c:v>
                </c:pt>
                <c:pt idx="3962">
                  <c:v>3</c:v>
                </c:pt>
                <c:pt idx="3963">
                  <c:v>3</c:v>
                </c:pt>
                <c:pt idx="3964">
                  <c:v>3</c:v>
                </c:pt>
                <c:pt idx="3965">
                  <c:v>3</c:v>
                </c:pt>
                <c:pt idx="3966">
                  <c:v>4</c:v>
                </c:pt>
                <c:pt idx="3967">
                  <c:v>3</c:v>
                </c:pt>
                <c:pt idx="3968">
                  <c:v>1</c:v>
                </c:pt>
                <c:pt idx="3969">
                  <c:v>4</c:v>
                </c:pt>
                <c:pt idx="3970">
                  <c:v>7</c:v>
                </c:pt>
                <c:pt idx="3971">
                  <c:v>3</c:v>
                </c:pt>
                <c:pt idx="3972">
                  <c:v>3</c:v>
                </c:pt>
                <c:pt idx="3973">
                  <c:v>2</c:v>
                </c:pt>
                <c:pt idx="3974">
                  <c:v>3</c:v>
                </c:pt>
                <c:pt idx="3975">
                  <c:v>4</c:v>
                </c:pt>
                <c:pt idx="3976">
                  <c:v>7</c:v>
                </c:pt>
                <c:pt idx="3977">
                  <c:v>2</c:v>
                </c:pt>
                <c:pt idx="3978">
                  <c:v>3</c:v>
                </c:pt>
                <c:pt idx="3979">
                  <c:v>4</c:v>
                </c:pt>
                <c:pt idx="3980">
                  <c:v>2</c:v>
                </c:pt>
                <c:pt idx="3981">
                  <c:v>2</c:v>
                </c:pt>
                <c:pt idx="3982">
                  <c:v>2</c:v>
                </c:pt>
                <c:pt idx="3983">
                  <c:v>2</c:v>
                </c:pt>
                <c:pt idx="3984">
                  <c:v>2</c:v>
                </c:pt>
                <c:pt idx="3985">
                  <c:v>2</c:v>
                </c:pt>
                <c:pt idx="3986">
                  <c:v>2</c:v>
                </c:pt>
                <c:pt idx="3987">
                  <c:v>2</c:v>
                </c:pt>
                <c:pt idx="3988">
                  <c:v>2</c:v>
                </c:pt>
                <c:pt idx="3989">
                  <c:v>2</c:v>
                </c:pt>
                <c:pt idx="3990">
                  <c:v>0</c:v>
                </c:pt>
                <c:pt idx="3991">
                  <c:v>4</c:v>
                </c:pt>
                <c:pt idx="3992">
                  <c:v>2</c:v>
                </c:pt>
                <c:pt idx="3993">
                  <c:v>2</c:v>
                </c:pt>
                <c:pt idx="3994">
                  <c:v>1</c:v>
                </c:pt>
                <c:pt idx="3995">
                  <c:v>3</c:v>
                </c:pt>
                <c:pt idx="3996">
                  <c:v>4</c:v>
                </c:pt>
                <c:pt idx="3997">
                  <c:v>3</c:v>
                </c:pt>
                <c:pt idx="3998">
                  <c:v>3</c:v>
                </c:pt>
                <c:pt idx="3999">
                  <c:v>0</c:v>
                </c:pt>
                <c:pt idx="4000">
                  <c:v>3</c:v>
                </c:pt>
                <c:pt idx="4001">
                  <c:v>3</c:v>
                </c:pt>
                <c:pt idx="4002">
                  <c:v>2</c:v>
                </c:pt>
                <c:pt idx="4003">
                  <c:v>1</c:v>
                </c:pt>
                <c:pt idx="4004">
                  <c:v>0</c:v>
                </c:pt>
                <c:pt idx="4005">
                  <c:v>2</c:v>
                </c:pt>
                <c:pt idx="4006">
                  <c:v>3</c:v>
                </c:pt>
                <c:pt idx="4007">
                  <c:v>4</c:v>
                </c:pt>
                <c:pt idx="4008">
                  <c:v>7</c:v>
                </c:pt>
                <c:pt idx="4009">
                  <c:v>2</c:v>
                </c:pt>
                <c:pt idx="4010">
                  <c:v>8</c:v>
                </c:pt>
                <c:pt idx="4011">
                  <c:v>2</c:v>
                </c:pt>
                <c:pt idx="4012">
                  <c:v>2</c:v>
                </c:pt>
                <c:pt idx="4013">
                  <c:v>2</c:v>
                </c:pt>
                <c:pt idx="4014">
                  <c:v>4</c:v>
                </c:pt>
                <c:pt idx="4015">
                  <c:v>4</c:v>
                </c:pt>
                <c:pt idx="4016">
                  <c:v>1</c:v>
                </c:pt>
                <c:pt idx="4017">
                  <c:v>1</c:v>
                </c:pt>
                <c:pt idx="4018">
                  <c:v>6</c:v>
                </c:pt>
                <c:pt idx="4019">
                  <c:v>5</c:v>
                </c:pt>
                <c:pt idx="4020">
                  <c:v>6</c:v>
                </c:pt>
                <c:pt idx="4021">
                  <c:v>1</c:v>
                </c:pt>
                <c:pt idx="4022">
                  <c:v>3</c:v>
                </c:pt>
                <c:pt idx="4023">
                  <c:v>1</c:v>
                </c:pt>
                <c:pt idx="4024">
                  <c:v>2</c:v>
                </c:pt>
                <c:pt idx="4025">
                  <c:v>2</c:v>
                </c:pt>
                <c:pt idx="4026">
                  <c:v>2</c:v>
                </c:pt>
                <c:pt idx="4027">
                  <c:v>1</c:v>
                </c:pt>
                <c:pt idx="4028">
                  <c:v>1</c:v>
                </c:pt>
                <c:pt idx="4029">
                  <c:v>1</c:v>
                </c:pt>
                <c:pt idx="4030">
                  <c:v>2</c:v>
                </c:pt>
                <c:pt idx="4031">
                  <c:v>3</c:v>
                </c:pt>
                <c:pt idx="4032">
                  <c:v>1</c:v>
                </c:pt>
                <c:pt idx="4033">
                  <c:v>1</c:v>
                </c:pt>
                <c:pt idx="4034">
                  <c:v>3</c:v>
                </c:pt>
                <c:pt idx="4035">
                  <c:v>2</c:v>
                </c:pt>
                <c:pt idx="4036">
                  <c:v>4</c:v>
                </c:pt>
                <c:pt idx="4037">
                  <c:v>3</c:v>
                </c:pt>
                <c:pt idx="4038">
                  <c:v>4</c:v>
                </c:pt>
                <c:pt idx="4039">
                  <c:v>7</c:v>
                </c:pt>
                <c:pt idx="4040">
                  <c:v>2</c:v>
                </c:pt>
                <c:pt idx="4041">
                  <c:v>5</c:v>
                </c:pt>
                <c:pt idx="4042">
                  <c:v>3</c:v>
                </c:pt>
                <c:pt idx="4043">
                  <c:v>2</c:v>
                </c:pt>
                <c:pt idx="4044">
                  <c:v>4</c:v>
                </c:pt>
                <c:pt idx="4045">
                  <c:v>2</c:v>
                </c:pt>
                <c:pt idx="4046">
                  <c:v>1</c:v>
                </c:pt>
                <c:pt idx="4047">
                  <c:v>4</c:v>
                </c:pt>
                <c:pt idx="4048">
                  <c:v>1</c:v>
                </c:pt>
                <c:pt idx="4049">
                  <c:v>3</c:v>
                </c:pt>
                <c:pt idx="4050">
                  <c:v>1</c:v>
                </c:pt>
                <c:pt idx="4051">
                  <c:v>2</c:v>
                </c:pt>
                <c:pt idx="4052">
                  <c:v>2</c:v>
                </c:pt>
                <c:pt idx="4053">
                  <c:v>2</c:v>
                </c:pt>
                <c:pt idx="4054">
                  <c:v>4</c:v>
                </c:pt>
                <c:pt idx="4055">
                  <c:v>4</c:v>
                </c:pt>
                <c:pt idx="4056">
                  <c:v>1</c:v>
                </c:pt>
                <c:pt idx="4057">
                  <c:v>1</c:v>
                </c:pt>
                <c:pt idx="4058">
                  <c:v>3</c:v>
                </c:pt>
                <c:pt idx="4059">
                  <c:v>4</c:v>
                </c:pt>
                <c:pt idx="4060">
                  <c:v>0</c:v>
                </c:pt>
                <c:pt idx="4061">
                  <c:v>4</c:v>
                </c:pt>
                <c:pt idx="4062">
                  <c:v>3</c:v>
                </c:pt>
                <c:pt idx="4063">
                  <c:v>2</c:v>
                </c:pt>
                <c:pt idx="4064">
                  <c:v>5</c:v>
                </c:pt>
                <c:pt idx="4065">
                  <c:v>1</c:v>
                </c:pt>
                <c:pt idx="4066">
                  <c:v>6</c:v>
                </c:pt>
                <c:pt idx="4067">
                  <c:v>1</c:v>
                </c:pt>
                <c:pt idx="4068">
                  <c:v>3</c:v>
                </c:pt>
                <c:pt idx="4069">
                  <c:v>1</c:v>
                </c:pt>
                <c:pt idx="4070">
                  <c:v>3</c:v>
                </c:pt>
                <c:pt idx="4071">
                  <c:v>3</c:v>
                </c:pt>
                <c:pt idx="4072">
                  <c:v>2</c:v>
                </c:pt>
                <c:pt idx="4073">
                  <c:v>1</c:v>
                </c:pt>
                <c:pt idx="4074">
                  <c:v>4</c:v>
                </c:pt>
                <c:pt idx="4075">
                  <c:v>1</c:v>
                </c:pt>
                <c:pt idx="4076">
                  <c:v>3</c:v>
                </c:pt>
                <c:pt idx="4077">
                  <c:v>2</c:v>
                </c:pt>
                <c:pt idx="4078">
                  <c:v>2</c:v>
                </c:pt>
                <c:pt idx="4079">
                  <c:v>2</c:v>
                </c:pt>
                <c:pt idx="4080">
                  <c:v>2</c:v>
                </c:pt>
                <c:pt idx="4081">
                  <c:v>4</c:v>
                </c:pt>
                <c:pt idx="4082">
                  <c:v>2</c:v>
                </c:pt>
                <c:pt idx="4083">
                  <c:v>3</c:v>
                </c:pt>
                <c:pt idx="4084">
                  <c:v>1</c:v>
                </c:pt>
                <c:pt idx="4085">
                  <c:v>4</c:v>
                </c:pt>
                <c:pt idx="4086">
                  <c:v>1</c:v>
                </c:pt>
                <c:pt idx="4087">
                  <c:v>1</c:v>
                </c:pt>
                <c:pt idx="4088">
                  <c:v>1</c:v>
                </c:pt>
                <c:pt idx="4089">
                  <c:v>2</c:v>
                </c:pt>
                <c:pt idx="4090">
                  <c:v>3</c:v>
                </c:pt>
                <c:pt idx="4091">
                  <c:v>3</c:v>
                </c:pt>
                <c:pt idx="4092">
                  <c:v>2</c:v>
                </c:pt>
                <c:pt idx="4093">
                  <c:v>3</c:v>
                </c:pt>
                <c:pt idx="4094">
                  <c:v>3</c:v>
                </c:pt>
                <c:pt idx="4095">
                  <c:v>0</c:v>
                </c:pt>
                <c:pt idx="4096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285312"/>
        <c:axId val="40287232"/>
      </c:scatterChart>
      <c:valAx>
        <c:axId val="40285312"/>
        <c:scaling>
          <c:orientation val="minMax"/>
          <c:max val="250"/>
          <c:min val="5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Channel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0287232"/>
        <c:crossesAt val="1"/>
        <c:crossBetween val="midCat"/>
      </c:valAx>
      <c:valAx>
        <c:axId val="40287232"/>
        <c:scaling>
          <c:logBase val="10"/>
          <c:orientation val="minMax"/>
          <c:min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Counts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0285312"/>
        <c:crossesAt val="1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'NIF-13426150'!$D$1</c:f>
              <c:strCache>
                <c:ptCount val="1"/>
                <c:pt idx="0">
                  <c:v>counts</c:v>
                </c:pt>
              </c:strCache>
            </c:strRef>
          </c:tx>
          <c:marker>
            <c:symbol val="none"/>
          </c:marker>
          <c:xVal>
            <c:numRef>
              <c:f>'NIF-13426150'!$C$2:$C$4098</c:f>
              <c:numCache>
                <c:formatCode>General</c:formatCode>
                <c:ptCount val="409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  <c:pt idx="1501">
                  <c:v>1501</c:v>
                </c:pt>
                <c:pt idx="1502">
                  <c:v>1502</c:v>
                </c:pt>
                <c:pt idx="1503">
                  <c:v>1503</c:v>
                </c:pt>
                <c:pt idx="1504">
                  <c:v>1504</c:v>
                </c:pt>
                <c:pt idx="1505">
                  <c:v>1505</c:v>
                </c:pt>
                <c:pt idx="1506">
                  <c:v>1506</c:v>
                </c:pt>
                <c:pt idx="1507">
                  <c:v>1507</c:v>
                </c:pt>
                <c:pt idx="1508">
                  <c:v>1508</c:v>
                </c:pt>
                <c:pt idx="1509">
                  <c:v>1509</c:v>
                </c:pt>
                <c:pt idx="1510">
                  <c:v>1510</c:v>
                </c:pt>
                <c:pt idx="1511">
                  <c:v>1511</c:v>
                </c:pt>
                <c:pt idx="1512">
                  <c:v>1512</c:v>
                </c:pt>
                <c:pt idx="1513">
                  <c:v>1513</c:v>
                </c:pt>
                <c:pt idx="1514">
                  <c:v>1514</c:v>
                </c:pt>
                <c:pt idx="1515">
                  <c:v>1515</c:v>
                </c:pt>
                <c:pt idx="1516">
                  <c:v>1516</c:v>
                </c:pt>
                <c:pt idx="1517">
                  <c:v>1517</c:v>
                </c:pt>
                <c:pt idx="1518">
                  <c:v>1518</c:v>
                </c:pt>
                <c:pt idx="1519">
                  <c:v>1519</c:v>
                </c:pt>
                <c:pt idx="1520">
                  <c:v>1520</c:v>
                </c:pt>
                <c:pt idx="1521">
                  <c:v>1521</c:v>
                </c:pt>
                <c:pt idx="1522">
                  <c:v>1522</c:v>
                </c:pt>
                <c:pt idx="1523">
                  <c:v>1523</c:v>
                </c:pt>
                <c:pt idx="1524">
                  <c:v>1524</c:v>
                </c:pt>
                <c:pt idx="1525">
                  <c:v>1525</c:v>
                </c:pt>
                <c:pt idx="1526">
                  <c:v>1526</c:v>
                </c:pt>
                <c:pt idx="1527">
                  <c:v>1527</c:v>
                </c:pt>
                <c:pt idx="1528">
                  <c:v>1528</c:v>
                </c:pt>
                <c:pt idx="1529">
                  <c:v>1529</c:v>
                </c:pt>
                <c:pt idx="1530">
                  <c:v>1530</c:v>
                </c:pt>
                <c:pt idx="1531">
                  <c:v>1531</c:v>
                </c:pt>
                <c:pt idx="1532">
                  <c:v>1532</c:v>
                </c:pt>
                <c:pt idx="1533">
                  <c:v>1533</c:v>
                </c:pt>
                <c:pt idx="1534">
                  <c:v>1534</c:v>
                </c:pt>
                <c:pt idx="1535">
                  <c:v>1535</c:v>
                </c:pt>
                <c:pt idx="1536">
                  <c:v>1536</c:v>
                </c:pt>
                <c:pt idx="1537">
                  <c:v>1537</c:v>
                </c:pt>
                <c:pt idx="1538">
                  <c:v>1538</c:v>
                </c:pt>
                <c:pt idx="1539">
                  <c:v>1539</c:v>
                </c:pt>
                <c:pt idx="1540">
                  <c:v>1540</c:v>
                </c:pt>
                <c:pt idx="1541">
                  <c:v>1541</c:v>
                </c:pt>
                <c:pt idx="1542">
                  <c:v>1542</c:v>
                </c:pt>
                <c:pt idx="1543">
                  <c:v>1543</c:v>
                </c:pt>
                <c:pt idx="1544">
                  <c:v>1544</c:v>
                </c:pt>
                <c:pt idx="1545">
                  <c:v>1545</c:v>
                </c:pt>
                <c:pt idx="1546">
                  <c:v>1546</c:v>
                </c:pt>
                <c:pt idx="1547">
                  <c:v>1547</c:v>
                </c:pt>
                <c:pt idx="1548">
                  <c:v>1548</c:v>
                </c:pt>
                <c:pt idx="1549">
                  <c:v>1549</c:v>
                </c:pt>
                <c:pt idx="1550">
                  <c:v>1550</c:v>
                </c:pt>
                <c:pt idx="1551">
                  <c:v>1551</c:v>
                </c:pt>
                <c:pt idx="1552">
                  <c:v>1552</c:v>
                </c:pt>
                <c:pt idx="1553">
                  <c:v>1553</c:v>
                </c:pt>
                <c:pt idx="1554">
                  <c:v>1554</c:v>
                </c:pt>
                <c:pt idx="1555">
                  <c:v>1555</c:v>
                </c:pt>
                <c:pt idx="1556">
                  <c:v>1556</c:v>
                </c:pt>
                <c:pt idx="1557">
                  <c:v>1557</c:v>
                </c:pt>
                <c:pt idx="1558">
                  <c:v>1558</c:v>
                </c:pt>
                <c:pt idx="1559">
                  <c:v>1559</c:v>
                </c:pt>
                <c:pt idx="1560">
                  <c:v>1560</c:v>
                </c:pt>
                <c:pt idx="1561">
                  <c:v>1561</c:v>
                </c:pt>
                <c:pt idx="1562">
                  <c:v>1562</c:v>
                </c:pt>
                <c:pt idx="1563">
                  <c:v>1563</c:v>
                </c:pt>
                <c:pt idx="1564">
                  <c:v>1564</c:v>
                </c:pt>
                <c:pt idx="1565">
                  <c:v>1565</c:v>
                </c:pt>
                <c:pt idx="1566">
                  <c:v>1566</c:v>
                </c:pt>
                <c:pt idx="1567">
                  <c:v>1567</c:v>
                </c:pt>
                <c:pt idx="1568">
                  <c:v>1568</c:v>
                </c:pt>
                <c:pt idx="1569">
                  <c:v>1569</c:v>
                </c:pt>
                <c:pt idx="1570">
                  <c:v>1570</c:v>
                </c:pt>
                <c:pt idx="1571">
                  <c:v>1571</c:v>
                </c:pt>
                <c:pt idx="1572">
                  <c:v>1572</c:v>
                </c:pt>
                <c:pt idx="1573">
                  <c:v>1573</c:v>
                </c:pt>
                <c:pt idx="1574">
                  <c:v>1574</c:v>
                </c:pt>
                <c:pt idx="1575">
                  <c:v>1575</c:v>
                </c:pt>
                <c:pt idx="1576">
                  <c:v>1576</c:v>
                </c:pt>
                <c:pt idx="1577">
                  <c:v>1577</c:v>
                </c:pt>
                <c:pt idx="1578">
                  <c:v>1578</c:v>
                </c:pt>
                <c:pt idx="1579">
                  <c:v>1579</c:v>
                </c:pt>
                <c:pt idx="1580">
                  <c:v>1580</c:v>
                </c:pt>
                <c:pt idx="1581">
                  <c:v>1581</c:v>
                </c:pt>
                <c:pt idx="1582">
                  <c:v>1582</c:v>
                </c:pt>
                <c:pt idx="1583">
                  <c:v>1583</c:v>
                </c:pt>
                <c:pt idx="1584">
                  <c:v>1584</c:v>
                </c:pt>
                <c:pt idx="1585">
                  <c:v>1585</c:v>
                </c:pt>
                <c:pt idx="1586">
                  <c:v>1586</c:v>
                </c:pt>
                <c:pt idx="1587">
                  <c:v>1587</c:v>
                </c:pt>
                <c:pt idx="1588">
                  <c:v>1588</c:v>
                </c:pt>
                <c:pt idx="1589">
                  <c:v>1589</c:v>
                </c:pt>
                <c:pt idx="1590">
                  <c:v>1590</c:v>
                </c:pt>
                <c:pt idx="1591">
                  <c:v>1591</c:v>
                </c:pt>
                <c:pt idx="1592">
                  <c:v>1592</c:v>
                </c:pt>
                <c:pt idx="1593">
                  <c:v>1593</c:v>
                </c:pt>
                <c:pt idx="1594">
                  <c:v>1594</c:v>
                </c:pt>
                <c:pt idx="1595">
                  <c:v>1595</c:v>
                </c:pt>
                <c:pt idx="1596">
                  <c:v>1596</c:v>
                </c:pt>
                <c:pt idx="1597">
                  <c:v>1597</c:v>
                </c:pt>
                <c:pt idx="1598">
                  <c:v>1598</c:v>
                </c:pt>
                <c:pt idx="1599">
                  <c:v>1599</c:v>
                </c:pt>
                <c:pt idx="1600">
                  <c:v>1600</c:v>
                </c:pt>
                <c:pt idx="1601">
                  <c:v>1601</c:v>
                </c:pt>
                <c:pt idx="1602">
                  <c:v>1602</c:v>
                </c:pt>
                <c:pt idx="1603">
                  <c:v>1603</c:v>
                </c:pt>
                <c:pt idx="1604">
                  <c:v>1604</c:v>
                </c:pt>
                <c:pt idx="1605">
                  <c:v>1605</c:v>
                </c:pt>
                <c:pt idx="1606">
                  <c:v>1606</c:v>
                </c:pt>
                <c:pt idx="1607">
                  <c:v>1607</c:v>
                </c:pt>
                <c:pt idx="1608">
                  <c:v>1608</c:v>
                </c:pt>
                <c:pt idx="1609">
                  <c:v>1609</c:v>
                </c:pt>
                <c:pt idx="1610">
                  <c:v>1610</c:v>
                </c:pt>
                <c:pt idx="1611">
                  <c:v>1611</c:v>
                </c:pt>
                <c:pt idx="1612">
                  <c:v>1612</c:v>
                </c:pt>
                <c:pt idx="1613">
                  <c:v>1613</c:v>
                </c:pt>
                <c:pt idx="1614">
                  <c:v>1614</c:v>
                </c:pt>
                <c:pt idx="1615">
                  <c:v>1615</c:v>
                </c:pt>
                <c:pt idx="1616">
                  <c:v>1616</c:v>
                </c:pt>
                <c:pt idx="1617">
                  <c:v>1617</c:v>
                </c:pt>
                <c:pt idx="1618">
                  <c:v>1618</c:v>
                </c:pt>
                <c:pt idx="1619">
                  <c:v>1619</c:v>
                </c:pt>
                <c:pt idx="1620">
                  <c:v>1620</c:v>
                </c:pt>
                <c:pt idx="1621">
                  <c:v>1621</c:v>
                </c:pt>
                <c:pt idx="1622">
                  <c:v>1622</c:v>
                </c:pt>
                <c:pt idx="1623">
                  <c:v>1623</c:v>
                </c:pt>
                <c:pt idx="1624">
                  <c:v>1624</c:v>
                </c:pt>
                <c:pt idx="1625">
                  <c:v>1625</c:v>
                </c:pt>
                <c:pt idx="1626">
                  <c:v>1626</c:v>
                </c:pt>
                <c:pt idx="1627">
                  <c:v>1627</c:v>
                </c:pt>
                <c:pt idx="1628">
                  <c:v>1628</c:v>
                </c:pt>
                <c:pt idx="1629">
                  <c:v>1629</c:v>
                </c:pt>
                <c:pt idx="1630">
                  <c:v>1630</c:v>
                </c:pt>
                <c:pt idx="1631">
                  <c:v>1631</c:v>
                </c:pt>
                <c:pt idx="1632">
                  <c:v>1632</c:v>
                </c:pt>
                <c:pt idx="1633">
                  <c:v>1633</c:v>
                </c:pt>
                <c:pt idx="1634">
                  <c:v>1634</c:v>
                </c:pt>
                <c:pt idx="1635">
                  <c:v>1635</c:v>
                </c:pt>
                <c:pt idx="1636">
                  <c:v>1636</c:v>
                </c:pt>
                <c:pt idx="1637">
                  <c:v>1637</c:v>
                </c:pt>
                <c:pt idx="1638">
                  <c:v>1638</c:v>
                </c:pt>
                <c:pt idx="1639">
                  <c:v>1639</c:v>
                </c:pt>
                <c:pt idx="1640">
                  <c:v>1640</c:v>
                </c:pt>
                <c:pt idx="1641">
                  <c:v>1641</c:v>
                </c:pt>
                <c:pt idx="1642">
                  <c:v>1642</c:v>
                </c:pt>
                <c:pt idx="1643">
                  <c:v>1643</c:v>
                </c:pt>
                <c:pt idx="1644">
                  <c:v>1644</c:v>
                </c:pt>
                <c:pt idx="1645">
                  <c:v>1645</c:v>
                </c:pt>
                <c:pt idx="1646">
                  <c:v>1646</c:v>
                </c:pt>
                <c:pt idx="1647">
                  <c:v>1647</c:v>
                </c:pt>
                <c:pt idx="1648">
                  <c:v>1648</c:v>
                </c:pt>
                <c:pt idx="1649">
                  <c:v>1649</c:v>
                </c:pt>
                <c:pt idx="1650">
                  <c:v>1650</c:v>
                </c:pt>
                <c:pt idx="1651">
                  <c:v>1651</c:v>
                </c:pt>
                <c:pt idx="1652">
                  <c:v>1652</c:v>
                </c:pt>
                <c:pt idx="1653">
                  <c:v>1653</c:v>
                </c:pt>
                <c:pt idx="1654">
                  <c:v>1654</c:v>
                </c:pt>
                <c:pt idx="1655">
                  <c:v>1655</c:v>
                </c:pt>
                <c:pt idx="1656">
                  <c:v>1656</c:v>
                </c:pt>
                <c:pt idx="1657">
                  <c:v>1657</c:v>
                </c:pt>
                <c:pt idx="1658">
                  <c:v>1658</c:v>
                </c:pt>
                <c:pt idx="1659">
                  <c:v>1659</c:v>
                </c:pt>
                <c:pt idx="1660">
                  <c:v>1660</c:v>
                </c:pt>
                <c:pt idx="1661">
                  <c:v>1661</c:v>
                </c:pt>
                <c:pt idx="1662">
                  <c:v>1662</c:v>
                </c:pt>
                <c:pt idx="1663">
                  <c:v>1663</c:v>
                </c:pt>
                <c:pt idx="1664">
                  <c:v>1664</c:v>
                </c:pt>
                <c:pt idx="1665">
                  <c:v>1665</c:v>
                </c:pt>
                <c:pt idx="1666">
                  <c:v>1666</c:v>
                </c:pt>
                <c:pt idx="1667">
                  <c:v>1667</c:v>
                </c:pt>
                <c:pt idx="1668">
                  <c:v>1668</c:v>
                </c:pt>
                <c:pt idx="1669">
                  <c:v>1669</c:v>
                </c:pt>
                <c:pt idx="1670">
                  <c:v>1670</c:v>
                </c:pt>
                <c:pt idx="1671">
                  <c:v>1671</c:v>
                </c:pt>
                <c:pt idx="1672">
                  <c:v>1672</c:v>
                </c:pt>
                <c:pt idx="1673">
                  <c:v>1673</c:v>
                </c:pt>
                <c:pt idx="1674">
                  <c:v>1674</c:v>
                </c:pt>
                <c:pt idx="1675">
                  <c:v>1675</c:v>
                </c:pt>
                <c:pt idx="1676">
                  <c:v>1676</c:v>
                </c:pt>
                <c:pt idx="1677">
                  <c:v>1677</c:v>
                </c:pt>
                <c:pt idx="1678">
                  <c:v>1678</c:v>
                </c:pt>
                <c:pt idx="1679">
                  <c:v>1679</c:v>
                </c:pt>
                <c:pt idx="1680">
                  <c:v>1680</c:v>
                </c:pt>
                <c:pt idx="1681">
                  <c:v>1681</c:v>
                </c:pt>
                <c:pt idx="1682">
                  <c:v>1682</c:v>
                </c:pt>
                <c:pt idx="1683">
                  <c:v>1683</c:v>
                </c:pt>
                <c:pt idx="1684">
                  <c:v>1684</c:v>
                </c:pt>
                <c:pt idx="1685">
                  <c:v>1685</c:v>
                </c:pt>
                <c:pt idx="1686">
                  <c:v>1686</c:v>
                </c:pt>
                <c:pt idx="1687">
                  <c:v>1687</c:v>
                </c:pt>
                <c:pt idx="1688">
                  <c:v>1688</c:v>
                </c:pt>
                <c:pt idx="1689">
                  <c:v>1689</c:v>
                </c:pt>
                <c:pt idx="1690">
                  <c:v>1690</c:v>
                </c:pt>
                <c:pt idx="1691">
                  <c:v>1691</c:v>
                </c:pt>
                <c:pt idx="1692">
                  <c:v>1692</c:v>
                </c:pt>
                <c:pt idx="1693">
                  <c:v>1693</c:v>
                </c:pt>
                <c:pt idx="1694">
                  <c:v>1694</c:v>
                </c:pt>
                <c:pt idx="1695">
                  <c:v>1695</c:v>
                </c:pt>
                <c:pt idx="1696">
                  <c:v>1696</c:v>
                </c:pt>
                <c:pt idx="1697">
                  <c:v>1697</c:v>
                </c:pt>
                <c:pt idx="1698">
                  <c:v>1698</c:v>
                </c:pt>
                <c:pt idx="1699">
                  <c:v>1699</c:v>
                </c:pt>
                <c:pt idx="1700">
                  <c:v>1700</c:v>
                </c:pt>
                <c:pt idx="1701">
                  <c:v>1701</c:v>
                </c:pt>
                <c:pt idx="1702">
                  <c:v>1702</c:v>
                </c:pt>
                <c:pt idx="1703">
                  <c:v>1703</c:v>
                </c:pt>
                <c:pt idx="1704">
                  <c:v>1704</c:v>
                </c:pt>
                <c:pt idx="1705">
                  <c:v>1705</c:v>
                </c:pt>
                <c:pt idx="1706">
                  <c:v>1706</c:v>
                </c:pt>
                <c:pt idx="1707">
                  <c:v>1707</c:v>
                </c:pt>
                <c:pt idx="1708">
                  <c:v>1708</c:v>
                </c:pt>
                <c:pt idx="1709">
                  <c:v>1709</c:v>
                </c:pt>
                <c:pt idx="1710">
                  <c:v>1710</c:v>
                </c:pt>
                <c:pt idx="1711">
                  <c:v>1711</c:v>
                </c:pt>
                <c:pt idx="1712">
                  <c:v>1712</c:v>
                </c:pt>
                <c:pt idx="1713">
                  <c:v>1713</c:v>
                </c:pt>
                <c:pt idx="1714">
                  <c:v>1714</c:v>
                </c:pt>
                <c:pt idx="1715">
                  <c:v>1715</c:v>
                </c:pt>
                <c:pt idx="1716">
                  <c:v>1716</c:v>
                </c:pt>
                <c:pt idx="1717">
                  <c:v>1717</c:v>
                </c:pt>
                <c:pt idx="1718">
                  <c:v>1718</c:v>
                </c:pt>
                <c:pt idx="1719">
                  <c:v>1719</c:v>
                </c:pt>
                <c:pt idx="1720">
                  <c:v>1720</c:v>
                </c:pt>
                <c:pt idx="1721">
                  <c:v>1721</c:v>
                </c:pt>
                <c:pt idx="1722">
                  <c:v>1722</c:v>
                </c:pt>
                <c:pt idx="1723">
                  <c:v>1723</c:v>
                </c:pt>
                <c:pt idx="1724">
                  <c:v>1724</c:v>
                </c:pt>
                <c:pt idx="1725">
                  <c:v>1725</c:v>
                </c:pt>
                <c:pt idx="1726">
                  <c:v>1726</c:v>
                </c:pt>
                <c:pt idx="1727">
                  <c:v>1727</c:v>
                </c:pt>
                <c:pt idx="1728">
                  <c:v>1728</c:v>
                </c:pt>
                <c:pt idx="1729">
                  <c:v>1729</c:v>
                </c:pt>
                <c:pt idx="1730">
                  <c:v>1730</c:v>
                </c:pt>
                <c:pt idx="1731">
                  <c:v>1731</c:v>
                </c:pt>
                <c:pt idx="1732">
                  <c:v>1732</c:v>
                </c:pt>
                <c:pt idx="1733">
                  <c:v>1733</c:v>
                </c:pt>
                <c:pt idx="1734">
                  <c:v>1734</c:v>
                </c:pt>
                <c:pt idx="1735">
                  <c:v>1735</c:v>
                </c:pt>
                <c:pt idx="1736">
                  <c:v>1736</c:v>
                </c:pt>
                <c:pt idx="1737">
                  <c:v>1737</c:v>
                </c:pt>
                <c:pt idx="1738">
                  <c:v>1738</c:v>
                </c:pt>
                <c:pt idx="1739">
                  <c:v>1739</c:v>
                </c:pt>
                <c:pt idx="1740">
                  <c:v>1740</c:v>
                </c:pt>
                <c:pt idx="1741">
                  <c:v>1741</c:v>
                </c:pt>
                <c:pt idx="1742">
                  <c:v>1742</c:v>
                </c:pt>
                <c:pt idx="1743">
                  <c:v>1743</c:v>
                </c:pt>
                <c:pt idx="1744">
                  <c:v>1744</c:v>
                </c:pt>
                <c:pt idx="1745">
                  <c:v>1745</c:v>
                </c:pt>
                <c:pt idx="1746">
                  <c:v>1746</c:v>
                </c:pt>
                <c:pt idx="1747">
                  <c:v>1747</c:v>
                </c:pt>
                <c:pt idx="1748">
                  <c:v>1748</c:v>
                </c:pt>
                <c:pt idx="1749">
                  <c:v>1749</c:v>
                </c:pt>
                <c:pt idx="1750">
                  <c:v>1750</c:v>
                </c:pt>
                <c:pt idx="1751">
                  <c:v>1751</c:v>
                </c:pt>
                <c:pt idx="1752">
                  <c:v>1752</c:v>
                </c:pt>
                <c:pt idx="1753">
                  <c:v>1753</c:v>
                </c:pt>
                <c:pt idx="1754">
                  <c:v>1754</c:v>
                </c:pt>
                <c:pt idx="1755">
                  <c:v>1755</c:v>
                </c:pt>
                <c:pt idx="1756">
                  <c:v>1756</c:v>
                </c:pt>
                <c:pt idx="1757">
                  <c:v>1757</c:v>
                </c:pt>
                <c:pt idx="1758">
                  <c:v>1758</c:v>
                </c:pt>
                <c:pt idx="1759">
                  <c:v>1759</c:v>
                </c:pt>
                <c:pt idx="1760">
                  <c:v>1760</c:v>
                </c:pt>
                <c:pt idx="1761">
                  <c:v>1761</c:v>
                </c:pt>
                <c:pt idx="1762">
                  <c:v>1762</c:v>
                </c:pt>
                <c:pt idx="1763">
                  <c:v>1763</c:v>
                </c:pt>
                <c:pt idx="1764">
                  <c:v>1764</c:v>
                </c:pt>
                <c:pt idx="1765">
                  <c:v>1765</c:v>
                </c:pt>
                <c:pt idx="1766">
                  <c:v>1766</c:v>
                </c:pt>
                <c:pt idx="1767">
                  <c:v>1767</c:v>
                </c:pt>
                <c:pt idx="1768">
                  <c:v>1768</c:v>
                </c:pt>
                <c:pt idx="1769">
                  <c:v>1769</c:v>
                </c:pt>
                <c:pt idx="1770">
                  <c:v>1770</c:v>
                </c:pt>
                <c:pt idx="1771">
                  <c:v>1771</c:v>
                </c:pt>
                <c:pt idx="1772">
                  <c:v>1772</c:v>
                </c:pt>
                <c:pt idx="1773">
                  <c:v>1773</c:v>
                </c:pt>
                <c:pt idx="1774">
                  <c:v>1774</c:v>
                </c:pt>
                <c:pt idx="1775">
                  <c:v>1775</c:v>
                </c:pt>
                <c:pt idx="1776">
                  <c:v>1776</c:v>
                </c:pt>
                <c:pt idx="1777">
                  <c:v>1777</c:v>
                </c:pt>
                <c:pt idx="1778">
                  <c:v>1778</c:v>
                </c:pt>
                <c:pt idx="1779">
                  <c:v>1779</c:v>
                </c:pt>
                <c:pt idx="1780">
                  <c:v>1780</c:v>
                </c:pt>
                <c:pt idx="1781">
                  <c:v>1781</c:v>
                </c:pt>
                <c:pt idx="1782">
                  <c:v>1782</c:v>
                </c:pt>
                <c:pt idx="1783">
                  <c:v>1783</c:v>
                </c:pt>
                <c:pt idx="1784">
                  <c:v>1784</c:v>
                </c:pt>
                <c:pt idx="1785">
                  <c:v>1785</c:v>
                </c:pt>
                <c:pt idx="1786">
                  <c:v>1786</c:v>
                </c:pt>
                <c:pt idx="1787">
                  <c:v>1787</c:v>
                </c:pt>
                <c:pt idx="1788">
                  <c:v>1788</c:v>
                </c:pt>
                <c:pt idx="1789">
                  <c:v>1789</c:v>
                </c:pt>
                <c:pt idx="1790">
                  <c:v>1790</c:v>
                </c:pt>
                <c:pt idx="1791">
                  <c:v>1791</c:v>
                </c:pt>
                <c:pt idx="1792">
                  <c:v>1792</c:v>
                </c:pt>
                <c:pt idx="1793">
                  <c:v>1793</c:v>
                </c:pt>
                <c:pt idx="1794">
                  <c:v>1794</c:v>
                </c:pt>
                <c:pt idx="1795">
                  <c:v>1795</c:v>
                </c:pt>
                <c:pt idx="1796">
                  <c:v>1796</c:v>
                </c:pt>
                <c:pt idx="1797">
                  <c:v>1797</c:v>
                </c:pt>
                <c:pt idx="1798">
                  <c:v>1798</c:v>
                </c:pt>
                <c:pt idx="1799">
                  <c:v>1799</c:v>
                </c:pt>
                <c:pt idx="1800">
                  <c:v>1800</c:v>
                </c:pt>
                <c:pt idx="1801">
                  <c:v>1801</c:v>
                </c:pt>
                <c:pt idx="1802">
                  <c:v>1802</c:v>
                </c:pt>
                <c:pt idx="1803">
                  <c:v>1803</c:v>
                </c:pt>
                <c:pt idx="1804">
                  <c:v>1804</c:v>
                </c:pt>
                <c:pt idx="1805">
                  <c:v>1805</c:v>
                </c:pt>
                <c:pt idx="1806">
                  <c:v>1806</c:v>
                </c:pt>
                <c:pt idx="1807">
                  <c:v>1807</c:v>
                </c:pt>
                <c:pt idx="1808">
                  <c:v>1808</c:v>
                </c:pt>
                <c:pt idx="1809">
                  <c:v>1809</c:v>
                </c:pt>
                <c:pt idx="1810">
                  <c:v>1810</c:v>
                </c:pt>
                <c:pt idx="1811">
                  <c:v>1811</c:v>
                </c:pt>
                <c:pt idx="1812">
                  <c:v>1812</c:v>
                </c:pt>
                <c:pt idx="1813">
                  <c:v>1813</c:v>
                </c:pt>
                <c:pt idx="1814">
                  <c:v>1814</c:v>
                </c:pt>
                <c:pt idx="1815">
                  <c:v>1815</c:v>
                </c:pt>
                <c:pt idx="1816">
                  <c:v>1816</c:v>
                </c:pt>
                <c:pt idx="1817">
                  <c:v>1817</c:v>
                </c:pt>
                <c:pt idx="1818">
                  <c:v>1818</c:v>
                </c:pt>
                <c:pt idx="1819">
                  <c:v>1819</c:v>
                </c:pt>
                <c:pt idx="1820">
                  <c:v>1820</c:v>
                </c:pt>
                <c:pt idx="1821">
                  <c:v>1821</c:v>
                </c:pt>
                <c:pt idx="1822">
                  <c:v>1822</c:v>
                </c:pt>
                <c:pt idx="1823">
                  <c:v>1823</c:v>
                </c:pt>
                <c:pt idx="1824">
                  <c:v>1824</c:v>
                </c:pt>
                <c:pt idx="1825">
                  <c:v>1825</c:v>
                </c:pt>
                <c:pt idx="1826">
                  <c:v>1826</c:v>
                </c:pt>
                <c:pt idx="1827">
                  <c:v>1827</c:v>
                </c:pt>
                <c:pt idx="1828">
                  <c:v>1828</c:v>
                </c:pt>
                <c:pt idx="1829">
                  <c:v>1829</c:v>
                </c:pt>
                <c:pt idx="1830">
                  <c:v>1830</c:v>
                </c:pt>
                <c:pt idx="1831">
                  <c:v>1831</c:v>
                </c:pt>
                <c:pt idx="1832">
                  <c:v>1832</c:v>
                </c:pt>
                <c:pt idx="1833">
                  <c:v>1833</c:v>
                </c:pt>
                <c:pt idx="1834">
                  <c:v>1834</c:v>
                </c:pt>
                <c:pt idx="1835">
                  <c:v>1835</c:v>
                </c:pt>
                <c:pt idx="1836">
                  <c:v>1836</c:v>
                </c:pt>
                <c:pt idx="1837">
                  <c:v>1837</c:v>
                </c:pt>
                <c:pt idx="1838">
                  <c:v>1838</c:v>
                </c:pt>
                <c:pt idx="1839">
                  <c:v>1839</c:v>
                </c:pt>
                <c:pt idx="1840">
                  <c:v>1840</c:v>
                </c:pt>
                <c:pt idx="1841">
                  <c:v>1841</c:v>
                </c:pt>
                <c:pt idx="1842">
                  <c:v>1842</c:v>
                </c:pt>
                <c:pt idx="1843">
                  <c:v>1843</c:v>
                </c:pt>
                <c:pt idx="1844">
                  <c:v>1844</c:v>
                </c:pt>
                <c:pt idx="1845">
                  <c:v>1845</c:v>
                </c:pt>
                <c:pt idx="1846">
                  <c:v>1846</c:v>
                </c:pt>
                <c:pt idx="1847">
                  <c:v>1847</c:v>
                </c:pt>
                <c:pt idx="1848">
                  <c:v>1848</c:v>
                </c:pt>
                <c:pt idx="1849">
                  <c:v>1849</c:v>
                </c:pt>
                <c:pt idx="1850">
                  <c:v>1850</c:v>
                </c:pt>
                <c:pt idx="1851">
                  <c:v>1851</c:v>
                </c:pt>
                <c:pt idx="1852">
                  <c:v>1852</c:v>
                </c:pt>
                <c:pt idx="1853">
                  <c:v>1853</c:v>
                </c:pt>
                <c:pt idx="1854">
                  <c:v>1854</c:v>
                </c:pt>
                <c:pt idx="1855">
                  <c:v>1855</c:v>
                </c:pt>
                <c:pt idx="1856">
                  <c:v>1856</c:v>
                </c:pt>
                <c:pt idx="1857">
                  <c:v>1857</c:v>
                </c:pt>
                <c:pt idx="1858">
                  <c:v>1858</c:v>
                </c:pt>
                <c:pt idx="1859">
                  <c:v>1859</c:v>
                </c:pt>
                <c:pt idx="1860">
                  <c:v>1860</c:v>
                </c:pt>
                <c:pt idx="1861">
                  <c:v>1861</c:v>
                </c:pt>
                <c:pt idx="1862">
                  <c:v>1862</c:v>
                </c:pt>
                <c:pt idx="1863">
                  <c:v>1863</c:v>
                </c:pt>
                <c:pt idx="1864">
                  <c:v>1864</c:v>
                </c:pt>
                <c:pt idx="1865">
                  <c:v>1865</c:v>
                </c:pt>
                <c:pt idx="1866">
                  <c:v>1866</c:v>
                </c:pt>
                <c:pt idx="1867">
                  <c:v>1867</c:v>
                </c:pt>
                <c:pt idx="1868">
                  <c:v>1868</c:v>
                </c:pt>
                <c:pt idx="1869">
                  <c:v>1869</c:v>
                </c:pt>
                <c:pt idx="1870">
                  <c:v>1870</c:v>
                </c:pt>
                <c:pt idx="1871">
                  <c:v>1871</c:v>
                </c:pt>
                <c:pt idx="1872">
                  <c:v>1872</c:v>
                </c:pt>
                <c:pt idx="1873">
                  <c:v>1873</c:v>
                </c:pt>
                <c:pt idx="1874">
                  <c:v>1874</c:v>
                </c:pt>
                <c:pt idx="1875">
                  <c:v>1875</c:v>
                </c:pt>
                <c:pt idx="1876">
                  <c:v>1876</c:v>
                </c:pt>
                <c:pt idx="1877">
                  <c:v>1877</c:v>
                </c:pt>
                <c:pt idx="1878">
                  <c:v>1878</c:v>
                </c:pt>
                <c:pt idx="1879">
                  <c:v>1879</c:v>
                </c:pt>
                <c:pt idx="1880">
                  <c:v>1880</c:v>
                </c:pt>
                <c:pt idx="1881">
                  <c:v>1881</c:v>
                </c:pt>
                <c:pt idx="1882">
                  <c:v>1882</c:v>
                </c:pt>
                <c:pt idx="1883">
                  <c:v>1883</c:v>
                </c:pt>
                <c:pt idx="1884">
                  <c:v>1884</c:v>
                </c:pt>
                <c:pt idx="1885">
                  <c:v>1885</c:v>
                </c:pt>
                <c:pt idx="1886">
                  <c:v>1886</c:v>
                </c:pt>
                <c:pt idx="1887">
                  <c:v>1887</c:v>
                </c:pt>
                <c:pt idx="1888">
                  <c:v>1888</c:v>
                </c:pt>
                <c:pt idx="1889">
                  <c:v>1889</c:v>
                </c:pt>
                <c:pt idx="1890">
                  <c:v>1890</c:v>
                </c:pt>
                <c:pt idx="1891">
                  <c:v>1891</c:v>
                </c:pt>
                <c:pt idx="1892">
                  <c:v>1892</c:v>
                </c:pt>
                <c:pt idx="1893">
                  <c:v>1893</c:v>
                </c:pt>
                <c:pt idx="1894">
                  <c:v>1894</c:v>
                </c:pt>
                <c:pt idx="1895">
                  <c:v>1895</c:v>
                </c:pt>
                <c:pt idx="1896">
                  <c:v>1896</c:v>
                </c:pt>
                <c:pt idx="1897">
                  <c:v>1897</c:v>
                </c:pt>
                <c:pt idx="1898">
                  <c:v>1898</c:v>
                </c:pt>
                <c:pt idx="1899">
                  <c:v>1899</c:v>
                </c:pt>
                <c:pt idx="1900">
                  <c:v>1900</c:v>
                </c:pt>
                <c:pt idx="1901">
                  <c:v>1901</c:v>
                </c:pt>
                <c:pt idx="1902">
                  <c:v>1902</c:v>
                </c:pt>
                <c:pt idx="1903">
                  <c:v>1903</c:v>
                </c:pt>
                <c:pt idx="1904">
                  <c:v>1904</c:v>
                </c:pt>
                <c:pt idx="1905">
                  <c:v>1905</c:v>
                </c:pt>
                <c:pt idx="1906">
                  <c:v>1906</c:v>
                </c:pt>
                <c:pt idx="1907">
                  <c:v>1907</c:v>
                </c:pt>
                <c:pt idx="1908">
                  <c:v>1908</c:v>
                </c:pt>
                <c:pt idx="1909">
                  <c:v>1909</c:v>
                </c:pt>
                <c:pt idx="1910">
                  <c:v>1910</c:v>
                </c:pt>
                <c:pt idx="1911">
                  <c:v>1911</c:v>
                </c:pt>
                <c:pt idx="1912">
                  <c:v>1912</c:v>
                </c:pt>
                <c:pt idx="1913">
                  <c:v>1913</c:v>
                </c:pt>
                <c:pt idx="1914">
                  <c:v>1914</c:v>
                </c:pt>
                <c:pt idx="1915">
                  <c:v>1915</c:v>
                </c:pt>
                <c:pt idx="1916">
                  <c:v>1916</c:v>
                </c:pt>
                <c:pt idx="1917">
                  <c:v>1917</c:v>
                </c:pt>
                <c:pt idx="1918">
                  <c:v>1918</c:v>
                </c:pt>
                <c:pt idx="1919">
                  <c:v>1919</c:v>
                </c:pt>
                <c:pt idx="1920">
                  <c:v>1920</c:v>
                </c:pt>
                <c:pt idx="1921">
                  <c:v>1921</c:v>
                </c:pt>
                <c:pt idx="1922">
                  <c:v>1922</c:v>
                </c:pt>
                <c:pt idx="1923">
                  <c:v>1923</c:v>
                </c:pt>
                <c:pt idx="1924">
                  <c:v>1924</c:v>
                </c:pt>
                <c:pt idx="1925">
                  <c:v>1925</c:v>
                </c:pt>
                <c:pt idx="1926">
                  <c:v>1926</c:v>
                </c:pt>
                <c:pt idx="1927">
                  <c:v>1927</c:v>
                </c:pt>
                <c:pt idx="1928">
                  <c:v>1928</c:v>
                </c:pt>
                <c:pt idx="1929">
                  <c:v>1929</c:v>
                </c:pt>
                <c:pt idx="1930">
                  <c:v>1930</c:v>
                </c:pt>
                <c:pt idx="1931">
                  <c:v>1931</c:v>
                </c:pt>
                <c:pt idx="1932">
                  <c:v>1932</c:v>
                </c:pt>
                <c:pt idx="1933">
                  <c:v>1933</c:v>
                </c:pt>
                <c:pt idx="1934">
                  <c:v>1934</c:v>
                </c:pt>
                <c:pt idx="1935">
                  <c:v>1935</c:v>
                </c:pt>
                <c:pt idx="1936">
                  <c:v>1936</c:v>
                </c:pt>
                <c:pt idx="1937">
                  <c:v>1937</c:v>
                </c:pt>
                <c:pt idx="1938">
                  <c:v>1938</c:v>
                </c:pt>
                <c:pt idx="1939">
                  <c:v>1939</c:v>
                </c:pt>
                <c:pt idx="1940">
                  <c:v>1940</c:v>
                </c:pt>
                <c:pt idx="1941">
                  <c:v>1941</c:v>
                </c:pt>
                <c:pt idx="1942">
                  <c:v>1942</c:v>
                </c:pt>
                <c:pt idx="1943">
                  <c:v>1943</c:v>
                </c:pt>
                <c:pt idx="1944">
                  <c:v>1944</c:v>
                </c:pt>
                <c:pt idx="1945">
                  <c:v>1945</c:v>
                </c:pt>
                <c:pt idx="1946">
                  <c:v>1946</c:v>
                </c:pt>
                <c:pt idx="1947">
                  <c:v>1947</c:v>
                </c:pt>
                <c:pt idx="1948">
                  <c:v>1948</c:v>
                </c:pt>
                <c:pt idx="1949">
                  <c:v>1949</c:v>
                </c:pt>
                <c:pt idx="1950">
                  <c:v>1950</c:v>
                </c:pt>
                <c:pt idx="1951">
                  <c:v>1951</c:v>
                </c:pt>
                <c:pt idx="1952">
                  <c:v>1952</c:v>
                </c:pt>
                <c:pt idx="1953">
                  <c:v>1953</c:v>
                </c:pt>
                <c:pt idx="1954">
                  <c:v>1954</c:v>
                </c:pt>
                <c:pt idx="1955">
                  <c:v>1955</c:v>
                </c:pt>
                <c:pt idx="1956">
                  <c:v>1956</c:v>
                </c:pt>
                <c:pt idx="1957">
                  <c:v>1957</c:v>
                </c:pt>
                <c:pt idx="1958">
                  <c:v>1958</c:v>
                </c:pt>
                <c:pt idx="1959">
                  <c:v>1959</c:v>
                </c:pt>
                <c:pt idx="1960">
                  <c:v>1960</c:v>
                </c:pt>
                <c:pt idx="1961">
                  <c:v>1961</c:v>
                </c:pt>
                <c:pt idx="1962">
                  <c:v>1962</c:v>
                </c:pt>
                <c:pt idx="1963">
                  <c:v>1963</c:v>
                </c:pt>
                <c:pt idx="1964">
                  <c:v>1964</c:v>
                </c:pt>
                <c:pt idx="1965">
                  <c:v>1965</c:v>
                </c:pt>
                <c:pt idx="1966">
                  <c:v>1966</c:v>
                </c:pt>
                <c:pt idx="1967">
                  <c:v>1967</c:v>
                </c:pt>
                <c:pt idx="1968">
                  <c:v>1968</c:v>
                </c:pt>
                <c:pt idx="1969">
                  <c:v>1969</c:v>
                </c:pt>
                <c:pt idx="1970">
                  <c:v>1970</c:v>
                </c:pt>
                <c:pt idx="1971">
                  <c:v>1971</c:v>
                </c:pt>
                <c:pt idx="1972">
                  <c:v>1972</c:v>
                </c:pt>
                <c:pt idx="1973">
                  <c:v>1973</c:v>
                </c:pt>
                <c:pt idx="1974">
                  <c:v>1974</c:v>
                </c:pt>
                <c:pt idx="1975">
                  <c:v>1975</c:v>
                </c:pt>
                <c:pt idx="1976">
                  <c:v>1976</c:v>
                </c:pt>
                <c:pt idx="1977">
                  <c:v>1977</c:v>
                </c:pt>
                <c:pt idx="1978">
                  <c:v>1978</c:v>
                </c:pt>
                <c:pt idx="1979">
                  <c:v>1979</c:v>
                </c:pt>
                <c:pt idx="1980">
                  <c:v>1980</c:v>
                </c:pt>
                <c:pt idx="1981">
                  <c:v>1981</c:v>
                </c:pt>
                <c:pt idx="1982">
                  <c:v>1982</c:v>
                </c:pt>
                <c:pt idx="1983">
                  <c:v>1983</c:v>
                </c:pt>
                <c:pt idx="1984">
                  <c:v>1984</c:v>
                </c:pt>
                <c:pt idx="1985">
                  <c:v>1985</c:v>
                </c:pt>
                <c:pt idx="1986">
                  <c:v>1986</c:v>
                </c:pt>
                <c:pt idx="1987">
                  <c:v>1987</c:v>
                </c:pt>
                <c:pt idx="1988">
                  <c:v>1988</c:v>
                </c:pt>
                <c:pt idx="1989">
                  <c:v>1989</c:v>
                </c:pt>
                <c:pt idx="1990">
                  <c:v>1990</c:v>
                </c:pt>
                <c:pt idx="1991">
                  <c:v>1991</c:v>
                </c:pt>
                <c:pt idx="1992">
                  <c:v>1992</c:v>
                </c:pt>
                <c:pt idx="1993">
                  <c:v>1993</c:v>
                </c:pt>
                <c:pt idx="1994">
                  <c:v>1994</c:v>
                </c:pt>
                <c:pt idx="1995">
                  <c:v>1995</c:v>
                </c:pt>
                <c:pt idx="1996">
                  <c:v>1996</c:v>
                </c:pt>
                <c:pt idx="1997">
                  <c:v>1997</c:v>
                </c:pt>
                <c:pt idx="1998">
                  <c:v>1998</c:v>
                </c:pt>
                <c:pt idx="1999">
                  <c:v>1999</c:v>
                </c:pt>
                <c:pt idx="2000">
                  <c:v>2000</c:v>
                </c:pt>
                <c:pt idx="2001">
                  <c:v>2001</c:v>
                </c:pt>
                <c:pt idx="2002">
                  <c:v>2002</c:v>
                </c:pt>
                <c:pt idx="2003">
                  <c:v>2003</c:v>
                </c:pt>
                <c:pt idx="2004">
                  <c:v>2004</c:v>
                </c:pt>
                <c:pt idx="2005">
                  <c:v>2005</c:v>
                </c:pt>
                <c:pt idx="2006">
                  <c:v>2006</c:v>
                </c:pt>
                <c:pt idx="2007">
                  <c:v>2007</c:v>
                </c:pt>
                <c:pt idx="2008">
                  <c:v>2008</c:v>
                </c:pt>
                <c:pt idx="2009">
                  <c:v>2009</c:v>
                </c:pt>
                <c:pt idx="2010">
                  <c:v>2010</c:v>
                </c:pt>
                <c:pt idx="2011">
                  <c:v>2011</c:v>
                </c:pt>
                <c:pt idx="2012">
                  <c:v>2012</c:v>
                </c:pt>
                <c:pt idx="2013">
                  <c:v>2013</c:v>
                </c:pt>
                <c:pt idx="2014">
                  <c:v>2014</c:v>
                </c:pt>
                <c:pt idx="2015">
                  <c:v>2015</c:v>
                </c:pt>
                <c:pt idx="2016">
                  <c:v>2016</c:v>
                </c:pt>
                <c:pt idx="2017">
                  <c:v>2017</c:v>
                </c:pt>
                <c:pt idx="2018">
                  <c:v>2018</c:v>
                </c:pt>
                <c:pt idx="2019">
                  <c:v>2019</c:v>
                </c:pt>
                <c:pt idx="2020">
                  <c:v>2020</c:v>
                </c:pt>
                <c:pt idx="2021">
                  <c:v>2021</c:v>
                </c:pt>
                <c:pt idx="2022">
                  <c:v>2022</c:v>
                </c:pt>
                <c:pt idx="2023">
                  <c:v>2023</c:v>
                </c:pt>
                <c:pt idx="2024">
                  <c:v>2024</c:v>
                </c:pt>
                <c:pt idx="2025">
                  <c:v>2025</c:v>
                </c:pt>
                <c:pt idx="2026">
                  <c:v>2026</c:v>
                </c:pt>
                <c:pt idx="2027">
                  <c:v>2027</c:v>
                </c:pt>
                <c:pt idx="2028">
                  <c:v>2028</c:v>
                </c:pt>
                <c:pt idx="2029">
                  <c:v>2029</c:v>
                </c:pt>
                <c:pt idx="2030">
                  <c:v>2030</c:v>
                </c:pt>
                <c:pt idx="2031">
                  <c:v>2031</c:v>
                </c:pt>
                <c:pt idx="2032">
                  <c:v>2032</c:v>
                </c:pt>
                <c:pt idx="2033">
                  <c:v>2033</c:v>
                </c:pt>
                <c:pt idx="2034">
                  <c:v>2034</c:v>
                </c:pt>
                <c:pt idx="2035">
                  <c:v>2035</c:v>
                </c:pt>
                <c:pt idx="2036">
                  <c:v>2036</c:v>
                </c:pt>
                <c:pt idx="2037">
                  <c:v>2037</c:v>
                </c:pt>
                <c:pt idx="2038">
                  <c:v>2038</c:v>
                </c:pt>
                <c:pt idx="2039">
                  <c:v>2039</c:v>
                </c:pt>
                <c:pt idx="2040">
                  <c:v>2040</c:v>
                </c:pt>
                <c:pt idx="2041">
                  <c:v>2041</c:v>
                </c:pt>
                <c:pt idx="2042">
                  <c:v>2042</c:v>
                </c:pt>
                <c:pt idx="2043">
                  <c:v>2043</c:v>
                </c:pt>
                <c:pt idx="2044">
                  <c:v>2044</c:v>
                </c:pt>
                <c:pt idx="2045">
                  <c:v>2045</c:v>
                </c:pt>
                <c:pt idx="2046">
                  <c:v>2046</c:v>
                </c:pt>
                <c:pt idx="2047">
                  <c:v>2047</c:v>
                </c:pt>
                <c:pt idx="2048">
                  <c:v>2048</c:v>
                </c:pt>
                <c:pt idx="2049">
                  <c:v>2049</c:v>
                </c:pt>
                <c:pt idx="2050">
                  <c:v>2050</c:v>
                </c:pt>
                <c:pt idx="2051">
                  <c:v>2051</c:v>
                </c:pt>
                <c:pt idx="2052">
                  <c:v>2052</c:v>
                </c:pt>
                <c:pt idx="2053">
                  <c:v>2053</c:v>
                </c:pt>
                <c:pt idx="2054">
                  <c:v>2054</c:v>
                </c:pt>
                <c:pt idx="2055">
                  <c:v>2055</c:v>
                </c:pt>
                <c:pt idx="2056">
                  <c:v>2056</c:v>
                </c:pt>
                <c:pt idx="2057">
                  <c:v>2057</c:v>
                </c:pt>
                <c:pt idx="2058">
                  <c:v>2058</c:v>
                </c:pt>
                <c:pt idx="2059">
                  <c:v>2059</c:v>
                </c:pt>
                <c:pt idx="2060">
                  <c:v>2060</c:v>
                </c:pt>
                <c:pt idx="2061">
                  <c:v>2061</c:v>
                </c:pt>
                <c:pt idx="2062">
                  <c:v>2062</c:v>
                </c:pt>
                <c:pt idx="2063">
                  <c:v>2063</c:v>
                </c:pt>
                <c:pt idx="2064">
                  <c:v>2064</c:v>
                </c:pt>
                <c:pt idx="2065">
                  <c:v>2065</c:v>
                </c:pt>
                <c:pt idx="2066">
                  <c:v>2066</c:v>
                </c:pt>
                <c:pt idx="2067">
                  <c:v>2067</c:v>
                </c:pt>
                <c:pt idx="2068">
                  <c:v>2068</c:v>
                </c:pt>
                <c:pt idx="2069">
                  <c:v>2069</c:v>
                </c:pt>
                <c:pt idx="2070">
                  <c:v>2070</c:v>
                </c:pt>
                <c:pt idx="2071">
                  <c:v>2071</c:v>
                </c:pt>
                <c:pt idx="2072">
                  <c:v>2072</c:v>
                </c:pt>
                <c:pt idx="2073">
                  <c:v>2073</c:v>
                </c:pt>
                <c:pt idx="2074">
                  <c:v>2074</c:v>
                </c:pt>
                <c:pt idx="2075">
                  <c:v>2075</c:v>
                </c:pt>
                <c:pt idx="2076">
                  <c:v>2076</c:v>
                </c:pt>
                <c:pt idx="2077">
                  <c:v>2077</c:v>
                </c:pt>
                <c:pt idx="2078">
                  <c:v>2078</c:v>
                </c:pt>
                <c:pt idx="2079">
                  <c:v>2079</c:v>
                </c:pt>
                <c:pt idx="2080">
                  <c:v>2080</c:v>
                </c:pt>
                <c:pt idx="2081">
                  <c:v>2081</c:v>
                </c:pt>
                <c:pt idx="2082">
                  <c:v>2082</c:v>
                </c:pt>
                <c:pt idx="2083">
                  <c:v>2083</c:v>
                </c:pt>
                <c:pt idx="2084">
                  <c:v>2084</c:v>
                </c:pt>
                <c:pt idx="2085">
                  <c:v>2085</c:v>
                </c:pt>
                <c:pt idx="2086">
                  <c:v>2086</c:v>
                </c:pt>
                <c:pt idx="2087">
                  <c:v>2087</c:v>
                </c:pt>
                <c:pt idx="2088">
                  <c:v>2088</c:v>
                </c:pt>
                <c:pt idx="2089">
                  <c:v>2089</c:v>
                </c:pt>
                <c:pt idx="2090">
                  <c:v>2090</c:v>
                </c:pt>
                <c:pt idx="2091">
                  <c:v>2091</c:v>
                </c:pt>
                <c:pt idx="2092">
                  <c:v>2092</c:v>
                </c:pt>
                <c:pt idx="2093">
                  <c:v>2093</c:v>
                </c:pt>
                <c:pt idx="2094">
                  <c:v>2094</c:v>
                </c:pt>
                <c:pt idx="2095">
                  <c:v>2095</c:v>
                </c:pt>
                <c:pt idx="2096">
                  <c:v>2096</c:v>
                </c:pt>
                <c:pt idx="2097">
                  <c:v>2097</c:v>
                </c:pt>
                <c:pt idx="2098">
                  <c:v>2098</c:v>
                </c:pt>
                <c:pt idx="2099">
                  <c:v>2099</c:v>
                </c:pt>
                <c:pt idx="2100">
                  <c:v>2100</c:v>
                </c:pt>
                <c:pt idx="2101">
                  <c:v>2101</c:v>
                </c:pt>
                <c:pt idx="2102">
                  <c:v>2102</c:v>
                </c:pt>
                <c:pt idx="2103">
                  <c:v>2103</c:v>
                </c:pt>
                <c:pt idx="2104">
                  <c:v>2104</c:v>
                </c:pt>
                <c:pt idx="2105">
                  <c:v>2105</c:v>
                </c:pt>
                <c:pt idx="2106">
                  <c:v>2106</c:v>
                </c:pt>
                <c:pt idx="2107">
                  <c:v>2107</c:v>
                </c:pt>
                <c:pt idx="2108">
                  <c:v>2108</c:v>
                </c:pt>
                <c:pt idx="2109">
                  <c:v>2109</c:v>
                </c:pt>
                <c:pt idx="2110">
                  <c:v>2110</c:v>
                </c:pt>
                <c:pt idx="2111">
                  <c:v>2111</c:v>
                </c:pt>
                <c:pt idx="2112">
                  <c:v>2112</c:v>
                </c:pt>
                <c:pt idx="2113">
                  <c:v>2113</c:v>
                </c:pt>
                <c:pt idx="2114">
                  <c:v>2114</c:v>
                </c:pt>
                <c:pt idx="2115">
                  <c:v>2115</c:v>
                </c:pt>
                <c:pt idx="2116">
                  <c:v>2116</c:v>
                </c:pt>
                <c:pt idx="2117">
                  <c:v>2117</c:v>
                </c:pt>
                <c:pt idx="2118">
                  <c:v>2118</c:v>
                </c:pt>
                <c:pt idx="2119">
                  <c:v>2119</c:v>
                </c:pt>
                <c:pt idx="2120">
                  <c:v>2120</c:v>
                </c:pt>
                <c:pt idx="2121">
                  <c:v>2121</c:v>
                </c:pt>
                <c:pt idx="2122">
                  <c:v>2122</c:v>
                </c:pt>
                <c:pt idx="2123">
                  <c:v>2123</c:v>
                </c:pt>
                <c:pt idx="2124">
                  <c:v>2124</c:v>
                </c:pt>
                <c:pt idx="2125">
                  <c:v>2125</c:v>
                </c:pt>
                <c:pt idx="2126">
                  <c:v>2126</c:v>
                </c:pt>
                <c:pt idx="2127">
                  <c:v>2127</c:v>
                </c:pt>
                <c:pt idx="2128">
                  <c:v>2128</c:v>
                </c:pt>
                <c:pt idx="2129">
                  <c:v>2129</c:v>
                </c:pt>
                <c:pt idx="2130">
                  <c:v>2130</c:v>
                </c:pt>
                <c:pt idx="2131">
                  <c:v>2131</c:v>
                </c:pt>
                <c:pt idx="2132">
                  <c:v>2132</c:v>
                </c:pt>
                <c:pt idx="2133">
                  <c:v>2133</c:v>
                </c:pt>
                <c:pt idx="2134">
                  <c:v>2134</c:v>
                </c:pt>
                <c:pt idx="2135">
                  <c:v>2135</c:v>
                </c:pt>
                <c:pt idx="2136">
                  <c:v>2136</c:v>
                </c:pt>
                <c:pt idx="2137">
                  <c:v>2137</c:v>
                </c:pt>
                <c:pt idx="2138">
                  <c:v>2138</c:v>
                </c:pt>
                <c:pt idx="2139">
                  <c:v>2139</c:v>
                </c:pt>
                <c:pt idx="2140">
                  <c:v>2140</c:v>
                </c:pt>
                <c:pt idx="2141">
                  <c:v>2141</c:v>
                </c:pt>
                <c:pt idx="2142">
                  <c:v>2142</c:v>
                </c:pt>
                <c:pt idx="2143">
                  <c:v>2143</c:v>
                </c:pt>
                <c:pt idx="2144">
                  <c:v>2144</c:v>
                </c:pt>
                <c:pt idx="2145">
                  <c:v>2145</c:v>
                </c:pt>
                <c:pt idx="2146">
                  <c:v>2146</c:v>
                </c:pt>
                <c:pt idx="2147">
                  <c:v>2147</c:v>
                </c:pt>
                <c:pt idx="2148">
                  <c:v>2148</c:v>
                </c:pt>
                <c:pt idx="2149">
                  <c:v>2149</c:v>
                </c:pt>
                <c:pt idx="2150">
                  <c:v>2150</c:v>
                </c:pt>
                <c:pt idx="2151">
                  <c:v>2151</c:v>
                </c:pt>
                <c:pt idx="2152">
                  <c:v>2152</c:v>
                </c:pt>
                <c:pt idx="2153">
                  <c:v>2153</c:v>
                </c:pt>
                <c:pt idx="2154">
                  <c:v>2154</c:v>
                </c:pt>
                <c:pt idx="2155">
                  <c:v>2155</c:v>
                </c:pt>
                <c:pt idx="2156">
                  <c:v>2156</c:v>
                </c:pt>
                <c:pt idx="2157">
                  <c:v>2157</c:v>
                </c:pt>
                <c:pt idx="2158">
                  <c:v>2158</c:v>
                </c:pt>
                <c:pt idx="2159">
                  <c:v>2159</c:v>
                </c:pt>
                <c:pt idx="2160">
                  <c:v>2160</c:v>
                </c:pt>
                <c:pt idx="2161">
                  <c:v>2161</c:v>
                </c:pt>
                <c:pt idx="2162">
                  <c:v>2162</c:v>
                </c:pt>
                <c:pt idx="2163">
                  <c:v>2163</c:v>
                </c:pt>
                <c:pt idx="2164">
                  <c:v>2164</c:v>
                </c:pt>
                <c:pt idx="2165">
                  <c:v>2165</c:v>
                </c:pt>
                <c:pt idx="2166">
                  <c:v>2166</c:v>
                </c:pt>
                <c:pt idx="2167">
                  <c:v>2167</c:v>
                </c:pt>
                <c:pt idx="2168">
                  <c:v>2168</c:v>
                </c:pt>
                <c:pt idx="2169">
                  <c:v>2169</c:v>
                </c:pt>
                <c:pt idx="2170">
                  <c:v>2170</c:v>
                </c:pt>
                <c:pt idx="2171">
                  <c:v>2171</c:v>
                </c:pt>
                <c:pt idx="2172">
                  <c:v>2172</c:v>
                </c:pt>
                <c:pt idx="2173">
                  <c:v>2173</c:v>
                </c:pt>
                <c:pt idx="2174">
                  <c:v>2174</c:v>
                </c:pt>
                <c:pt idx="2175">
                  <c:v>2175</c:v>
                </c:pt>
                <c:pt idx="2176">
                  <c:v>2176</c:v>
                </c:pt>
                <c:pt idx="2177">
                  <c:v>2177</c:v>
                </c:pt>
                <c:pt idx="2178">
                  <c:v>2178</c:v>
                </c:pt>
                <c:pt idx="2179">
                  <c:v>2179</c:v>
                </c:pt>
                <c:pt idx="2180">
                  <c:v>2180</c:v>
                </c:pt>
                <c:pt idx="2181">
                  <c:v>2181</c:v>
                </c:pt>
                <c:pt idx="2182">
                  <c:v>2182</c:v>
                </c:pt>
                <c:pt idx="2183">
                  <c:v>2183</c:v>
                </c:pt>
                <c:pt idx="2184">
                  <c:v>2184</c:v>
                </c:pt>
                <c:pt idx="2185">
                  <c:v>2185</c:v>
                </c:pt>
                <c:pt idx="2186">
                  <c:v>2186</c:v>
                </c:pt>
                <c:pt idx="2187">
                  <c:v>2187</c:v>
                </c:pt>
                <c:pt idx="2188">
                  <c:v>2188</c:v>
                </c:pt>
                <c:pt idx="2189">
                  <c:v>2189</c:v>
                </c:pt>
                <c:pt idx="2190">
                  <c:v>2190</c:v>
                </c:pt>
                <c:pt idx="2191">
                  <c:v>2191</c:v>
                </c:pt>
                <c:pt idx="2192">
                  <c:v>2192</c:v>
                </c:pt>
                <c:pt idx="2193">
                  <c:v>2193</c:v>
                </c:pt>
                <c:pt idx="2194">
                  <c:v>2194</c:v>
                </c:pt>
                <c:pt idx="2195">
                  <c:v>2195</c:v>
                </c:pt>
                <c:pt idx="2196">
                  <c:v>2196</c:v>
                </c:pt>
                <c:pt idx="2197">
                  <c:v>2197</c:v>
                </c:pt>
                <c:pt idx="2198">
                  <c:v>2198</c:v>
                </c:pt>
                <c:pt idx="2199">
                  <c:v>2199</c:v>
                </c:pt>
                <c:pt idx="2200">
                  <c:v>2200</c:v>
                </c:pt>
                <c:pt idx="2201">
                  <c:v>2201</c:v>
                </c:pt>
                <c:pt idx="2202">
                  <c:v>2202</c:v>
                </c:pt>
                <c:pt idx="2203">
                  <c:v>2203</c:v>
                </c:pt>
                <c:pt idx="2204">
                  <c:v>2204</c:v>
                </c:pt>
                <c:pt idx="2205">
                  <c:v>2205</c:v>
                </c:pt>
                <c:pt idx="2206">
                  <c:v>2206</c:v>
                </c:pt>
                <c:pt idx="2207">
                  <c:v>2207</c:v>
                </c:pt>
                <c:pt idx="2208">
                  <c:v>2208</c:v>
                </c:pt>
                <c:pt idx="2209">
                  <c:v>2209</c:v>
                </c:pt>
                <c:pt idx="2210">
                  <c:v>2210</c:v>
                </c:pt>
                <c:pt idx="2211">
                  <c:v>2211</c:v>
                </c:pt>
                <c:pt idx="2212">
                  <c:v>2212</c:v>
                </c:pt>
                <c:pt idx="2213">
                  <c:v>2213</c:v>
                </c:pt>
                <c:pt idx="2214">
                  <c:v>2214</c:v>
                </c:pt>
                <c:pt idx="2215">
                  <c:v>2215</c:v>
                </c:pt>
                <c:pt idx="2216">
                  <c:v>2216</c:v>
                </c:pt>
                <c:pt idx="2217">
                  <c:v>2217</c:v>
                </c:pt>
                <c:pt idx="2218">
                  <c:v>2218</c:v>
                </c:pt>
                <c:pt idx="2219">
                  <c:v>2219</c:v>
                </c:pt>
                <c:pt idx="2220">
                  <c:v>2220</c:v>
                </c:pt>
                <c:pt idx="2221">
                  <c:v>2221</c:v>
                </c:pt>
                <c:pt idx="2222">
                  <c:v>2222</c:v>
                </c:pt>
                <c:pt idx="2223">
                  <c:v>2223</c:v>
                </c:pt>
                <c:pt idx="2224">
                  <c:v>2224</c:v>
                </c:pt>
                <c:pt idx="2225">
                  <c:v>2225</c:v>
                </c:pt>
                <c:pt idx="2226">
                  <c:v>2226</c:v>
                </c:pt>
                <c:pt idx="2227">
                  <c:v>2227</c:v>
                </c:pt>
                <c:pt idx="2228">
                  <c:v>2228</c:v>
                </c:pt>
                <c:pt idx="2229">
                  <c:v>2229</c:v>
                </c:pt>
                <c:pt idx="2230">
                  <c:v>2230</c:v>
                </c:pt>
                <c:pt idx="2231">
                  <c:v>2231</c:v>
                </c:pt>
                <c:pt idx="2232">
                  <c:v>2232</c:v>
                </c:pt>
                <c:pt idx="2233">
                  <c:v>2233</c:v>
                </c:pt>
                <c:pt idx="2234">
                  <c:v>2234</c:v>
                </c:pt>
                <c:pt idx="2235">
                  <c:v>2235</c:v>
                </c:pt>
                <c:pt idx="2236">
                  <c:v>2236</c:v>
                </c:pt>
                <c:pt idx="2237">
                  <c:v>2237</c:v>
                </c:pt>
                <c:pt idx="2238">
                  <c:v>2238</c:v>
                </c:pt>
                <c:pt idx="2239">
                  <c:v>2239</c:v>
                </c:pt>
                <c:pt idx="2240">
                  <c:v>2240</c:v>
                </c:pt>
                <c:pt idx="2241">
                  <c:v>2241</c:v>
                </c:pt>
                <c:pt idx="2242">
                  <c:v>2242</c:v>
                </c:pt>
                <c:pt idx="2243">
                  <c:v>2243</c:v>
                </c:pt>
                <c:pt idx="2244">
                  <c:v>2244</c:v>
                </c:pt>
                <c:pt idx="2245">
                  <c:v>2245</c:v>
                </c:pt>
                <c:pt idx="2246">
                  <c:v>2246</c:v>
                </c:pt>
                <c:pt idx="2247">
                  <c:v>2247</c:v>
                </c:pt>
                <c:pt idx="2248">
                  <c:v>2248</c:v>
                </c:pt>
                <c:pt idx="2249">
                  <c:v>2249</c:v>
                </c:pt>
                <c:pt idx="2250">
                  <c:v>2250</c:v>
                </c:pt>
                <c:pt idx="2251">
                  <c:v>2251</c:v>
                </c:pt>
                <c:pt idx="2252">
                  <c:v>2252</c:v>
                </c:pt>
                <c:pt idx="2253">
                  <c:v>2253</c:v>
                </c:pt>
                <c:pt idx="2254">
                  <c:v>2254</c:v>
                </c:pt>
                <c:pt idx="2255">
                  <c:v>2255</c:v>
                </c:pt>
                <c:pt idx="2256">
                  <c:v>2256</c:v>
                </c:pt>
                <c:pt idx="2257">
                  <c:v>2257</c:v>
                </c:pt>
                <c:pt idx="2258">
                  <c:v>2258</c:v>
                </c:pt>
                <c:pt idx="2259">
                  <c:v>2259</c:v>
                </c:pt>
                <c:pt idx="2260">
                  <c:v>2260</c:v>
                </c:pt>
                <c:pt idx="2261">
                  <c:v>2261</c:v>
                </c:pt>
                <c:pt idx="2262">
                  <c:v>2262</c:v>
                </c:pt>
                <c:pt idx="2263">
                  <c:v>2263</c:v>
                </c:pt>
                <c:pt idx="2264">
                  <c:v>2264</c:v>
                </c:pt>
                <c:pt idx="2265">
                  <c:v>2265</c:v>
                </c:pt>
                <c:pt idx="2266">
                  <c:v>2266</c:v>
                </c:pt>
                <c:pt idx="2267">
                  <c:v>2267</c:v>
                </c:pt>
                <c:pt idx="2268">
                  <c:v>2268</c:v>
                </c:pt>
                <c:pt idx="2269">
                  <c:v>2269</c:v>
                </c:pt>
                <c:pt idx="2270">
                  <c:v>2270</c:v>
                </c:pt>
                <c:pt idx="2271">
                  <c:v>2271</c:v>
                </c:pt>
                <c:pt idx="2272">
                  <c:v>2272</c:v>
                </c:pt>
                <c:pt idx="2273">
                  <c:v>2273</c:v>
                </c:pt>
                <c:pt idx="2274">
                  <c:v>2274</c:v>
                </c:pt>
                <c:pt idx="2275">
                  <c:v>2275</c:v>
                </c:pt>
                <c:pt idx="2276">
                  <c:v>2276</c:v>
                </c:pt>
                <c:pt idx="2277">
                  <c:v>2277</c:v>
                </c:pt>
                <c:pt idx="2278">
                  <c:v>2278</c:v>
                </c:pt>
                <c:pt idx="2279">
                  <c:v>2279</c:v>
                </c:pt>
                <c:pt idx="2280">
                  <c:v>2280</c:v>
                </c:pt>
                <c:pt idx="2281">
                  <c:v>2281</c:v>
                </c:pt>
                <c:pt idx="2282">
                  <c:v>2282</c:v>
                </c:pt>
                <c:pt idx="2283">
                  <c:v>2283</c:v>
                </c:pt>
                <c:pt idx="2284">
                  <c:v>2284</c:v>
                </c:pt>
                <c:pt idx="2285">
                  <c:v>2285</c:v>
                </c:pt>
                <c:pt idx="2286">
                  <c:v>2286</c:v>
                </c:pt>
                <c:pt idx="2287">
                  <c:v>2287</c:v>
                </c:pt>
                <c:pt idx="2288">
                  <c:v>2288</c:v>
                </c:pt>
                <c:pt idx="2289">
                  <c:v>2289</c:v>
                </c:pt>
                <c:pt idx="2290">
                  <c:v>2290</c:v>
                </c:pt>
                <c:pt idx="2291">
                  <c:v>2291</c:v>
                </c:pt>
                <c:pt idx="2292">
                  <c:v>2292</c:v>
                </c:pt>
                <c:pt idx="2293">
                  <c:v>2293</c:v>
                </c:pt>
                <c:pt idx="2294">
                  <c:v>2294</c:v>
                </c:pt>
                <c:pt idx="2295">
                  <c:v>2295</c:v>
                </c:pt>
                <c:pt idx="2296">
                  <c:v>2296</c:v>
                </c:pt>
                <c:pt idx="2297">
                  <c:v>2297</c:v>
                </c:pt>
                <c:pt idx="2298">
                  <c:v>2298</c:v>
                </c:pt>
                <c:pt idx="2299">
                  <c:v>2299</c:v>
                </c:pt>
                <c:pt idx="2300">
                  <c:v>2300</c:v>
                </c:pt>
                <c:pt idx="2301">
                  <c:v>2301</c:v>
                </c:pt>
                <c:pt idx="2302">
                  <c:v>2302</c:v>
                </c:pt>
                <c:pt idx="2303">
                  <c:v>2303</c:v>
                </c:pt>
                <c:pt idx="2304">
                  <c:v>2304</c:v>
                </c:pt>
                <c:pt idx="2305">
                  <c:v>2305</c:v>
                </c:pt>
                <c:pt idx="2306">
                  <c:v>2306</c:v>
                </c:pt>
                <c:pt idx="2307">
                  <c:v>2307</c:v>
                </c:pt>
                <c:pt idx="2308">
                  <c:v>2308</c:v>
                </c:pt>
                <c:pt idx="2309">
                  <c:v>2309</c:v>
                </c:pt>
                <c:pt idx="2310">
                  <c:v>2310</c:v>
                </c:pt>
                <c:pt idx="2311">
                  <c:v>2311</c:v>
                </c:pt>
                <c:pt idx="2312">
                  <c:v>2312</c:v>
                </c:pt>
                <c:pt idx="2313">
                  <c:v>2313</c:v>
                </c:pt>
                <c:pt idx="2314">
                  <c:v>2314</c:v>
                </c:pt>
                <c:pt idx="2315">
                  <c:v>2315</c:v>
                </c:pt>
                <c:pt idx="2316">
                  <c:v>2316</c:v>
                </c:pt>
                <c:pt idx="2317">
                  <c:v>2317</c:v>
                </c:pt>
                <c:pt idx="2318">
                  <c:v>2318</c:v>
                </c:pt>
                <c:pt idx="2319">
                  <c:v>2319</c:v>
                </c:pt>
                <c:pt idx="2320">
                  <c:v>2320</c:v>
                </c:pt>
                <c:pt idx="2321">
                  <c:v>2321</c:v>
                </c:pt>
                <c:pt idx="2322">
                  <c:v>2322</c:v>
                </c:pt>
                <c:pt idx="2323">
                  <c:v>2323</c:v>
                </c:pt>
                <c:pt idx="2324">
                  <c:v>2324</c:v>
                </c:pt>
                <c:pt idx="2325">
                  <c:v>2325</c:v>
                </c:pt>
                <c:pt idx="2326">
                  <c:v>2326</c:v>
                </c:pt>
                <c:pt idx="2327">
                  <c:v>2327</c:v>
                </c:pt>
                <c:pt idx="2328">
                  <c:v>2328</c:v>
                </c:pt>
                <c:pt idx="2329">
                  <c:v>2329</c:v>
                </c:pt>
                <c:pt idx="2330">
                  <c:v>2330</c:v>
                </c:pt>
                <c:pt idx="2331">
                  <c:v>2331</c:v>
                </c:pt>
                <c:pt idx="2332">
                  <c:v>2332</c:v>
                </c:pt>
                <c:pt idx="2333">
                  <c:v>2333</c:v>
                </c:pt>
                <c:pt idx="2334">
                  <c:v>2334</c:v>
                </c:pt>
                <c:pt idx="2335">
                  <c:v>2335</c:v>
                </c:pt>
                <c:pt idx="2336">
                  <c:v>2336</c:v>
                </c:pt>
                <c:pt idx="2337">
                  <c:v>2337</c:v>
                </c:pt>
                <c:pt idx="2338">
                  <c:v>2338</c:v>
                </c:pt>
                <c:pt idx="2339">
                  <c:v>2339</c:v>
                </c:pt>
                <c:pt idx="2340">
                  <c:v>2340</c:v>
                </c:pt>
                <c:pt idx="2341">
                  <c:v>2341</c:v>
                </c:pt>
                <c:pt idx="2342">
                  <c:v>2342</c:v>
                </c:pt>
                <c:pt idx="2343">
                  <c:v>2343</c:v>
                </c:pt>
                <c:pt idx="2344">
                  <c:v>2344</c:v>
                </c:pt>
                <c:pt idx="2345">
                  <c:v>2345</c:v>
                </c:pt>
                <c:pt idx="2346">
                  <c:v>2346</c:v>
                </c:pt>
                <c:pt idx="2347">
                  <c:v>2347</c:v>
                </c:pt>
                <c:pt idx="2348">
                  <c:v>2348</c:v>
                </c:pt>
                <c:pt idx="2349">
                  <c:v>2349</c:v>
                </c:pt>
                <c:pt idx="2350">
                  <c:v>2350</c:v>
                </c:pt>
                <c:pt idx="2351">
                  <c:v>2351</c:v>
                </c:pt>
                <c:pt idx="2352">
                  <c:v>2352</c:v>
                </c:pt>
                <c:pt idx="2353">
                  <c:v>2353</c:v>
                </c:pt>
                <c:pt idx="2354">
                  <c:v>2354</c:v>
                </c:pt>
                <c:pt idx="2355">
                  <c:v>2355</c:v>
                </c:pt>
                <c:pt idx="2356">
                  <c:v>2356</c:v>
                </c:pt>
                <c:pt idx="2357">
                  <c:v>2357</c:v>
                </c:pt>
                <c:pt idx="2358">
                  <c:v>2358</c:v>
                </c:pt>
                <c:pt idx="2359">
                  <c:v>2359</c:v>
                </c:pt>
                <c:pt idx="2360">
                  <c:v>2360</c:v>
                </c:pt>
                <c:pt idx="2361">
                  <c:v>2361</c:v>
                </c:pt>
                <c:pt idx="2362">
                  <c:v>2362</c:v>
                </c:pt>
                <c:pt idx="2363">
                  <c:v>2363</c:v>
                </c:pt>
                <c:pt idx="2364">
                  <c:v>2364</c:v>
                </c:pt>
                <c:pt idx="2365">
                  <c:v>2365</c:v>
                </c:pt>
                <c:pt idx="2366">
                  <c:v>2366</c:v>
                </c:pt>
                <c:pt idx="2367">
                  <c:v>2367</c:v>
                </c:pt>
                <c:pt idx="2368">
                  <c:v>2368</c:v>
                </c:pt>
                <c:pt idx="2369">
                  <c:v>2369</c:v>
                </c:pt>
                <c:pt idx="2370">
                  <c:v>2370</c:v>
                </c:pt>
                <c:pt idx="2371">
                  <c:v>2371</c:v>
                </c:pt>
                <c:pt idx="2372">
                  <c:v>2372</c:v>
                </c:pt>
                <c:pt idx="2373">
                  <c:v>2373</c:v>
                </c:pt>
                <c:pt idx="2374">
                  <c:v>2374</c:v>
                </c:pt>
                <c:pt idx="2375">
                  <c:v>2375</c:v>
                </c:pt>
                <c:pt idx="2376">
                  <c:v>2376</c:v>
                </c:pt>
                <c:pt idx="2377">
                  <c:v>2377</c:v>
                </c:pt>
                <c:pt idx="2378">
                  <c:v>2378</c:v>
                </c:pt>
                <c:pt idx="2379">
                  <c:v>2379</c:v>
                </c:pt>
                <c:pt idx="2380">
                  <c:v>2380</c:v>
                </c:pt>
                <c:pt idx="2381">
                  <c:v>2381</c:v>
                </c:pt>
                <c:pt idx="2382">
                  <c:v>2382</c:v>
                </c:pt>
                <c:pt idx="2383">
                  <c:v>2383</c:v>
                </c:pt>
                <c:pt idx="2384">
                  <c:v>2384</c:v>
                </c:pt>
                <c:pt idx="2385">
                  <c:v>2385</c:v>
                </c:pt>
                <c:pt idx="2386">
                  <c:v>2386</c:v>
                </c:pt>
                <c:pt idx="2387">
                  <c:v>2387</c:v>
                </c:pt>
                <c:pt idx="2388">
                  <c:v>2388</c:v>
                </c:pt>
                <c:pt idx="2389">
                  <c:v>2389</c:v>
                </c:pt>
                <c:pt idx="2390">
                  <c:v>2390</c:v>
                </c:pt>
                <c:pt idx="2391">
                  <c:v>2391</c:v>
                </c:pt>
                <c:pt idx="2392">
                  <c:v>2392</c:v>
                </c:pt>
                <c:pt idx="2393">
                  <c:v>2393</c:v>
                </c:pt>
                <c:pt idx="2394">
                  <c:v>2394</c:v>
                </c:pt>
                <c:pt idx="2395">
                  <c:v>2395</c:v>
                </c:pt>
                <c:pt idx="2396">
                  <c:v>2396</c:v>
                </c:pt>
                <c:pt idx="2397">
                  <c:v>2397</c:v>
                </c:pt>
                <c:pt idx="2398">
                  <c:v>2398</c:v>
                </c:pt>
                <c:pt idx="2399">
                  <c:v>2399</c:v>
                </c:pt>
                <c:pt idx="2400">
                  <c:v>2400</c:v>
                </c:pt>
                <c:pt idx="2401">
                  <c:v>2401</c:v>
                </c:pt>
                <c:pt idx="2402">
                  <c:v>2402</c:v>
                </c:pt>
                <c:pt idx="2403">
                  <c:v>2403</c:v>
                </c:pt>
                <c:pt idx="2404">
                  <c:v>2404</c:v>
                </c:pt>
                <c:pt idx="2405">
                  <c:v>2405</c:v>
                </c:pt>
                <c:pt idx="2406">
                  <c:v>2406</c:v>
                </c:pt>
                <c:pt idx="2407">
                  <c:v>2407</c:v>
                </c:pt>
                <c:pt idx="2408">
                  <c:v>2408</c:v>
                </c:pt>
                <c:pt idx="2409">
                  <c:v>2409</c:v>
                </c:pt>
                <c:pt idx="2410">
                  <c:v>2410</c:v>
                </c:pt>
                <c:pt idx="2411">
                  <c:v>2411</c:v>
                </c:pt>
                <c:pt idx="2412">
                  <c:v>2412</c:v>
                </c:pt>
                <c:pt idx="2413">
                  <c:v>2413</c:v>
                </c:pt>
                <c:pt idx="2414">
                  <c:v>2414</c:v>
                </c:pt>
                <c:pt idx="2415">
                  <c:v>2415</c:v>
                </c:pt>
                <c:pt idx="2416">
                  <c:v>2416</c:v>
                </c:pt>
                <c:pt idx="2417">
                  <c:v>2417</c:v>
                </c:pt>
                <c:pt idx="2418">
                  <c:v>2418</c:v>
                </c:pt>
                <c:pt idx="2419">
                  <c:v>2419</c:v>
                </c:pt>
                <c:pt idx="2420">
                  <c:v>2420</c:v>
                </c:pt>
                <c:pt idx="2421">
                  <c:v>2421</c:v>
                </c:pt>
                <c:pt idx="2422">
                  <c:v>2422</c:v>
                </c:pt>
                <c:pt idx="2423">
                  <c:v>2423</c:v>
                </c:pt>
                <c:pt idx="2424">
                  <c:v>2424</c:v>
                </c:pt>
                <c:pt idx="2425">
                  <c:v>2425</c:v>
                </c:pt>
                <c:pt idx="2426">
                  <c:v>2426</c:v>
                </c:pt>
                <c:pt idx="2427">
                  <c:v>2427</c:v>
                </c:pt>
                <c:pt idx="2428">
                  <c:v>2428</c:v>
                </c:pt>
                <c:pt idx="2429">
                  <c:v>2429</c:v>
                </c:pt>
                <c:pt idx="2430">
                  <c:v>2430</c:v>
                </c:pt>
                <c:pt idx="2431">
                  <c:v>2431</c:v>
                </c:pt>
                <c:pt idx="2432">
                  <c:v>2432</c:v>
                </c:pt>
                <c:pt idx="2433">
                  <c:v>2433</c:v>
                </c:pt>
                <c:pt idx="2434">
                  <c:v>2434</c:v>
                </c:pt>
                <c:pt idx="2435">
                  <c:v>2435</c:v>
                </c:pt>
                <c:pt idx="2436">
                  <c:v>2436</c:v>
                </c:pt>
                <c:pt idx="2437">
                  <c:v>2437</c:v>
                </c:pt>
                <c:pt idx="2438">
                  <c:v>2438</c:v>
                </c:pt>
                <c:pt idx="2439">
                  <c:v>2439</c:v>
                </c:pt>
                <c:pt idx="2440">
                  <c:v>2440</c:v>
                </c:pt>
                <c:pt idx="2441">
                  <c:v>2441</c:v>
                </c:pt>
                <c:pt idx="2442">
                  <c:v>2442</c:v>
                </c:pt>
                <c:pt idx="2443">
                  <c:v>2443</c:v>
                </c:pt>
                <c:pt idx="2444">
                  <c:v>2444</c:v>
                </c:pt>
                <c:pt idx="2445">
                  <c:v>2445</c:v>
                </c:pt>
                <c:pt idx="2446">
                  <c:v>2446</c:v>
                </c:pt>
                <c:pt idx="2447">
                  <c:v>2447</c:v>
                </c:pt>
                <c:pt idx="2448">
                  <c:v>2448</c:v>
                </c:pt>
                <c:pt idx="2449">
                  <c:v>2449</c:v>
                </c:pt>
                <c:pt idx="2450">
                  <c:v>2450</c:v>
                </c:pt>
                <c:pt idx="2451">
                  <c:v>2451</c:v>
                </c:pt>
                <c:pt idx="2452">
                  <c:v>2452</c:v>
                </c:pt>
                <c:pt idx="2453">
                  <c:v>2453</c:v>
                </c:pt>
                <c:pt idx="2454">
                  <c:v>2454</c:v>
                </c:pt>
                <c:pt idx="2455">
                  <c:v>2455</c:v>
                </c:pt>
                <c:pt idx="2456">
                  <c:v>2456</c:v>
                </c:pt>
                <c:pt idx="2457">
                  <c:v>2457</c:v>
                </c:pt>
                <c:pt idx="2458">
                  <c:v>2458</c:v>
                </c:pt>
                <c:pt idx="2459">
                  <c:v>2459</c:v>
                </c:pt>
                <c:pt idx="2460">
                  <c:v>2460</c:v>
                </c:pt>
                <c:pt idx="2461">
                  <c:v>2461</c:v>
                </c:pt>
                <c:pt idx="2462">
                  <c:v>2462</c:v>
                </c:pt>
                <c:pt idx="2463">
                  <c:v>2463</c:v>
                </c:pt>
                <c:pt idx="2464">
                  <c:v>2464</c:v>
                </c:pt>
                <c:pt idx="2465">
                  <c:v>2465</c:v>
                </c:pt>
                <c:pt idx="2466">
                  <c:v>2466</c:v>
                </c:pt>
                <c:pt idx="2467">
                  <c:v>2467</c:v>
                </c:pt>
                <c:pt idx="2468">
                  <c:v>2468</c:v>
                </c:pt>
                <c:pt idx="2469">
                  <c:v>2469</c:v>
                </c:pt>
                <c:pt idx="2470">
                  <c:v>2470</c:v>
                </c:pt>
                <c:pt idx="2471">
                  <c:v>2471</c:v>
                </c:pt>
                <c:pt idx="2472">
                  <c:v>2472</c:v>
                </c:pt>
                <c:pt idx="2473">
                  <c:v>2473</c:v>
                </c:pt>
                <c:pt idx="2474">
                  <c:v>2474</c:v>
                </c:pt>
                <c:pt idx="2475">
                  <c:v>2475</c:v>
                </c:pt>
                <c:pt idx="2476">
                  <c:v>2476</c:v>
                </c:pt>
                <c:pt idx="2477">
                  <c:v>2477</c:v>
                </c:pt>
                <c:pt idx="2478">
                  <c:v>2478</c:v>
                </c:pt>
                <c:pt idx="2479">
                  <c:v>2479</c:v>
                </c:pt>
                <c:pt idx="2480">
                  <c:v>2480</c:v>
                </c:pt>
                <c:pt idx="2481">
                  <c:v>2481</c:v>
                </c:pt>
                <c:pt idx="2482">
                  <c:v>2482</c:v>
                </c:pt>
                <c:pt idx="2483">
                  <c:v>2483</c:v>
                </c:pt>
                <c:pt idx="2484">
                  <c:v>2484</c:v>
                </c:pt>
                <c:pt idx="2485">
                  <c:v>2485</c:v>
                </c:pt>
                <c:pt idx="2486">
                  <c:v>2486</c:v>
                </c:pt>
                <c:pt idx="2487">
                  <c:v>2487</c:v>
                </c:pt>
                <c:pt idx="2488">
                  <c:v>2488</c:v>
                </c:pt>
                <c:pt idx="2489">
                  <c:v>2489</c:v>
                </c:pt>
                <c:pt idx="2490">
                  <c:v>2490</c:v>
                </c:pt>
                <c:pt idx="2491">
                  <c:v>2491</c:v>
                </c:pt>
                <c:pt idx="2492">
                  <c:v>2492</c:v>
                </c:pt>
                <c:pt idx="2493">
                  <c:v>2493</c:v>
                </c:pt>
                <c:pt idx="2494">
                  <c:v>2494</c:v>
                </c:pt>
                <c:pt idx="2495">
                  <c:v>2495</c:v>
                </c:pt>
                <c:pt idx="2496">
                  <c:v>2496</c:v>
                </c:pt>
                <c:pt idx="2497">
                  <c:v>2497</c:v>
                </c:pt>
                <c:pt idx="2498">
                  <c:v>2498</c:v>
                </c:pt>
                <c:pt idx="2499">
                  <c:v>2499</c:v>
                </c:pt>
                <c:pt idx="2500">
                  <c:v>2500</c:v>
                </c:pt>
                <c:pt idx="2501">
                  <c:v>2501</c:v>
                </c:pt>
                <c:pt idx="2502">
                  <c:v>2502</c:v>
                </c:pt>
                <c:pt idx="2503">
                  <c:v>2503</c:v>
                </c:pt>
                <c:pt idx="2504">
                  <c:v>2504</c:v>
                </c:pt>
                <c:pt idx="2505">
                  <c:v>2505</c:v>
                </c:pt>
                <c:pt idx="2506">
                  <c:v>2506</c:v>
                </c:pt>
                <c:pt idx="2507">
                  <c:v>2507</c:v>
                </c:pt>
                <c:pt idx="2508">
                  <c:v>2508</c:v>
                </c:pt>
                <c:pt idx="2509">
                  <c:v>2509</c:v>
                </c:pt>
                <c:pt idx="2510">
                  <c:v>2510</c:v>
                </c:pt>
                <c:pt idx="2511">
                  <c:v>2511</c:v>
                </c:pt>
                <c:pt idx="2512">
                  <c:v>2512</c:v>
                </c:pt>
                <c:pt idx="2513">
                  <c:v>2513</c:v>
                </c:pt>
                <c:pt idx="2514">
                  <c:v>2514</c:v>
                </c:pt>
                <c:pt idx="2515">
                  <c:v>2515</c:v>
                </c:pt>
                <c:pt idx="2516">
                  <c:v>2516</c:v>
                </c:pt>
                <c:pt idx="2517">
                  <c:v>2517</c:v>
                </c:pt>
                <c:pt idx="2518">
                  <c:v>2518</c:v>
                </c:pt>
                <c:pt idx="2519">
                  <c:v>2519</c:v>
                </c:pt>
                <c:pt idx="2520">
                  <c:v>2520</c:v>
                </c:pt>
                <c:pt idx="2521">
                  <c:v>2521</c:v>
                </c:pt>
                <c:pt idx="2522">
                  <c:v>2522</c:v>
                </c:pt>
                <c:pt idx="2523">
                  <c:v>2523</c:v>
                </c:pt>
                <c:pt idx="2524">
                  <c:v>2524</c:v>
                </c:pt>
                <c:pt idx="2525">
                  <c:v>2525</c:v>
                </c:pt>
                <c:pt idx="2526">
                  <c:v>2526</c:v>
                </c:pt>
                <c:pt idx="2527">
                  <c:v>2527</c:v>
                </c:pt>
                <c:pt idx="2528">
                  <c:v>2528</c:v>
                </c:pt>
                <c:pt idx="2529">
                  <c:v>2529</c:v>
                </c:pt>
                <c:pt idx="2530">
                  <c:v>2530</c:v>
                </c:pt>
                <c:pt idx="2531">
                  <c:v>2531</c:v>
                </c:pt>
                <c:pt idx="2532">
                  <c:v>2532</c:v>
                </c:pt>
                <c:pt idx="2533">
                  <c:v>2533</c:v>
                </c:pt>
                <c:pt idx="2534">
                  <c:v>2534</c:v>
                </c:pt>
                <c:pt idx="2535">
                  <c:v>2535</c:v>
                </c:pt>
                <c:pt idx="2536">
                  <c:v>2536</c:v>
                </c:pt>
                <c:pt idx="2537">
                  <c:v>2537</c:v>
                </c:pt>
                <c:pt idx="2538">
                  <c:v>2538</c:v>
                </c:pt>
                <c:pt idx="2539">
                  <c:v>2539</c:v>
                </c:pt>
                <c:pt idx="2540">
                  <c:v>2540</c:v>
                </c:pt>
                <c:pt idx="2541">
                  <c:v>2541</c:v>
                </c:pt>
                <c:pt idx="2542">
                  <c:v>2542</c:v>
                </c:pt>
                <c:pt idx="2543">
                  <c:v>2543</c:v>
                </c:pt>
                <c:pt idx="2544">
                  <c:v>2544</c:v>
                </c:pt>
                <c:pt idx="2545">
                  <c:v>2545</c:v>
                </c:pt>
                <c:pt idx="2546">
                  <c:v>2546</c:v>
                </c:pt>
                <c:pt idx="2547">
                  <c:v>2547</c:v>
                </c:pt>
                <c:pt idx="2548">
                  <c:v>2548</c:v>
                </c:pt>
                <c:pt idx="2549">
                  <c:v>2549</c:v>
                </c:pt>
                <c:pt idx="2550">
                  <c:v>2550</c:v>
                </c:pt>
                <c:pt idx="2551">
                  <c:v>2551</c:v>
                </c:pt>
                <c:pt idx="2552">
                  <c:v>2552</c:v>
                </c:pt>
                <c:pt idx="2553">
                  <c:v>2553</c:v>
                </c:pt>
                <c:pt idx="2554">
                  <c:v>2554</c:v>
                </c:pt>
                <c:pt idx="2555">
                  <c:v>2555</c:v>
                </c:pt>
                <c:pt idx="2556">
                  <c:v>2556</c:v>
                </c:pt>
                <c:pt idx="2557">
                  <c:v>2557</c:v>
                </c:pt>
                <c:pt idx="2558">
                  <c:v>2558</c:v>
                </c:pt>
                <c:pt idx="2559">
                  <c:v>2559</c:v>
                </c:pt>
                <c:pt idx="2560">
                  <c:v>2560</c:v>
                </c:pt>
                <c:pt idx="2561">
                  <c:v>2561</c:v>
                </c:pt>
                <c:pt idx="2562">
                  <c:v>2562</c:v>
                </c:pt>
                <c:pt idx="2563">
                  <c:v>2563</c:v>
                </c:pt>
                <c:pt idx="2564">
                  <c:v>2564</c:v>
                </c:pt>
                <c:pt idx="2565">
                  <c:v>2565</c:v>
                </c:pt>
                <c:pt idx="2566">
                  <c:v>2566</c:v>
                </c:pt>
                <c:pt idx="2567">
                  <c:v>2567</c:v>
                </c:pt>
                <c:pt idx="2568">
                  <c:v>2568</c:v>
                </c:pt>
                <c:pt idx="2569">
                  <c:v>2569</c:v>
                </c:pt>
                <c:pt idx="2570">
                  <c:v>2570</c:v>
                </c:pt>
                <c:pt idx="2571">
                  <c:v>2571</c:v>
                </c:pt>
                <c:pt idx="2572">
                  <c:v>2572</c:v>
                </c:pt>
                <c:pt idx="2573">
                  <c:v>2573</c:v>
                </c:pt>
                <c:pt idx="2574">
                  <c:v>2574</c:v>
                </c:pt>
                <c:pt idx="2575">
                  <c:v>2575</c:v>
                </c:pt>
                <c:pt idx="2576">
                  <c:v>2576</c:v>
                </c:pt>
                <c:pt idx="2577">
                  <c:v>2577</c:v>
                </c:pt>
                <c:pt idx="2578">
                  <c:v>2578</c:v>
                </c:pt>
                <c:pt idx="2579">
                  <c:v>2579</c:v>
                </c:pt>
                <c:pt idx="2580">
                  <c:v>2580</c:v>
                </c:pt>
                <c:pt idx="2581">
                  <c:v>2581</c:v>
                </c:pt>
                <c:pt idx="2582">
                  <c:v>2582</c:v>
                </c:pt>
                <c:pt idx="2583">
                  <c:v>2583</c:v>
                </c:pt>
                <c:pt idx="2584">
                  <c:v>2584</c:v>
                </c:pt>
                <c:pt idx="2585">
                  <c:v>2585</c:v>
                </c:pt>
                <c:pt idx="2586">
                  <c:v>2586</c:v>
                </c:pt>
                <c:pt idx="2587">
                  <c:v>2587</c:v>
                </c:pt>
                <c:pt idx="2588">
                  <c:v>2588</c:v>
                </c:pt>
                <c:pt idx="2589">
                  <c:v>2589</c:v>
                </c:pt>
                <c:pt idx="2590">
                  <c:v>2590</c:v>
                </c:pt>
                <c:pt idx="2591">
                  <c:v>2591</c:v>
                </c:pt>
                <c:pt idx="2592">
                  <c:v>2592</c:v>
                </c:pt>
                <c:pt idx="2593">
                  <c:v>2593</c:v>
                </c:pt>
                <c:pt idx="2594">
                  <c:v>2594</c:v>
                </c:pt>
                <c:pt idx="2595">
                  <c:v>2595</c:v>
                </c:pt>
                <c:pt idx="2596">
                  <c:v>2596</c:v>
                </c:pt>
                <c:pt idx="2597">
                  <c:v>2597</c:v>
                </c:pt>
                <c:pt idx="2598">
                  <c:v>2598</c:v>
                </c:pt>
                <c:pt idx="2599">
                  <c:v>2599</c:v>
                </c:pt>
                <c:pt idx="2600">
                  <c:v>2600</c:v>
                </c:pt>
                <c:pt idx="2601">
                  <c:v>2601</c:v>
                </c:pt>
                <c:pt idx="2602">
                  <c:v>2602</c:v>
                </c:pt>
                <c:pt idx="2603">
                  <c:v>2603</c:v>
                </c:pt>
                <c:pt idx="2604">
                  <c:v>2604</c:v>
                </c:pt>
                <c:pt idx="2605">
                  <c:v>2605</c:v>
                </c:pt>
                <c:pt idx="2606">
                  <c:v>2606</c:v>
                </c:pt>
                <c:pt idx="2607">
                  <c:v>2607</c:v>
                </c:pt>
                <c:pt idx="2608">
                  <c:v>2608</c:v>
                </c:pt>
                <c:pt idx="2609">
                  <c:v>2609</c:v>
                </c:pt>
                <c:pt idx="2610">
                  <c:v>2610</c:v>
                </c:pt>
                <c:pt idx="2611">
                  <c:v>2611</c:v>
                </c:pt>
                <c:pt idx="2612">
                  <c:v>2612</c:v>
                </c:pt>
                <c:pt idx="2613">
                  <c:v>2613</c:v>
                </c:pt>
                <c:pt idx="2614">
                  <c:v>2614</c:v>
                </c:pt>
                <c:pt idx="2615">
                  <c:v>2615</c:v>
                </c:pt>
                <c:pt idx="2616">
                  <c:v>2616</c:v>
                </c:pt>
                <c:pt idx="2617">
                  <c:v>2617</c:v>
                </c:pt>
                <c:pt idx="2618">
                  <c:v>2618</c:v>
                </c:pt>
                <c:pt idx="2619">
                  <c:v>2619</c:v>
                </c:pt>
                <c:pt idx="2620">
                  <c:v>2620</c:v>
                </c:pt>
                <c:pt idx="2621">
                  <c:v>2621</c:v>
                </c:pt>
                <c:pt idx="2622">
                  <c:v>2622</c:v>
                </c:pt>
                <c:pt idx="2623">
                  <c:v>2623</c:v>
                </c:pt>
                <c:pt idx="2624">
                  <c:v>2624</c:v>
                </c:pt>
                <c:pt idx="2625">
                  <c:v>2625</c:v>
                </c:pt>
                <c:pt idx="2626">
                  <c:v>2626</c:v>
                </c:pt>
                <c:pt idx="2627">
                  <c:v>2627</c:v>
                </c:pt>
                <c:pt idx="2628">
                  <c:v>2628</c:v>
                </c:pt>
                <c:pt idx="2629">
                  <c:v>2629</c:v>
                </c:pt>
                <c:pt idx="2630">
                  <c:v>2630</c:v>
                </c:pt>
                <c:pt idx="2631">
                  <c:v>2631</c:v>
                </c:pt>
                <c:pt idx="2632">
                  <c:v>2632</c:v>
                </c:pt>
                <c:pt idx="2633">
                  <c:v>2633</c:v>
                </c:pt>
                <c:pt idx="2634">
                  <c:v>2634</c:v>
                </c:pt>
                <c:pt idx="2635">
                  <c:v>2635</c:v>
                </c:pt>
                <c:pt idx="2636">
                  <c:v>2636</c:v>
                </c:pt>
                <c:pt idx="2637">
                  <c:v>2637</c:v>
                </c:pt>
                <c:pt idx="2638">
                  <c:v>2638</c:v>
                </c:pt>
                <c:pt idx="2639">
                  <c:v>2639</c:v>
                </c:pt>
                <c:pt idx="2640">
                  <c:v>2640</c:v>
                </c:pt>
                <c:pt idx="2641">
                  <c:v>2641</c:v>
                </c:pt>
                <c:pt idx="2642">
                  <c:v>2642</c:v>
                </c:pt>
                <c:pt idx="2643">
                  <c:v>2643</c:v>
                </c:pt>
                <c:pt idx="2644">
                  <c:v>2644</c:v>
                </c:pt>
                <c:pt idx="2645">
                  <c:v>2645</c:v>
                </c:pt>
                <c:pt idx="2646">
                  <c:v>2646</c:v>
                </c:pt>
                <c:pt idx="2647">
                  <c:v>2647</c:v>
                </c:pt>
                <c:pt idx="2648">
                  <c:v>2648</c:v>
                </c:pt>
                <c:pt idx="2649">
                  <c:v>2649</c:v>
                </c:pt>
                <c:pt idx="2650">
                  <c:v>2650</c:v>
                </c:pt>
                <c:pt idx="2651">
                  <c:v>2651</c:v>
                </c:pt>
                <c:pt idx="2652">
                  <c:v>2652</c:v>
                </c:pt>
                <c:pt idx="2653">
                  <c:v>2653</c:v>
                </c:pt>
                <c:pt idx="2654">
                  <c:v>2654</c:v>
                </c:pt>
                <c:pt idx="2655">
                  <c:v>2655</c:v>
                </c:pt>
                <c:pt idx="2656">
                  <c:v>2656</c:v>
                </c:pt>
                <c:pt idx="2657">
                  <c:v>2657</c:v>
                </c:pt>
                <c:pt idx="2658">
                  <c:v>2658</c:v>
                </c:pt>
                <c:pt idx="2659">
                  <c:v>2659</c:v>
                </c:pt>
                <c:pt idx="2660">
                  <c:v>2660</c:v>
                </c:pt>
                <c:pt idx="2661">
                  <c:v>2661</c:v>
                </c:pt>
                <c:pt idx="2662">
                  <c:v>2662</c:v>
                </c:pt>
                <c:pt idx="2663">
                  <c:v>2663</c:v>
                </c:pt>
                <c:pt idx="2664">
                  <c:v>2664</c:v>
                </c:pt>
                <c:pt idx="2665">
                  <c:v>2665</c:v>
                </c:pt>
                <c:pt idx="2666">
                  <c:v>2666</c:v>
                </c:pt>
                <c:pt idx="2667">
                  <c:v>2667</c:v>
                </c:pt>
                <c:pt idx="2668">
                  <c:v>2668</c:v>
                </c:pt>
                <c:pt idx="2669">
                  <c:v>2669</c:v>
                </c:pt>
                <c:pt idx="2670">
                  <c:v>2670</c:v>
                </c:pt>
                <c:pt idx="2671">
                  <c:v>2671</c:v>
                </c:pt>
                <c:pt idx="2672">
                  <c:v>2672</c:v>
                </c:pt>
                <c:pt idx="2673">
                  <c:v>2673</c:v>
                </c:pt>
                <c:pt idx="2674">
                  <c:v>2674</c:v>
                </c:pt>
                <c:pt idx="2675">
                  <c:v>2675</c:v>
                </c:pt>
                <c:pt idx="2676">
                  <c:v>2676</c:v>
                </c:pt>
                <c:pt idx="2677">
                  <c:v>2677</c:v>
                </c:pt>
                <c:pt idx="2678">
                  <c:v>2678</c:v>
                </c:pt>
                <c:pt idx="2679">
                  <c:v>2679</c:v>
                </c:pt>
                <c:pt idx="2680">
                  <c:v>2680</c:v>
                </c:pt>
                <c:pt idx="2681">
                  <c:v>2681</c:v>
                </c:pt>
                <c:pt idx="2682">
                  <c:v>2682</c:v>
                </c:pt>
                <c:pt idx="2683">
                  <c:v>2683</c:v>
                </c:pt>
                <c:pt idx="2684">
                  <c:v>2684</c:v>
                </c:pt>
                <c:pt idx="2685">
                  <c:v>2685</c:v>
                </c:pt>
                <c:pt idx="2686">
                  <c:v>2686</c:v>
                </c:pt>
                <c:pt idx="2687">
                  <c:v>2687</c:v>
                </c:pt>
                <c:pt idx="2688">
                  <c:v>2688</c:v>
                </c:pt>
                <c:pt idx="2689">
                  <c:v>2689</c:v>
                </c:pt>
                <c:pt idx="2690">
                  <c:v>2690</c:v>
                </c:pt>
                <c:pt idx="2691">
                  <c:v>2691</c:v>
                </c:pt>
                <c:pt idx="2692">
                  <c:v>2692</c:v>
                </c:pt>
                <c:pt idx="2693">
                  <c:v>2693</c:v>
                </c:pt>
                <c:pt idx="2694">
                  <c:v>2694</c:v>
                </c:pt>
                <c:pt idx="2695">
                  <c:v>2695</c:v>
                </c:pt>
                <c:pt idx="2696">
                  <c:v>2696</c:v>
                </c:pt>
                <c:pt idx="2697">
                  <c:v>2697</c:v>
                </c:pt>
                <c:pt idx="2698">
                  <c:v>2698</c:v>
                </c:pt>
                <c:pt idx="2699">
                  <c:v>2699</c:v>
                </c:pt>
                <c:pt idx="2700">
                  <c:v>2700</c:v>
                </c:pt>
                <c:pt idx="2701">
                  <c:v>2701</c:v>
                </c:pt>
                <c:pt idx="2702">
                  <c:v>2702</c:v>
                </c:pt>
                <c:pt idx="2703">
                  <c:v>2703</c:v>
                </c:pt>
                <c:pt idx="2704">
                  <c:v>2704</c:v>
                </c:pt>
                <c:pt idx="2705">
                  <c:v>2705</c:v>
                </c:pt>
                <c:pt idx="2706">
                  <c:v>2706</c:v>
                </c:pt>
                <c:pt idx="2707">
                  <c:v>2707</c:v>
                </c:pt>
                <c:pt idx="2708">
                  <c:v>2708</c:v>
                </c:pt>
                <c:pt idx="2709">
                  <c:v>2709</c:v>
                </c:pt>
                <c:pt idx="2710">
                  <c:v>2710</c:v>
                </c:pt>
                <c:pt idx="2711">
                  <c:v>2711</c:v>
                </c:pt>
                <c:pt idx="2712">
                  <c:v>2712</c:v>
                </c:pt>
                <c:pt idx="2713">
                  <c:v>2713</c:v>
                </c:pt>
                <c:pt idx="2714">
                  <c:v>2714</c:v>
                </c:pt>
                <c:pt idx="2715">
                  <c:v>2715</c:v>
                </c:pt>
                <c:pt idx="2716">
                  <c:v>2716</c:v>
                </c:pt>
                <c:pt idx="2717">
                  <c:v>2717</c:v>
                </c:pt>
                <c:pt idx="2718">
                  <c:v>2718</c:v>
                </c:pt>
                <c:pt idx="2719">
                  <c:v>2719</c:v>
                </c:pt>
                <c:pt idx="2720">
                  <c:v>2720</c:v>
                </c:pt>
                <c:pt idx="2721">
                  <c:v>2721</c:v>
                </c:pt>
                <c:pt idx="2722">
                  <c:v>2722</c:v>
                </c:pt>
                <c:pt idx="2723">
                  <c:v>2723</c:v>
                </c:pt>
                <c:pt idx="2724">
                  <c:v>2724</c:v>
                </c:pt>
                <c:pt idx="2725">
                  <c:v>2725</c:v>
                </c:pt>
                <c:pt idx="2726">
                  <c:v>2726</c:v>
                </c:pt>
                <c:pt idx="2727">
                  <c:v>2727</c:v>
                </c:pt>
                <c:pt idx="2728">
                  <c:v>2728</c:v>
                </c:pt>
                <c:pt idx="2729">
                  <c:v>2729</c:v>
                </c:pt>
                <c:pt idx="2730">
                  <c:v>2730</c:v>
                </c:pt>
                <c:pt idx="2731">
                  <c:v>2731</c:v>
                </c:pt>
                <c:pt idx="2732">
                  <c:v>2732</c:v>
                </c:pt>
                <c:pt idx="2733">
                  <c:v>2733</c:v>
                </c:pt>
                <c:pt idx="2734">
                  <c:v>2734</c:v>
                </c:pt>
                <c:pt idx="2735">
                  <c:v>2735</c:v>
                </c:pt>
                <c:pt idx="2736">
                  <c:v>2736</c:v>
                </c:pt>
                <c:pt idx="2737">
                  <c:v>2737</c:v>
                </c:pt>
                <c:pt idx="2738">
                  <c:v>2738</c:v>
                </c:pt>
                <c:pt idx="2739">
                  <c:v>2739</c:v>
                </c:pt>
                <c:pt idx="2740">
                  <c:v>2740</c:v>
                </c:pt>
                <c:pt idx="2741">
                  <c:v>2741</c:v>
                </c:pt>
                <c:pt idx="2742">
                  <c:v>2742</c:v>
                </c:pt>
                <c:pt idx="2743">
                  <c:v>2743</c:v>
                </c:pt>
                <c:pt idx="2744">
                  <c:v>2744</c:v>
                </c:pt>
                <c:pt idx="2745">
                  <c:v>2745</c:v>
                </c:pt>
                <c:pt idx="2746">
                  <c:v>2746</c:v>
                </c:pt>
                <c:pt idx="2747">
                  <c:v>2747</c:v>
                </c:pt>
                <c:pt idx="2748">
                  <c:v>2748</c:v>
                </c:pt>
                <c:pt idx="2749">
                  <c:v>2749</c:v>
                </c:pt>
                <c:pt idx="2750">
                  <c:v>2750</c:v>
                </c:pt>
                <c:pt idx="2751">
                  <c:v>2751</c:v>
                </c:pt>
                <c:pt idx="2752">
                  <c:v>2752</c:v>
                </c:pt>
                <c:pt idx="2753">
                  <c:v>2753</c:v>
                </c:pt>
                <c:pt idx="2754">
                  <c:v>2754</c:v>
                </c:pt>
                <c:pt idx="2755">
                  <c:v>2755</c:v>
                </c:pt>
                <c:pt idx="2756">
                  <c:v>2756</c:v>
                </c:pt>
                <c:pt idx="2757">
                  <c:v>2757</c:v>
                </c:pt>
                <c:pt idx="2758">
                  <c:v>2758</c:v>
                </c:pt>
                <c:pt idx="2759">
                  <c:v>2759</c:v>
                </c:pt>
                <c:pt idx="2760">
                  <c:v>2760</c:v>
                </c:pt>
                <c:pt idx="2761">
                  <c:v>2761</c:v>
                </c:pt>
                <c:pt idx="2762">
                  <c:v>2762</c:v>
                </c:pt>
                <c:pt idx="2763">
                  <c:v>2763</c:v>
                </c:pt>
                <c:pt idx="2764">
                  <c:v>2764</c:v>
                </c:pt>
                <c:pt idx="2765">
                  <c:v>2765</c:v>
                </c:pt>
                <c:pt idx="2766">
                  <c:v>2766</c:v>
                </c:pt>
                <c:pt idx="2767">
                  <c:v>2767</c:v>
                </c:pt>
                <c:pt idx="2768">
                  <c:v>2768</c:v>
                </c:pt>
                <c:pt idx="2769">
                  <c:v>2769</c:v>
                </c:pt>
                <c:pt idx="2770">
                  <c:v>2770</c:v>
                </c:pt>
                <c:pt idx="2771">
                  <c:v>2771</c:v>
                </c:pt>
                <c:pt idx="2772">
                  <c:v>2772</c:v>
                </c:pt>
                <c:pt idx="2773">
                  <c:v>2773</c:v>
                </c:pt>
                <c:pt idx="2774">
                  <c:v>2774</c:v>
                </c:pt>
                <c:pt idx="2775">
                  <c:v>2775</c:v>
                </c:pt>
                <c:pt idx="2776">
                  <c:v>2776</c:v>
                </c:pt>
                <c:pt idx="2777">
                  <c:v>2777</c:v>
                </c:pt>
                <c:pt idx="2778">
                  <c:v>2778</c:v>
                </c:pt>
                <c:pt idx="2779">
                  <c:v>2779</c:v>
                </c:pt>
                <c:pt idx="2780">
                  <c:v>2780</c:v>
                </c:pt>
                <c:pt idx="2781">
                  <c:v>2781</c:v>
                </c:pt>
                <c:pt idx="2782">
                  <c:v>2782</c:v>
                </c:pt>
                <c:pt idx="2783">
                  <c:v>2783</c:v>
                </c:pt>
                <c:pt idx="2784">
                  <c:v>2784</c:v>
                </c:pt>
                <c:pt idx="2785">
                  <c:v>2785</c:v>
                </c:pt>
                <c:pt idx="2786">
                  <c:v>2786</c:v>
                </c:pt>
                <c:pt idx="2787">
                  <c:v>2787</c:v>
                </c:pt>
                <c:pt idx="2788">
                  <c:v>2788</c:v>
                </c:pt>
                <c:pt idx="2789">
                  <c:v>2789</c:v>
                </c:pt>
                <c:pt idx="2790">
                  <c:v>2790</c:v>
                </c:pt>
                <c:pt idx="2791">
                  <c:v>2791</c:v>
                </c:pt>
                <c:pt idx="2792">
                  <c:v>2792</c:v>
                </c:pt>
                <c:pt idx="2793">
                  <c:v>2793</c:v>
                </c:pt>
                <c:pt idx="2794">
                  <c:v>2794</c:v>
                </c:pt>
                <c:pt idx="2795">
                  <c:v>2795</c:v>
                </c:pt>
                <c:pt idx="2796">
                  <c:v>2796</c:v>
                </c:pt>
                <c:pt idx="2797">
                  <c:v>2797</c:v>
                </c:pt>
                <c:pt idx="2798">
                  <c:v>2798</c:v>
                </c:pt>
                <c:pt idx="2799">
                  <c:v>2799</c:v>
                </c:pt>
                <c:pt idx="2800">
                  <c:v>2800</c:v>
                </c:pt>
                <c:pt idx="2801">
                  <c:v>2801</c:v>
                </c:pt>
                <c:pt idx="2802">
                  <c:v>2802</c:v>
                </c:pt>
                <c:pt idx="2803">
                  <c:v>2803</c:v>
                </c:pt>
                <c:pt idx="2804">
                  <c:v>2804</c:v>
                </c:pt>
                <c:pt idx="2805">
                  <c:v>2805</c:v>
                </c:pt>
                <c:pt idx="2806">
                  <c:v>2806</c:v>
                </c:pt>
                <c:pt idx="2807">
                  <c:v>2807</c:v>
                </c:pt>
                <c:pt idx="2808">
                  <c:v>2808</c:v>
                </c:pt>
                <c:pt idx="2809">
                  <c:v>2809</c:v>
                </c:pt>
                <c:pt idx="2810">
                  <c:v>2810</c:v>
                </c:pt>
                <c:pt idx="2811">
                  <c:v>2811</c:v>
                </c:pt>
                <c:pt idx="2812">
                  <c:v>2812</c:v>
                </c:pt>
                <c:pt idx="2813">
                  <c:v>2813</c:v>
                </c:pt>
                <c:pt idx="2814">
                  <c:v>2814</c:v>
                </c:pt>
                <c:pt idx="2815">
                  <c:v>2815</c:v>
                </c:pt>
                <c:pt idx="2816">
                  <c:v>2816</c:v>
                </c:pt>
                <c:pt idx="2817">
                  <c:v>2817</c:v>
                </c:pt>
                <c:pt idx="2818">
                  <c:v>2818</c:v>
                </c:pt>
                <c:pt idx="2819">
                  <c:v>2819</c:v>
                </c:pt>
                <c:pt idx="2820">
                  <c:v>2820</c:v>
                </c:pt>
                <c:pt idx="2821">
                  <c:v>2821</c:v>
                </c:pt>
                <c:pt idx="2822">
                  <c:v>2822</c:v>
                </c:pt>
                <c:pt idx="2823">
                  <c:v>2823</c:v>
                </c:pt>
                <c:pt idx="2824">
                  <c:v>2824</c:v>
                </c:pt>
                <c:pt idx="2825">
                  <c:v>2825</c:v>
                </c:pt>
                <c:pt idx="2826">
                  <c:v>2826</c:v>
                </c:pt>
                <c:pt idx="2827">
                  <c:v>2827</c:v>
                </c:pt>
                <c:pt idx="2828">
                  <c:v>2828</c:v>
                </c:pt>
                <c:pt idx="2829">
                  <c:v>2829</c:v>
                </c:pt>
                <c:pt idx="2830">
                  <c:v>2830</c:v>
                </c:pt>
                <c:pt idx="2831">
                  <c:v>2831</c:v>
                </c:pt>
                <c:pt idx="2832">
                  <c:v>2832</c:v>
                </c:pt>
                <c:pt idx="2833">
                  <c:v>2833</c:v>
                </c:pt>
                <c:pt idx="2834">
                  <c:v>2834</c:v>
                </c:pt>
                <c:pt idx="2835">
                  <c:v>2835</c:v>
                </c:pt>
                <c:pt idx="2836">
                  <c:v>2836</c:v>
                </c:pt>
                <c:pt idx="2837">
                  <c:v>2837</c:v>
                </c:pt>
                <c:pt idx="2838">
                  <c:v>2838</c:v>
                </c:pt>
                <c:pt idx="2839">
                  <c:v>2839</c:v>
                </c:pt>
                <c:pt idx="2840">
                  <c:v>2840</c:v>
                </c:pt>
                <c:pt idx="2841">
                  <c:v>2841</c:v>
                </c:pt>
                <c:pt idx="2842">
                  <c:v>2842</c:v>
                </c:pt>
                <c:pt idx="2843">
                  <c:v>2843</c:v>
                </c:pt>
                <c:pt idx="2844">
                  <c:v>2844</c:v>
                </c:pt>
                <c:pt idx="2845">
                  <c:v>2845</c:v>
                </c:pt>
                <c:pt idx="2846">
                  <c:v>2846</c:v>
                </c:pt>
                <c:pt idx="2847">
                  <c:v>2847</c:v>
                </c:pt>
                <c:pt idx="2848">
                  <c:v>2848</c:v>
                </c:pt>
                <c:pt idx="2849">
                  <c:v>2849</c:v>
                </c:pt>
                <c:pt idx="2850">
                  <c:v>2850</c:v>
                </c:pt>
                <c:pt idx="2851">
                  <c:v>2851</c:v>
                </c:pt>
                <c:pt idx="2852">
                  <c:v>2852</c:v>
                </c:pt>
                <c:pt idx="2853">
                  <c:v>2853</c:v>
                </c:pt>
                <c:pt idx="2854">
                  <c:v>2854</c:v>
                </c:pt>
                <c:pt idx="2855">
                  <c:v>2855</c:v>
                </c:pt>
                <c:pt idx="2856">
                  <c:v>2856</c:v>
                </c:pt>
                <c:pt idx="2857">
                  <c:v>2857</c:v>
                </c:pt>
                <c:pt idx="2858">
                  <c:v>2858</c:v>
                </c:pt>
                <c:pt idx="2859">
                  <c:v>2859</c:v>
                </c:pt>
                <c:pt idx="2860">
                  <c:v>2860</c:v>
                </c:pt>
                <c:pt idx="2861">
                  <c:v>2861</c:v>
                </c:pt>
                <c:pt idx="2862">
                  <c:v>2862</c:v>
                </c:pt>
                <c:pt idx="2863">
                  <c:v>2863</c:v>
                </c:pt>
                <c:pt idx="2864">
                  <c:v>2864</c:v>
                </c:pt>
                <c:pt idx="2865">
                  <c:v>2865</c:v>
                </c:pt>
                <c:pt idx="2866">
                  <c:v>2866</c:v>
                </c:pt>
                <c:pt idx="2867">
                  <c:v>2867</c:v>
                </c:pt>
                <c:pt idx="2868">
                  <c:v>2868</c:v>
                </c:pt>
                <c:pt idx="2869">
                  <c:v>2869</c:v>
                </c:pt>
                <c:pt idx="2870">
                  <c:v>2870</c:v>
                </c:pt>
                <c:pt idx="2871">
                  <c:v>2871</c:v>
                </c:pt>
                <c:pt idx="2872">
                  <c:v>2872</c:v>
                </c:pt>
                <c:pt idx="2873">
                  <c:v>2873</c:v>
                </c:pt>
                <c:pt idx="2874">
                  <c:v>2874</c:v>
                </c:pt>
                <c:pt idx="2875">
                  <c:v>2875</c:v>
                </c:pt>
                <c:pt idx="2876">
                  <c:v>2876</c:v>
                </c:pt>
                <c:pt idx="2877">
                  <c:v>2877</c:v>
                </c:pt>
                <c:pt idx="2878">
                  <c:v>2878</c:v>
                </c:pt>
                <c:pt idx="2879">
                  <c:v>2879</c:v>
                </c:pt>
                <c:pt idx="2880">
                  <c:v>2880</c:v>
                </c:pt>
                <c:pt idx="2881">
                  <c:v>2881</c:v>
                </c:pt>
                <c:pt idx="2882">
                  <c:v>2882</c:v>
                </c:pt>
                <c:pt idx="2883">
                  <c:v>2883</c:v>
                </c:pt>
                <c:pt idx="2884">
                  <c:v>2884</c:v>
                </c:pt>
                <c:pt idx="2885">
                  <c:v>2885</c:v>
                </c:pt>
                <c:pt idx="2886">
                  <c:v>2886</c:v>
                </c:pt>
                <c:pt idx="2887">
                  <c:v>2887</c:v>
                </c:pt>
                <c:pt idx="2888">
                  <c:v>2888</c:v>
                </c:pt>
                <c:pt idx="2889">
                  <c:v>2889</c:v>
                </c:pt>
                <c:pt idx="2890">
                  <c:v>2890</c:v>
                </c:pt>
                <c:pt idx="2891">
                  <c:v>2891</c:v>
                </c:pt>
                <c:pt idx="2892">
                  <c:v>2892</c:v>
                </c:pt>
                <c:pt idx="2893">
                  <c:v>2893</c:v>
                </c:pt>
                <c:pt idx="2894">
                  <c:v>2894</c:v>
                </c:pt>
                <c:pt idx="2895">
                  <c:v>2895</c:v>
                </c:pt>
                <c:pt idx="2896">
                  <c:v>2896</c:v>
                </c:pt>
                <c:pt idx="2897">
                  <c:v>2897</c:v>
                </c:pt>
                <c:pt idx="2898">
                  <c:v>2898</c:v>
                </c:pt>
                <c:pt idx="2899">
                  <c:v>2899</c:v>
                </c:pt>
                <c:pt idx="2900">
                  <c:v>2900</c:v>
                </c:pt>
                <c:pt idx="2901">
                  <c:v>2901</c:v>
                </c:pt>
                <c:pt idx="2902">
                  <c:v>2902</c:v>
                </c:pt>
                <c:pt idx="2903">
                  <c:v>2903</c:v>
                </c:pt>
                <c:pt idx="2904">
                  <c:v>2904</c:v>
                </c:pt>
                <c:pt idx="2905">
                  <c:v>2905</c:v>
                </c:pt>
                <c:pt idx="2906">
                  <c:v>2906</c:v>
                </c:pt>
                <c:pt idx="2907">
                  <c:v>2907</c:v>
                </c:pt>
                <c:pt idx="2908">
                  <c:v>2908</c:v>
                </c:pt>
                <c:pt idx="2909">
                  <c:v>2909</c:v>
                </c:pt>
                <c:pt idx="2910">
                  <c:v>2910</c:v>
                </c:pt>
                <c:pt idx="2911">
                  <c:v>2911</c:v>
                </c:pt>
                <c:pt idx="2912">
                  <c:v>2912</c:v>
                </c:pt>
                <c:pt idx="2913">
                  <c:v>2913</c:v>
                </c:pt>
                <c:pt idx="2914">
                  <c:v>2914</c:v>
                </c:pt>
                <c:pt idx="2915">
                  <c:v>2915</c:v>
                </c:pt>
                <c:pt idx="2916">
                  <c:v>2916</c:v>
                </c:pt>
                <c:pt idx="2917">
                  <c:v>2917</c:v>
                </c:pt>
                <c:pt idx="2918">
                  <c:v>2918</c:v>
                </c:pt>
                <c:pt idx="2919">
                  <c:v>2919</c:v>
                </c:pt>
                <c:pt idx="2920">
                  <c:v>2920</c:v>
                </c:pt>
                <c:pt idx="2921">
                  <c:v>2921</c:v>
                </c:pt>
                <c:pt idx="2922">
                  <c:v>2922</c:v>
                </c:pt>
                <c:pt idx="2923">
                  <c:v>2923</c:v>
                </c:pt>
                <c:pt idx="2924">
                  <c:v>2924</c:v>
                </c:pt>
                <c:pt idx="2925">
                  <c:v>2925</c:v>
                </c:pt>
                <c:pt idx="2926">
                  <c:v>2926</c:v>
                </c:pt>
                <c:pt idx="2927">
                  <c:v>2927</c:v>
                </c:pt>
                <c:pt idx="2928">
                  <c:v>2928</c:v>
                </c:pt>
                <c:pt idx="2929">
                  <c:v>2929</c:v>
                </c:pt>
                <c:pt idx="2930">
                  <c:v>2930</c:v>
                </c:pt>
                <c:pt idx="2931">
                  <c:v>2931</c:v>
                </c:pt>
                <c:pt idx="2932">
                  <c:v>2932</c:v>
                </c:pt>
                <c:pt idx="2933">
                  <c:v>2933</c:v>
                </c:pt>
                <c:pt idx="2934">
                  <c:v>2934</c:v>
                </c:pt>
                <c:pt idx="2935">
                  <c:v>2935</c:v>
                </c:pt>
                <c:pt idx="2936">
                  <c:v>2936</c:v>
                </c:pt>
                <c:pt idx="2937">
                  <c:v>2937</c:v>
                </c:pt>
                <c:pt idx="2938">
                  <c:v>2938</c:v>
                </c:pt>
                <c:pt idx="2939">
                  <c:v>2939</c:v>
                </c:pt>
                <c:pt idx="2940">
                  <c:v>2940</c:v>
                </c:pt>
                <c:pt idx="2941">
                  <c:v>2941</c:v>
                </c:pt>
                <c:pt idx="2942">
                  <c:v>2942</c:v>
                </c:pt>
                <c:pt idx="2943">
                  <c:v>2943</c:v>
                </c:pt>
                <c:pt idx="2944">
                  <c:v>2944</c:v>
                </c:pt>
                <c:pt idx="2945">
                  <c:v>2945</c:v>
                </c:pt>
                <c:pt idx="2946">
                  <c:v>2946</c:v>
                </c:pt>
                <c:pt idx="2947">
                  <c:v>2947</c:v>
                </c:pt>
                <c:pt idx="2948">
                  <c:v>2948</c:v>
                </c:pt>
                <c:pt idx="2949">
                  <c:v>2949</c:v>
                </c:pt>
                <c:pt idx="2950">
                  <c:v>2950</c:v>
                </c:pt>
                <c:pt idx="2951">
                  <c:v>2951</c:v>
                </c:pt>
                <c:pt idx="2952">
                  <c:v>2952</c:v>
                </c:pt>
                <c:pt idx="2953">
                  <c:v>2953</c:v>
                </c:pt>
                <c:pt idx="2954">
                  <c:v>2954</c:v>
                </c:pt>
                <c:pt idx="2955">
                  <c:v>2955</c:v>
                </c:pt>
                <c:pt idx="2956">
                  <c:v>2956</c:v>
                </c:pt>
                <c:pt idx="2957">
                  <c:v>2957</c:v>
                </c:pt>
                <c:pt idx="2958">
                  <c:v>2958</c:v>
                </c:pt>
                <c:pt idx="2959">
                  <c:v>2959</c:v>
                </c:pt>
                <c:pt idx="2960">
                  <c:v>2960</c:v>
                </c:pt>
                <c:pt idx="2961">
                  <c:v>2961</c:v>
                </c:pt>
                <c:pt idx="2962">
                  <c:v>2962</c:v>
                </c:pt>
                <c:pt idx="2963">
                  <c:v>2963</c:v>
                </c:pt>
                <c:pt idx="2964">
                  <c:v>2964</c:v>
                </c:pt>
                <c:pt idx="2965">
                  <c:v>2965</c:v>
                </c:pt>
                <c:pt idx="2966">
                  <c:v>2966</c:v>
                </c:pt>
                <c:pt idx="2967">
                  <c:v>2967</c:v>
                </c:pt>
                <c:pt idx="2968">
                  <c:v>2968</c:v>
                </c:pt>
                <c:pt idx="2969">
                  <c:v>2969</c:v>
                </c:pt>
                <c:pt idx="2970">
                  <c:v>2970</c:v>
                </c:pt>
                <c:pt idx="2971">
                  <c:v>2971</c:v>
                </c:pt>
                <c:pt idx="2972">
                  <c:v>2972</c:v>
                </c:pt>
                <c:pt idx="2973">
                  <c:v>2973</c:v>
                </c:pt>
                <c:pt idx="2974">
                  <c:v>2974</c:v>
                </c:pt>
                <c:pt idx="2975">
                  <c:v>2975</c:v>
                </c:pt>
                <c:pt idx="2976">
                  <c:v>2976</c:v>
                </c:pt>
                <c:pt idx="2977">
                  <c:v>2977</c:v>
                </c:pt>
                <c:pt idx="2978">
                  <c:v>2978</c:v>
                </c:pt>
                <c:pt idx="2979">
                  <c:v>2979</c:v>
                </c:pt>
                <c:pt idx="2980">
                  <c:v>2980</c:v>
                </c:pt>
                <c:pt idx="2981">
                  <c:v>2981</c:v>
                </c:pt>
                <c:pt idx="2982">
                  <c:v>2982</c:v>
                </c:pt>
                <c:pt idx="2983">
                  <c:v>2983</c:v>
                </c:pt>
                <c:pt idx="2984">
                  <c:v>2984</c:v>
                </c:pt>
                <c:pt idx="2985">
                  <c:v>2985</c:v>
                </c:pt>
                <c:pt idx="2986">
                  <c:v>2986</c:v>
                </c:pt>
                <c:pt idx="2987">
                  <c:v>2987</c:v>
                </c:pt>
                <c:pt idx="2988">
                  <c:v>2988</c:v>
                </c:pt>
                <c:pt idx="2989">
                  <c:v>2989</c:v>
                </c:pt>
                <c:pt idx="2990">
                  <c:v>2990</c:v>
                </c:pt>
                <c:pt idx="2991">
                  <c:v>2991</c:v>
                </c:pt>
                <c:pt idx="2992">
                  <c:v>2992</c:v>
                </c:pt>
                <c:pt idx="2993">
                  <c:v>2993</c:v>
                </c:pt>
                <c:pt idx="2994">
                  <c:v>2994</c:v>
                </c:pt>
                <c:pt idx="2995">
                  <c:v>2995</c:v>
                </c:pt>
                <c:pt idx="2996">
                  <c:v>2996</c:v>
                </c:pt>
                <c:pt idx="2997">
                  <c:v>2997</c:v>
                </c:pt>
                <c:pt idx="2998">
                  <c:v>2998</c:v>
                </c:pt>
                <c:pt idx="2999">
                  <c:v>2999</c:v>
                </c:pt>
                <c:pt idx="3000">
                  <c:v>3000</c:v>
                </c:pt>
                <c:pt idx="3001">
                  <c:v>3001</c:v>
                </c:pt>
                <c:pt idx="3002">
                  <c:v>3002</c:v>
                </c:pt>
                <c:pt idx="3003">
                  <c:v>3003</c:v>
                </c:pt>
                <c:pt idx="3004">
                  <c:v>3004</c:v>
                </c:pt>
                <c:pt idx="3005">
                  <c:v>3005</c:v>
                </c:pt>
                <c:pt idx="3006">
                  <c:v>3006</c:v>
                </c:pt>
                <c:pt idx="3007">
                  <c:v>3007</c:v>
                </c:pt>
                <c:pt idx="3008">
                  <c:v>3008</c:v>
                </c:pt>
                <c:pt idx="3009">
                  <c:v>3009</c:v>
                </c:pt>
                <c:pt idx="3010">
                  <c:v>3010</c:v>
                </c:pt>
                <c:pt idx="3011">
                  <c:v>3011</c:v>
                </c:pt>
                <c:pt idx="3012">
                  <c:v>3012</c:v>
                </c:pt>
                <c:pt idx="3013">
                  <c:v>3013</c:v>
                </c:pt>
                <c:pt idx="3014">
                  <c:v>3014</c:v>
                </c:pt>
                <c:pt idx="3015">
                  <c:v>3015</c:v>
                </c:pt>
                <c:pt idx="3016">
                  <c:v>3016</c:v>
                </c:pt>
                <c:pt idx="3017">
                  <c:v>3017</c:v>
                </c:pt>
                <c:pt idx="3018">
                  <c:v>3018</c:v>
                </c:pt>
                <c:pt idx="3019">
                  <c:v>3019</c:v>
                </c:pt>
                <c:pt idx="3020">
                  <c:v>3020</c:v>
                </c:pt>
                <c:pt idx="3021">
                  <c:v>3021</c:v>
                </c:pt>
                <c:pt idx="3022">
                  <c:v>3022</c:v>
                </c:pt>
                <c:pt idx="3023">
                  <c:v>3023</c:v>
                </c:pt>
                <c:pt idx="3024">
                  <c:v>3024</c:v>
                </c:pt>
                <c:pt idx="3025">
                  <c:v>3025</c:v>
                </c:pt>
                <c:pt idx="3026">
                  <c:v>3026</c:v>
                </c:pt>
                <c:pt idx="3027">
                  <c:v>3027</c:v>
                </c:pt>
                <c:pt idx="3028">
                  <c:v>3028</c:v>
                </c:pt>
                <c:pt idx="3029">
                  <c:v>3029</c:v>
                </c:pt>
                <c:pt idx="3030">
                  <c:v>3030</c:v>
                </c:pt>
                <c:pt idx="3031">
                  <c:v>3031</c:v>
                </c:pt>
                <c:pt idx="3032">
                  <c:v>3032</c:v>
                </c:pt>
                <c:pt idx="3033">
                  <c:v>3033</c:v>
                </c:pt>
                <c:pt idx="3034">
                  <c:v>3034</c:v>
                </c:pt>
                <c:pt idx="3035">
                  <c:v>3035</c:v>
                </c:pt>
                <c:pt idx="3036">
                  <c:v>3036</c:v>
                </c:pt>
                <c:pt idx="3037">
                  <c:v>3037</c:v>
                </c:pt>
                <c:pt idx="3038">
                  <c:v>3038</c:v>
                </c:pt>
                <c:pt idx="3039">
                  <c:v>3039</c:v>
                </c:pt>
                <c:pt idx="3040">
                  <c:v>3040</c:v>
                </c:pt>
                <c:pt idx="3041">
                  <c:v>3041</c:v>
                </c:pt>
                <c:pt idx="3042">
                  <c:v>3042</c:v>
                </c:pt>
                <c:pt idx="3043">
                  <c:v>3043</c:v>
                </c:pt>
                <c:pt idx="3044">
                  <c:v>3044</c:v>
                </c:pt>
                <c:pt idx="3045">
                  <c:v>3045</c:v>
                </c:pt>
                <c:pt idx="3046">
                  <c:v>3046</c:v>
                </c:pt>
                <c:pt idx="3047">
                  <c:v>3047</c:v>
                </c:pt>
                <c:pt idx="3048">
                  <c:v>3048</c:v>
                </c:pt>
                <c:pt idx="3049">
                  <c:v>3049</c:v>
                </c:pt>
                <c:pt idx="3050">
                  <c:v>3050</c:v>
                </c:pt>
                <c:pt idx="3051">
                  <c:v>3051</c:v>
                </c:pt>
                <c:pt idx="3052">
                  <c:v>3052</c:v>
                </c:pt>
                <c:pt idx="3053">
                  <c:v>3053</c:v>
                </c:pt>
                <c:pt idx="3054">
                  <c:v>3054</c:v>
                </c:pt>
                <c:pt idx="3055">
                  <c:v>3055</c:v>
                </c:pt>
                <c:pt idx="3056">
                  <c:v>3056</c:v>
                </c:pt>
                <c:pt idx="3057">
                  <c:v>3057</c:v>
                </c:pt>
                <c:pt idx="3058">
                  <c:v>3058</c:v>
                </c:pt>
                <c:pt idx="3059">
                  <c:v>3059</c:v>
                </c:pt>
                <c:pt idx="3060">
                  <c:v>3060</c:v>
                </c:pt>
                <c:pt idx="3061">
                  <c:v>3061</c:v>
                </c:pt>
                <c:pt idx="3062">
                  <c:v>3062</c:v>
                </c:pt>
                <c:pt idx="3063">
                  <c:v>3063</c:v>
                </c:pt>
                <c:pt idx="3064">
                  <c:v>3064</c:v>
                </c:pt>
                <c:pt idx="3065">
                  <c:v>3065</c:v>
                </c:pt>
                <c:pt idx="3066">
                  <c:v>3066</c:v>
                </c:pt>
                <c:pt idx="3067">
                  <c:v>3067</c:v>
                </c:pt>
                <c:pt idx="3068">
                  <c:v>3068</c:v>
                </c:pt>
                <c:pt idx="3069">
                  <c:v>3069</c:v>
                </c:pt>
                <c:pt idx="3070">
                  <c:v>3070</c:v>
                </c:pt>
                <c:pt idx="3071">
                  <c:v>3071</c:v>
                </c:pt>
                <c:pt idx="3072">
                  <c:v>3072</c:v>
                </c:pt>
                <c:pt idx="3073">
                  <c:v>3073</c:v>
                </c:pt>
                <c:pt idx="3074">
                  <c:v>3074</c:v>
                </c:pt>
                <c:pt idx="3075">
                  <c:v>3075</c:v>
                </c:pt>
                <c:pt idx="3076">
                  <c:v>3076</c:v>
                </c:pt>
                <c:pt idx="3077">
                  <c:v>3077</c:v>
                </c:pt>
                <c:pt idx="3078">
                  <c:v>3078</c:v>
                </c:pt>
                <c:pt idx="3079">
                  <c:v>3079</c:v>
                </c:pt>
                <c:pt idx="3080">
                  <c:v>3080</c:v>
                </c:pt>
                <c:pt idx="3081">
                  <c:v>3081</c:v>
                </c:pt>
                <c:pt idx="3082">
                  <c:v>3082</c:v>
                </c:pt>
                <c:pt idx="3083">
                  <c:v>3083</c:v>
                </c:pt>
                <c:pt idx="3084">
                  <c:v>3084</c:v>
                </c:pt>
                <c:pt idx="3085">
                  <c:v>3085</c:v>
                </c:pt>
                <c:pt idx="3086">
                  <c:v>3086</c:v>
                </c:pt>
                <c:pt idx="3087">
                  <c:v>3087</c:v>
                </c:pt>
                <c:pt idx="3088">
                  <c:v>3088</c:v>
                </c:pt>
                <c:pt idx="3089">
                  <c:v>3089</c:v>
                </c:pt>
                <c:pt idx="3090">
                  <c:v>3090</c:v>
                </c:pt>
                <c:pt idx="3091">
                  <c:v>3091</c:v>
                </c:pt>
                <c:pt idx="3092">
                  <c:v>3092</c:v>
                </c:pt>
                <c:pt idx="3093">
                  <c:v>3093</c:v>
                </c:pt>
                <c:pt idx="3094">
                  <c:v>3094</c:v>
                </c:pt>
                <c:pt idx="3095">
                  <c:v>3095</c:v>
                </c:pt>
                <c:pt idx="3096">
                  <c:v>3096</c:v>
                </c:pt>
                <c:pt idx="3097">
                  <c:v>3097</c:v>
                </c:pt>
                <c:pt idx="3098">
                  <c:v>3098</c:v>
                </c:pt>
                <c:pt idx="3099">
                  <c:v>3099</c:v>
                </c:pt>
                <c:pt idx="3100">
                  <c:v>3100</c:v>
                </c:pt>
                <c:pt idx="3101">
                  <c:v>3101</c:v>
                </c:pt>
                <c:pt idx="3102">
                  <c:v>3102</c:v>
                </c:pt>
                <c:pt idx="3103">
                  <c:v>3103</c:v>
                </c:pt>
                <c:pt idx="3104">
                  <c:v>3104</c:v>
                </c:pt>
                <c:pt idx="3105">
                  <c:v>3105</c:v>
                </c:pt>
                <c:pt idx="3106">
                  <c:v>3106</c:v>
                </c:pt>
                <c:pt idx="3107">
                  <c:v>3107</c:v>
                </c:pt>
                <c:pt idx="3108">
                  <c:v>3108</c:v>
                </c:pt>
                <c:pt idx="3109">
                  <c:v>3109</c:v>
                </c:pt>
                <c:pt idx="3110">
                  <c:v>3110</c:v>
                </c:pt>
                <c:pt idx="3111">
                  <c:v>3111</c:v>
                </c:pt>
                <c:pt idx="3112">
                  <c:v>3112</c:v>
                </c:pt>
                <c:pt idx="3113">
                  <c:v>3113</c:v>
                </c:pt>
                <c:pt idx="3114">
                  <c:v>3114</c:v>
                </c:pt>
                <c:pt idx="3115">
                  <c:v>3115</c:v>
                </c:pt>
                <c:pt idx="3116">
                  <c:v>3116</c:v>
                </c:pt>
                <c:pt idx="3117">
                  <c:v>3117</c:v>
                </c:pt>
                <c:pt idx="3118">
                  <c:v>3118</c:v>
                </c:pt>
                <c:pt idx="3119">
                  <c:v>3119</c:v>
                </c:pt>
                <c:pt idx="3120">
                  <c:v>3120</c:v>
                </c:pt>
                <c:pt idx="3121">
                  <c:v>3121</c:v>
                </c:pt>
                <c:pt idx="3122">
                  <c:v>3122</c:v>
                </c:pt>
                <c:pt idx="3123">
                  <c:v>3123</c:v>
                </c:pt>
                <c:pt idx="3124">
                  <c:v>3124</c:v>
                </c:pt>
                <c:pt idx="3125">
                  <c:v>3125</c:v>
                </c:pt>
                <c:pt idx="3126">
                  <c:v>3126</c:v>
                </c:pt>
                <c:pt idx="3127">
                  <c:v>3127</c:v>
                </c:pt>
                <c:pt idx="3128">
                  <c:v>3128</c:v>
                </c:pt>
                <c:pt idx="3129">
                  <c:v>3129</c:v>
                </c:pt>
                <c:pt idx="3130">
                  <c:v>3130</c:v>
                </c:pt>
                <c:pt idx="3131">
                  <c:v>3131</c:v>
                </c:pt>
                <c:pt idx="3132">
                  <c:v>3132</c:v>
                </c:pt>
                <c:pt idx="3133">
                  <c:v>3133</c:v>
                </c:pt>
                <c:pt idx="3134">
                  <c:v>3134</c:v>
                </c:pt>
                <c:pt idx="3135">
                  <c:v>3135</c:v>
                </c:pt>
                <c:pt idx="3136">
                  <c:v>3136</c:v>
                </c:pt>
                <c:pt idx="3137">
                  <c:v>3137</c:v>
                </c:pt>
                <c:pt idx="3138">
                  <c:v>3138</c:v>
                </c:pt>
                <c:pt idx="3139">
                  <c:v>3139</c:v>
                </c:pt>
                <c:pt idx="3140">
                  <c:v>3140</c:v>
                </c:pt>
                <c:pt idx="3141">
                  <c:v>3141</c:v>
                </c:pt>
                <c:pt idx="3142">
                  <c:v>3142</c:v>
                </c:pt>
                <c:pt idx="3143">
                  <c:v>3143</c:v>
                </c:pt>
                <c:pt idx="3144">
                  <c:v>3144</c:v>
                </c:pt>
                <c:pt idx="3145">
                  <c:v>3145</c:v>
                </c:pt>
                <c:pt idx="3146">
                  <c:v>3146</c:v>
                </c:pt>
                <c:pt idx="3147">
                  <c:v>3147</c:v>
                </c:pt>
                <c:pt idx="3148">
                  <c:v>3148</c:v>
                </c:pt>
                <c:pt idx="3149">
                  <c:v>3149</c:v>
                </c:pt>
                <c:pt idx="3150">
                  <c:v>3150</c:v>
                </c:pt>
                <c:pt idx="3151">
                  <c:v>3151</c:v>
                </c:pt>
                <c:pt idx="3152">
                  <c:v>3152</c:v>
                </c:pt>
                <c:pt idx="3153">
                  <c:v>3153</c:v>
                </c:pt>
                <c:pt idx="3154">
                  <c:v>3154</c:v>
                </c:pt>
                <c:pt idx="3155">
                  <c:v>3155</c:v>
                </c:pt>
                <c:pt idx="3156">
                  <c:v>3156</c:v>
                </c:pt>
                <c:pt idx="3157">
                  <c:v>3157</c:v>
                </c:pt>
                <c:pt idx="3158">
                  <c:v>3158</c:v>
                </c:pt>
                <c:pt idx="3159">
                  <c:v>3159</c:v>
                </c:pt>
                <c:pt idx="3160">
                  <c:v>3160</c:v>
                </c:pt>
                <c:pt idx="3161">
                  <c:v>3161</c:v>
                </c:pt>
                <c:pt idx="3162">
                  <c:v>3162</c:v>
                </c:pt>
                <c:pt idx="3163">
                  <c:v>3163</c:v>
                </c:pt>
                <c:pt idx="3164">
                  <c:v>3164</c:v>
                </c:pt>
                <c:pt idx="3165">
                  <c:v>3165</c:v>
                </c:pt>
                <c:pt idx="3166">
                  <c:v>3166</c:v>
                </c:pt>
                <c:pt idx="3167">
                  <c:v>3167</c:v>
                </c:pt>
                <c:pt idx="3168">
                  <c:v>3168</c:v>
                </c:pt>
                <c:pt idx="3169">
                  <c:v>3169</c:v>
                </c:pt>
                <c:pt idx="3170">
                  <c:v>3170</c:v>
                </c:pt>
                <c:pt idx="3171">
                  <c:v>3171</c:v>
                </c:pt>
                <c:pt idx="3172">
                  <c:v>3172</c:v>
                </c:pt>
                <c:pt idx="3173">
                  <c:v>3173</c:v>
                </c:pt>
                <c:pt idx="3174">
                  <c:v>3174</c:v>
                </c:pt>
                <c:pt idx="3175">
                  <c:v>3175</c:v>
                </c:pt>
                <c:pt idx="3176">
                  <c:v>3176</c:v>
                </c:pt>
                <c:pt idx="3177">
                  <c:v>3177</c:v>
                </c:pt>
                <c:pt idx="3178">
                  <c:v>3178</c:v>
                </c:pt>
                <c:pt idx="3179">
                  <c:v>3179</c:v>
                </c:pt>
                <c:pt idx="3180">
                  <c:v>3180</c:v>
                </c:pt>
                <c:pt idx="3181">
                  <c:v>3181</c:v>
                </c:pt>
                <c:pt idx="3182">
                  <c:v>3182</c:v>
                </c:pt>
                <c:pt idx="3183">
                  <c:v>3183</c:v>
                </c:pt>
                <c:pt idx="3184">
                  <c:v>3184</c:v>
                </c:pt>
                <c:pt idx="3185">
                  <c:v>3185</c:v>
                </c:pt>
                <c:pt idx="3186">
                  <c:v>3186</c:v>
                </c:pt>
                <c:pt idx="3187">
                  <c:v>3187</c:v>
                </c:pt>
                <c:pt idx="3188">
                  <c:v>3188</c:v>
                </c:pt>
                <c:pt idx="3189">
                  <c:v>3189</c:v>
                </c:pt>
                <c:pt idx="3190">
                  <c:v>3190</c:v>
                </c:pt>
                <c:pt idx="3191">
                  <c:v>3191</c:v>
                </c:pt>
                <c:pt idx="3192">
                  <c:v>3192</c:v>
                </c:pt>
                <c:pt idx="3193">
                  <c:v>3193</c:v>
                </c:pt>
                <c:pt idx="3194">
                  <c:v>3194</c:v>
                </c:pt>
                <c:pt idx="3195">
                  <c:v>3195</c:v>
                </c:pt>
                <c:pt idx="3196">
                  <c:v>3196</c:v>
                </c:pt>
                <c:pt idx="3197">
                  <c:v>3197</c:v>
                </c:pt>
                <c:pt idx="3198">
                  <c:v>3198</c:v>
                </c:pt>
                <c:pt idx="3199">
                  <c:v>3199</c:v>
                </c:pt>
                <c:pt idx="3200">
                  <c:v>3200</c:v>
                </c:pt>
                <c:pt idx="3201">
                  <c:v>3201</c:v>
                </c:pt>
                <c:pt idx="3202">
                  <c:v>3202</c:v>
                </c:pt>
                <c:pt idx="3203">
                  <c:v>3203</c:v>
                </c:pt>
                <c:pt idx="3204">
                  <c:v>3204</c:v>
                </c:pt>
                <c:pt idx="3205">
                  <c:v>3205</c:v>
                </c:pt>
                <c:pt idx="3206">
                  <c:v>3206</c:v>
                </c:pt>
                <c:pt idx="3207">
                  <c:v>3207</c:v>
                </c:pt>
                <c:pt idx="3208">
                  <c:v>3208</c:v>
                </c:pt>
                <c:pt idx="3209">
                  <c:v>3209</c:v>
                </c:pt>
                <c:pt idx="3210">
                  <c:v>3210</c:v>
                </c:pt>
                <c:pt idx="3211">
                  <c:v>3211</c:v>
                </c:pt>
                <c:pt idx="3212">
                  <c:v>3212</c:v>
                </c:pt>
                <c:pt idx="3213">
                  <c:v>3213</c:v>
                </c:pt>
                <c:pt idx="3214">
                  <c:v>3214</c:v>
                </c:pt>
                <c:pt idx="3215">
                  <c:v>3215</c:v>
                </c:pt>
                <c:pt idx="3216">
                  <c:v>3216</c:v>
                </c:pt>
                <c:pt idx="3217">
                  <c:v>3217</c:v>
                </c:pt>
                <c:pt idx="3218">
                  <c:v>3218</c:v>
                </c:pt>
                <c:pt idx="3219">
                  <c:v>3219</c:v>
                </c:pt>
                <c:pt idx="3220">
                  <c:v>3220</c:v>
                </c:pt>
                <c:pt idx="3221">
                  <c:v>3221</c:v>
                </c:pt>
                <c:pt idx="3222">
                  <c:v>3222</c:v>
                </c:pt>
                <c:pt idx="3223">
                  <c:v>3223</c:v>
                </c:pt>
                <c:pt idx="3224">
                  <c:v>3224</c:v>
                </c:pt>
                <c:pt idx="3225">
                  <c:v>3225</c:v>
                </c:pt>
                <c:pt idx="3226">
                  <c:v>3226</c:v>
                </c:pt>
                <c:pt idx="3227">
                  <c:v>3227</c:v>
                </c:pt>
                <c:pt idx="3228">
                  <c:v>3228</c:v>
                </c:pt>
                <c:pt idx="3229">
                  <c:v>3229</c:v>
                </c:pt>
                <c:pt idx="3230">
                  <c:v>3230</c:v>
                </c:pt>
                <c:pt idx="3231">
                  <c:v>3231</c:v>
                </c:pt>
                <c:pt idx="3232">
                  <c:v>3232</c:v>
                </c:pt>
                <c:pt idx="3233">
                  <c:v>3233</c:v>
                </c:pt>
                <c:pt idx="3234">
                  <c:v>3234</c:v>
                </c:pt>
                <c:pt idx="3235">
                  <c:v>3235</c:v>
                </c:pt>
                <c:pt idx="3236">
                  <c:v>3236</c:v>
                </c:pt>
                <c:pt idx="3237">
                  <c:v>3237</c:v>
                </c:pt>
                <c:pt idx="3238">
                  <c:v>3238</c:v>
                </c:pt>
                <c:pt idx="3239">
                  <c:v>3239</c:v>
                </c:pt>
                <c:pt idx="3240">
                  <c:v>3240</c:v>
                </c:pt>
                <c:pt idx="3241">
                  <c:v>3241</c:v>
                </c:pt>
                <c:pt idx="3242">
                  <c:v>3242</c:v>
                </c:pt>
                <c:pt idx="3243">
                  <c:v>3243</c:v>
                </c:pt>
                <c:pt idx="3244">
                  <c:v>3244</c:v>
                </c:pt>
                <c:pt idx="3245">
                  <c:v>3245</c:v>
                </c:pt>
                <c:pt idx="3246">
                  <c:v>3246</c:v>
                </c:pt>
                <c:pt idx="3247">
                  <c:v>3247</c:v>
                </c:pt>
                <c:pt idx="3248">
                  <c:v>3248</c:v>
                </c:pt>
                <c:pt idx="3249">
                  <c:v>3249</c:v>
                </c:pt>
                <c:pt idx="3250">
                  <c:v>3250</c:v>
                </c:pt>
                <c:pt idx="3251">
                  <c:v>3251</c:v>
                </c:pt>
                <c:pt idx="3252">
                  <c:v>3252</c:v>
                </c:pt>
                <c:pt idx="3253">
                  <c:v>3253</c:v>
                </c:pt>
                <c:pt idx="3254">
                  <c:v>3254</c:v>
                </c:pt>
                <c:pt idx="3255">
                  <c:v>3255</c:v>
                </c:pt>
                <c:pt idx="3256">
                  <c:v>3256</c:v>
                </c:pt>
                <c:pt idx="3257">
                  <c:v>3257</c:v>
                </c:pt>
                <c:pt idx="3258">
                  <c:v>3258</c:v>
                </c:pt>
                <c:pt idx="3259">
                  <c:v>3259</c:v>
                </c:pt>
                <c:pt idx="3260">
                  <c:v>3260</c:v>
                </c:pt>
                <c:pt idx="3261">
                  <c:v>3261</c:v>
                </c:pt>
                <c:pt idx="3262">
                  <c:v>3262</c:v>
                </c:pt>
                <c:pt idx="3263">
                  <c:v>3263</c:v>
                </c:pt>
                <c:pt idx="3264">
                  <c:v>3264</c:v>
                </c:pt>
                <c:pt idx="3265">
                  <c:v>3265</c:v>
                </c:pt>
                <c:pt idx="3266">
                  <c:v>3266</c:v>
                </c:pt>
                <c:pt idx="3267">
                  <c:v>3267</c:v>
                </c:pt>
                <c:pt idx="3268">
                  <c:v>3268</c:v>
                </c:pt>
                <c:pt idx="3269">
                  <c:v>3269</c:v>
                </c:pt>
                <c:pt idx="3270">
                  <c:v>3270</c:v>
                </c:pt>
                <c:pt idx="3271">
                  <c:v>3271</c:v>
                </c:pt>
                <c:pt idx="3272">
                  <c:v>3272</c:v>
                </c:pt>
                <c:pt idx="3273">
                  <c:v>3273</c:v>
                </c:pt>
                <c:pt idx="3274">
                  <c:v>3274</c:v>
                </c:pt>
                <c:pt idx="3275">
                  <c:v>3275</c:v>
                </c:pt>
                <c:pt idx="3276">
                  <c:v>3276</c:v>
                </c:pt>
                <c:pt idx="3277">
                  <c:v>3277</c:v>
                </c:pt>
                <c:pt idx="3278">
                  <c:v>3278</c:v>
                </c:pt>
                <c:pt idx="3279">
                  <c:v>3279</c:v>
                </c:pt>
                <c:pt idx="3280">
                  <c:v>3280</c:v>
                </c:pt>
                <c:pt idx="3281">
                  <c:v>3281</c:v>
                </c:pt>
                <c:pt idx="3282">
                  <c:v>3282</c:v>
                </c:pt>
                <c:pt idx="3283">
                  <c:v>3283</c:v>
                </c:pt>
                <c:pt idx="3284">
                  <c:v>3284</c:v>
                </c:pt>
                <c:pt idx="3285">
                  <c:v>3285</c:v>
                </c:pt>
                <c:pt idx="3286">
                  <c:v>3286</c:v>
                </c:pt>
                <c:pt idx="3287">
                  <c:v>3287</c:v>
                </c:pt>
                <c:pt idx="3288">
                  <c:v>3288</c:v>
                </c:pt>
                <c:pt idx="3289">
                  <c:v>3289</c:v>
                </c:pt>
                <c:pt idx="3290">
                  <c:v>3290</c:v>
                </c:pt>
                <c:pt idx="3291">
                  <c:v>3291</c:v>
                </c:pt>
                <c:pt idx="3292">
                  <c:v>3292</c:v>
                </c:pt>
                <c:pt idx="3293">
                  <c:v>3293</c:v>
                </c:pt>
                <c:pt idx="3294">
                  <c:v>3294</c:v>
                </c:pt>
                <c:pt idx="3295">
                  <c:v>3295</c:v>
                </c:pt>
                <c:pt idx="3296">
                  <c:v>3296</c:v>
                </c:pt>
                <c:pt idx="3297">
                  <c:v>3297</c:v>
                </c:pt>
                <c:pt idx="3298">
                  <c:v>3298</c:v>
                </c:pt>
                <c:pt idx="3299">
                  <c:v>3299</c:v>
                </c:pt>
                <c:pt idx="3300">
                  <c:v>3300</c:v>
                </c:pt>
                <c:pt idx="3301">
                  <c:v>3301</c:v>
                </c:pt>
                <c:pt idx="3302">
                  <c:v>3302</c:v>
                </c:pt>
                <c:pt idx="3303">
                  <c:v>3303</c:v>
                </c:pt>
                <c:pt idx="3304">
                  <c:v>3304</c:v>
                </c:pt>
                <c:pt idx="3305">
                  <c:v>3305</c:v>
                </c:pt>
                <c:pt idx="3306">
                  <c:v>3306</c:v>
                </c:pt>
                <c:pt idx="3307">
                  <c:v>3307</c:v>
                </c:pt>
                <c:pt idx="3308">
                  <c:v>3308</c:v>
                </c:pt>
                <c:pt idx="3309">
                  <c:v>3309</c:v>
                </c:pt>
                <c:pt idx="3310">
                  <c:v>3310</c:v>
                </c:pt>
                <c:pt idx="3311">
                  <c:v>3311</c:v>
                </c:pt>
                <c:pt idx="3312">
                  <c:v>3312</c:v>
                </c:pt>
                <c:pt idx="3313">
                  <c:v>3313</c:v>
                </c:pt>
                <c:pt idx="3314">
                  <c:v>3314</c:v>
                </c:pt>
                <c:pt idx="3315">
                  <c:v>3315</c:v>
                </c:pt>
                <c:pt idx="3316">
                  <c:v>3316</c:v>
                </c:pt>
                <c:pt idx="3317">
                  <c:v>3317</c:v>
                </c:pt>
                <c:pt idx="3318">
                  <c:v>3318</c:v>
                </c:pt>
                <c:pt idx="3319">
                  <c:v>3319</c:v>
                </c:pt>
                <c:pt idx="3320">
                  <c:v>3320</c:v>
                </c:pt>
                <c:pt idx="3321">
                  <c:v>3321</c:v>
                </c:pt>
                <c:pt idx="3322">
                  <c:v>3322</c:v>
                </c:pt>
                <c:pt idx="3323">
                  <c:v>3323</c:v>
                </c:pt>
                <c:pt idx="3324">
                  <c:v>3324</c:v>
                </c:pt>
                <c:pt idx="3325">
                  <c:v>3325</c:v>
                </c:pt>
                <c:pt idx="3326">
                  <c:v>3326</c:v>
                </c:pt>
                <c:pt idx="3327">
                  <c:v>3327</c:v>
                </c:pt>
                <c:pt idx="3328">
                  <c:v>3328</c:v>
                </c:pt>
                <c:pt idx="3329">
                  <c:v>3329</c:v>
                </c:pt>
                <c:pt idx="3330">
                  <c:v>3330</c:v>
                </c:pt>
                <c:pt idx="3331">
                  <c:v>3331</c:v>
                </c:pt>
                <c:pt idx="3332">
                  <c:v>3332</c:v>
                </c:pt>
                <c:pt idx="3333">
                  <c:v>3333</c:v>
                </c:pt>
                <c:pt idx="3334">
                  <c:v>3334</c:v>
                </c:pt>
                <c:pt idx="3335">
                  <c:v>3335</c:v>
                </c:pt>
                <c:pt idx="3336">
                  <c:v>3336</c:v>
                </c:pt>
                <c:pt idx="3337">
                  <c:v>3337</c:v>
                </c:pt>
                <c:pt idx="3338">
                  <c:v>3338</c:v>
                </c:pt>
                <c:pt idx="3339">
                  <c:v>3339</c:v>
                </c:pt>
                <c:pt idx="3340">
                  <c:v>3340</c:v>
                </c:pt>
                <c:pt idx="3341">
                  <c:v>3341</c:v>
                </c:pt>
                <c:pt idx="3342">
                  <c:v>3342</c:v>
                </c:pt>
                <c:pt idx="3343">
                  <c:v>3343</c:v>
                </c:pt>
                <c:pt idx="3344">
                  <c:v>3344</c:v>
                </c:pt>
                <c:pt idx="3345">
                  <c:v>3345</c:v>
                </c:pt>
                <c:pt idx="3346">
                  <c:v>3346</c:v>
                </c:pt>
                <c:pt idx="3347">
                  <c:v>3347</c:v>
                </c:pt>
                <c:pt idx="3348">
                  <c:v>3348</c:v>
                </c:pt>
                <c:pt idx="3349">
                  <c:v>3349</c:v>
                </c:pt>
                <c:pt idx="3350">
                  <c:v>3350</c:v>
                </c:pt>
                <c:pt idx="3351">
                  <c:v>3351</c:v>
                </c:pt>
                <c:pt idx="3352">
                  <c:v>3352</c:v>
                </c:pt>
                <c:pt idx="3353">
                  <c:v>3353</c:v>
                </c:pt>
                <c:pt idx="3354">
                  <c:v>3354</c:v>
                </c:pt>
                <c:pt idx="3355">
                  <c:v>3355</c:v>
                </c:pt>
                <c:pt idx="3356">
                  <c:v>3356</c:v>
                </c:pt>
                <c:pt idx="3357">
                  <c:v>3357</c:v>
                </c:pt>
                <c:pt idx="3358">
                  <c:v>3358</c:v>
                </c:pt>
                <c:pt idx="3359">
                  <c:v>3359</c:v>
                </c:pt>
                <c:pt idx="3360">
                  <c:v>3360</c:v>
                </c:pt>
                <c:pt idx="3361">
                  <c:v>3361</c:v>
                </c:pt>
                <c:pt idx="3362">
                  <c:v>3362</c:v>
                </c:pt>
                <c:pt idx="3363">
                  <c:v>3363</c:v>
                </c:pt>
                <c:pt idx="3364">
                  <c:v>3364</c:v>
                </c:pt>
                <c:pt idx="3365">
                  <c:v>3365</c:v>
                </c:pt>
                <c:pt idx="3366">
                  <c:v>3366</c:v>
                </c:pt>
                <c:pt idx="3367">
                  <c:v>3367</c:v>
                </c:pt>
                <c:pt idx="3368">
                  <c:v>3368</c:v>
                </c:pt>
                <c:pt idx="3369">
                  <c:v>3369</c:v>
                </c:pt>
                <c:pt idx="3370">
                  <c:v>3370</c:v>
                </c:pt>
                <c:pt idx="3371">
                  <c:v>3371</c:v>
                </c:pt>
                <c:pt idx="3372">
                  <c:v>3372</c:v>
                </c:pt>
                <c:pt idx="3373">
                  <c:v>3373</c:v>
                </c:pt>
                <c:pt idx="3374">
                  <c:v>3374</c:v>
                </c:pt>
                <c:pt idx="3375">
                  <c:v>3375</c:v>
                </c:pt>
                <c:pt idx="3376">
                  <c:v>3376</c:v>
                </c:pt>
                <c:pt idx="3377">
                  <c:v>3377</c:v>
                </c:pt>
                <c:pt idx="3378">
                  <c:v>3378</c:v>
                </c:pt>
                <c:pt idx="3379">
                  <c:v>3379</c:v>
                </c:pt>
                <c:pt idx="3380">
                  <c:v>3380</c:v>
                </c:pt>
                <c:pt idx="3381">
                  <c:v>3381</c:v>
                </c:pt>
                <c:pt idx="3382">
                  <c:v>3382</c:v>
                </c:pt>
                <c:pt idx="3383">
                  <c:v>3383</c:v>
                </c:pt>
                <c:pt idx="3384">
                  <c:v>3384</c:v>
                </c:pt>
                <c:pt idx="3385">
                  <c:v>3385</c:v>
                </c:pt>
                <c:pt idx="3386">
                  <c:v>3386</c:v>
                </c:pt>
                <c:pt idx="3387">
                  <c:v>3387</c:v>
                </c:pt>
                <c:pt idx="3388">
                  <c:v>3388</c:v>
                </c:pt>
                <c:pt idx="3389">
                  <c:v>3389</c:v>
                </c:pt>
                <c:pt idx="3390">
                  <c:v>3390</c:v>
                </c:pt>
                <c:pt idx="3391">
                  <c:v>3391</c:v>
                </c:pt>
                <c:pt idx="3392">
                  <c:v>3392</c:v>
                </c:pt>
                <c:pt idx="3393">
                  <c:v>3393</c:v>
                </c:pt>
                <c:pt idx="3394">
                  <c:v>3394</c:v>
                </c:pt>
                <c:pt idx="3395">
                  <c:v>3395</c:v>
                </c:pt>
                <c:pt idx="3396">
                  <c:v>3396</c:v>
                </c:pt>
                <c:pt idx="3397">
                  <c:v>3397</c:v>
                </c:pt>
                <c:pt idx="3398">
                  <c:v>3398</c:v>
                </c:pt>
                <c:pt idx="3399">
                  <c:v>3399</c:v>
                </c:pt>
                <c:pt idx="3400">
                  <c:v>3400</c:v>
                </c:pt>
                <c:pt idx="3401">
                  <c:v>3401</c:v>
                </c:pt>
                <c:pt idx="3402">
                  <c:v>3402</c:v>
                </c:pt>
                <c:pt idx="3403">
                  <c:v>3403</c:v>
                </c:pt>
                <c:pt idx="3404">
                  <c:v>3404</c:v>
                </c:pt>
                <c:pt idx="3405">
                  <c:v>3405</c:v>
                </c:pt>
                <c:pt idx="3406">
                  <c:v>3406</c:v>
                </c:pt>
                <c:pt idx="3407">
                  <c:v>3407</c:v>
                </c:pt>
                <c:pt idx="3408">
                  <c:v>3408</c:v>
                </c:pt>
                <c:pt idx="3409">
                  <c:v>3409</c:v>
                </c:pt>
                <c:pt idx="3410">
                  <c:v>3410</c:v>
                </c:pt>
                <c:pt idx="3411">
                  <c:v>3411</c:v>
                </c:pt>
                <c:pt idx="3412">
                  <c:v>3412</c:v>
                </c:pt>
                <c:pt idx="3413">
                  <c:v>3413</c:v>
                </c:pt>
                <c:pt idx="3414">
                  <c:v>3414</c:v>
                </c:pt>
                <c:pt idx="3415">
                  <c:v>3415</c:v>
                </c:pt>
                <c:pt idx="3416">
                  <c:v>3416</c:v>
                </c:pt>
                <c:pt idx="3417">
                  <c:v>3417</c:v>
                </c:pt>
                <c:pt idx="3418">
                  <c:v>3418</c:v>
                </c:pt>
                <c:pt idx="3419">
                  <c:v>3419</c:v>
                </c:pt>
                <c:pt idx="3420">
                  <c:v>3420</c:v>
                </c:pt>
                <c:pt idx="3421">
                  <c:v>3421</c:v>
                </c:pt>
                <c:pt idx="3422">
                  <c:v>3422</c:v>
                </c:pt>
                <c:pt idx="3423">
                  <c:v>3423</c:v>
                </c:pt>
                <c:pt idx="3424">
                  <c:v>3424</c:v>
                </c:pt>
                <c:pt idx="3425">
                  <c:v>3425</c:v>
                </c:pt>
                <c:pt idx="3426">
                  <c:v>3426</c:v>
                </c:pt>
                <c:pt idx="3427">
                  <c:v>3427</c:v>
                </c:pt>
                <c:pt idx="3428">
                  <c:v>3428</c:v>
                </c:pt>
                <c:pt idx="3429">
                  <c:v>3429</c:v>
                </c:pt>
                <c:pt idx="3430">
                  <c:v>3430</c:v>
                </c:pt>
                <c:pt idx="3431">
                  <c:v>3431</c:v>
                </c:pt>
                <c:pt idx="3432">
                  <c:v>3432</c:v>
                </c:pt>
                <c:pt idx="3433">
                  <c:v>3433</c:v>
                </c:pt>
                <c:pt idx="3434">
                  <c:v>3434</c:v>
                </c:pt>
                <c:pt idx="3435">
                  <c:v>3435</c:v>
                </c:pt>
                <c:pt idx="3436">
                  <c:v>3436</c:v>
                </c:pt>
                <c:pt idx="3437">
                  <c:v>3437</c:v>
                </c:pt>
                <c:pt idx="3438">
                  <c:v>3438</c:v>
                </c:pt>
                <c:pt idx="3439">
                  <c:v>3439</c:v>
                </c:pt>
                <c:pt idx="3440">
                  <c:v>3440</c:v>
                </c:pt>
                <c:pt idx="3441">
                  <c:v>3441</c:v>
                </c:pt>
                <c:pt idx="3442">
                  <c:v>3442</c:v>
                </c:pt>
                <c:pt idx="3443">
                  <c:v>3443</c:v>
                </c:pt>
                <c:pt idx="3444">
                  <c:v>3444</c:v>
                </c:pt>
                <c:pt idx="3445">
                  <c:v>3445</c:v>
                </c:pt>
                <c:pt idx="3446">
                  <c:v>3446</c:v>
                </c:pt>
                <c:pt idx="3447">
                  <c:v>3447</c:v>
                </c:pt>
                <c:pt idx="3448">
                  <c:v>3448</c:v>
                </c:pt>
                <c:pt idx="3449">
                  <c:v>3449</c:v>
                </c:pt>
                <c:pt idx="3450">
                  <c:v>3450</c:v>
                </c:pt>
                <c:pt idx="3451">
                  <c:v>3451</c:v>
                </c:pt>
                <c:pt idx="3452">
                  <c:v>3452</c:v>
                </c:pt>
                <c:pt idx="3453">
                  <c:v>3453</c:v>
                </c:pt>
                <c:pt idx="3454">
                  <c:v>3454</c:v>
                </c:pt>
                <c:pt idx="3455">
                  <c:v>3455</c:v>
                </c:pt>
                <c:pt idx="3456">
                  <c:v>3456</c:v>
                </c:pt>
                <c:pt idx="3457">
                  <c:v>3457</c:v>
                </c:pt>
                <c:pt idx="3458">
                  <c:v>3458</c:v>
                </c:pt>
                <c:pt idx="3459">
                  <c:v>3459</c:v>
                </c:pt>
                <c:pt idx="3460">
                  <c:v>3460</c:v>
                </c:pt>
                <c:pt idx="3461">
                  <c:v>3461</c:v>
                </c:pt>
                <c:pt idx="3462">
                  <c:v>3462</c:v>
                </c:pt>
                <c:pt idx="3463">
                  <c:v>3463</c:v>
                </c:pt>
                <c:pt idx="3464">
                  <c:v>3464</c:v>
                </c:pt>
                <c:pt idx="3465">
                  <c:v>3465</c:v>
                </c:pt>
                <c:pt idx="3466">
                  <c:v>3466</c:v>
                </c:pt>
                <c:pt idx="3467">
                  <c:v>3467</c:v>
                </c:pt>
                <c:pt idx="3468">
                  <c:v>3468</c:v>
                </c:pt>
                <c:pt idx="3469">
                  <c:v>3469</c:v>
                </c:pt>
                <c:pt idx="3470">
                  <c:v>3470</c:v>
                </c:pt>
                <c:pt idx="3471">
                  <c:v>3471</c:v>
                </c:pt>
                <c:pt idx="3472">
                  <c:v>3472</c:v>
                </c:pt>
                <c:pt idx="3473">
                  <c:v>3473</c:v>
                </c:pt>
                <c:pt idx="3474">
                  <c:v>3474</c:v>
                </c:pt>
                <c:pt idx="3475">
                  <c:v>3475</c:v>
                </c:pt>
                <c:pt idx="3476">
                  <c:v>3476</c:v>
                </c:pt>
                <c:pt idx="3477">
                  <c:v>3477</c:v>
                </c:pt>
                <c:pt idx="3478">
                  <c:v>3478</c:v>
                </c:pt>
                <c:pt idx="3479">
                  <c:v>3479</c:v>
                </c:pt>
                <c:pt idx="3480">
                  <c:v>3480</c:v>
                </c:pt>
                <c:pt idx="3481">
                  <c:v>3481</c:v>
                </c:pt>
                <c:pt idx="3482">
                  <c:v>3482</c:v>
                </c:pt>
                <c:pt idx="3483">
                  <c:v>3483</c:v>
                </c:pt>
                <c:pt idx="3484">
                  <c:v>3484</c:v>
                </c:pt>
                <c:pt idx="3485">
                  <c:v>3485</c:v>
                </c:pt>
                <c:pt idx="3486">
                  <c:v>3486</c:v>
                </c:pt>
                <c:pt idx="3487">
                  <c:v>3487</c:v>
                </c:pt>
                <c:pt idx="3488">
                  <c:v>3488</c:v>
                </c:pt>
                <c:pt idx="3489">
                  <c:v>3489</c:v>
                </c:pt>
                <c:pt idx="3490">
                  <c:v>3490</c:v>
                </c:pt>
                <c:pt idx="3491">
                  <c:v>3491</c:v>
                </c:pt>
                <c:pt idx="3492">
                  <c:v>3492</c:v>
                </c:pt>
                <c:pt idx="3493">
                  <c:v>3493</c:v>
                </c:pt>
                <c:pt idx="3494">
                  <c:v>3494</c:v>
                </c:pt>
                <c:pt idx="3495">
                  <c:v>3495</c:v>
                </c:pt>
                <c:pt idx="3496">
                  <c:v>3496</c:v>
                </c:pt>
                <c:pt idx="3497">
                  <c:v>3497</c:v>
                </c:pt>
                <c:pt idx="3498">
                  <c:v>3498</c:v>
                </c:pt>
                <c:pt idx="3499">
                  <c:v>3499</c:v>
                </c:pt>
                <c:pt idx="3500">
                  <c:v>3500</c:v>
                </c:pt>
                <c:pt idx="3501">
                  <c:v>3501</c:v>
                </c:pt>
                <c:pt idx="3502">
                  <c:v>3502</c:v>
                </c:pt>
                <c:pt idx="3503">
                  <c:v>3503</c:v>
                </c:pt>
                <c:pt idx="3504">
                  <c:v>3504</c:v>
                </c:pt>
                <c:pt idx="3505">
                  <c:v>3505</c:v>
                </c:pt>
                <c:pt idx="3506">
                  <c:v>3506</c:v>
                </c:pt>
                <c:pt idx="3507">
                  <c:v>3507</c:v>
                </c:pt>
                <c:pt idx="3508">
                  <c:v>3508</c:v>
                </c:pt>
                <c:pt idx="3509">
                  <c:v>3509</c:v>
                </c:pt>
                <c:pt idx="3510">
                  <c:v>3510</c:v>
                </c:pt>
                <c:pt idx="3511">
                  <c:v>3511</c:v>
                </c:pt>
                <c:pt idx="3512">
                  <c:v>3512</c:v>
                </c:pt>
                <c:pt idx="3513">
                  <c:v>3513</c:v>
                </c:pt>
                <c:pt idx="3514">
                  <c:v>3514</c:v>
                </c:pt>
                <c:pt idx="3515">
                  <c:v>3515</c:v>
                </c:pt>
                <c:pt idx="3516">
                  <c:v>3516</c:v>
                </c:pt>
                <c:pt idx="3517">
                  <c:v>3517</c:v>
                </c:pt>
                <c:pt idx="3518">
                  <c:v>3518</c:v>
                </c:pt>
                <c:pt idx="3519">
                  <c:v>3519</c:v>
                </c:pt>
                <c:pt idx="3520">
                  <c:v>3520</c:v>
                </c:pt>
                <c:pt idx="3521">
                  <c:v>3521</c:v>
                </c:pt>
                <c:pt idx="3522">
                  <c:v>3522</c:v>
                </c:pt>
                <c:pt idx="3523">
                  <c:v>3523</c:v>
                </c:pt>
                <c:pt idx="3524">
                  <c:v>3524</c:v>
                </c:pt>
                <c:pt idx="3525">
                  <c:v>3525</c:v>
                </c:pt>
                <c:pt idx="3526">
                  <c:v>3526</c:v>
                </c:pt>
                <c:pt idx="3527">
                  <c:v>3527</c:v>
                </c:pt>
                <c:pt idx="3528">
                  <c:v>3528</c:v>
                </c:pt>
                <c:pt idx="3529">
                  <c:v>3529</c:v>
                </c:pt>
                <c:pt idx="3530">
                  <c:v>3530</c:v>
                </c:pt>
                <c:pt idx="3531">
                  <c:v>3531</c:v>
                </c:pt>
                <c:pt idx="3532">
                  <c:v>3532</c:v>
                </c:pt>
                <c:pt idx="3533">
                  <c:v>3533</c:v>
                </c:pt>
                <c:pt idx="3534">
                  <c:v>3534</c:v>
                </c:pt>
                <c:pt idx="3535">
                  <c:v>3535</c:v>
                </c:pt>
                <c:pt idx="3536">
                  <c:v>3536</c:v>
                </c:pt>
                <c:pt idx="3537">
                  <c:v>3537</c:v>
                </c:pt>
                <c:pt idx="3538">
                  <c:v>3538</c:v>
                </c:pt>
                <c:pt idx="3539">
                  <c:v>3539</c:v>
                </c:pt>
                <c:pt idx="3540">
                  <c:v>3540</c:v>
                </c:pt>
                <c:pt idx="3541">
                  <c:v>3541</c:v>
                </c:pt>
                <c:pt idx="3542">
                  <c:v>3542</c:v>
                </c:pt>
                <c:pt idx="3543">
                  <c:v>3543</c:v>
                </c:pt>
                <c:pt idx="3544">
                  <c:v>3544</c:v>
                </c:pt>
                <c:pt idx="3545">
                  <c:v>3545</c:v>
                </c:pt>
                <c:pt idx="3546">
                  <c:v>3546</c:v>
                </c:pt>
                <c:pt idx="3547">
                  <c:v>3547</c:v>
                </c:pt>
                <c:pt idx="3548">
                  <c:v>3548</c:v>
                </c:pt>
                <c:pt idx="3549">
                  <c:v>3549</c:v>
                </c:pt>
                <c:pt idx="3550">
                  <c:v>3550</c:v>
                </c:pt>
                <c:pt idx="3551">
                  <c:v>3551</c:v>
                </c:pt>
                <c:pt idx="3552">
                  <c:v>3552</c:v>
                </c:pt>
                <c:pt idx="3553">
                  <c:v>3553</c:v>
                </c:pt>
                <c:pt idx="3554">
                  <c:v>3554</c:v>
                </c:pt>
                <c:pt idx="3555">
                  <c:v>3555</c:v>
                </c:pt>
                <c:pt idx="3556">
                  <c:v>3556</c:v>
                </c:pt>
                <c:pt idx="3557">
                  <c:v>3557</c:v>
                </c:pt>
                <c:pt idx="3558">
                  <c:v>3558</c:v>
                </c:pt>
                <c:pt idx="3559">
                  <c:v>3559</c:v>
                </c:pt>
                <c:pt idx="3560">
                  <c:v>3560</c:v>
                </c:pt>
                <c:pt idx="3561">
                  <c:v>3561</c:v>
                </c:pt>
                <c:pt idx="3562">
                  <c:v>3562</c:v>
                </c:pt>
                <c:pt idx="3563">
                  <c:v>3563</c:v>
                </c:pt>
                <c:pt idx="3564">
                  <c:v>3564</c:v>
                </c:pt>
                <c:pt idx="3565">
                  <c:v>3565</c:v>
                </c:pt>
                <c:pt idx="3566">
                  <c:v>3566</c:v>
                </c:pt>
                <c:pt idx="3567">
                  <c:v>3567</c:v>
                </c:pt>
                <c:pt idx="3568">
                  <c:v>3568</c:v>
                </c:pt>
                <c:pt idx="3569">
                  <c:v>3569</c:v>
                </c:pt>
                <c:pt idx="3570">
                  <c:v>3570</c:v>
                </c:pt>
                <c:pt idx="3571">
                  <c:v>3571</c:v>
                </c:pt>
                <c:pt idx="3572">
                  <c:v>3572</c:v>
                </c:pt>
                <c:pt idx="3573">
                  <c:v>3573</c:v>
                </c:pt>
                <c:pt idx="3574">
                  <c:v>3574</c:v>
                </c:pt>
                <c:pt idx="3575">
                  <c:v>3575</c:v>
                </c:pt>
                <c:pt idx="3576">
                  <c:v>3576</c:v>
                </c:pt>
                <c:pt idx="3577">
                  <c:v>3577</c:v>
                </c:pt>
                <c:pt idx="3578">
                  <c:v>3578</c:v>
                </c:pt>
                <c:pt idx="3579">
                  <c:v>3579</c:v>
                </c:pt>
                <c:pt idx="3580">
                  <c:v>3580</c:v>
                </c:pt>
                <c:pt idx="3581">
                  <c:v>3581</c:v>
                </c:pt>
                <c:pt idx="3582">
                  <c:v>3582</c:v>
                </c:pt>
                <c:pt idx="3583">
                  <c:v>3583</c:v>
                </c:pt>
                <c:pt idx="3584">
                  <c:v>3584</c:v>
                </c:pt>
                <c:pt idx="3585">
                  <c:v>3585</c:v>
                </c:pt>
                <c:pt idx="3586">
                  <c:v>3586</c:v>
                </c:pt>
                <c:pt idx="3587">
                  <c:v>3587</c:v>
                </c:pt>
                <c:pt idx="3588">
                  <c:v>3588</c:v>
                </c:pt>
                <c:pt idx="3589">
                  <c:v>3589</c:v>
                </c:pt>
                <c:pt idx="3590">
                  <c:v>3590</c:v>
                </c:pt>
                <c:pt idx="3591">
                  <c:v>3591</c:v>
                </c:pt>
                <c:pt idx="3592">
                  <c:v>3592</c:v>
                </c:pt>
                <c:pt idx="3593">
                  <c:v>3593</c:v>
                </c:pt>
                <c:pt idx="3594">
                  <c:v>3594</c:v>
                </c:pt>
                <c:pt idx="3595">
                  <c:v>3595</c:v>
                </c:pt>
                <c:pt idx="3596">
                  <c:v>3596</c:v>
                </c:pt>
                <c:pt idx="3597">
                  <c:v>3597</c:v>
                </c:pt>
                <c:pt idx="3598">
                  <c:v>3598</c:v>
                </c:pt>
                <c:pt idx="3599">
                  <c:v>3599</c:v>
                </c:pt>
                <c:pt idx="3600">
                  <c:v>3600</c:v>
                </c:pt>
                <c:pt idx="3601">
                  <c:v>3601</c:v>
                </c:pt>
                <c:pt idx="3602">
                  <c:v>3602</c:v>
                </c:pt>
                <c:pt idx="3603">
                  <c:v>3603</c:v>
                </c:pt>
                <c:pt idx="3604">
                  <c:v>3604</c:v>
                </c:pt>
                <c:pt idx="3605">
                  <c:v>3605</c:v>
                </c:pt>
                <c:pt idx="3606">
                  <c:v>3606</c:v>
                </c:pt>
                <c:pt idx="3607">
                  <c:v>3607</c:v>
                </c:pt>
                <c:pt idx="3608">
                  <c:v>3608</c:v>
                </c:pt>
                <c:pt idx="3609">
                  <c:v>3609</c:v>
                </c:pt>
                <c:pt idx="3610">
                  <c:v>3610</c:v>
                </c:pt>
                <c:pt idx="3611">
                  <c:v>3611</c:v>
                </c:pt>
                <c:pt idx="3612">
                  <c:v>3612</c:v>
                </c:pt>
                <c:pt idx="3613">
                  <c:v>3613</c:v>
                </c:pt>
                <c:pt idx="3614">
                  <c:v>3614</c:v>
                </c:pt>
                <c:pt idx="3615">
                  <c:v>3615</c:v>
                </c:pt>
                <c:pt idx="3616">
                  <c:v>3616</c:v>
                </c:pt>
                <c:pt idx="3617">
                  <c:v>3617</c:v>
                </c:pt>
                <c:pt idx="3618">
                  <c:v>3618</c:v>
                </c:pt>
                <c:pt idx="3619">
                  <c:v>3619</c:v>
                </c:pt>
                <c:pt idx="3620">
                  <c:v>3620</c:v>
                </c:pt>
                <c:pt idx="3621">
                  <c:v>3621</c:v>
                </c:pt>
                <c:pt idx="3622">
                  <c:v>3622</c:v>
                </c:pt>
                <c:pt idx="3623">
                  <c:v>3623</c:v>
                </c:pt>
                <c:pt idx="3624">
                  <c:v>3624</c:v>
                </c:pt>
                <c:pt idx="3625">
                  <c:v>3625</c:v>
                </c:pt>
                <c:pt idx="3626">
                  <c:v>3626</c:v>
                </c:pt>
                <c:pt idx="3627">
                  <c:v>3627</c:v>
                </c:pt>
                <c:pt idx="3628">
                  <c:v>3628</c:v>
                </c:pt>
                <c:pt idx="3629">
                  <c:v>3629</c:v>
                </c:pt>
                <c:pt idx="3630">
                  <c:v>3630</c:v>
                </c:pt>
                <c:pt idx="3631">
                  <c:v>3631</c:v>
                </c:pt>
                <c:pt idx="3632">
                  <c:v>3632</c:v>
                </c:pt>
                <c:pt idx="3633">
                  <c:v>3633</c:v>
                </c:pt>
                <c:pt idx="3634">
                  <c:v>3634</c:v>
                </c:pt>
                <c:pt idx="3635">
                  <c:v>3635</c:v>
                </c:pt>
                <c:pt idx="3636">
                  <c:v>3636</c:v>
                </c:pt>
                <c:pt idx="3637">
                  <c:v>3637</c:v>
                </c:pt>
                <c:pt idx="3638">
                  <c:v>3638</c:v>
                </c:pt>
                <c:pt idx="3639">
                  <c:v>3639</c:v>
                </c:pt>
                <c:pt idx="3640">
                  <c:v>3640</c:v>
                </c:pt>
                <c:pt idx="3641">
                  <c:v>3641</c:v>
                </c:pt>
                <c:pt idx="3642">
                  <c:v>3642</c:v>
                </c:pt>
                <c:pt idx="3643">
                  <c:v>3643</c:v>
                </c:pt>
                <c:pt idx="3644">
                  <c:v>3644</c:v>
                </c:pt>
                <c:pt idx="3645">
                  <c:v>3645</c:v>
                </c:pt>
                <c:pt idx="3646">
                  <c:v>3646</c:v>
                </c:pt>
                <c:pt idx="3647">
                  <c:v>3647</c:v>
                </c:pt>
                <c:pt idx="3648">
                  <c:v>3648</c:v>
                </c:pt>
                <c:pt idx="3649">
                  <c:v>3649</c:v>
                </c:pt>
                <c:pt idx="3650">
                  <c:v>3650</c:v>
                </c:pt>
                <c:pt idx="3651">
                  <c:v>3651</c:v>
                </c:pt>
                <c:pt idx="3652">
                  <c:v>3652</c:v>
                </c:pt>
                <c:pt idx="3653">
                  <c:v>3653</c:v>
                </c:pt>
                <c:pt idx="3654">
                  <c:v>3654</c:v>
                </c:pt>
                <c:pt idx="3655">
                  <c:v>3655</c:v>
                </c:pt>
                <c:pt idx="3656">
                  <c:v>3656</c:v>
                </c:pt>
                <c:pt idx="3657">
                  <c:v>3657</c:v>
                </c:pt>
                <c:pt idx="3658">
                  <c:v>3658</c:v>
                </c:pt>
                <c:pt idx="3659">
                  <c:v>3659</c:v>
                </c:pt>
                <c:pt idx="3660">
                  <c:v>3660</c:v>
                </c:pt>
                <c:pt idx="3661">
                  <c:v>3661</c:v>
                </c:pt>
                <c:pt idx="3662">
                  <c:v>3662</c:v>
                </c:pt>
                <c:pt idx="3663">
                  <c:v>3663</c:v>
                </c:pt>
                <c:pt idx="3664">
                  <c:v>3664</c:v>
                </c:pt>
                <c:pt idx="3665">
                  <c:v>3665</c:v>
                </c:pt>
                <c:pt idx="3666">
                  <c:v>3666</c:v>
                </c:pt>
                <c:pt idx="3667">
                  <c:v>3667</c:v>
                </c:pt>
                <c:pt idx="3668">
                  <c:v>3668</c:v>
                </c:pt>
                <c:pt idx="3669">
                  <c:v>3669</c:v>
                </c:pt>
                <c:pt idx="3670">
                  <c:v>3670</c:v>
                </c:pt>
                <c:pt idx="3671">
                  <c:v>3671</c:v>
                </c:pt>
                <c:pt idx="3672">
                  <c:v>3672</c:v>
                </c:pt>
                <c:pt idx="3673">
                  <c:v>3673</c:v>
                </c:pt>
                <c:pt idx="3674">
                  <c:v>3674</c:v>
                </c:pt>
                <c:pt idx="3675">
                  <c:v>3675</c:v>
                </c:pt>
                <c:pt idx="3676">
                  <c:v>3676</c:v>
                </c:pt>
                <c:pt idx="3677">
                  <c:v>3677</c:v>
                </c:pt>
                <c:pt idx="3678">
                  <c:v>3678</c:v>
                </c:pt>
                <c:pt idx="3679">
                  <c:v>3679</c:v>
                </c:pt>
                <c:pt idx="3680">
                  <c:v>3680</c:v>
                </c:pt>
                <c:pt idx="3681">
                  <c:v>3681</c:v>
                </c:pt>
                <c:pt idx="3682">
                  <c:v>3682</c:v>
                </c:pt>
                <c:pt idx="3683">
                  <c:v>3683</c:v>
                </c:pt>
                <c:pt idx="3684">
                  <c:v>3684</c:v>
                </c:pt>
                <c:pt idx="3685">
                  <c:v>3685</c:v>
                </c:pt>
                <c:pt idx="3686">
                  <c:v>3686</c:v>
                </c:pt>
                <c:pt idx="3687">
                  <c:v>3687</c:v>
                </c:pt>
                <c:pt idx="3688">
                  <c:v>3688</c:v>
                </c:pt>
                <c:pt idx="3689">
                  <c:v>3689</c:v>
                </c:pt>
                <c:pt idx="3690">
                  <c:v>3690</c:v>
                </c:pt>
                <c:pt idx="3691">
                  <c:v>3691</c:v>
                </c:pt>
                <c:pt idx="3692">
                  <c:v>3692</c:v>
                </c:pt>
                <c:pt idx="3693">
                  <c:v>3693</c:v>
                </c:pt>
                <c:pt idx="3694">
                  <c:v>3694</c:v>
                </c:pt>
                <c:pt idx="3695">
                  <c:v>3695</c:v>
                </c:pt>
                <c:pt idx="3696">
                  <c:v>3696</c:v>
                </c:pt>
                <c:pt idx="3697">
                  <c:v>3697</c:v>
                </c:pt>
                <c:pt idx="3698">
                  <c:v>3698</c:v>
                </c:pt>
                <c:pt idx="3699">
                  <c:v>3699</c:v>
                </c:pt>
                <c:pt idx="3700">
                  <c:v>3700</c:v>
                </c:pt>
                <c:pt idx="3701">
                  <c:v>3701</c:v>
                </c:pt>
                <c:pt idx="3702">
                  <c:v>3702</c:v>
                </c:pt>
                <c:pt idx="3703">
                  <c:v>3703</c:v>
                </c:pt>
                <c:pt idx="3704">
                  <c:v>3704</c:v>
                </c:pt>
                <c:pt idx="3705">
                  <c:v>3705</c:v>
                </c:pt>
                <c:pt idx="3706">
                  <c:v>3706</c:v>
                </c:pt>
                <c:pt idx="3707">
                  <c:v>3707</c:v>
                </c:pt>
                <c:pt idx="3708">
                  <c:v>3708</c:v>
                </c:pt>
                <c:pt idx="3709">
                  <c:v>3709</c:v>
                </c:pt>
                <c:pt idx="3710">
                  <c:v>3710</c:v>
                </c:pt>
                <c:pt idx="3711">
                  <c:v>3711</c:v>
                </c:pt>
                <c:pt idx="3712">
                  <c:v>3712</c:v>
                </c:pt>
                <c:pt idx="3713">
                  <c:v>3713</c:v>
                </c:pt>
                <c:pt idx="3714">
                  <c:v>3714</c:v>
                </c:pt>
                <c:pt idx="3715">
                  <c:v>3715</c:v>
                </c:pt>
                <c:pt idx="3716">
                  <c:v>3716</c:v>
                </c:pt>
                <c:pt idx="3717">
                  <c:v>3717</c:v>
                </c:pt>
                <c:pt idx="3718">
                  <c:v>3718</c:v>
                </c:pt>
                <c:pt idx="3719">
                  <c:v>3719</c:v>
                </c:pt>
                <c:pt idx="3720">
                  <c:v>3720</c:v>
                </c:pt>
                <c:pt idx="3721">
                  <c:v>3721</c:v>
                </c:pt>
                <c:pt idx="3722">
                  <c:v>3722</c:v>
                </c:pt>
                <c:pt idx="3723">
                  <c:v>3723</c:v>
                </c:pt>
                <c:pt idx="3724">
                  <c:v>3724</c:v>
                </c:pt>
                <c:pt idx="3725">
                  <c:v>3725</c:v>
                </c:pt>
                <c:pt idx="3726">
                  <c:v>3726</c:v>
                </c:pt>
                <c:pt idx="3727">
                  <c:v>3727</c:v>
                </c:pt>
                <c:pt idx="3728">
                  <c:v>3728</c:v>
                </c:pt>
                <c:pt idx="3729">
                  <c:v>3729</c:v>
                </c:pt>
                <c:pt idx="3730">
                  <c:v>3730</c:v>
                </c:pt>
                <c:pt idx="3731">
                  <c:v>3731</c:v>
                </c:pt>
                <c:pt idx="3732">
                  <c:v>3732</c:v>
                </c:pt>
                <c:pt idx="3733">
                  <c:v>3733</c:v>
                </c:pt>
                <c:pt idx="3734">
                  <c:v>3734</c:v>
                </c:pt>
                <c:pt idx="3735">
                  <c:v>3735</c:v>
                </c:pt>
                <c:pt idx="3736">
                  <c:v>3736</c:v>
                </c:pt>
                <c:pt idx="3737">
                  <c:v>3737</c:v>
                </c:pt>
                <c:pt idx="3738">
                  <c:v>3738</c:v>
                </c:pt>
                <c:pt idx="3739">
                  <c:v>3739</c:v>
                </c:pt>
                <c:pt idx="3740">
                  <c:v>3740</c:v>
                </c:pt>
                <c:pt idx="3741">
                  <c:v>3741</c:v>
                </c:pt>
                <c:pt idx="3742">
                  <c:v>3742</c:v>
                </c:pt>
                <c:pt idx="3743">
                  <c:v>3743</c:v>
                </c:pt>
                <c:pt idx="3744">
                  <c:v>3744</c:v>
                </c:pt>
                <c:pt idx="3745">
                  <c:v>3745</c:v>
                </c:pt>
                <c:pt idx="3746">
                  <c:v>3746</c:v>
                </c:pt>
                <c:pt idx="3747">
                  <c:v>3747</c:v>
                </c:pt>
                <c:pt idx="3748">
                  <c:v>3748</c:v>
                </c:pt>
                <c:pt idx="3749">
                  <c:v>3749</c:v>
                </c:pt>
                <c:pt idx="3750">
                  <c:v>3750</c:v>
                </c:pt>
                <c:pt idx="3751">
                  <c:v>3751</c:v>
                </c:pt>
                <c:pt idx="3752">
                  <c:v>3752</c:v>
                </c:pt>
                <c:pt idx="3753">
                  <c:v>3753</c:v>
                </c:pt>
                <c:pt idx="3754">
                  <c:v>3754</c:v>
                </c:pt>
                <c:pt idx="3755">
                  <c:v>3755</c:v>
                </c:pt>
                <c:pt idx="3756">
                  <c:v>3756</c:v>
                </c:pt>
                <c:pt idx="3757">
                  <c:v>3757</c:v>
                </c:pt>
                <c:pt idx="3758">
                  <c:v>3758</c:v>
                </c:pt>
                <c:pt idx="3759">
                  <c:v>3759</c:v>
                </c:pt>
                <c:pt idx="3760">
                  <c:v>3760</c:v>
                </c:pt>
                <c:pt idx="3761">
                  <c:v>3761</c:v>
                </c:pt>
                <c:pt idx="3762">
                  <c:v>3762</c:v>
                </c:pt>
                <c:pt idx="3763">
                  <c:v>3763</c:v>
                </c:pt>
                <c:pt idx="3764">
                  <c:v>3764</c:v>
                </c:pt>
                <c:pt idx="3765">
                  <c:v>3765</c:v>
                </c:pt>
                <c:pt idx="3766">
                  <c:v>3766</c:v>
                </c:pt>
                <c:pt idx="3767">
                  <c:v>3767</c:v>
                </c:pt>
                <c:pt idx="3768">
                  <c:v>3768</c:v>
                </c:pt>
                <c:pt idx="3769">
                  <c:v>3769</c:v>
                </c:pt>
                <c:pt idx="3770">
                  <c:v>3770</c:v>
                </c:pt>
                <c:pt idx="3771">
                  <c:v>3771</c:v>
                </c:pt>
                <c:pt idx="3772">
                  <c:v>3772</c:v>
                </c:pt>
                <c:pt idx="3773">
                  <c:v>3773</c:v>
                </c:pt>
                <c:pt idx="3774">
                  <c:v>3774</c:v>
                </c:pt>
                <c:pt idx="3775">
                  <c:v>3775</c:v>
                </c:pt>
                <c:pt idx="3776">
                  <c:v>3776</c:v>
                </c:pt>
                <c:pt idx="3777">
                  <c:v>3777</c:v>
                </c:pt>
                <c:pt idx="3778">
                  <c:v>3778</c:v>
                </c:pt>
                <c:pt idx="3779">
                  <c:v>3779</c:v>
                </c:pt>
                <c:pt idx="3780">
                  <c:v>3780</c:v>
                </c:pt>
                <c:pt idx="3781">
                  <c:v>3781</c:v>
                </c:pt>
                <c:pt idx="3782">
                  <c:v>3782</c:v>
                </c:pt>
                <c:pt idx="3783">
                  <c:v>3783</c:v>
                </c:pt>
                <c:pt idx="3784">
                  <c:v>3784</c:v>
                </c:pt>
                <c:pt idx="3785">
                  <c:v>3785</c:v>
                </c:pt>
                <c:pt idx="3786">
                  <c:v>3786</c:v>
                </c:pt>
                <c:pt idx="3787">
                  <c:v>3787</c:v>
                </c:pt>
                <c:pt idx="3788">
                  <c:v>3788</c:v>
                </c:pt>
                <c:pt idx="3789">
                  <c:v>3789</c:v>
                </c:pt>
                <c:pt idx="3790">
                  <c:v>3790</c:v>
                </c:pt>
                <c:pt idx="3791">
                  <c:v>3791</c:v>
                </c:pt>
                <c:pt idx="3792">
                  <c:v>3792</c:v>
                </c:pt>
                <c:pt idx="3793">
                  <c:v>3793</c:v>
                </c:pt>
                <c:pt idx="3794">
                  <c:v>3794</c:v>
                </c:pt>
                <c:pt idx="3795">
                  <c:v>3795</c:v>
                </c:pt>
                <c:pt idx="3796">
                  <c:v>3796</c:v>
                </c:pt>
                <c:pt idx="3797">
                  <c:v>3797</c:v>
                </c:pt>
                <c:pt idx="3798">
                  <c:v>3798</c:v>
                </c:pt>
                <c:pt idx="3799">
                  <c:v>3799</c:v>
                </c:pt>
                <c:pt idx="3800">
                  <c:v>3800</c:v>
                </c:pt>
                <c:pt idx="3801">
                  <c:v>3801</c:v>
                </c:pt>
                <c:pt idx="3802">
                  <c:v>3802</c:v>
                </c:pt>
                <c:pt idx="3803">
                  <c:v>3803</c:v>
                </c:pt>
                <c:pt idx="3804">
                  <c:v>3804</c:v>
                </c:pt>
                <c:pt idx="3805">
                  <c:v>3805</c:v>
                </c:pt>
                <c:pt idx="3806">
                  <c:v>3806</c:v>
                </c:pt>
                <c:pt idx="3807">
                  <c:v>3807</c:v>
                </c:pt>
                <c:pt idx="3808">
                  <c:v>3808</c:v>
                </c:pt>
                <c:pt idx="3809">
                  <c:v>3809</c:v>
                </c:pt>
                <c:pt idx="3810">
                  <c:v>3810</c:v>
                </c:pt>
                <c:pt idx="3811">
                  <c:v>3811</c:v>
                </c:pt>
                <c:pt idx="3812">
                  <c:v>3812</c:v>
                </c:pt>
                <c:pt idx="3813">
                  <c:v>3813</c:v>
                </c:pt>
                <c:pt idx="3814">
                  <c:v>3814</c:v>
                </c:pt>
                <c:pt idx="3815">
                  <c:v>3815</c:v>
                </c:pt>
                <c:pt idx="3816">
                  <c:v>3816</c:v>
                </c:pt>
                <c:pt idx="3817">
                  <c:v>3817</c:v>
                </c:pt>
                <c:pt idx="3818">
                  <c:v>3818</c:v>
                </c:pt>
                <c:pt idx="3819">
                  <c:v>3819</c:v>
                </c:pt>
                <c:pt idx="3820">
                  <c:v>3820</c:v>
                </c:pt>
                <c:pt idx="3821">
                  <c:v>3821</c:v>
                </c:pt>
                <c:pt idx="3822">
                  <c:v>3822</c:v>
                </c:pt>
                <c:pt idx="3823">
                  <c:v>3823</c:v>
                </c:pt>
                <c:pt idx="3824">
                  <c:v>3824</c:v>
                </c:pt>
                <c:pt idx="3825">
                  <c:v>3825</c:v>
                </c:pt>
                <c:pt idx="3826">
                  <c:v>3826</c:v>
                </c:pt>
                <c:pt idx="3827">
                  <c:v>3827</c:v>
                </c:pt>
                <c:pt idx="3828">
                  <c:v>3828</c:v>
                </c:pt>
                <c:pt idx="3829">
                  <c:v>3829</c:v>
                </c:pt>
                <c:pt idx="3830">
                  <c:v>3830</c:v>
                </c:pt>
                <c:pt idx="3831">
                  <c:v>3831</c:v>
                </c:pt>
                <c:pt idx="3832">
                  <c:v>3832</c:v>
                </c:pt>
                <c:pt idx="3833">
                  <c:v>3833</c:v>
                </c:pt>
                <c:pt idx="3834">
                  <c:v>3834</c:v>
                </c:pt>
                <c:pt idx="3835">
                  <c:v>3835</c:v>
                </c:pt>
                <c:pt idx="3836">
                  <c:v>3836</c:v>
                </c:pt>
                <c:pt idx="3837">
                  <c:v>3837</c:v>
                </c:pt>
                <c:pt idx="3838">
                  <c:v>3838</c:v>
                </c:pt>
                <c:pt idx="3839">
                  <c:v>3839</c:v>
                </c:pt>
                <c:pt idx="3840">
                  <c:v>3840</c:v>
                </c:pt>
                <c:pt idx="3841">
                  <c:v>3841</c:v>
                </c:pt>
                <c:pt idx="3842">
                  <c:v>3842</c:v>
                </c:pt>
                <c:pt idx="3843">
                  <c:v>3843</c:v>
                </c:pt>
                <c:pt idx="3844">
                  <c:v>3844</c:v>
                </c:pt>
                <c:pt idx="3845">
                  <c:v>3845</c:v>
                </c:pt>
                <c:pt idx="3846">
                  <c:v>3846</c:v>
                </c:pt>
                <c:pt idx="3847">
                  <c:v>3847</c:v>
                </c:pt>
                <c:pt idx="3848">
                  <c:v>3848</c:v>
                </c:pt>
                <c:pt idx="3849">
                  <c:v>3849</c:v>
                </c:pt>
                <c:pt idx="3850">
                  <c:v>3850</c:v>
                </c:pt>
                <c:pt idx="3851">
                  <c:v>3851</c:v>
                </c:pt>
                <c:pt idx="3852">
                  <c:v>3852</c:v>
                </c:pt>
                <c:pt idx="3853">
                  <c:v>3853</c:v>
                </c:pt>
                <c:pt idx="3854">
                  <c:v>3854</c:v>
                </c:pt>
                <c:pt idx="3855">
                  <c:v>3855</c:v>
                </c:pt>
                <c:pt idx="3856">
                  <c:v>3856</c:v>
                </c:pt>
                <c:pt idx="3857">
                  <c:v>3857</c:v>
                </c:pt>
                <c:pt idx="3858">
                  <c:v>3858</c:v>
                </c:pt>
                <c:pt idx="3859">
                  <c:v>3859</c:v>
                </c:pt>
                <c:pt idx="3860">
                  <c:v>3860</c:v>
                </c:pt>
                <c:pt idx="3861">
                  <c:v>3861</c:v>
                </c:pt>
                <c:pt idx="3862">
                  <c:v>3862</c:v>
                </c:pt>
                <c:pt idx="3863">
                  <c:v>3863</c:v>
                </c:pt>
                <c:pt idx="3864">
                  <c:v>3864</c:v>
                </c:pt>
                <c:pt idx="3865">
                  <c:v>3865</c:v>
                </c:pt>
                <c:pt idx="3866">
                  <c:v>3866</c:v>
                </c:pt>
                <c:pt idx="3867">
                  <c:v>3867</c:v>
                </c:pt>
                <c:pt idx="3868">
                  <c:v>3868</c:v>
                </c:pt>
                <c:pt idx="3869">
                  <c:v>3869</c:v>
                </c:pt>
                <c:pt idx="3870">
                  <c:v>3870</c:v>
                </c:pt>
                <c:pt idx="3871">
                  <c:v>3871</c:v>
                </c:pt>
                <c:pt idx="3872">
                  <c:v>3872</c:v>
                </c:pt>
                <c:pt idx="3873">
                  <c:v>3873</c:v>
                </c:pt>
                <c:pt idx="3874">
                  <c:v>3874</c:v>
                </c:pt>
                <c:pt idx="3875">
                  <c:v>3875</c:v>
                </c:pt>
                <c:pt idx="3876">
                  <c:v>3876</c:v>
                </c:pt>
                <c:pt idx="3877">
                  <c:v>3877</c:v>
                </c:pt>
                <c:pt idx="3878">
                  <c:v>3878</c:v>
                </c:pt>
                <c:pt idx="3879">
                  <c:v>3879</c:v>
                </c:pt>
                <c:pt idx="3880">
                  <c:v>3880</c:v>
                </c:pt>
                <c:pt idx="3881">
                  <c:v>3881</c:v>
                </c:pt>
                <c:pt idx="3882">
                  <c:v>3882</c:v>
                </c:pt>
                <c:pt idx="3883">
                  <c:v>3883</c:v>
                </c:pt>
                <c:pt idx="3884">
                  <c:v>3884</c:v>
                </c:pt>
                <c:pt idx="3885">
                  <c:v>3885</c:v>
                </c:pt>
                <c:pt idx="3886">
                  <c:v>3886</c:v>
                </c:pt>
                <c:pt idx="3887">
                  <c:v>3887</c:v>
                </c:pt>
                <c:pt idx="3888">
                  <c:v>3888</c:v>
                </c:pt>
                <c:pt idx="3889">
                  <c:v>3889</c:v>
                </c:pt>
                <c:pt idx="3890">
                  <c:v>3890</c:v>
                </c:pt>
                <c:pt idx="3891">
                  <c:v>3891</c:v>
                </c:pt>
                <c:pt idx="3892">
                  <c:v>3892</c:v>
                </c:pt>
                <c:pt idx="3893">
                  <c:v>3893</c:v>
                </c:pt>
                <c:pt idx="3894">
                  <c:v>3894</c:v>
                </c:pt>
                <c:pt idx="3895">
                  <c:v>3895</c:v>
                </c:pt>
                <c:pt idx="3896">
                  <c:v>3896</c:v>
                </c:pt>
                <c:pt idx="3897">
                  <c:v>3897</c:v>
                </c:pt>
                <c:pt idx="3898">
                  <c:v>3898</c:v>
                </c:pt>
                <c:pt idx="3899">
                  <c:v>3899</c:v>
                </c:pt>
                <c:pt idx="3900">
                  <c:v>3900</c:v>
                </c:pt>
                <c:pt idx="3901">
                  <c:v>3901</c:v>
                </c:pt>
                <c:pt idx="3902">
                  <c:v>3902</c:v>
                </c:pt>
                <c:pt idx="3903">
                  <c:v>3903</c:v>
                </c:pt>
                <c:pt idx="3904">
                  <c:v>3904</c:v>
                </c:pt>
                <c:pt idx="3905">
                  <c:v>3905</c:v>
                </c:pt>
                <c:pt idx="3906">
                  <c:v>3906</c:v>
                </c:pt>
                <c:pt idx="3907">
                  <c:v>3907</c:v>
                </c:pt>
                <c:pt idx="3908">
                  <c:v>3908</c:v>
                </c:pt>
                <c:pt idx="3909">
                  <c:v>3909</c:v>
                </c:pt>
                <c:pt idx="3910">
                  <c:v>3910</c:v>
                </c:pt>
                <c:pt idx="3911">
                  <c:v>3911</c:v>
                </c:pt>
                <c:pt idx="3912">
                  <c:v>3912</c:v>
                </c:pt>
                <c:pt idx="3913">
                  <c:v>3913</c:v>
                </c:pt>
                <c:pt idx="3914">
                  <c:v>3914</c:v>
                </c:pt>
                <c:pt idx="3915">
                  <c:v>3915</c:v>
                </c:pt>
                <c:pt idx="3916">
                  <c:v>3916</c:v>
                </c:pt>
                <c:pt idx="3917">
                  <c:v>3917</c:v>
                </c:pt>
                <c:pt idx="3918">
                  <c:v>3918</c:v>
                </c:pt>
                <c:pt idx="3919">
                  <c:v>3919</c:v>
                </c:pt>
                <c:pt idx="3920">
                  <c:v>3920</c:v>
                </c:pt>
                <c:pt idx="3921">
                  <c:v>3921</c:v>
                </c:pt>
                <c:pt idx="3922">
                  <c:v>3922</c:v>
                </c:pt>
                <c:pt idx="3923">
                  <c:v>3923</c:v>
                </c:pt>
                <c:pt idx="3924">
                  <c:v>3924</c:v>
                </c:pt>
                <c:pt idx="3925">
                  <c:v>3925</c:v>
                </c:pt>
                <c:pt idx="3926">
                  <c:v>3926</c:v>
                </c:pt>
                <c:pt idx="3927">
                  <c:v>3927</c:v>
                </c:pt>
                <c:pt idx="3928">
                  <c:v>3928</c:v>
                </c:pt>
                <c:pt idx="3929">
                  <c:v>3929</c:v>
                </c:pt>
                <c:pt idx="3930">
                  <c:v>3930</c:v>
                </c:pt>
                <c:pt idx="3931">
                  <c:v>3931</c:v>
                </c:pt>
                <c:pt idx="3932">
                  <c:v>3932</c:v>
                </c:pt>
                <c:pt idx="3933">
                  <c:v>3933</c:v>
                </c:pt>
                <c:pt idx="3934">
                  <c:v>3934</c:v>
                </c:pt>
                <c:pt idx="3935">
                  <c:v>3935</c:v>
                </c:pt>
                <c:pt idx="3936">
                  <c:v>3936</c:v>
                </c:pt>
                <c:pt idx="3937">
                  <c:v>3937</c:v>
                </c:pt>
                <c:pt idx="3938">
                  <c:v>3938</c:v>
                </c:pt>
                <c:pt idx="3939">
                  <c:v>3939</c:v>
                </c:pt>
                <c:pt idx="3940">
                  <c:v>3940</c:v>
                </c:pt>
                <c:pt idx="3941">
                  <c:v>3941</c:v>
                </c:pt>
                <c:pt idx="3942">
                  <c:v>3942</c:v>
                </c:pt>
                <c:pt idx="3943">
                  <c:v>3943</c:v>
                </c:pt>
                <c:pt idx="3944">
                  <c:v>3944</c:v>
                </c:pt>
                <c:pt idx="3945">
                  <c:v>3945</c:v>
                </c:pt>
                <c:pt idx="3946">
                  <c:v>3946</c:v>
                </c:pt>
                <c:pt idx="3947">
                  <c:v>3947</c:v>
                </c:pt>
                <c:pt idx="3948">
                  <c:v>3948</c:v>
                </c:pt>
                <c:pt idx="3949">
                  <c:v>3949</c:v>
                </c:pt>
                <c:pt idx="3950">
                  <c:v>3950</c:v>
                </c:pt>
                <c:pt idx="3951">
                  <c:v>3951</c:v>
                </c:pt>
                <c:pt idx="3952">
                  <c:v>3952</c:v>
                </c:pt>
                <c:pt idx="3953">
                  <c:v>3953</c:v>
                </c:pt>
                <c:pt idx="3954">
                  <c:v>3954</c:v>
                </c:pt>
                <c:pt idx="3955">
                  <c:v>3955</c:v>
                </c:pt>
                <c:pt idx="3956">
                  <c:v>3956</c:v>
                </c:pt>
                <c:pt idx="3957">
                  <c:v>3957</c:v>
                </c:pt>
                <c:pt idx="3958">
                  <c:v>3958</c:v>
                </c:pt>
                <c:pt idx="3959">
                  <c:v>3959</c:v>
                </c:pt>
                <c:pt idx="3960">
                  <c:v>3960</c:v>
                </c:pt>
                <c:pt idx="3961">
                  <c:v>3961</c:v>
                </c:pt>
                <c:pt idx="3962">
                  <c:v>3962</c:v>
                </c:pt>
                <c:pt idx="3963">
                  <c:v>3963</c:v>
                </c:pt>
                <c:pt idx="3964">
                  <c:v>3964</c:v>
                </c:pt>
                <c:pt idx="3965">
                  <c:v>3965</c:v>
                </c:pt>
                <c:pt idx="3966">
                  <c:v>3966</c:v>
                </c:pt>
                <c:pt idx="3967">
                  <c:v>3967</c:v>
                </c:pt>
                <c:pt idx="3968">
                  <c:v>3968</c:v>
                </c:pt>
                <c:pt idx="3969">
                  <c:v>3969</c:v>
                </c:pt>
                <c:pt idx="3970">
                  <c:v>3970</c:v>
                </c:pt>
                <c:pt idx="3971">
                  <c:v>3971</c:v>
                </c:pt>
                <c:pt idx="3972">
                  <c:v>3972</c:v>
                </c:pt>
                <c:pt idx="3973">
                  <c:v>3973</c:v>
                </c:pt>
                <c:pt idx="3974">
                  <c:v>3974</c:v>
                </c:pt>
                <c:pt idx="3975">
                  <c:v>3975</c:v>
                </c:pt>
                <c:pt idx="3976">
                  <c:v>3976</c:v>
                </c:pt>
                <c:pt idx="3977">
                  <c:v>3977</c:v>
                </c:pt>
                <c:pt idx="3978">
                  <c:v>3978</c:v>
                </c:pt>
                <c:pt idx="3979">
                  <c:v>3979</c:v>
                </c:pt>
                <c:pt idx="3980">
                  <c:v>3980</c:v>
                </c:pt>
                <c:pt idx="3981">
                  <c:v>3981</c:v>
                </c:pt>
                <c:pt idx="3982">
                  <c:v>3982</c:v>
                </c:pt>
                <c:pt idx="3983">
                  <c:v>3983</c:v>
                </c:pt>
                <c:pt idx="3984">
                  <c:v>3984</c:v>
                </c:pt>
                <c:pt idx="3985">
                  <c:v>3985</c:v>
                </c:pt>
                <c:pt idx="3986">
                  <c:v>3986</c:v>
                </c:pt>
                <c:pt idx="3987">
                  <c:v>3987</c:v>
                </c:pt>
                <c:pt idx="3988">
                  <c:v>3988</c:v>
                </c:pt>
                <c:pt idx="3989">
                  <c:v>3989</c:v>
                </c:pt>
                <c:pt idx="3990">
                  <c:v>3990</c:v>
                </c:pt>
                <c:pt idx="3991">
                  <c:v>3991</c:v>
                </c:pt>
                <c:pt idx="3992">
                  <c:v>3992</c:v>
                </c:pt>
                <c:pt idx="3993">
                  <c:v>3993</c:v>
                </c:pt>
                <c:pt idx="3994">
                  <c:v>3994</c:v>
                </c:pt>
                <c:pt idx="3995">
                  <c:v>3995</c:v>
                </c:pt>
                <c:pt idx="3996">
                  <c:v>3996</c:v>
                </c:pt>
                <c:pt idx="3997">
                  <c:v>3997</c:v>
                </c:pt>
                <c:pt idx="3998">
                  <c:v>3998</c:v>
                </c:pt>
                <c:pt idx="3999">
                  <c:v>3999</c:v>
                </c:pt>
                <c:pt idx="4000">
                  <c:v>4000</c:v>
                </c:pt>
                <c:pt idx="4001">
                  <c:v>4001</c:v>
                </c:pt>
                <c:pt idx="4002">
                  <c:v>4002</c:v>
                </c:pt>
                <c:pt idx="4003">
                  <c:v>4003</c:v>
                </c:pt>
                <c:pt idx="4004">
                  <c:v>4004</c:v>
                </c:pt>
                <c:pt idx="4005">
                  <c:v>4005</c:v>
                </c:pt>
                <c:pt idx="4006">
                  <c:v>4006</c:v>
                </c:pt>
                <c:pt idx="4007">
                  <c:v>4007</c:v>
                </c:pt>
                <c:pt idx="4008">
                  <c:v>4008</c:v>
                </c:pt>
                <c:pt idx="4009">
                  <c:v>4009</c:v>
                </c:pt>
                <c:pt idx="4010">
                  <c:v>4010</c:v>
                </c:pt>
                <c:pt idx="4011">
                  <c:v>4011</c:v>
                </c:pt>
                <c:pt idx="4012">
                  <c:v>4012</c:v>
                </c:pt>
                <c:pt idx="4013">
                  <c:v>4013</c:v>
                </c:pt>
                <c:pt idx="4014">
                  <c:v>4014</c:v>
                </c:pt>
                <c:pt idx="4015">
                  <c:v>4015</c:v>
                </c:pt>
                <c:pt idx="4016">
                  <c:v>4016</c:v>
                </c:pt>
                <c:pt idx="4017">
                  <c:v>4017</c:v>
                </c:pt>
                <c:pt idx="4018">
                  <c:v>4018</c:v>
                </c:pt>
                <c:pt idx="4019">
                  <c:v>4019</c:v>
                </c:pt>
                <c:pt idx="4020">
                  <c:v>4020</c:v>
                </c:pt>
                <c:pt idx="4021">
                  <c:v>4021</c:v>
                </c:pt>
                <c:pt idx="4022">
                  <c:v>4022</c:v>
                </c:pt>
                <c:pt idx="4023">
                  <c:v>4023</c:v>
                </c:pt>
                <c:pt idx="4024">
                  <c:v>4024</c:v>
                </c:pt>
                <c:pt idx="4025">
                  <c:v>4025</c:v>
                </c:pt>
                <c:pt idx="4026">
                  <c:v>4026</c:v>
                </c:pt>
                <c:pt idx="4027">
                  <c:v>4027</c:v>
                </c:pt>
                <c:pt idx="4028">
                  <c:v>4028</c:v>
                </c:pt>
                <c:pt idx="4029">
                  <c:v>4029</c:v>
                </c:pt>
                <c:pt idx="4030">
                  <c:v>4030</c:v>
                </c:pt>
                <c:pt idx="4031">
                  <c:v>4031</c:v>
                </c:pt>
                <c:pt idx="4032">
                  <c:v>4032</c:v>
                </c:pt>
                <c:pt idx="4033">
                  <c:v>4033</c:v>
                </c:pt>
                <c:pt idx="4034">
                  <c:v>4034</c:v>
                </c:pt>
                <c:pt idx="4035">
                  <c:v>4035</c:v>
                </c:pt>
                <c:pt idx="4036">
                  <c:v>4036</c:v>
                </c:pt>
                <c:pt idx="4037">
                  <c:v>4037</c:v>
                </c:pt>
                <c:pt idx="4038">
                  <c:v>4038</c:v>
                </c:pt>
                <c:pt idx="4039">
                  <c:v>4039</c:v>
                </c:pt>
                <c:pt idx="4040">
                  <c:v>4040</c:v>
                </c:pt>
                <c:pt idx="4041">
                  <c:v>4041</c:v>
                </c:pt>
                <c:pt idx="4042">
                  <c:v>4042</c:v>
                </c:pt>
                <c:pt idx="4043">
                  <c:v>4043</c:v>
                </c:pt>
                <c:pt idx="4044">
                  <c:v>4044</c:v>
                </c:pt>
                <c:pt idx="4045">
                  <c:v>4045</c:v>
                </c:pt>
                <c:pt idx="4046">
                  <c:v>4046</c:v>
                </c:pt>
                <c:pt idx="4047">
                  <c:v>4047</c:v>
                </c:pt>
                <c:pt idx="4048">
                  <c:v>4048</c:v>
                </c:pt>
                <c:pt idx="4049">
                  <c:v>4049</c:v>
                </c:pt>
                <c:pt idx="4050">
                  <c:v>4050</c:v>
                </c:pt>
                <c:pt idx="4051">
                  <c:v>4051</c:v>
                </c:pt>
                <c:pt idx="4052">
                  <c:v>4052</c:v>
                </c:pt>
                <c:pt idx="4053">
                  <c:v>4053</c:v>
                </c:pt>
                <c:pt idx="4054">
                  <c:v>4054</c:v>
                </c:pt>
                <c:pt idx="4055">
                  <c:v>4055</c:v>
                </c:pt>
                <c:pt idx="4056">
                  <c:v>4056</c:v>
                </c:pt>
                <c:pt idx="4057">
                  <c:v>4057</c:v>
                </c:pt>
                <c:pt idx="4058">
                  <c:v>4058</c:v>
                </c:pt>
                <c:pt idx="4059">
                  <c:v>4059</c:v>
                </c:pt>
                <c:pt idx="4060">
                  <c:v>4060</c:v>
                </c:pt>
                <c:pt idx="4061">
                  <c:v>4061</c:v>
                </c:pt>
                <c:pt idx="4062">
                  <c:v>4062</c:v>
                </c:pt>
                <c:pt idx="4063">
                  <c:v>4063</c:v>
                </c:pt>
                <c:pt idx="4064">
                  <c:v>4064</c:v>
                </c:pt>
                <c:pt idx="4065">
                  <c:v>4065</c:v>
                </c:pt>
                <c:pt idx="4066">
                  <c:v>4066</c:v>
                </c:pt>
                <c:pt idx="4067">
                  <c:v>4067</c:v>
                </c:pt>
                <c:pt idx="4068">
                  <c:v>4068</c:v>
                </c:pt>
                <c:pt idx="4069">
                  <c:v>4069</c:v>
                </c:pt>
                <c:pt idx="4070">
                  <c:v>4070</c:v>
                </c:pt>
                <c:pt idx="4071">
                  <c:v>4071</c:v>
                </c:pt>
                <c:pt idx="4072">
                  <c:v>4072</c:v>
                </c:pt>
                <c:pt idx="4073">
                  <c:v>4073</c:v>
                </c:pt>
                <c:pt idx="4074">
                  <c:v>4074</c:v>
                </c:pt>
                <c:pt idx="4075">
                  <c:v>4075</c:v>
                </c:pt>
                <c:pt idx="4076">
                  <c:v>4076</c:v>
                </c:pt>
                <c:pt idx="4077">
                  <c:v>4077</c:v>
                </c:pt>
                <c:pt idx="4078">
                  <c:v>4078</c:v>
                </c:pt>
                <c:pt idx="4079">
                  <c:v>4079</c:v>
                </c:pt>
                <c:pt idx="4080">
                  <c:v>4080</c:v>
                </c:pt>
                <c:pt idx="4081">
                  <c:v>4081</c:v>
                </c:pt>
                <c:pt idx="4082">
                  <c:v>4082</c:v>
                </c:pt>
                <c:pt idx="4083">
                  <c:v>4083</c:v>
                </c:pt>
                <c:pt idx="4084">
                  <c:v>4084</c:v>
                </c:pt>
                <c:pt idx="4085">
                  <c:v>4085</c:v>
                </c:pt>
                <c:pt idx="4086">
                  <c:v>4086</c:v>
                </c:pt>
                <c:pt idx="4087">
                  <c:v>4087</c:v>
                </c:pt>
                <c:pt idx="4088">
                  <c:v>4088</c:v>
                </c:pt>
                <c:pt idx="4089">
                  <c:v>4089</c:v>
                </c:pt>
                <c:pt idx="4090">
                  <c:v>4090</c:v>
                </c:pt>
                <c:pt idx="4091">
                  <c:v>4091</c:v>
                </c:pt>
                <c:pt idx="4092">
                  <c:v>4092</c:v>
                </c:pt>
                <c:pt idx="4093">
                  <c:v>4093</c:v>
                </c:pt>
                <c:pt idx="4094">
                  <c:v>4094</c:v>
                </c:pt>
                <c:pt idx="4095">
                  <c:v>4095</c:v>
                </c:pt>
                <c:pt idx="4096">
                  <c:v>4096</c:v>
                </c:pt>
              </c:numCache>
            </c:numRef>
          </c:xVal>
          <c:yVal>
            <c:numRef>
              <c:f>'NIF-13426150'!$D$2:$D$4098</c:f>
              <c:numCache>
                <c:formatCode>General</c:formatCode>
                <c:ptCount val="409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5354</c:v>
                </c:pt>
                <c:pt idx="8">
                  <c:v>4789</c:v>
                </c:pt>
                <c:pt idx="9">
                  <c:v>4264</c:v>
                </c:pt>
                <c:pt idx="10">
                  <c:v>3873</c:v>
                </c:pt>
                <c:pt idx="11">
                  <c:v>3620</c:v>
                </c:pt>
                <c:pt idx="12">
                  <c:v>3300</c:v>
                </c:pt>
                <c:pt idx="13">
                  <c:v>3004</c:v>
                </c:pt>
                <c:pt idx="14">
                  <c:v>2856</c:v>
                </c:pt>
                <c:pt idx="15">
                  <c:v>2614</c:v>
                </c:pt>
                <c:pt idx="16">
                  <c:v>2460</c:v>
                </c:pt>
                <c:pt idx="17">
                  <c:v>2377</c:v>
                </c:pt>
                <c:pt idx="18">
                  <c:v>2247</c:v>
                </c:pt>
                <c:pt idx="19">
                  <c:v>2264</c:v>
                </c:pt>
                <c:pt idx="20">
                  <c:v>2142</c:v>
                </c:pt>
                <c:pt idx="21">
                  <c:v>2002</c:v>
                </c:pt>
                <c:pt idx="22">
                  <c:v>2013</c:v>
                </c:pt>
                <c:pt idx="23">
                  <c:v>1839</c:v>
                </c:pt>
                <c:pt idx="24">
                  <c:v>1775</c:v>
                </c:pt>
                <c:pt idx="25">
                  <c:v>1736</c:v>
                </c:pt>
                <c:pt idx="26">
                  <c:v>1830</c:v>
                </c:pt>
                <c:pt idx="27">
                  <c:v>1661</c:v>
                </c:pt>
                <c:pt idx="28">
                  <c:v>1690</c:v>
                </c:pt>
                <c:pt idx="29">
                  <c:v>1579</c:v>
                </c:pt>
                <c:pt idx="30">
                  <c:v>1507</c:v>
                </c:pt>
                <c:pt idx="31">
                  <c:v>1474</c:v>
                </c:pt>
                <c:pt idx="32">
                  <c:v>1459</c:v>
                </c:pt>
                <c:pt idx="33">
                  <c:v>1337</c:v>
                </c:pt>
                <c:pt idx="34">
                  <c:v>1344</c:v>
                </c:pt>
                <c:pt idx="35">
                  <c:v>1365</c:v>
                </c:pt>
                <c:pt idx="36">
                  <c:v>1326</c:v>
                </c:pt>
                <c:pt idx="37">
                  <c:v>1325</c:v>
                </c:pt>
                <c:pt idx="38">
                  <c:v>1354</c:v>
                </c:pt>
                <c:pt idx="39">
                  <c:v>1341</c:v>
                </c:pt>
                <c:pt idx="40">
                  <c:v>1347</c:v>
                </c:pt>
                <c:pt idx="41">
                  <c:v>1232</c:v>
                </c:pt>
                <c:pt idx="42">
                  <c:v>1256</c:v>
                </c:pt>
                <c:pt idx="43">
                  <c:v>1206</c:v>
                </c:pt>
                <c:pt idx="44">
                  <c:v>1176</c:v>
                </c:pt>
                <c:pt idx="45">
                  <c:v>1102</c:v>
                </c:pt>
                <c:pt idx="46">
                  <c:v>1201</c:v>
                </c:pt>
                <c:pt idx="47">
                  <c:v>1127</c:v>
                </c:pt>
                <c:pt idx="48">
                  <c:v>1156</c:v>
                </c:pt>
                <c:pt idx="49">
                  <c:v>1185</c:v>
                </c:pt>
                <c:pt idx="50">
                  <c:v>1106</c:v>
                </c:pt>
                <c:pt idx="51">
                  <c:v>1112</c:v>
                </c:pt>
                <c:pt idx="52">
                  <c:v>1100</c:v>
                </c:pt>
                <c:pt idx="53">
                  <c:v>1109</c:v>
                </c:pt>
                <c:pt idx="54">
                  <c:v>1094</c:v>
                </c:pt>
                <c:pt idx="55">
                  <c:v>1126</c:v>
                </c:pt>
                <c:pt idx="56">
                  <c:v>1111</c:v>
                </c:pt>
                <c:pt idx="57">
                  <c:v>1034</c:v>
                </c:pt>
                <c:pt idx="58">
                  <c:v>1050</c:v>
                </c:pt>
                <c:pt idx="59">
                  <c:v>1035</c:v>
                </c:pt>
                <c:pt idx="60">
                  <c:v>994</c:v>
                </c:pt>
                <c:pt idx="61">
                  <c:v>979</c:v>
                </c:pt>
                <c:pt idx="62">
                  <c:v>991</c:v>
                </c:pt>
                <c:pt idx="63">
                  <c:v>1002</c:v>
                </c:pt>
                <c:pt idx="64">
                  <c:v>997</c:v>
                </c:pt>
                <c:pt idx="65">
                  <c:v>1040</c:v>
                </c:pt>
                <c:pt idx="66">
                  <c:v>979</c:v>
                </c:pt>
                <c:pt idx="67">
                  <c:v>982</c:v>
                </c:pt>
                <c:pt idx="68">
                  <c:v>960</c:v>
                </c:pt>
                <c:pt idx="69">
                  <c:v>962</c:v>
                </c:pt>
                <c:pt idx="70">
                  <c:v>988</c:v>
                </c:pt>
                <c:pt idx="71">
                  <c:v>1003</c:v>
                </c:pt>
                <c:pt idx="72">
                  <c:v>928</c:v>
                </c:pt>
                <c:pt idx="73">
                  <c:v>951</c:v>
                </c:pt>
                <c:pt idx="74">
                  <c:v>967</c:v>
                </c:pt>
                <c:pt idx="75">
                  <c:v>971</c:v>
                </c:pt>
                <c:pt idx="76">
                  <c:v>956</c:v>
                </c:pt>
                <c:pt idx="77">
                  <c:v>940</c:v>
                </c:pt>
                <c:pt idx="78">
                  <c:v>917</c:v>
                </c:pt>
                <c:pt idx="79">
                  <c:v>919</c:v>
                </c:pt>
                <c:pt idx="80">
                  <c:v>902</c:v>
                </c:pt>
                <c:pt idx="81">
                  <c:v>926</c:v>
                </c:pt>
                <c:pt idx="82">
                  <c:v>938</c:v>
                </c:pt>
                <c:pt idx="83">
                  <c:v>964</c:v>
                </c:pt>
                <c:pt idx="84">
                  <c:v>960</c:v>
                </c:pt>
                <c:pt idx="85">
                  <c:v>902</c:v>
                </c:pt>
                <c:pt idx="86">
                  <c:v>888</c:v>
                </c:pt>
                <c:pt idx="87">
                  <c:v>974</c:v>
                </c:pt>
                <c:pt idx="88">
                  <c:v>928</c:v>
                </c:pt>
                <c:pt idx="89">
                  <c:v>960</c:v>
                </c:pt>
                <c:pt idx="90">
                  <c:v>1021</c:v>
                </c:pt>
                <c:pt idx="91">
                  <c:v>948</c:v>
                </c:pt>
                <c:pt idx="92">
                  <c:v>984</c:v>
                </c:pt>
                <c:pt idx="93">
                  <c:v>989</c:v>
                </c:pt>
                <c:pt idx="94">
                  <c:v>1019</c:v>
                </c:pt>
                <c:pt idx="95">
                  <c:v>1069</c:v>
                </c:pt>
                <c:pt idx="96">
                  <c:v>1057</c:v>
                </c:pt>
                <c:pt idx="97">
                  <c:v>1032</c:v>
                </c:pt>
                <c:pt idx="98">
                  <c:v>977</c:v>
                </c:pt>
                <c:pt idx="99">
                  <c:v>1085</c:v>
                </c:pt>
                <c:pt idx="100">
                  <c:v>1092</c:v>
                </c:pt>
                <c:pt idx="101">
                  <c:v>1133</c:v>
                </c:pt>
                <c:pt idx="102">
                  <c:v>1034</c:v>
                </c:pt>
                <c:pt idx="103">
                  <c:v>1231</c:v>
                </c:pt>
                <c:pt idx="104">
                  <c:v>1337</c:v>
                </c:pt>
                <c:pt idx="105">
                  <c:v>1370</c:v>
                </c:pt>
                <c:pt idx="106">
                  <c:v>1418</c:v>
                </c:pt>
                <c:pt idx="107">
                  <c:v>1852</c:v>
                </c:pt>
                <c:pt idx="108">
                  <c:v>5958</c:v>
                </c:pt>
                <c:pt idx="109">
                  <c:v>8593</c:v>
                </c:pt>
                <c:pt idx="110">
                  <c:v>7056</c:v>
                </c:pt>
                <c:pt idx="111">
                  <c:v>16881</c:v>
                </c:pt>
                <c:pt idx="112">
                  <c:v>7376</c:v>
                </c:pt>
                <c:pt idx="113">
                  <c:v>1245</c:v>
                </c:pt>
                <c:pt idx="114">
                  <c:v>1483</c:v>
                </c:pt>
                <c:pt idx="115">
                  <c:v>1677</c:v>
                </c:pt>
                <c:pt idx="116">
                  <c:v>770</c:v>
                </c:pt>
                <c:pt idx="117">
                  <c:v>635</c:v>
                </c:pt>
                <c:pt idx="118">
                  <c:v>829</c:v>
                </c:pt>
                <c:pt idx="119">
                  <c:v>694</c:v>
                </c:pt>
                <c:pt idx="120">
                  <c:v>631</c:v>
                </c:pt>
                <c:pt idx="121">
                  <c:v>643</c:v>
                </c:pt>
                <c:pt idx="122">
                  <c:v>708</c:v>
                </c:pt>
                <c:pt idx="123">
                  <c:v>700</c:v>
                </c:pt>
                <c:pt idx="124">
                  <c:v>1342</c:v>
                </c:pt>
                <c:pt idx="125">
                  <c:v>6349</c:v>
                </c:pt>
                <c:pt idx="126">
                  <c:v>10385</c:v>
                </c:pt>
                <c:pt idx="127">
                  <c:v>3201</c:v>
                </c:pt>
                <c:pt idx="128">
                  <c:v>1099</c:v>
                </c:pt>
                <c:pt idx="129">
                  <c:v>3801</c:v>
                </c:pt>
                <c:pt idx="130">
                  <c:v>3814</c:v>
                </c:pt>
                <c:pt idx="131">
                  <c:v>895</c:v>
                </c:pt>
                <c:pt idx="132">
                  <c:v>436</c:v>
                </c:pt>
                <c:pt idx="133">
                  <c:v>1141</c:v>
                </c:pt>
                <c:pt idx="134">
                  <c:v>863</c:v>
                </c:pt>
                <c:pt idx="135">
                  <c:v>392</c:v>
                </c:pt>
                <c:pt idx="136">
                  <c:v>208</c:v>
                </c:pt>
                <c:pt idx="137">
                  <c:v>204</c:v>
                </c:pt>
                <c:pt idx="138">
                  <c:v>233</c:v>
                </c:pt>
                <c:pt idx="139">
                  <c:v>190</c:v>
                </c:pt>
                <c:pt idx="140">
                  <c:v>169</c:v>
                </c:pt>
                <c:pt idx="141">
                  <c:v>192</c:v>
                </c:pt>
                <c:pt idx="142">
                  <c:v>171</c:v>
                </c:pt>
                <c:pt idx="143">
                  <c:v>177</c:v>
                </c:pt>
                <c:pt idx="144">
                  <c:v>188</c:v>
                </c:pt>
                <c:pt idx="145">
                  <c:v>223</c:v>
                </c:pt>
                <c:pt idx="146">
                  <c:v>163</c:v>
                </c:pt>
                <c:pt idx="147">
                  <c:v>175</c:v>
                </c:pt>
                <c:pt idx="148">
                  <c:v>173</c:v>
                </c:pt>
                <c:pt idx="149">
                  <c:v>221</c:v>
                </c:pt>
                <c:pt idx="150">
                  <c:v>364</c:v>
                </c:pt>
                <c:pt idx="151">
                  <c:v>409</c:v>
                </c:pt>
                <c:pt idx="152">
                  <c:v>209</c:v>
                </c:pt>
                <c:pt idx="153">
                  <c:v>193</c:v>
                </c:pt>
                <c:pt idx="154">
                  <c:v>236</c:v>
                </c:pt>
                <c:pt idx="155">
                  <c:v>245</c:v>
                </c:pt>
                <c:pt idx="156">
                  <c:v>211</c:v>
                </c:pt>
                <c:pt idx="157">
                  <c:v>143</c:v>
                </c:pt>
                <c:pt idx="158">
                  <c:v>175</c:v>
                </c:pt>
                <c:pt idx="159">
                  <c:v>176</c:v>
                </c:pt>
                <c:pt idx="160">
                  <c:v>153</c:v>
                </c:pt>
                <c:pt idx="161">
                  <c:v>142</c:v>
                </c:pt>
                <c:pt idx="162">
                  <c:v>168</c:v>
                </c:pt>
                <c:pt idx="163">
                  <c:v>156</c:v>
                </c:pt>
                <c:pt idx="164">
                  <c:v>164</c:v>
                </c:pt>
                <c:pt idx="165">
                  <c:v>163</c:v>
                </c:pt>
                <c:pt idx="166">
                  <c:v>161</c:v>
                </c:pt>
                <c:pt idx="167">
                  <c:v>157</c:v>
                </c:pt>
                <c:pt idx="168">
                  <c:v>206</c:v>
                </c:pt>
                <c:pt idx="169">
                  <c:v>182</c:v>
                </c:pt>
                <c:pt idx="170">
                  <c:v>186</c:v>
                </c:pt>
                <c:pt idx="171">
                  <c:v>147</c:v>
                </c:pt>
                <c:pt idx="172">
                  <c:v>155</c:v>
                </c:pt>
                <c:pt idx="173">
                  <c:v>162</c:v>
                </c:pt>
                <c:pt idx="174">
                  <c:v>209</c:v>
                </c:pt>
                <c:pt idx="175">
                  <c:v>193</c:v>
                </c:pt>
                <c:pt idx="176">
                  <c:v>205</c:v>
                </c:pt>
                <c:pt idx="177">
                  <c:v>166</c:v>
                </c:pt>
                <c:pt idx="178">
                  <c:v>171</c:v>
                </c:pt>
                <c:pt idx="179">
                  <c:v>189</c:v>
                </c:pt>
                <c:pt idx="180">
                  <c:v>196</c:v>
                </c:pt>
                <c:pt idx="181">
                  <c:v>175</c:v>
                </c:pt>
                <c:pt idx="182">
                  <c:v>192</c:v>
                </c:pt>
                <c:pt idx="183">
                  <c:v>195</c:v>
                </c:pt>
                <c:pt idx="184">
                  <c:v>349</c:v>
                </c:pt>
                <c:pt idx="185">
                  <c:v>1728</c:v>
                </c:pt>
                <c:pt idx="186">
                  <c:v>4784</c:v>
                </c:pt>
                <c:pt idx="187">
                  <c:v>1966</c:v>
                </c:pt>
                <c:pt idx="188">
                  <c:v>213</c:v>
                </c:pt>
                <c:pt idx="189">
                  <c:v>143</c:v>
                </c:pt>
                <c:pt idx="190">
                  <c:v>120</c:v>
                </c:pt>
                <c:pt idx="191">
                  <c:v>125</c:v>
                </c:pt>
                <c:pt idx="192">
                  <c:v>125</c:v>
                </c:pt>
                <c:pt idx="193">
                  <c:v>136</c:v>
                </c:pt>
                <c:pt idx="194">
                  <c:v>134</c:v>
                </c:pt>
                <c:pt idx="195">
                  <c:v>118</c:v>
                </c:pt>
                <c:pt idx="196">
                  <c:v>128</c:v>
                </c:pt>
                <c:pt idx="197">
                  <c:v>152</c:v>
                </c:pt>
                <c:pt idx="198">
                  <c:v>144</c:v>
                </c:pt>
                <c:pt idx="199">
                  <c:v>225</c:v>
                </c:pt>
                <c:pt idx="200">
                  <c:v>231</c:v>
                </c:pt>
                <c:pt idx="201">
                  <c:v>153</c:v>
                </c:pt>
                <c:pt idx="202">
                  <c:v>160</c:v>
                </c:pt>
                <c:pt idx="203">
                  <c:v>126</c:v>
                </c:pt>
                <c:pt idx="204">
                  <c:v>121</c:v>
                </c:pt>
                <c:pt idx="205">
                  <c:v>253</c:v>
                </c:pt>
                <c:pt idx="206">
                  <c:v>1010</c:v>
                </c:pt>
                <c:pt idx="207">
                  <c:v>1103</c:v>
                </c:pt>
                <c:pt idx="208">
                  <c:v>258</c:v>
                </c:pt>
                <c:pt idx="209">
                  <c:v>128</c:v>
                </c:pt>
                <c:pt idx="210">
                  <c:v>134</c:v>
                </c:pt>
                <c:pt idx="211">
                  <c:v>130</c:v>
                </c:pt>
                <c:pt idx="212">
                  <c:v>136</c:v>
                </c:pt>
                <c:pt idx="213">
                  <c:v>108</c:v>
                </c:pt>
                <c:pt idx="214">
                  <c:v>95</c:v>
                </c:pt>
                <c:pt idx="215">
                  <c:v>116</c:v>
                </c:pt>
                <c:pt idx="216">
                  <c:v>106</c:v>
                </c:pt>
                <c:pt idx="217">
                  <c:v>98</c:v>
                </c:pt>
                <c:pt idx="218">
                  <c:v>103</c:v>
                </c:pt>
                <c:pt idx="219">
                  <c:v>122</c:v>
                </c:pt>
                <c:pt idx="220">
                  <c:v>115</c:v>
                </c:pt>
                <c:pt idx="221">
                  <c:v>131</c:v>
                </c:pt>
                <c:pt idx="222">
                  <c:v>88</c:v>
                </c:pt>
                <c:pt idx="223">
                  <c:v>90</c:v>
                </c:pt>
                <c:pt idx="224">
                  <c:v>123</c:v>
                </c:pt>
                <c:pt idx="225">
                  <c:v>113</c:v>
                </c:pt>
                <c:pt idx="226">
                  <c:v>126</c:v>
                </c:pt>
                <c:pt idx="227">
                  <c:v>113</c:v>
                </c:pt>
                <c:pt idx="228">
                  <c:v>108</c:v>
                </c:pt>
                <c:pt idx="229">
                  <c:v>109</c:v>
                </c:pt>
                <c:pt idx="230">
                  <c:v>90</c:v>
                </c:pt>
                <c:pt idx="231">
                  <c:v>124</c:v>
                </c:pt>
                <c:pt idx="232">
                  <c:v>128</c:v>
                </c:pt>
                <c:pt idx="233">
                  <c:v>125</c:v>
                </c:pt>
                <c:pt idx="234">
                  <c:v>118</c:v>
                </c:pt>
                <c:pt idx="235">
                  <c:v>107</c:v>
                </c:pt>
                <c:pt idx="236">
                  <c:v>107</c:v>
                </c:pt>
                <c:pt idx="237">
                  <c:v>112</c:v>
                </c:pt>
                <c:pt idx="238">
                  <c:v>108</c:v>
                </c:pt>
                <c:pt idx="239">
                  <c:v>123</c:v>
                </c:pt>
                <c:pt idx="240">
                  <c:v>108</c:v>
                </c:pt>
                <c:pt idx="241">
                  <c:v>116</c:v>
                </c:pt>
                <c:pt idx="242">
                  <c:v>118</c:v>
                </c:pt>
                <c:pt idx="243">
                  <c:v>103</c:v>
                </c:pt>
                <c:pt idx="244">
                  <c:v>123</c:v>
                </c:pt>
                <c:pt idx="245">
                  <c:v>104</c:v>
                </c:pt>
                <c:pt idx="246">
                  <c:v>112</c:v>
                </c:pt>
                <c:pt idx="247">
                  <c:v>108</c:v>
                </c:pt>
                <c:pt idx="248">
                  <c:v>103</c:v>
                </c:pt>
                <c:pt idx="249">
                  <c:v>122</c:v>
                </c:pt>
                <c:pt idx="250">
                  <c:v>99</c:v>
                </c:pt>
                <c:pt idx="251">
                  <c:v>99</c:v>
                </c:pt>
                <c:pt idx="252">
                  <c:v>131</c:v>
                </c:pt>
                <c:pt idx="253">
                  <c:v>107</c:v>
                </c:pt>
                <c:pt idx="254">
                  <c:v>98</c:v>
                </c:pt>
                <c:pt idx="255">
                  <c:v>116</c:v>
                </c:pt>
                <c:pt idx="256">
                  <c:v>97</c:v>
                </c:pt>
                <c:pt idx="257">
                  <c:v>107</c:v>
                </c:pt>
                <c:pt idx="258">
                  <c:v>119</c:v>
                </c:pt>
                <c:pt idx="259">
                  <c:v>93</c:v>
                </c:pt>
                <c:pt idx="260">
                  <c:v>111</c:v>
                </c:pt>
                <c:pt idx="261">
                  <c:v>110</c:v>
                </c:pt>
                <c:pt idx="262">
                  <c:v>116</c:v>
                </c:pt>
                <c:pt idx="263">
                  <c:v>98</c:v>
                </c:pt>
                <c:pt idx="264">
                  <c:v>122</c:v>
                </c:pt>
                <c:pt idx="265">
                  <c:v>152</c:v>
                </c:pt>
                <c:pt idx="266">
                  <c:v>136</c:v>
                </c:pt>
                <c:pt idx="267">
                  <c:v>118</c:v>
                </c:pt>
                <c:pt idx="268">
                  <c:v>118</c:v>
                </c:pt>
                <c:pt idx="269">
                  <c:v>124</c:v>
                </c:pt>
                <c:pt idx="270">
                  <c:v>128</c:v>
                </c:pt>
                <c:pt idx="271">
                  <c:v>95</c:v>
                </c:pt>
                <c:pt idx="272">
                  <c:v>107</c:v>
                </c:pt>
                <c:pt idx="273">
                  <c:v>110</c:v>
                </c:pt>
                <c:pt idx="274">
                  <c:v>115</c:v>
                </c:pt>
                <c:pt idx="275">
                  <c:v>113</c:v>
                </c:pt>
                <c:pt idx="276">
                  <c:v>112</c:v>
                </c:pt>
                <c:pt idx="277">
                  <c:v>113</c:v>
                </c:pt>
                <c:pt idx="278">
                  <c:v>114</c:v>
                </c:pt>
                <c:pt idx="279">
                  <c:v>106</c:v>
                </c:pt>
                <c:pt idx="280">
                  <c:v>99</c:v>
                </c:pt>
                <c:pt idx="281">
                  <c:v>93</c:v>
                </c:pt>
                <c:pt idx="282">
                  <c:v>116</c:v>
                </c:pt>
                <c:pt idx="283">
                  <c:v>134</c:v>
                </c:pt>
                <c:pt idx="284">
                  <c:v>108</c:v>
                </c:pt>
                <c:pt idx="285">
                  <c:v>118</c:v>
                </c:pt>
                <c:pt idx="286">
                  <c:v>118</c:v>
                </c:pt>
                <c:pt idx="287">
                  <c:v>100</c:v>
                </c:pt>
                <c:pt idx="288">
                  <c:v>99</c:v>
                </c:pt>
                <c:pt idx="289">
                  <c:v>97</c:v>
                </c:pt>
                <c:pt idx="290">
                  <c:v>111</c:v>
                </c:pt>
                <c:pt idx="291">
                  <c:v>113</c:v>
                </c:pt>
                <c:pt idx="292">
                  <c:v>92</c:v>
                </c:pt>
                <c:pt idx="293">
                  <c:v>100</c:v>
                </c:pt>
                <c:pt idx="294">
                  <c:v>171</c:v>
                </c:pt>
                <c:pt idx="295">
                  <c:v>198</c:v>
                </c:pt>
                <c:pt idx="296">
                  <c:v>144</c:v>
                </c:pt>
                <c:pt idx="297">
                  <c:v>125</c:v>
                </c:pt>
                <c:pt idx="298">
                  <c:v>124</c:v>
                </c:pt>
                <c:pt idx="299">
                  <c:v>108</c:v>
                </c:pt>
                <c:pt idx="300">
                  <c:v>108</c:v>
                </c:pt>
                <c:pt idx="301">
                  <c:v>109</c:v>
                </c:pt>
                <c:pt idx="302">
                  <c:v>118</c:v>
                </c:pt>
                <c:pt idx="303">
                  <c:v>140</c:v>
                </c:pt>
                <c:pt idx="304">
                  <c:v>222</c:v>
                </c:pt>
                <c:pt idx="305">
                  <c:v>201</c:v>
                </c:pt>
                <c:pt idx="306">
                  <c:v>110</c:v>
                </c:pt>
                <c:pt idx="307">
                  <c:v>138</c:v>
                </c:pt>
                <c:pt idx="308">
                  <c:v>112</c:v>
                </c:pt>
                <c:pt idx="309">
                  <c:v>94</c:v>
                </c:pt>
                <c:pt idx="310">
                  <c:v>125</c:v>
                </c:pt>
                <c:pt idx="311">
                  <c:v>133</c:v>
                </c:pt>
                <c:pt idx="312">
                  <c:v>154</c:v>
                </c:pt>
                <c:pt idx="313">
                  <c:v>142</c:v>
                </c:pt>
                <c:pt idx="314">
                  <c:v>128</c:v>
                </c:pt>
                <c:pt idx="315">
                  <c:v>118</c:v>
                </c:pt>
                <c:pt idx="316">
                  <c:v>105</c:v>
                </c:pt>
                <c:pt idx="317">
                  <c:v>91</c:v>
                </c:pt>
                <c:pt idx="318">
                  <c:v>128</c:v>
                </c:pt>
                <c:pt idx="319">
                  <c:v>118</c:v>
                </c:pt>
                <c:pt idx="320">
                  <c:v>111</c:v>
                </c:pt>
                <c:pt idx="321">
                  <c:v>102</c:v>
                </c:pt>
                <c:pt idx="322">
                  <c:v>94</c:v>
                </c:pt>
                <c:pt idx="323">
                  <c:v>118</c:v>
                </c:pt>
                <c:pt idx="324">
                  <c:v>111</c:v>
                </c:pt>
                <c:pt idx="325">
                  <c:v>120</c:v>
                </c:pt>
                <c:pt idx="326">
                  <c:v>128</c:v>
                </c:pt>
                <c:pt idx="327">
                  <c:v>99</c:v>
                </c:pt>
                <c:pt idx="328">
                  <c:v>107</c:v>
                </c:pt>
                <c:pt idx="329">
                  <c:v>99</c:v>
                </c:pt>
                <c:pt idx="330">
                  <c:v>120</c:v>
                </c:pt>
                <c:pt idx="331">
                  <c:v>98</c:v>
                </c:pt>
                <c:pt idx="332">
                  <c:v>96</c:v>
                </c:pt>
                <c:pt idx="333">
                  <c:v>99</c:v>
                </c:pt>
                <c:pt idx="334">
                  <c:v>112</c:v>
                </c:pt>
                <c:pt idx="335">
                  <c:v>115</c:v>
                </c:pt>
                <c:pt idx="336">
                  <c:v>119</c:v>
                </c:pt>
                <c:pt idx="337">
                  <c:v>106</c:v>
                </c:pt>
                <c:pt idx="338">
                  <c:v>106</c:v>
                </c:pt>
                <c:pt idx="339">
                  <c:v>107</c:v>
                </c:pt>
                <c:pt idx="340">
                  <c:v>99</c:v>
                </c:pt>
                <c:pt idx="341">
                  <c:v>97</c:v>
                </c:pt>
                <c:pt idx="342">
                  <c:v>122</c:v>
                </c:pt>
                <c:pt idx="343">
                  <c:v>113</c:v>
                </c:pt>
                <c:pt idx="344">
                  <c:v>108</c:v>
                </c:pt>
                <c:pt idx="345">
                  <c:v>103</c:v>
                </c:pt>
                <c:pt idx="346">
                  <c:v>100</c:v>
                </c:pt>
                <c:pt idx="347">
                  <c:v>98</c:v>
                </c:pt>
                <c:pt idx="348">
                  <c:v>97</c:v>
                </c:pt>
                <c:pt idx="349">
                  <c:v>115</c:v>
                </c:pt>
                <c:pt idx="350">
                  <c:v>122</c:v>
                </c:pt>
                <c:pt idx="351">
                  <c:v>123</c:v>
                </c:pt>
                <c:pt idx="352">
                  <c:v>100</c:v>
                </c:pt>
                <c:pt idx="353">
                  <c:v>105</c:v>
                </c:pt>
                <c:pt idx="354">
                  <c:v>95</c:v>
                </c:pt>
                <c:pt idx="355">
                  <c:v>127</c:v>
                </c:pt>
                <c:pt idx="356">
                  <c:v>106</c:v>
                </c:pt>
                <c:pt idx="357">
                  <c:v>145</c:v>
                </c:pt>
                <c:pt idx="358">
                  <c:v>177</c:v>
                </c:pt>
                <c:pt idx="359">
                  <c:v>156</c:v>
                </c:pt>
                <c:pt idx="360">
                  <c:v>124</c:v>
                </c:pt>
                <c:pt idx="361">
                  <c:v>110</c:v>
                </c:pt>
                <c:pt idx="362">
                  <c:v>102</c:v>
                </c:pt>
                <c:pt idx="363">
                  <c:v>101</c:v>
                </c:pt>
                <c:pt idx="364">
                  <c:v>107</c:v>
                </c:pt>
                <c:pt idx="365">
                  <c:v>86</c:v>
                </c:pt>
                <c:pt idx="366">
                  <c:v>101</c:v>
                </c:pt>
                <c:pt idx="367">
                  <c:v>106</c:v>
                </c:pt>
                <c:pt idx="368">
                  <c:v>95</c:v>
                </c:pt>
                <c:pt idx="369">
                  <c:v>98</c:v>
                </c:pt>
                <c:pt idx="370">
                  <c:v>123</c:v>
                </c:pt>
                <c:pt idx="371">
                  <c:v>173</c:v>
                </c:pt>
                <c:pt idx="372">
                  <c:v>119</c:v>
                </c:pt>
                <c:pt idx="373">
                  <c:v>87</c:v>
                </c:pt>
                <c:pt idx="374">
                  <c:v>96</c:v>
                </c:pt>
                <c:pt idx="375">
                  <c:v>121</c:v>
                </c:pt>
                <c:pt idx="376">
                  <c:v>155</c:v>
                </c:pt>
                <c:pt idx="377">
                  <c:v>115</c:v>
                </c:pt>
                <c:pt idx="378">
                  <c:v>83</c:v>
                </c:pt>
                <c:pt idx="379">
                  <c:v>94</c:v>
                </c:pt>
                <c:pt idx="380">
                  <c:v>119</c:v>
                </c:pt>
                <c:pt idx="381">
                  <c:v>115</c:v>
                </c:pt>
                <c:pt idx="382">
                  <c:v>86</c:v>
                </c:pt>
                <c:pt idx="383">
                  <c:v>108</c:v>
                </c:pt>
                <c:pt idx="384">
                  <c:v>85</c:v>
                </c:pt>
                <c:pt idx="385">
                  <c:v>104</c:v>
                </c:pt>
                <c:pt idx="386">
                  <c:v>95</c:v>
                </c:pt>
                <c:pt idx="387">
                  <c:v>110</c:v>
                </c:pt>
                <c:pt idx="388">
                  <c:v>98</c:v>
                </c:pt>
                <c:pt idx="389">
                  <c:v>94</c:v>
                </c:pt>
                <c:pt idx="390">
                  <c:v>103</c:v>
                </c:pt>
                <c:pt idx="391">
                  <c:v>87</c:v>
                </c:pt>
                <c:pt idx="392">
                  <c:v>85</c:v>
                </c:pt>
                <c:pt idx="393">
                  <c:v>92</c:v>
                </c:pt>
                <c:pt idx="394">
                  <c:v>102</c:v>
                </c:pt>
                <c:pt idx="395">
                  <c:v>119</c:v>
                </c:pt>
                <c:pt idx="396">
                  <c:v>132</c:v>
                </c:pt>
                <c:pt idx="397">
                  <c:v>98</c:v>
                </c:pt>
                <c:pt idx="398">
                  <c:v>86</c:v>
                </c:pt>
                <c:pt idx="399">
                  <c:v>97</c:v>
                </c:pt>
                <c:pt idx="400">
                  <c:v>100</c:v>
                </c:pt>
                <c:pt idx="401">
                  <c:v>105</c:v>
                </c:pt>
                <c:pt idx="402">
                  <c:v>79</c:v>
                </c:pt>
                <c:pt idx="403">
                  <c:v>97</c:v>
                </c:pt>
                <c:pt idx="404">
                  <c:v>96</c:v>
                </c:pt>
                <c:pt idx="405">
                  <c:v>90</c:v>
                </c:pt>
                <c:pt idx="406">
                  <c:v>105</c:v>
                </c:pt>
                <c:pt idx="407">
                  <c:v>103</c:v>
                </c:pt>
                <c:pt idx="408">
                  <c:v>91</c:v>
                </c:pt>
                <c:pt idx="409">
                  <c:v>105</c:v>
                </c:pt>
                <c:pt idx="410">
                  <c:v>96</c:v>
                </c:pt>
                <c:pt idx="411">
                  <c:v>102</c:v>
                </c:pt>
                <c:pt idx="412">
                  <c:v>83</c:v>
                </c:pt>
                <c:pt idx="413">
                  <c:v>89</c:v>
                </c:pt>
                <c:pt idx="414">
                  <c:v>85</c:v>
                </c:pt>
                <c:pt idx="415">
                  <c:v>90</c:v>
                </c:pt>
                <c:pt idx="416">
                  <c:v>84</c:v>
                </c:pt>
                <c:pt idx="417">
                  <c:v>84</c:v>
                </c:pt>
                <c:pt idx="418">
                  <c:v>92</c:v>
                </c:pt>
                <c:pt idx="419">
                  <c:v>96</c:v>
                </c:pt>
                <c:pt idx="420">
                  <c:v>95</c:v>
                </c:pt>
                <c:pt idx="421">
                  <c:v>92</c:v>
                </c:pt>
                <c:pt idx="422">
                  <c:v>102</c:v>
                </c:pt>
                <c:pt idx="423">
                  <c:v>90</c:v>
                </c:pt>
                <c:pt idx="424">
                  <c:v>81</c:v>
                </c:pt>
                <c:pt idx="425">
                  <c:v>83</c:v>
                </c:pt>
                <c:pt idx="426">
                  <c:v>92</c:v>
                </c:pt>
                <c:pt idx="427">
                  <c:v>79</c:v>
                </c:pt>
                <c:pt idx="428">
                  <c:v>86</c:v>
                </c:pt>
                <c:pt idx="429">
                  <c:v>81</c:v>
                </c:pt>
                <c:pt idx="430">
                  <c:v>94</c:v>
                </c:pt>
                <c:pt idx="431">
                  <c:v>94</c:v>
                </c:pt>
                <c:pt idx="432">
                  <c:v>84</c:v>
                </c:pt>
                <c:pt idx="433">
                  <c:v>95</c:v>
                </c:pt>
                <c:pt idx="434">
                  <c:v>72</c:v>
                </c:pt>
                <c:pt idx="435">
                  <c:v>79</c:v>
                </c:pt>
                <c:pt idx="436">
                  <c:v>83</c:v>
                </c:pt>
                <c:pt idx="437">
                  <c:v>71</c:v>
                </c:pt>
                <c:pt idx="438">
                  <c:v>79</c:v>
                </c:pt>
                <c:pt idx="439">
                  <c:v>73</c:v>
                </c:pt>
                <c:pt idx="440">
                  <c:v>80</c:v>
                </c:pt>
                <c:pt idx="441">
                  <c:v>73</c:v>
                </c:pt>
                <c:pt idx="442">
                  <c:v>111</c:v>
                </c:pt>
                <c:pt idx="443">
                  <c:v>231</c:v>
                </c:pt>
                <c:pt idx="444">
                  <c:v>269</c:v>
                </c:pt>
                <c:pt idx="445">
                  <c:v>142</c:v>
                </c:pt>
                <c:pt idx="446">
                  <c:v>100</c:v>
                </c:pt>
                <c:pt idx="447">
                  <c:v>81</c:v>
                </c:pt>
                <c:pt idx="448">
                  <c:v>84</c:v>
                </c:pt>
                <c:pt idx="449">
                  <c:v>78</c:v>
                </c:pt>
                <c:pt idx="450">
                  <c:v>80</c:v>
                </c:pt>
                <c:pt idx="451">
                  <c:v>73</c:v>
                </c:pt>
                <c:pt idx="452">
                  <c:v>72</c:v>
                </c:pt>
                <c:pt idx="453">
                  <c:v>71</c:v>
                </c:pt>
                <c:pt idx="454">
                  <c:v>76</c:v>
                </c:pt>
                <c:pt idx="455">
                  <c:v>91</c:v>
                </c:pt>
                <c:pt idx="456">
                  <c:v>72</c:v>
                </c:pt>
                <c:pt idx="457">
                  <c:v>143</c:v>
                </c:pt>
                <c:pt idx="458">
                  <c:v>155</c:v>
                </c:pt>
                <c:pt idx="459">
                  <c:v>116</c:v>
                </c:pt>
                <c:pt idx="460">
                  <c:v>90</c:v>
                </c:pt>
                <c:pt idx="461">
                  <c:v>51</c:v>
                </c:pt>
                <c:pt idx="462">
                  <c:v>77</c:v>
                </c:pt>
                <c:pt idx="463">
                  <c:v>89</c:v>
                </c:pt>
                <c:pt idx="464">
                  <c:v>86</c:v>
                </c:pt>
                <c:pt idx="465">
                  <c:v>75</c:v>
                </c:pt>
                <c:pt idx="466">
                  <c:v>63</c:v>
                </c:pt>
                <c:pt idx="467">
                  <c:v>65</c:v>
                </c:pt>
                <c:pt idx="468">
                  <c:v>61</c:v>
                </c:pt>
                <c:pt idx="469">
                  <c:v>80</c:v>
                </c:pt>
                <c:pt idx="470">
                  <c:v>78</c:v>
                </c:pt>
                <c:pt idx="471">
                  <c:v>80</c:v>
                </c:pt>
                <c:pt idx="472">
                  <c:v>80</c:v>
                </c:pt>
                <c:pt idx="473">
                  <c:v>58</c:v>
                </c:pt>
                <c:pt idx="474">
                  <c:v>65</c:v>
                </c:pt>
                <c:pt idx="475">
                  <c:v>83</c:v>
                </c:pt>
                <c:pt idx="476">
                  <c:v>134</c:v>
                </c:pt>
                <c:pt idx="477">
                  <c:v>117</c:v>
                </c:pt>
                <c:pt idx="478">
                  <c:v>90</c:v>
                </c:pt>
                <c:pt idx="479">
                  <c:v>83</c:v>
                </c:pt>
                <c:pt idx="480">
                  <c:v>58</c:v>
                </c:pt>
                <c:pt idx="481">
                  <c:v>74</c:v>
                </c:pt>
                <c:pt idx="482">
                  <c:v>70</c:v>
                </c:pt>
                <c:pt idx="483">
                  <c:v>61</c:v>
                </c:pt>
                <c:pt idx="484">
                  <c:v>90</c:v>
                </c:pt>
                <c:pt idx="485">
                  <c:v>81</c:v>
                </c:pt>
                <c:pt idx="486">
                  <c:v>63</c:v>
                </c:pt>
                <c:pt idx="487">
                  <c:v>70</c:v>
                </c:pt>
                <c:pt idx="488">
                  <c:v>74</c:v>
                </c:pt>
                <c:pt idx="489">
                  <c:v>66</c:v>
                </c:pt>
                <c:pt idx="490">
                  <c:v>67</c:v>
                </c:pt>
                <c:pt idx="491">
                  <c:v>64</c:v>
                </c:pt>
                <c:pt idx="492">
                  <c:v>74</c:v>
                </c:pt>
                <c:pt idx="493">
                  <c:v>68</c:v>
                </c:pt>
                <c:pt idx="494">
                  <c:v>63</c:v>
                </c:pt>
                <c:pt idx="495">
                  <c:v>71</c:v>
                </c:pt>
                <c:pt idx="496">
                  <c:v>64</c:v>
                </c:pt>
                <c:pt idx="497">
                  <c:v>66</c:v>
                </c:pt>
                <c:pt idx="498">
                  <c:v>76</c:v>
                </c:pt>
                <c:pt idx="499">
                  <c:v>66</c:v>
                </c:pt>
                <c:pt idx="500">
                  <c:v>76</c:v>
                </c:pt>
                <c:pt idx="501">
                  <c:v>61</c:v>
                </c:pt>
                <c:pt idx="502">
                  <c:v>37</c:v>
                </c:pt>
                <c:pt idx="503">
                  <c:v>69</c:v>
                </c:pt>
                <c:pt idx="504">
                  <c:v>55</c:v>
                </c:pt>
                <c:pt idx="505">
                  <c:v>58</c:v>
                </c:pt>
                <c:pt idx="506">
                  <c:v>74</c:v>
                </c:pt>
                <c:pt idx="507">
                  <c:v>69</c:v>
                </c:pt>
                <c:pt idx="508">
                  <c:v>60</c:v>
                </c:pt>
                <c:pt idx="509">
                  <c:v>66</c:v>
                </c:pt>
                <c:pt idx="510">
                  <c:v>63</c:v>
                </c:pt>
                <c:pt idx="511">
                  <c:v>77</c:v>
                </c:pt>
                <c:pt idx="512">
                  <c:v>64</c:v>
                </c:pt>
                <c:pt idx="513">
                  <c:v>63</c:v>
                </c:pt>
                <c:pt idx="514">
                  <c:v>69</c:v>
                </c:pt>
                <c:pt idx="515">
                  <c:v>49</c:v>
                </c:pt>
                <c:pt idx="516">
                  <c:v>71</c:v>
                </c:pt>
                <c:pt idx="517">
                  <c:v>65</c:v>
                </c:pt>
                <c:pt idx="518">
                  <c:v>62</c:v>
                </c:pt>
                <c:pt idx="519">
                  <c:v>57</c:v>
                </c:pt>
                <c:pt idx="520">
                  <c:v>63</c:v>
                </c:pt>
                <c:pt idx="521">
                  <c:v>62</c:v>
                </c:pt>
                <c:pt idx="522">
                  <c:v>70</c:v>
                </c:pt>
                <c:pt idx="523">
                  <c:v>58</c:v>
                </c:pt>
                <c:pt idx="524">
                  <c:v>65</c:v>
                </c:pt>
                <c:pt idx="525">
                  <c:v>72</c:v>
                </c:pt>
                <c:pt idx="526">
                  <c:v>81</c:v>
                </c:pt>
                <c:pt idx="527">
                  <c:v>141</c:v>
                </c:pt>
                <c:pt idx="528">
                  <c:v>133</c:v>
                </c:pt>
                <c:pt idx="529">
                  <c:v>81</c:v>
                </c:pt>
                <c:pt idx="530">
                  <c:v>43</c:v>
                </c:pt>
                <c:pt idx="531">
                  <c:v>48</c:v>
                </c:pt>
                <c:pt idx="532">
                  <c:v>59</c:v>
                </c:pt>
                <c:pt idx="533">
                  <c:v>55</c:v>
                </c:pt>
                <c:pt idx="534">
                  <c:v>44</c:v>
                </c:pt>
                <c:pt idx="535">
                  <c:v>84</c:v>
                </c:pt>
                <c:pt idx="536">
                  <c:v>54</c:v>
                </c:pt>
                <c:pt idx="537">
                  <c:v>66</c:v>
                </c:pt>
                <c:pt idx="538">
                  <c:v>63</c:v>
                </c:pt>
                <c:pt idx="539">
                  <c:v>62</c:v>
                </c:pt>
                <c:pt idx="540">
                  <c:v>65</c:v>
                </c:pt>
                <c:pt idx="541">
                  <c:v>72</c:v>
                </c:pt>
                <c:pt idx="542">
                  <c:v>67</c:v>
                </c:pt>
                <c:pt idx="543">
                  <c:v>55</c:v>
                </c:pt>
                <c:pt idx="544">
                  <c:v>54</c:v>
                </c:pt>
                <c:pt idx="545">
                  <c:v>43</c:v>
                </c:pt>
                <c:pt idx="546">
                  <c:v>58</c:v>
                </c:pt>
                <c:pt idx="547">
                  <c:v>54</c:v>
                </c:pt>
                <c:pt idx="548">
                  <c:v>61</c:v>
                </c:pt>
                <c:pt idx="549">
                  <c:v>59</c:v>
                </c:pt>
                <c:pt idx="550">
                  <c:v>56</c:v>
                </c:pt>
                <c:pt idx="551">
                  <c:v>60</c:v>
                </c:pt>
                <c:pt idx="552">
                  <c:v>56</c:v>
                </c:pt>
                <c:pt idx="553">
                  <c:v>73</c:v>
                </c:pt>
                <c:pt idx="554">
                  <c:v>56</c:v>
                </c:pt>
                <c:pt idx="555">
                  <c:v>54</c:v>
                </c:pt>
                <c:pt idx="556">
                  <c:v>53</c:v>
                </c:pt>
                <c:pt idx="557">
                  <c:v>50</c:v>
                </c:pt>
                <c:pt idx="558">
                  <c:v>68</c:v>
                </c:pt>
                <c:pt idx="559">
                  <c:v>50</c:v>
                </c:pt>
                <c:pt idx="560">
                  <c:v>54</c:v>
                </c:pt>
                <c:pt idx="561">
                  <c:v>48</c:v>
                </c:pt>
                <c:pt idx="562">
                  <c:v>57</c:v>
                </c:pt>
                <c:pt idx="563">
                  <c:v>57</c:v>
                </c:pt>
                <c:pt idx="564">
                  <c:v>46</c:v>
                </c:pt>
                <c:pt idx="565">
                  <c:v>58</c:v>
                </c:pt>
                <c:pt idx="566">
                  <c:v>59</c:v>
                </c:pt>
                <c:pt idx="567">
                  <c:v>53</c:v>
                </c:pt>
                <c:pt idx="568">
                  <c:v>58</c:v>
                </c:pt>
                <c:pt idx="569">
                  <c:v>58</c:v>
                </c:pt>
                <c:pt idx="570">
                  <c:v>62</c:v>
                </c:pt>
                <c:pt idx="571">
                  <c:v>66</c:v>
                </c:pt>
                <c:pt idx="572">
                  <c:v>40</c:v>
                </c:pt>
                <c:pt idx="573">
                  <c:v>50</c:v>
                </c:pt>
                <c:pt idx="574">
                  <c:v>52</c:v>
                </c:pt>
                <c:pt idx="575">
                  <c:v>62</c:v>
                </c:pt>
                <c:pt idx="576">
                  <c:v>52</c:v>
                </c:pt>
                <c:pt idx="577">
                  <c:v>50</c:v>
                </c:pt>
                <c:pt idx="578">
                  <c:v>57</c:v>
                </c:pt>
                <c:pt idx="579">
                  <c:v>67</c:v>
                </c:pt>
                <c:pt idx="580">
                  <c:v>45</c:v>
                </c:pt>
                <c:pt idx="581">
                  <c:v>54</c:v>
                </c:pt>
                <c:pt idx="582">
                  <c:v>46</c:v>
                </c:pt>
                <c:pt idx="583">
                  <c:v>51</c:v>
                </c:pt>
                <c:pt idx="584">
                  <c:v>54</c:v>
                </c:pt>
                <c:pt idx="585">
                  <c:v>65</c:v>
                </c:pt>
                <c:pt idx="586">
                  <c:v>62</c:v>
                </c:pt>
                <c:pt idx="587">
                  <c:v>61</c:v>
                </c:pt>
                <c:pt idx="588">
                  <c:v>53</c:v>
                </c:pt>
                <c:pt idx="589">
                  <c:v>56</c:v>
                </c:pt>
                <c:pt idx="590">
                  <c:v>71</c:v>
                </c:pt>
                <c:pt idx="591">
                  <c:v>67</c:v>
                </c:pt>
                <c:pt idx="592">
                  <c:v>50</c:v>
                </c:pt>
                <c:pt idx="593">
                  <c:v>52</c:v>
                </c:pt>
                <c:pt idx="594">
                  <c:v>56</c:v>
                </c:pt>
                <c:pt idx="595">
                  <c:v>51</c:v>
                </c:pt>
                <c:pt idx="596">
                  <c:v>46</c:v>
                </c:pt>
                <c:pt idx="597">
                  <c:v>57</c:v>
                </c:pt>
                <c:pt idx="598">
                  <c:v>57</c:v>
                </c:pt>
                <c:pt idx="599">
                  <c:v>46</c:v>
                </c:pt>
                <c:pt idx="600">
                  <c:v>57</c:v>
                </c:pt>
                <c:pt idx="601">
                  <c:v>53</c:v>
                </c:pt>
                <c:pt idx="602">
                  <c:v>57</c:v>
                </c:pt>
                <c:pt idx="603">
                  <c:v>60</c:v>
                </c:pt>
                <c:pt idx="604">
                  <c:v>49</c:v>
                </c:pt>
                <c:pt idx="605">
                  <c:v>56</c:v>
                </c:pt>
                <c:pt idx="606">
                  <c:v>51</c:v>
                </c:pt>
                <c:pt idx="607">
                  <c:v>53</c:v>
                </c:pt>
                <c:pt idx="608">
                  <c:v>59</c:v>
                </c:pt>
                <c:pt idx="609">
                  <c:v>57</c:v>
                </c:pt>
                <c:pt idx="610">
                  <c:v>49</c:v>
                </c:pt>
                <c:pt idx="611">
                  <c:v>51</c:v>
                </c:pt>
                <c:pt idx="612">
                  <c:v>53</c:v>
                </c:pt>
                <c:pt idx="613">
                  <c:v>53</c:v>
                </c:pt>
                <c:pt idx="614">
                  <c:v>45</c:v>
                </c:pt>
                <c:pt idx="615">
                  <c:v>42</c:v>
                </c:pt>
                <c:pt idx="616">
                  <c:v>43</c:v>
                </c:pt>
                <c:pt idx="617">
                  <c:v>41</c:v>
                </c:pt>
                <c:pt idx="618">
                  <c:v>60</c:v>
                </c:pt>
                <c:pt idx="619">
                  <c:v>64</c:v>
                </c:pt>
                <c:pt idx="620">
                  <c:v>48</c:v>
                </c:pt>
                <c:pt idx="621">
                  <c:v>36</c:v>
                </c:pt>
                <c:pt idx="622">
                  <c:v>49</c:v>
                </c:pt>
                <c:pt idx="623">
                  <c:v>62</c:v>
                </c:pt>
                <c:pt idx="624">
                  <c:v>37</c:v>
                </c:pt>
                <c:pt idx="625">
                  <c:v>53</c:v>
                </c:pt>
                <c:pt idx="626">
                  <c:v>49</c:v>
                </c:pt>
                <c:pt idx="627">
                  <c:v>47</c:v>
                </c:pt>
                <c:pt idx="628">
                  <c:v>40</c:v>
                </c:pt>
                <c:pt idx="629">
                  <c:v>50</c:v>
                </c:pt>
                <c:pt idx="630">
                  <c:v>47</c:v>
                </c:pt>
                <c:pt idx="631">
                  <c:v>62</c:v>
                </c:pt>
                <c:pt idx="632">
                  <c:v>49</c:v>
                </c:pt>
                <c:pt idx="633">
                  <c:v>46</c:v>
                </c:pt>
                <c:pt idx="634">
                  <c:v>58</c:v>
                </c:pt>
                <c:pt idx="635">
                  <c:v>56</c:v>
                </c:pt>
                <c:pt idx="636">
                  <c:v>57</c:v>
                </c:pt>
                <c:pt idx="637">
                  <c:v>52</c:v>
                </c:pt>
                <c:pt idx="638">
                  <c:v>66</c:v>
                </c:pt>
                <c:pt idx="639">
                  <c:v>51</c:v>
                </c:pt>
                <c:pt idx="640">
                  <c:v>43</c:v>
                </c:pt>
                <c:pt idx="641">
                  <c:v>46</c:v>
                </c:pt>
                <c:pt idx="642">
                  <c:v>47</c:v>
                </c:pt>
                <c:pt idx="643">
                  <c:v>58</c:v>
                </c:pt>
                <c:pt idx="644">
                  <c:v>46</c:v>
                </c:pt>
                <c:pt idx="645">
                  <c:v>56</c:v>
                </c:pt>
                <c:pt idx="646">
                  <c:v>50</c:v>
                </c:pt>
                <c:pt idx="647">
                  <c:v>55</c:v>
                </c:pt>
                <c:pt idx="648">
                  <c:v>59</c:v>
                </c:pt>
                <c:pt idx="649">
                  <c:v>49</c:v>
                </c:pt>
                <c:pt idx="650">
                  <c:v>57</c:v>
                </c:pt>
                <c:pt idx="651">
                  <c:v>40</c:v>
                </c:pt>
                <c:pt idx="652">
                  <c:v>49</c:v>
                </c:pt>
                <c:pt idx="653">
                  <c:v>46</c:v>
                </c:pt>
                <c:pt idx="654">
                  <c:v>50</c:v>
                </c:pt>
                <c:pt idx="655">
                  <c:v>55</c:v>
                </c:pt>
                <c:pt idx="656">
                  <c:v>52</c:v>
                </c:pt>
                <c:pt idx="657">
                  <c:v>46</c:v>
                </c:pt>
                <c:pt idx="658">
                  <c:v>53</c:v>
                </c:pt>
                <c:pt idx="659">
                  <c:v>42</c:v>
                </c:pt>
                <c:pt idx="660">
                  <c:v>50</c:v>
                </c:pt>
                <c:pt idx="661">
                  <c:v>53</c:v>
                </c:pt>
                <c:pt idx="662">
                  <c:v>39</c:v>
                </c:pt>
                <c:pt idx="663">
                  <c:v>55</c:v>
                </c:pt>
                <c:pt idx="664">
                  <c:v>160</c:v>
                </c:pt>
                <c:pt idx="665">
                  <c:v>336</c:v>
                </c:pt>
                <c:pt idx="666">
                  <c:v>250</c:v>
                </c:pt>
                <c:pt idx="667">
                  <c:v>93</c:v>
                </c:pt>
                <c:pt idx="668">
                  <c:v>43</c:v>
                </c:pt>
                <c:pt idx="669">
                  <c:v>52</c:v>
                </c:pt>
                <c:pt idx="670">
                  <c:v>43</c:v>
                </c:pt>
                <c:pt idx="671">
                  <c:v>58</c:v>
                </c:pt>
                <c:pt idx="672">
                  <c:v>55</c:v>
                </c:pt>
                <c:pt idx="673">
                  <c:v>47</c:v>
                </c:pt>
                <c:pt idx="674">
                  <c:v>39</c:v>
                </c:pt>
                <c:pt idx="675">
                  <c:v>41</c:v>
                </c:pt>
                <c:pt idx="676">
                  <c:v>52</c:v>
                </c:pt>
                <c:pt idx="677">
                  <c:v>47</c:v>
                </c:pt>
                <c:pt idx="678">
                  <c:v>44</c:v>
                </c:pt>
                <c:pt idx="679">
                  <c:v>53</c:v>
                </c:pt>
                <c:pt idx="680">
                  <c:v>54</c:v>
                </c:pt>
                <c:pt idx="681">
                  <c:v>52</c:v>
                </c:pt>
                <c:pt idx="682">
                  <c:v>33</c:v>
                </c:pt>
                <c:pt idx="683">
                  <c:v>37</c:v>
                </c:pt>
                <c:pt idx="684">
                  <c:v>39</c:v>
                </c:pt>
                <c:pt idx="685">
                  <c:v>44</c:v>
                </c:pt>
                <c:pt idx="686">
                  <c:v>35</c:v>
                </c:pt>
                <c:pt idx="687">
                  <c:v>50</c:v>
                </c:pt>
                <c:pt idx="688">
                  <c:v>38</c:v>
                </c:pt>
                <c:pt idx="689">
                  <c:v>45</c:v>
                </c:pt>
                <c:pt idx="690">
                  <c:v>63</c:v>
                </c:pt>
                <c:pt idx="691">
                  <c:v>83</c:v>
                </c:pt>
                <c:pt idx="692">
                  <c:v>55</c:v>
                </c:pt>
                <c:pt idx="693">
                  <c:v>55</c:v>
                </c:pt>
                <c:pt idx="694">
                  <c:v>39</c:v>
                </c:pt>
                <c:pt idx="695">
                  <c:v>47</c:v>
                </c:pt>
                <c:pt idx="696">
                  <c:v>46</c:v>
                </c:pt>
                <c:pt idx="697">
                  <c:v>41</c:v>
                </c:pt>
                <c:pt idx="698">
                  <c:v>45</c:v>
                </c:pt>
                <c:pt idx="699">
                  <c:v>40</c:v>
                </c:pt>
                <c:pt idx="700">
                  <c:v>38</c:v>
                </c:pt>
                <c:pt idx="701">
                  <c:v>44</c:v>
                </c:pt>
                <c:pt idx="702">
                  <c:v>54</c:v>
                </c:pt>
                <c:pt idx="703">
                  <c:v>69</c:v>
                </c:pt>
                <c:pt idx="704">
                  <c:v>52</c:v>
                </c:pt>
                <c:pt idx="705">
                  <c:v>42</c:v>
                </c:pt>
                <c:pt idx="706">
                  <c:v>30</c:v>
                </c:pt>
                <c:pt idx="707">
                  <c:v>39</c:v>
                </c:pt>
                <c:pt idx="708">
                  <c:v>51</c:v>
                </c:pt>
                <c:pt idx="709">
                  <c:v>259</c:v>
                </c:pt>
                <c:pt idx="710">
                  <c:v>872</c:v>
                </c:pt>
                <c:pt idx="711">
                  <c:v>1003</c:v>
                </c:pt>
                <c:pt idx="712">
                  <c:v>345</c:v>
                </c:pt>
                <c:pt idx="713">
                  <c:v>80</c:v>
                </c:pt>
                <c:pt idx="714">
                  <c:v>34</c:v>
                </c:pt>
                <c:pt idx="715">
                  <c:v>30</c:v>
                </c:pt>
                <c:pt idx="716">
                  <c:v>38</c:v>
                </c:pt>
                <c:pt idx="717">
                  <c:v>38</c:v>
                </c:pt>
                <c:pt idx="718">
                  <c:v>57</c:v>
                </c:pt>
                <c:pt idx="719">
                  <c:v>34</c:v>
                </c:pt>
                <c:pt idx="720">
                  <c:v>46</c:v>
                </c:pt>
                <c:pt idx="721">
                  <c:v>47</c:v>
                </c:pt>
                <c:pt idx="722">
                  <c:v>33</c:v>
                </c:pt>
                <c:pt idx="723">
                  <c:v>41</c:v>
                </c:pt>
                <c:pt idx="724">
                  <c:v>36</c:v>
                </c:pt>
                <c:pt idx="725">
                  <c:v>56</c:v>
                </c:pt>
                <c:pt idx="726">
                  <c:v>44</c:v>
                </c:pt>
                <c:pt idx="727">
                  <c:v>35</c:v>
                </c:pt>
                <c:pt idx="728">
                  <c:v>26</c:v>
                </c:pt>
                <c:pt idx="729">
                  <c:v>51</c:v>
                </c:pt>
                <c:pt idx="730">
                  <c:v>31</c:v>
                </c:pt>
                <c:pt idx="731">
                  <c:v>38</c:v>
                </c:pt>
                <c:pt idx="732">
                  <c:v>40</c:v>
                </c:pt>
                <c:pt idx="733">
                  <c:v>35</c:v>
                </c:pt>
                <c:pt idx="734">
                  <c:v>34</c:v>
                </c:pt>
                <c:pt idx="735">
                  <c:v>49</c:v>
                </c:pt>
                <c:pt idx="736">
                  <c:v>37</c:v>
                </c:pt>
                <c:pt idx="737">
                  <c:v>30</c:v>
                </c:pt>
                <c:pt idx="738">
                  <c:v>34</c:v>
                </c:pt>
                <c:pt idx="739">
                  <c:v>27</c:v>
                </c:pt>
                <c:pt idx="740">
                  <c:v>37</c:v>
                </c:pt>
                <c:pt idx="741">
                  <c:v>36</c:v>
                </c:pt>
                <c:pt idx="742">
                  <c:v>41</c:v>
                </c:pt>
                <c:pt idx="743">
                  <c:v>42</c:v>
                </c:pt>
                <c:pt idx="744">
                  <c:v>47</c:v>
                </c:pt>
                <c:pt idx="745">
                  <c:v>29</c:v>
                </c:pt>
                <c:pt idx="746">
                  <c:v>37</c:v>
                </c:pt>
                <c:pt idx="747">
                  <c:v>46</c:v>
                </c:pt>
                <c:pt idx="748">
                  <c:v>30</c:v>
                </c:pt>
                <c:pt idx="749">
                  <c:v>28</c:v>
                </c:pt>
                <c:pt idx="750">
                  <c:v>51</c:v>
                </c:pt>
                <c:pt idx="751">
                  <c:v>49</c:v>
                </c:pt>
                <c:pt idx="752">
                  <c:v>49</c:v>
                </c:pt>
                <c:pt idx="753">
                  <c:v>35</c:v>
                </c:pt>
                <c:pt idx="754">
                  <c:v>41</c:v>
                </c:pt>
                <c:pt idx="755">
                  <c:v>28</c:v>
                </c:pt>
                <c:pt idx="756">
                  <c:v>32</c:v>
                </c:pt>
                <c:pt idx="757">
                  <c:v>34</c:v>
                </c:pt>
                <c:pt idx="758">
                  <c:v>47</c:v>
                </c:pt>
                <c:pt idx="759">
                  <c:v>35</c:v>
                </c:pt>
                <c:pt idx="760">
                  <c:v>29</c:v>
                </c:pt>
                <c:pt idx="761">
                  <c:v>34</c:v>
                </c:pt>
                <c:pt idx="762">
                  <c:v>31</c:v>
                </c:pt>
                <c:pt idx="763">
                  <c:v>42</c:v>
                </c:pt>
                <c:pt idx="764">
                  <c:v>32</c:v>
                </c:pt>
                <c:pt idx="765">
                  <c:v>40</c:v>
                </c:pt>
                <c:pt idx="766">
                  <c:v>35</c:v>
                </c:pt>
                <c:pt idx="767">
                  <c:v>31</c:v>
                </c:pt>
                <c:pt idx="768">
                  <c:v>34</c:v>
                </c:pt>
                <c:pt idx="769">
                  <c:v>40</c:v>
                </c:pt>
                <c:pt idx="770">
                  <c:v>25</c:v>
                </c:pt>
                <c:pt idx="771">
                  <c:v>32</c:v>
                </c:pt>
                <c:pt idx="772">
                  <c:v>40</c:v>
                </c:pt>
                <c:pt idx="773">
                  <c:v>44</c:v>
                </c:pt>
                <c:pt idx="774">
                  <c:v>44</c:v>
                </c:pt>
                <c:pt idx="775">
                  <c:v>32</c:v>
                </c:pt>
                <c:pt idx="776">
                  <c:v>34</c:v>
                </c:pt>
                <c:pt idx="777">
                  <c:v>34</c:v>
                </c:pt>
                <c:pt idx="778">
                  <c:v>42</c:v>
                </c:pt>
                <c:pt idx="779">
                  <c:v>30</c:v>
                </c:pt>
                <c:pt idx="780">
                  <c:v>24</c:v>
                </c:pt>
                <c:pt idx="781">
                  <c:v>35</c:v>
                </c:pt>
                <c:pt idx="782">
                  <c:v>35</c:v>
                </c:pt>
                <c:pt idx="783">
                  <c:v>31</c:v>
                </c:pt>
                <c:pt idx="784">
                  <c:v>47</c:v>
                </c:pt>
                <c:pt idx="785">
                  <c:v>31</c:v>
                </c:pt>
                <c:pt idx="786">
                  <c:v>45</c:v>
                </c:pt>
                <c:pt idx="787">
                  <c:v>32</c:v>
                </c:pt>
                <c:pt idx="788">
                  <c:v>37</c:v>
                </c:pt>
                <c:pt idx="789">
                  <c:v>38</c:v>
                </c:pt>
                <c:pt idx="790">
                  <c:v>25</c:v>
                </c:pt>
                <c:pt idx="791">
                  <c:v>27</c:v>
                </c:pt>
                <c:pt idx="792">
                  <c:v>26</c:v>
                </c:pt>
                <c:pt idx="793">
                  <c:v>30</c:v>
                </c:pt>
                <c:pt idx="794">
                  <c:v>32</c:v>
                </c:pt>
                <c:pt idx="795">
                  <c:v>37</c:v>
                </c:pt>
                <c:pt idx="796">
                  <c:v>30</c:v>
                </c:pt>
                <c:pt idx="797">
                  <c:v>34</c:v>
                </c:pt>
                <c:pt idx="798">
                  <c:v>47</c:v>
                </c:pt>
                <c:pt idx="799">
                  <c:v>31</c:v>
                </c:pt>
                <c:pt idx="800">
                  <c:v>34</c:v>
                </c:pt>
                <c:pt idx="801">
                  <c:v>19</c:v>
                </c:pt>
                <c:pt idx="802">
                  <c:v>32</c:v>
                </c:pt>
                <c:pt idx="803">
                  <c:v>26</c:v>
                </c:pt>
                <c:pt idx="804">
                  <c:v>31</c:v>
                </c:pt>
                <c:pt idx="805">
                  <c:v>25</c:v>
                </c:pt>
                <c:pt idx="806">
                  <c:v>34</c:v>
                </c:pt>
                <c:pt idx="807">
                  <c:v>30</c:v>
                </c:pt>
                <c:pt idx="808">
                  <c:v>32</c:v>
                </c:pt>
                <c:pt idx="809">
                  <c:v>28</c:v>
                </c:pt>
                <c:pt idx="810">
                  <c:v>26</c:v>
                </c:pt>
                <c:pt idx="811">
                  <c:v>30</c:v>
                </c:pt>
                <c:pt idx="812">
                  <c:v>29</c:v>
                </c:pt>
                <c:pt idx="813">
                  <c:v>29</c:v>
                </c:pt>
                <c:pt idx="814">
                  <c:v>30</c:v>
                </c:pt>
                <c:pt idx="815">
                  <c:v>37</c:v>
                </c:pt>
                <c:pt idx="816">
                  <c:v>37</c:v>
                </c:pt>
                <c:pt idx="817">
                  <c:v>39</c:v>
                </c:pt>
                <c:pt idx="818">
                  <c:v>29</c:v>
                </c:pt>
                <c:pt idx="819">
                  <c:v>39</c:v>
                </c:pt>
                <c:pt idx="820">
                  <c:v>31</c:v>
                </c:pt>
                <c:pt idx="821">
                  <c:v>31</c:v>
                </c:pt>
                <c:pt idx="822">
                  <c:v>33</c:v>
                </c:pt>
                <c:pt idx="823">
                  <c:v>40</c:v>
                </c:pt>
                <c:pt idx="824">
                  <c:v>37</c:v>
                </c:pt>
                <c:pt idx="825">
                  <c:v>32</c:v>
                </c:pt>
                <c:pt idx="826">
                  <c:v>27</c:v>
                </c:pt>
                <c:pt idx="827">
                  <c:v>33</c:v>
                </c:pt>
                <c:pt idx="828">
                  <c:v>33</c:v>
                </c:pt>
                <c:pt idx="829">
                  <c:v>35</c:v>
                </c:pt>
                <c:pt idx="830">
                  <c:v>30</c:v>
                </c:pt>
                <c:pt idx="831">
                  <c:v>25</c:v>
                </c:pt>
                <c:pt idx="832">
                  <c:v>31</c:v>
                </c:pt>
                <c:pt idx="833">
                  <c:v>24</c:v>
                </c:pt>
                <c:pt idx="834">
                  <c:v>30</c:v>
                </c:pt>
                <c:pt idx="835">
                  <c:v>26</c:v>
                </c:pt>
                <c:pt idx="836">
                  <c:v>41</c:v>
                </c:pt>
                <c:pt idx="837">
                  <c:v>32</c:v>
                </c:pt>
                <c:pt idx="838">
                  <c:v>28</c:v>
                </c:pt>
                <c:pt idx="839">
                  <c:v>29</c:v>
                </c:pt>
                <c:pt idx="840">
                  <c:v>41</c:v>
                </c:pt>
                <c:pt idx="841">
                  <c:v>34</c:v>
                </c:pt>
                <c:pt idx="842">
                  <c:v>23</c:v>
                </c:pt>
                <c:pt idx="843">
                  <c:v>35</c:v>
                </c:pt>
                <c:pt idx="844">
                  <c:v>33</c:v>
                </c:pt>
                <c:pt idx="845">
                  <c:v>19</c:v>
                </c:pt>
                <c:pt idx="846">
                  <c:v>40</c:v>
                </c:pt>
                <c:pt idx="847">
                  <c:v>34</c:v>
                </c:pt>
                <c:pt idx="848">
                  <c:v>18</c:v>
                </c:pt>
                <c:pt idx="849">
                  <c:v>43</c:v>
                </c:pt>
                <c:pt idx="850">
                  <c:v>56</c:v>
                </c:pt>
                <c:pt idx="851">
                  <c:v>92</c:v>
                </c:pt>
                <c:pt idx="852">
                  <c:v>64</c:v>
                </c:pt>
                <c:pt idx="853">
                  <c:v>31</c:v>
                </c:pt>
                <c:pt idx="854">
                  <c:v>29</c:v>
                </c:pt>
                <c:pt idx="855">
                  <c:v>28</c:v>
                </c:pt>
                <c:pt idx="856">
                  <c:v>29</c:v>
                </c:pt>
                <c:pt idx="857">
                  <c:v>29</c:v>
                </c:pt>
                <c:pt idx="858">
                  <c:v>20</c:v>
                </c:pt>
                <c:pt idx="859">
                  <c:v>29</c:v>
                </c:pt>
                <c:pt idx="860">
                  <c:v>36</c:v>
                </c:pt>
                <c:pt idx="861">
                  <c:v>33</c:v>
                </c:pt>
                <c:pt idx="862">
                  <c:v>33</c:v>
                </c:pt>
                <c:pt idx="863">
                  <c:v>38</c:v>
                </c:pt>
                <c:pt idx="864">
                  <c:v>29</c:v>
                </c:pt>
                <c:pt idx="865">
                  <c:v>30</c:v>
                </c:pt>
                <c:pt idx="866">
                  <c:v>35</c:v>
                </c:pt>
                <c:pt idx="867">
                  <c:v>25</c:v>
                </c:pt>
                <c:pt idx="868">
                  <c:v>14</c:v>
                </c:pt>
                <c:pt idx="869">
                  <c:v>19</c:v>
                </c:pt>
                <c:pt idx="870">
                  <c:v>23</c:v>
                </c:pt>
                <c:pt idx="871">
                  <c:v>29</c:v>
                </c:pt>
                <c:pt idx="872">
                  <c:v>33</c:v>
                </c:pt>
                <c:pt idx="873">
                  <c:v>26</c:v>
                </c:pt>
                <c:pt idx="874">
                  <c:v>28</c:v>
                </c:pt>
                <c:pt idx="875">
                  <c:v>32</c:v>
                </c:pt>
                <c:pt idx="876">
                  <c:v>21</c:v>
                </c:pt>
                <c:pt idx="877">
                  <c:v>29</c:v>
                </c:pt>
                <c:pt idx="878">
                  <c:v>21</c:v>
                </c:pt>
                <c:pt idx="879">
                  <c:v>29</c:v>
                </c:pt>
                <c:pt idx="880">
                  <c:v>19</c:v>
                </c:pt>
                <c:pt idx="881">
                  <c:v>27</c:v>
                </c:pt>
                <c:pt idx="882">
                  <c:v>44</c:v>
                </c:pt>
                <c:pt idx="883">
                  <c:v>23</c:v>
                </c:pt>
                <c:pt idx="884">
                  <c:v>40</c:v>
                </c:pt>
                <c:pt idx="885">
                  <c:v>24</c:v>
                </c:pt>
                <c:pt idx="886">
                  <c:v>32</c:v>
                </c:pt>
                <c:pt idx="887">
                  <c:v>25</c:v>
                </c:pt>
                <c:pt idx="888">
                  <c:v>34</c:v>
                </c:pt>
                <c:pt idx="889">
                  <c:v>30</c:v>
                </c:pt>
                <c:pt idx="890">
                  <c:v>30</c:v>
                </c:pt>
                <c:pt idx="891">
                  <c:v>31</c:v>
                </c:pt>
                <c:pt idx="892">
                  <c:v>23</c:v>
                </c:pt>
                <c:pt idx="893">
                  <c:v>24</c:v>
                </c:pt>
                <c:pt idx="894">
                  <c:v>20</c:v>
                </c:pt>
                <c:pt idx="895">
                  <c:v>20</c:v>
                </c:pt>
                <c:pt idx="896">
                  <c:v>22</c:v>
                </c:pt>
                <c:pt idx="897">
                  <c:v>19</c:v>
                </c:pt>
                <c:pt idx="898">
                  <c:v>28</c:v>
                </c:pt>
                <c:pt idx="899">
                  <c:v>27</c:v>
                </c:pt>
                <c:pt idx="900">
                  <c:v>31</c:v>
                </c:pt>
                <c:pt idx="901">
                  <c:v>38</c:v>
                </c:pt>
                <c:pt idx="902">
                  <c:v>23</c:v>
                </c:pt>
                <c:pt idx="903">
                  <c:v>31</c:v>
                </c:pt>
                <c:pt idx="904">
                  <c:v>27</c:v>
                </c:pt>
                <c:pt idx="905">
                  <c:v>26</c:v>
                </c:pt>
                <c:pt idx="906">
                  <c:v>24</c:v>
                </c:pt>
                <c:pt idx="907">
                  <c:v>31</c:v>
                </c:pt>
                <c:pt idx="908">
                  <c:v>24</c:v>
                </c:pt>
                <c:pt idx="909">
                  <c:v>23</c:v>
                </c:pt>
                <c:pt idx="910">
                  <c:v>28</c:v>
                </c:pt>
                <c:pt idx="911">
                  <c:v>29</c:v>
                </c:pt>
                <c:pt idx="912">
                  <c:v>29</c:v>
                </c:pt>
                <c:pt idx="913">
                  <c:v>21</c:v>
                </c:pt>
                <c:pt idx="914">
                  <c:v>22</c:v>
                </c:pt>
                <c:pt idx="915">
                  <c:v>25</c:v>
                </c:pt>
                <c:pt idx="916">
                  <c:v>29</c:v>
                </c:pt>
                <c:pt idx="917">
                  <c:v>36</c:v>
                </c:pt>
                <c:pt idx="918">
                  <c:v>38</c:v>
                </c:pt>
                <c:pt idx="919">
                  <c:v>27</c:v>
                </c:pt>
                <c:pt idx="920">
                  <c:v>26</c:v>
                </c:pt>
                <c:pt idx="921">
                  <c:v>29</c:v>
                </c:pt>
                <c:pt idx="922">
                  <c:v>20</c:v>
                </c:pt>
                <c:pt idx="923">
                  <c:v>28</c:v>
                </c:pt>
                <c:pt idx="924">
                  <c:v>29</c:v>
                </c:pt>
                <c:pt idx="925">
                  <c:v>23</c:v>
                </c:pt>
                <c:pt idx="926">
                  <c:v>29</c:v>
                </c:pt>
                <c:pt idx="927">
                  <c:v>25</c:v>
                </c:pt>
                <c:pt idx="928">
                  <c:v>34</c:v>
                </c:pt>
                <c:pt idx="929">
                  <c:v>21</c:v>
                </c:pt>
                <c:pt idx="930">
                  <c:v>28</c:v>
                </c:pt>
                <c:pt idx="931">
                  <c:v>29</c:v>
                </c:pt>
                <c:pt idx="932">
                  <c:v>19</c:v>
                </c:pt>
                <c:pt idx="933">
                  <c:v>20</c:v>
                </c:pt>
                <c:pt idx="934">
                  <c:v>20</c:v>
                </c:pt>
                <c:pt idx="935">
                  <c:v>19</c:v>
                </c:pt>
                <c:pt idx="936">
                  <c:v>21</c:v>
                </c:pt>
                <c:pt idx="937">
                  <c:v>21</c:v>
                </c:pt>
                <c:pt idx="938">
                  <c:v>31</c:v>
                </c:pt>
                <c:pt idx="939">
                  <c:v>25</c:v>
                </c:pt>
                <c:pt idx="940">
                  <c:v>22</c:v>
                </c:pt>
                <c:pt idx="941">
                  <c:v>31</c:v>
                </c:pt>
                <c:pt idx="942">
                  <c:v>25</c:v>
                </c:pt>
                <c:pt idx="943">
                  <c:v>23</c:v>
                </c:pt>
                <c:pt idx="944">
                  <c:v>23</c:v>
                </c:pt>
                <c:pt idx="945">
                  <c:v>18</c:v>
                </c:pt>
                <c:pt idx="946">
                  <c:v>31</c:v>
                </c:pt>
                <c:pt idx="947">
                  <c:v>26</c:v>
                </c:pt>
                <c:pt idx="948">
                  <c:v>31</c:v>
                </c:pt>
                <c:pt idx="949">
                  <c:v>34</c:v>
                </c:pt>
                <c:pt idx="950">
                  <c:v>32</c:v>
                </c:pt>
                <c:pt idx="951">
                  <c:v>28</c:v>
                </c:pt>
                <c:pt idx="952">
                  <c:v>31</c:v>
                </c:pt>
                <c:pt idx="953">
                  <c:v>25</c:v>
                </c:pt>
                <c:pt idx="954">
                  <c:v>14</c:v>
                </c:pt>
                <c:pt idx="955">
                  <c:v>18</c:v>
                </c:pt>
                <c:pt idx="956">
                  <c:v>25</c:v>
                </c:pt>
                <c:pt idx="957">
                  <c:v>26</c:v>
                </c:pt>
                <c:pt idx="958">
                  <c:v>31</c:v>
                </c:pt>
                <c:pt idx="959">
                  <c:v>28</c:v>
                </c:pt>
                <c:pt idx="960">
                  <c:v>15</c:v>
                </c:pt>
                <c:pt idx="961">
                  <c:v>27</c:v>
                </c:pt>
                <c:pt idx="962">
                  <c:v>58</c:v>
                </c:pt>
                <c:pt idx="963">
                  <c:v>121</c:v>
                </c:pt>
                <c:pt idx="964">
                  <c:v>136</c:v>
                </c:pt>
                <c:pt idx="965">
                  <c:v>66</c:v>
                </c:pt>
                <c:pt idx="966">
                  <c:v>27</c:v>
                </c:pt>
                <c:pt idx="967">
                  <c:v>28</c:v>
                </c:pt>
                <c:pt idx="968">
                  <c:v>20</c:v>
                </c:pt>
                <c:pt idx="969">
                  <c:v>24</c:v>
                </c:pt>
                <c:pt idx="970">
                  <c:v>22</c:v>
                </c:pt>
                <c:pt idx="971">
                  <c:v>25</c:v>
                </c:pt>
                <c:pt idx="972">
                  <c:v>23</c:v>
                </c:pt>
                <c:pt idx="973">
                  <c:v>21</c:v>
                </c:pt>
                <c:pt idx="974">
                  <c:v>22</c:v>
                </c:pt>
                <c:pt idx="975">
                  <c:v>27</c:v>
                </c:pt>
                <c:pt idx="976">
                  <c:v>27</c:v>
                </c:pt>
                <c:pt idx="977">
                  <c:v>22</c:v>
                </c:pt>
                <c:pt idx="978">
                  <c:v>21</c:v>
                </c:pt>
                <c:pt idx="979">
                  <c:v>27</c:v>
                </c:pt>
                <c:pt idx="980">
                  <c:v>18</c:v>
                </c:pt>
                <c:pt idx="981">
                  <c:v>21</c:v>
                </c:pt>
                <c:pt idx="982">
                  <c:v>26</c:v>
                </c:pt>
                <c:pt idx="983">
                  <c:v>30</c:v>
                </c:pt>
                <c:pt idx="984">
                  <c:v>31</c:v>
                </c:pt>
                <c:pt idx="985">
                  <c:v>22</c:v>
                </c:pt>
                <c:pt idx="986">
                  <c:v>34</c:v>
                </c:pt>
                <c:pt idx="987">
                  <c:v>17</c:v>
                </c:pt>
                <c:pt idx="988">
                  <c:v>18</c:v>
                </c:pt>
                <c:pt idx="989">
                  <c:v>26</c:v>
                </c:pt>
                <c:pt idx="990">
                  <c:v>21</c:v>
                </c:pt>
                <c:pt idx="991">
                  <c:v>21</c:v>
                </c:pt>
                <c:pt idx="992">
                  <c:v>12</c:v>
                </c:pt>
                <c:pt idx="993">
                  <c:v>16</c:v>
                </c:pt>
                <c:pt idx="994">
                  <c:v>20</c:v>
                </c:pt>
                <c:pt idx="995">
                  <c:v>32</c:v>
                </c:pt>
                <c:pt idx="996">
                  <c:v>31</c:v>
                </c:pt>
                <c:pt idx="997">
                  <c:v>26</c:v>
                </c:pt>
                <c:pt idx="998">
                  <c:v>19</c:v>
                </c:pt>
                <c:pt idx="999">
                  <c:v>16</c:v>
                </c:pt>
                <c:pt idx="1000">
                  <c:v>25</c:v>
                </c:pt>
                <c:pt idx="1001">
                  <c:v>19</c:v>
                </c:pt>
                <c:pt idx="1002">
                  <c:v>21</c:v>
                </c:pt>
                <c:pt idx="1003">
                  <c:v>33</c:v>
                </c:pt>
                <c:pt idx="1004">
                  <c:v>21</c:v>
                </c:pt>
                <c:pt idx="1005">
                  <c:v>33</c:v>
                </c:pt>
                <c:pt idx="1006">
                  <c:v>22</c:v>
                </c:pt>
                <c:pt idx="1007">
                  <c:v>28</c:v>
                </c:pt>
                <c:pt idx="1008">
                  <c:v>23</c:v>
                </c:pt>
                <c:pt idx="1009">
                  <c:v>32</c:v>
                </c:pt>
                <c:pt idx="1010">
                  <c:v>23</c:v>
                </c:pt>
                <c:pt idx="1011">
                  <c:v>18</c:v>
                </c:pt>
                <c:pt idx="1012">
                  <c:v>22</c:v>
                </c:pt>
                <c:pt idx="1013">
                  <c:v>29</c:v>
                </c:pt>
                <c:pt idx="1014">
                  <c:v>23</c:v>
                </c:pt>
                <c:pt idx="1015">
                  <c:v>20</c:v>
                </c:pt>
                <c:pt idx="1016">
                  <c:v>45</c:v>
                </c:pt>
                <c:pt idx="1017">
                  <c:v>48</c:v>
                </c:pt>
                <c:pt idx="1018">
                  <c:v>64</c:v>
                </c:pt>
                <c:pt idx="1019">
                  <c:v>95</c:v>
                </c:pt>
                <c:pt idx="1020">
                  <c:v>155</c:v>
                </c:pt>
                <c:pt idx="1021">
                  <c:v>182</c:v>
                </c:pt>
                <c:pt idx="1022">
                  <c:v>117</c:v>
                </c:pt>
                <c:pt idx="1023">
                  <c:v>116</c:v>
                </c:pt>
                <c:pt idx="1024">
                  <c:v>80</c:v>
                </c:pt>
                <c:pt idx="1025">
                  <c:v>63</c:v>
                </c:pt>
                <c:pt idx="1026">
                  <c:v>33</c:v>
                </c:pt>
                <c:pt idx="1027">
                  <c:v>22</c:v>
                </c:pt>
                <c:pt idx="1028">
                  <c:v>34</c:v>
                </c:pt>
                <c:pt idx="1029">
                  <c:v>29</c:v>
                </c:pt>
                <c:pt idx="1030">
                  <c:v>28</c:v>
                </c:pt>
                <c:pt idx="1031">
                  <c:v>23</c:v>
                </c:pt>
                <c:pt idx="1032">
                  <c:v>27</c:v>
                </c:pt>
                <c:pt idx="1033">
                  <c:v>30</c:v>
                </c:pt>
                <c:pt idx="1034">
                  <c:v>24</c:v>
                </c:pt>
                <c:pt idx="1035">
                  <c:v>25</c:v>
                </c:pt>
                <c:pt idx="1036">
                  <c:v>25</c:v>
                </c:pt>
                <c:pt idx="1037">
                  <c:v>18</c:v>
                </c:pt>
                <c:pt idx="1038">
                  <c:v>34</c:v>
                </c:pt>
                <c:pt idx="1039">
                  <c:v>23</c:v>
                </c:pt>
                <c:pt idx="1040">
                  <c:v>30</c:v>
                </c:pt>
                <c:pt idx="1041">
                  <c:v>21</c:v>
                </c:pt>
                <c:pt idx="1042">
                  <c:v>21</c:v>
                </c:pt>
                <c:pt idx="1043">
                  <c:v>24</c:v>
                </c:pt>
                <c:pt idx="1044">
                  <c:v>19</c:v>
                </c:pt>
                <c:pt idx="1045">
                  <c:v>21</c:v>
                </c:pt>
                <c:pt idx="1046">
                  <c:v>29</c:v>
                </c:pt>
                <c:pt idx="1047">
                  <c:v>18</c:v>
                </c:pt>
                <c:pt idx="1048">
                  <c:v>27</c:v>
                </c:pt>
                <c:pt idx="1049">
                  <c:v>24</c:v>
                </c:pt>
                <c:pt idx="1050">
                  <c:v>27</c:v>
                </c:pt>
                <c:pt idx="1051">
                  <c:v>10</c:v>
                </c:pt>
                <c:pt idx="1052">
                  <c:v>23</c:v>
                </c:pt>
                <c:pt idx="1053">
                  <c:v>23</c:v>
                </c:pt>
                <c:pt idx="1054">
                  <c:v>25</c:v>
                </c:pt>
                <c:pt idx="1055">
                  <c:v>30</c:v>
                </c:pt>
                <c:pt idx="1056">
                  <c:v>24</c:v>
                </c:pt>
                <c:pt idx="1057">
                  <c:v>21</c:v>
                </c:pt>
                <c:pt idx="1058">
                  <c:v>26</c:v>
                </c:pt>
                <c:pt idx="1059">
                  <c:v>16</c:v>
                </c:pt>
                <c:pt idx="1060">
                  <c:v>21</c:v>
                </c:pt>
                <c:pt idx="1061">
                  <c:v>21</c:v>
                </c:pt>
                <c:pt idx="1062">
                  <c:v>20</c:v>
                </c:pt>
                <c:pt idx="1063">
                  <c:v>20</c:v>
                </c:pt>
                <c:pt idx="1064">
                  <c:v>24</c:v>
                </c:pt>
                <c:pt idx="1065">
                  <c:v>32</c:v>
                </c:pt>
                <c:pt idx="1066">
                  <c:v>22</c:v>
                </c:pt>
                <c:pt idx="1067">
                  <c:v>23</c:v>
                </c:pt>
                <c:pt idx="1068">
                  <c:v>17</c:v>
                </c:pt>
                <c:pt idx="1069">
                  <c:v>31</c:v>
                </c:pt>
                <c:pt idx="1070">
                  <c:v>15</c:v>
                </c:pt>
                <c:pt idx="1071">
                  <c:v>20</c:v>
                </c:pt>
                <c:pt idx="1072">
                  <c:v>29</c:v>
                </c:pt>
                <c:pt idx="1073">
                  <c:v>22</c:v>
                </c:pt>
                <c:pt idx="1074">
                  <c:v>14</c:v>
                </c:pt>
                <c:pt idx="1075">
                  <c:v>18</c:v>
                </c:pt>
                <c:pt idx="1076">
                  <c:v>18</c:v>
                </c:pt>
                <c:pt idx="1077">
                  <c:v>18</c:v>
                </c:pt>
                <c:pt idx="1078">
                  <c:v>27</c:v>
                </c:pt>
                <c:pt idx="1079">
                  <c:v>18</c:v>
                </c:pt>
                <c:pt idx="1080">
                  <c:v>31</c:v>
                </c:pt>
                <c:pt idx="1081">
                  <c:v>15</c:v>
                </c:pt>
                <c:pt idx="1082">
                  <c:v>15</c:v>
                </c:pt>
                <c:pt idx="1083">
                  <c:v>16</c:v>
                </c:pt>
                <c:pt idx="1084">
                  <c:v>18</c:v>
                </c:pt>
                <c:pt idx="1085">
                  <c:v>19</c:v>
                </c:pt>
                <c:pt idx="1086">
                  <c:v>24</c:v>
                </c:pt>
                <c:pt idx="1087">
                  <c:v>19</c:v>
                </c:pt>
                <c:pt idx="1088">
                  <c:v>21</c:v>
                </c:pt>
                <c:pt idx="1089">
                  <c:v>15</c:v>
                </c:pt>
                <c:pt idx="1090">
                  <c:v>23</c:v>
                </c:pt>
                <c:pt idx="1091">
                  <c:v>23</c:v>
                </c:pt>
                <c:pt idx="1092">
                  <c:v>19</c:v>
                </c:pt>
                <c:pt idx="1093">
                  <c:v>18</c:v>
                </c:pt>
                <c:pt idx="1094">
                  <c:v>21</c:v>
                </c:pt>
                <c:pt idx="1095">
                  <c:v>25</c:v>
                </c:pt>
                <c:pt idx="1096">
                  <c:v>16</c:v>
                </c:pt>
                <c:pt idx="1097">
                  <c:v>23</c:v>
                </c:pt>
                <c:pt idx="1098">
                  <c:v>29</c:v>
                </c:pt>
                <c:pt idx="1099">
                  <c:v>18</c:v>
                </c:pt>
                <c:pt idx="1100">
                  <c:v>21</c:v>
                </c:pt>
                <c:pt idx="1101">
                  <c:v>21</c:v>
                </c:pt>
                <c:pt idx="1102">
                  <c:v>20</c:v>
                </c:pt>
                <c:pt idx="1103">
                  <c:v>17</c:v>
                </c:pt>
                <c:pt idx="1104">
                  <c:v>26</c:v>
                </c:pt>
                <c:pt idx="1105">
                  <c:v>15</c:v>
                </c:pt>
                <c:pt idx="1106">
                  <c:v>22</c:v>
                </c:pt>
                <c:pt idx="1107">
                  <c:v>15</c:v>
                </c:pt>
                <c:pt idx="1108">
                  <c:v>22</c:v>
                </c:pt>
                <c:pt idx="1109">
                  <c:v>21</c:v>
                </c:pt>
                <c:pt idx="1110">
                  <c:v>21</c:v>
                </c:pt>
                <c:pt idx="1111">
                  <c:v>20</c:v>
                </c:pt>
                <c:pt idx="1112">
                  <c:v>21</c:v>
                </c:pt>
                <c:pt idx="1113">
                  <c:v>26</c:v>
                </c:pt>
                <c:pt idx="1114">
                  <c:v>26</c:v>
                </c:pt>
                <c:pt idx="1115">
                  <c:v>26</c:v>
                </c:pt>
                <c:pt idx="1116">
                  <c:v>26</c:v>
                </c:pt>
                <c:pt idx="1117">
                  <c:v>19</c:v>
                </c:pt>
                <c:pt idx="1118">
                  <c:v>16</c:v>
                </c:pt>
                <c:pt idx="1119">
                  <c:v>24</c:v>
                </c:pt>
                <c:pt idx="1120">
                  <c:v>21</c:v>
                </c:pt>
                <c:pt idx="1121">
                  <c:v>16</c:v>
                </c:pt>
                <c:pt idx="1122">
                  <c:v>22</c:v>
                </c:pt>
                <c:pt idx="1123">
                  <c:v>17</c:v>
                </c:pt>
                <c:pt idx="1124">
                  <c:v>23</c:v>
                </c:pt>
                <c:pt idx="1125">
                  <c:v>21</c:v>
                </c:pt>
                <c:pt idx="1126">
                  <c:v>20</c:v>
                </c:pt>
                <c:pt idx="1127">
                  <c:v>30</c:v>
                </c:pt>
                <c:pt idx="1128">
                  <c:v>14</c:v>
                </c:pt>
                <c:pt idx="1129">
                  <c:v>23</c:v>
                </c:pt>
                <c:pt idx="1130">
                  <c:v>16</c:v>
                </c:pt>
                <c:pt idx="1131">
                  <c:v>24</c:v>
                </c:pt>
                <c:pt idx="1132">
                  <c:v>21</c:v>
                </c:pt>
                <c:pt idx="1133">
                  <c:v>16</c:v>
                </c:pt>
                <c:pt idx="1134">
                  <c:v>21</c:v>
                </c:pt>
                <c:pt idx="1135">
                  <c:v>18</c:v>
                </c:pt>
                <c:pt idx="1136">
                  <c:v>21</c:v>
                </c:pt>
                <c:pt idx="1137">
                  <c:v>25</c:v>
                </c:pt>
                <c:pt idx="1138">
                  <c:v>19</c:v>
                </c:pt>
                <c:pt idx="1139">
                  <c:v>17</c:v>
                </c:pt>
                <c:pt idx="1140">
                  <c:v>20</c:v>
                </c:pt>
                <c:pt idx="1141">
                  <c:v>18</c:v>
                </c:pt>
                <c:pt idx="1142">
                  <c:v>25</c:v>
                </c:pt>
                <c:pt idx="1143">
                  <c:v>25</c:v>
                </c:pt>
                <c:pt idx="1144">
                  <c:v>15</c:v>
                </c:pt>
                <c:pt idx="1145">
                  <c:v>17</c:v>
                </c:pt>
                <c:pt idx="1146">
                  <c:v>21</c:v>
                </c:pt>
                <c:pt idx="1147">
                  <c:v>35</c:v>
                </c:pt>
                <c:pt idx="1148">
                  <c:v>24</c:v>
                </c:pt>
                <c:pt idx="1149">
                  <c:v>20</c:v>
                </c:pt>
                <c:pt idx="1150">
                  <c:v>25</c:v>
                </c:pt>
                <c:pt idx="1151">
                  <c:v>16</c:v>
                </c:pt>
                <c:pt idx="1152">
                  <c:v>16</c:v>
                </c:pt>
                <c:pt idx="1153">
                  <c:v>27</c:v>
                </c:pt>
                <c:pt idx="1154">
                  <c:v>22</c:v>
                </c:pt>
                <c:pt idx="1155">
                  <c:v>19</c:v>
                </c:pt>
                <c:pt idx="1156">
                  <c:v>10</c:v>
                </c:pt>
                <c:pt idx="1157">
                  <c:v>22</c:v>
                </c:pt>
                <c:pt idx="1158">
                  <c:v>12</c:v>
                </c:pt>
                <c:pt idx="1159">
                  <c:v>17</c:v>
                </c:pt>
                <c:pt idx="1160">
                  <c:v>21</c:v>
                </c:pt>
                <c:pt idx="1161">
                  <c:v>18</c:v>
                </c:pt>
                <c:pt idx="1162">
                  <c:v>8</c:v>
                </c:pt>
                <c:pt idx="1163">
                  <c:v>14</c:v>
                </c:pt>
                <c:pt idx="1164">
                  <c:v>32</c:v>
                </c:pt>
                <c:pt idx="1165">
                  <c:v>35</c:v>
                </c:pt>
                <c:pt idx="1166">
                  <c:v>29</c:v>
                </c:pt>
                <c:pt idx="1167">
                  <c:v>23</c:v>
                </c:pt>
                <c:pt idx="1168">
                  <c:v>22</c:v>
                </c:pt>
                <c:pt idx="1169">
                  <c:v>18</c:v>
                </c:pt>
                <c:pt idx="1170">
                  <c:v>23</c:v>
                </c:pt>
                <c:pt idx="1171">
                  <c:v>19</c:v>
                </c:pt>
                <c:pt idx="1172">
                  <c:v>20</c:v>
                </c:pt>
                <c:pt idx="1173">
                  <c:v>16</c:v>
                </c:pt>
                <c:pt idx="1174">
                  <c:v>21</c:v>
                </c:pt>
                <c:pt idx="1175">
                  <c:v>14</c:v>
                </c:pt>
                <c:pt idx="1176">
                  <c:v>15</c:v>
                </c:pt>
                <c:pt idx="1177">
                  <c:v>19</c:v>
                </c:pt>
                <c:pt idx="1178">
                  <c:v>29</c:v>
                </c:pt>
                <c:pt idx="1179">
                  <c:v>19</c:v>
                </c:pt>
                <c:pt idx="1180">
                  <c:v>16</c:v>
                </c:pt>
                <c:pt idx="1181">
                  <c:v>23</c:v>
                </c:pt>
                <c:pt idx="1182">
                  <c:v>25</c:v>
                </c:pt>
                <c:pt idx="1183">
                  <c:v>15</c:v>
                </c:pt>
                <c:pt idx="1184">
                  <c:v>10</c:v>
                </c:pt>
                <c:pt idx="1185">
                  <c:v>8</c:v>
                </c:pt>
                <c:pt idx="1186">
                  <c:v>22</c:v>
                </c:pt>
                <c:pt idx="1187">
                  <c:v>15</c:v>
                </c:pt>
                <c:pt idx="1188">
                  <c:v>13</c:v>
                </c:pt>
                <c:pt idx="1189">
                  <c:v>19</c:v>
                </c:pt>
                <c:pt idx="1190">
                  <c:v>20</c:v>
                </c:pt>
                <c:pt idx="1191">
                  <c:v>17</c:v>
                </c:pt>
                <c:pt idx="1192">
                  <c:v>13</c:v>
                </c:pt>
                <c:pt idx="1193">
                  <c:v>15</c:v>
                </c:pt>
                <c:pt idx="1194">
                  <c:v>17</c:v>
                </c:pt>
                <c:pt idx="1195">
                  <c:v>14</c:v>
                </c:pt>
                <c:pt idx="1196">
                  <c:v>20</c:v>
                </c:pt>
                <c:pt idx="1197">
                  <c:v>16</c:v>
                </c:pt>
                <c:pt idx="1198">
                  <c:v>20</c:v>
                </c:pt>
                <c:pt idx="1199">
                  <c:v>35</c:v>
                </c:pt>
                <c:pt idx="1200">
                  <c:v>24</c:v>
                </c:pt>
                <c:pt idx="1201">
                  <c:v>23</c:v>
                </c:pt>
                <c:pt idx="1202">
                  <c:v>23</c:v>
                </c:pt>
                <c:pt idx="1203">
                  <c:v>14</c:v>
                </c:pt>
                <c:pt idx="1204">
                  <c:v>12</c:v>
                </c:pt>
                <c:pt idx="1205">
                  <c:v>17</c:v>
                </c:pt>
                <c:pt idx="1206">
                  <c:v>21</c:v>
                </c:pt>
                <c:pt idx="1207">
                  <c:v>21</c:v>
                </c:pt>
                <c:pt idx="1208">
                  <c:v>18</c:v>
                </c:pt>
                <c:pt idx="1209">
                  <c:v>23</c:v>
                </c:pt>
                <c:pt idx="1210">
                  <c:v>25</c:v>
                </c:pt>
                <c:pt idx="1211">
                  <c:v>27</c:v>
                </c:pt>
                <c:pt idx="1212">
                  <c:v>19</c:v>
                </c:pt>
                <c:pt idx="1213">
                  <c:v>30</c:v>
                </c:pt>
                <c:pt idx="1214">
                  <c:v>25</c:v>
                </c:pt>
                <c:pt idx="1215">
                  <c:v>19</c:v>
                </c:pt>
                <c:pt idx="1216">
                  <c:v>36</c:v>
                </c:pt>
                <c:pt idx="1217">
                  <c:v>31</c:v>
                </c:pt>
                <c:pt idx="1218">
                  <c:v>32</c:v>
                </c:pt>
                <c:pt idx="1219">
                  <c:v>29</c:v>
                </c:pt>
                <c:pt idx="1220">
                  <c:v>18</c:v>
                </c:pt>
                <c:pt idx="1221">
                  <c:v>19</c:v>
                </c:pt>
                <c:pt idx="1222">
                  <c:v>19</c:v>
                </c:pt>
                <c:pt idx="1223">
                  <c:v>18</c:v>
                </c:pt>
                <c:pt idx="1224">
                  <c:v>25</c:v>
                </c:pt>
                <c:pt idx="1225">
                  <c:v>12</c:v>
                </c:pt>
                <c:pt idx="1226">
                  <c:v>21</c:v>
                </c:pt>
                <c:pt idx="1227">
                  <c:v>18</c:v>
                </c:pt>
                <c:pt idx="1228">
                  <c:v>14</c:v>
                </c:pt>
                <c:pt idx="1229">
                  <c:v>20</c:v>
                </c:pt>
                <c:pt idx="1230">
                  <c:v>22</c:v>
                </c:pt>
                <c:pt idx="1231">
                  <c:v>18</c:v>
                </c:pt>
                <c:pt idx="1232">
                  <c:v>25</c:v>
                </c:pt>
                <c:pt idx="1233">
                  <c:v>12</c:v>
                </c:pt>
                <c:pt idx="1234">
                  <c:v>17</c:v>
                </c:pt>
                <c:pt idx="1235">
                  <c:v>23</c:v>
                </c:pt>
                <c:pt idx="1236">
                  <c:v>11</c:v>
                </c:pt>
                <c:pt idx="1237">
                  <c:v>15</c:v>
                </c:pt>
                <c:pt idx="1238">
                  <c:v>21</c:v>
                </c:pt>
                <c:pt idx="1239">
                  <c:v>16</c:v>
                </c:pt>
                <c:pt idx="1240">
                  <c:v>13</c:v>
                </c:pt>
                <c:pt idx="1241">
                  <c:v>19</c:v>
                </c:pt>
                <c:pt idx="1242">
                  <c:v>20</c:v>
                </c:pt>
                <c:pt idx="1243">
                  <c:v>19</c:v>
                </c:pt>
                <c:pt idx="1244">
                  <c:v>17</c:v>
                </c:pt>
                <c:pt idx="1245">
                  <c:v>15</c:v>
                </c:pt>
                <c:pt idx="1246">
                  <c:v>16</c:v>
                </c:pt>
                <c:pt idx="1247">
                  <c:v>24</c:v>
                </c:pt>
                <c:pt idx="1248">
                  <c:v>8</c:v>
                </c:pt>
                <c:pt idx="1249">
                  <c:v>19</c:v>
                </c:pt>
                <c:pt idx="1250">
                  <c:v>14</c:v>
                </c:pt>
                <c:pt idx="1251">
                  <c:v>20</c:v>
                </c:pt>
                <c:pt idx="1252">
                  <c:v>27</c:v>
                </c:pt>
                <c:pt idx="1253">
                  <c:v>28</c:v>
                </c:pt>
                <c:pt idx="1254">
                  <c:v>17</c:v>
                </c:pt>
                <c:pt idx="1255">
                  <c:v>18</c:v>
                </c:pt>
                <c:pt idx="1256">
                  <c:v>10</c:v>
                </c:pt>
                <c:pt idx="1257">
                  <c:v>10</c:v>
                </c:pt>
                <c:pt idx="1258">
                  <c:v>19</c:v>
                </c:pt>
                <c:pt idx="1259">
                  <c:v>21</c:v>
                </c:pt>
                <c:pt idx="1260">
                  <c:v>21</c:v>
                </c:pt>
                <c:pt idx="1261">
                  <c:v>21</c:v>
                </c:pt>
                <c:pt idx="1262">
                  <c:v>18</c:v>
                </c:pt>
                <c:pt idx="1263">
                  <c:v>15</c:v>
                </c:pt>
                <c:pt idx="1264">
                  <c:v>18</c:v>
                </c:pt>
                <c:pt idx="1265">
                  <c:v>31</c:v>
                </c:pt>
                <c:pt idx="1266">
                  <c:v>23</c:v>
                </c:pt>
                <c:pt idx="1267">
                  <c:v>14</c:v>
                </c:pt>
                <c:pt idx="1268">
                  <c:v>23</c:v>
                </c:pt>
                <c:pt idx="1269">
                  <c:v>19</c:v>
                </c:pt>
                <c:pt idx="1270">
                  <c:v>9</c:v>
                </c:pt>
                <c:pt idx="1271">
                  <c:v>14</c:v>
                </c:pt>
                <c:pt idx="1272">
                  <c:v>10</c:v>
                </c:pt>
                <c:pt idx="1273">
                  <c:v>11</c:v>
                </c:pt>
                <c:pt idx="1274">
                  <c:v>15</c:v>
                </c:pt>
                <c:pt idx="1275">
                  <c:v>20</c:v>
                </c:pt>
                <c:pt idx="1276">
                  <c:v>18</c:v>
                </c:pt>
                <c:pt idx="1277">
                  <c:v>14</c:v>
                </c:pt>
                <c:pt idx="1278">
                  <c:v>26</c:v>
                </c:pt>
                <c:pt idx="1279">
                  <c:v>21</c:v>
                </c:pt>
                <c:pt idx="1280">
                  <c:v>21</c:v>
                </c:pt>
                <c:pt idx="1281">
                  <c:v>18</c:v>
                </c:pt>
                <c:pt idx="1282">
                  <c:v>10</c:v>
                </c:pt>
                <c:pt idx="1283">
                  <c:v>16</c:v>
                </c:pt>
                <c:pt idx="1284">
                  <c:v>20</c:v>
                </c:pt>
                <c:pt idx="1285">
                  <c:v>13</c:v>
                </c:pt>
                <c:pt idx="1286">
                  <c:v>12</c:v>
                </c:pt>
                <c:pt idx="1287">
                  <c:v>15</c:v>
                </c:pt>
                <c:pt idx="1288">
                  <c:v>12</c:v>
                </c:pt>
                <c:pt idx="1289">
                  <c:v>19</c:v>
                </c:pt>
                <c:pt idx="1290">
                  <c:v>16</c:v>
                </c:pt>
                <c:pt idx="1291">
                  <c:v>20</c:v>
                </c:pt>
                <c:pt idx="1292">
                  <c:v>22</c:v>
                </c:pt>
                <c:pt idx="1293">
                  <c:v>12</c:v>
                </c:pt>
                <c:pt idx="1294">
                  <c:v>16</c:v>
                </c:pt>
                <c:pt idx="1295">
                  <c:v>22</c:v>
                </c:pt>
                <c:pt idx="1296">
                  <c:v>20</c:v>
                </c:pt>
                <c:pt idx="1297">
                  <c:v>9</c:v>
                </c:pt>
                <c:pt idx="1298">
                  <c:v>13</c:v>
                </c:pt>
                <c:pt idx="1299">
                  <c:v>15</c:v>
                </c:pt>
                <c:pt idx="1300">
                  <c:v>12</c:v>
                </c:pt>
                <c:pt idx="1301">
                  <c:v>18</c:v>
                </c:pt>
                <c:pt idx="1302">
                  <c:v>15</c:v>
                </c:pt>
                <c:pt idx="1303">
                  <c:v>14</c:v>
                </c:pt>
                <c:pt idx="1304">
                  <c:v>23</c:v>
                </c:pt>
                <c:pt idx="1305">
                  <c:v>23</c:v>
                </c:pt>
                <c:pt idx="1306">
                  <c:v>20</c:v>
                </c:pt>
                <c:pt idx="1307">
                  <c:v>17</c:v>
                </c:pt>
                <c:pt idx="1308">
                  <c:v>11</c:v>
                </c:pt>
                <c:pt idx="1309">
                  <c:v>10</c:v>
                </c:pt>
                <c:pt idx="1310">
                  <c:v>20</c:v>
                </c:pt>
                <c:pt idx="1311">
                  <c:v>14</c:v>
                </c:pt>
                <c:pt idx="1312">
                  <c:v>21</c:v>
                </c:pt>
                <c:pt idx="1313">
                  <c:v>20</c:v>
                </c:pt>
                <c:pt idx="1314">
                  <c:v>18</c:v>
                </c:pt>
                <c:pt idx="1315">
                  <c:v>14</c:v>
                </c:pt>
                <c:pt idx="1316">
                  <c:v>15</c:v>
                </c:pt>
                <c:pt idx="1317">
                  <c:v>20</c:v>
                </c:pt>
                <c:pt idx="1318">
                  <c:v>22</c:v>
                </c:pt>
                <c:pt idx="1319">
                  <c:v>16</c:v>
                </c:pt>
                <c:pt idx="1320">
                  <c:v>21</c:v>
                </c:pt>
                <c:pt idx="1321">
                  <c:v>18</c:v>
                </c:pt>
                <c:pt idx="1322">
                  <c:v>17</c:v>
                </c:pt>
                <c:pt idx="1323">
                  <c:v>16</c:v>
                </c:pt>
                <c:pt idx="1324">
                  <c:v>16</c:v>
                </c:pt>
                <c:pt idx="1325">
                  <c:v>17</c:v>
                </c:pt>
                <c:pt idx="1326">
                  <c:v>26</c:v>
                </c:pt>
                <c:pt idx="1327">
                  <c:v>16</c:v>
                </c:pt>
                <c:pt idx="1328">
                  <c:v>18</c:v>
                </c:pt>
                <c:pt idx="1329">
                  <c:v>18</c:v>
                </c:pt>
                <c:pt idx="1330">
                  <c:v>20</c:v>
                </c:pt>
                <c:pt idx="1331">
                  <c:v>15</c:v>
                </c:pt>
                <c:pt idx="1332">
                  <c:v>22</c:v>
                </c:pt>
                <c:pt idx="1333">
                  <c:v>16</c:v>
                </c:pt>
                <c:pt idx="1334">
                  <c:v>20</c:v>
                </c:pt>
                <c:pt idx="1335">
                  <c:v>20</c:v>
                </c:pt>
                <c:pt idx="1336">
                  <c:v>19</c:v>
                </c:pt>
                <c:pt idx="1337">
                  <c:v>19</c:v>
                </c:pt>
                <c:pt idx="1338">
                  <c:v>27</c:v>
                </c:pt>
                <c:pt idx="1339">
                  <c:v>15</c:v>
                </c:pt>
                <c:pt idx="1340">
                  <c:v>20</c:v>
                </c:pt>
                <c:pt idx="1341">
                  <c:v>20</c:v>
                </c:pt>
                <c:pt idx="1342">
                  <c:v>19</c:v>
                </c:pt>
                <c:pt idx="1343">
                  <c:v>22</c:v>
                </c:pt>
                <c:pt idx="1344">
                  <c:v>26</c:v>
                </c:pt>
                <c:pt idx="1345">
                  <c:v>17</c:v>
                </c:pt>
                <c:pt idx="1346">
                  <c:v>17</c:v>
                </c:pt>
                <c:pt idx="1347">
                  <c:v>21</c:v>
                </c:pt>
                <c:pt idx="1348">
                  <c:v>21</c:v>
                </c:pt>
                <c:pt idx="1349">
                  <c:v>17</c:v>
                </c:pt>
                <c:pt idx="1350">
                  <c:v>20</c:v>
                </c:pt>
                <c:pt idx="1351">
                  <c:v>19</c:v>
                </c:pt>
                <c:pt idx="1352">
                  <c:v>16</c:v>
                </c:pt>
                <c:pt idx="1353">
                  <c:v>11</c:v>
                </c:pt>
                <c:pt idx="1354">
                  <c:v>26</c:v>
                </c:pt>
                <c:pt idx="1355">
                  <c:v>26</c:v>
                </c:pt>
                <c:pt idx="1356">
                  <c:v>15</c:v>
                </c:pt>
                <c:pt idx="1357">
                  <c:v>14</c:v>
                </c:pt>
                <c:pt idx="1358">
                  <c:v>27</c:v>
                </c:pt>
                <c:pt idx="1359">
                  <c:v>19</c:v>
                </c:pt>
                <c:pt idx="1360">
                  <c:v>19</c:v>
                </c:pt>
                <c:pt idx="1361">
                  <c:v>20</c:v>
                </c:pt>
                <c:pt idx="1362">
                  <c:v>19</c:v>
                </c:pt>
                <c:pt idx="1363">
                  <c:v>20</c:v>
                </c:pt>
                <c:pt idx="1364">
                  <c:v>17</c:v>
                </c:pt>
                <c:pt idx="1365">
                  <c:v>15</c:v>
                </c:pt>
                <c:pt idx="1366">
                  <c:v>18</c:v>
                </c:pt>
                <c:pt idx="1367">
                  <c:v>21</c:v>
                </c:pt>
                <c:pt idx="1368">
                  <c:v>15</c:v>
                </c:pt>
                <c:pt idx="1369">
                  <c:v>22</c:v>
                </c:pt>
                <c:pt idx="1370">
                  <c:v>19</c:v>
                </c:pt>
                <c:pt idx="1371">
                  <c:v>14</c:v>
                </c:pt>
                <c:pt idx="1372">
                  <c:v>20</c:v>
                </c:pt>
                <c:pt idx="1373">
                  <c:v>14</c:v>
                </c:pt>
                <c:pt idx="1374">
                  <c:v>23</c:v>
                </c:pt>
                <c:pt idx="1375">
                  <c:v>24</c:v>
                </c:pt>
                <c:pt idx="1376">
                  <c:v>26</c:v>
                </c:pt>
                <c:pt idx="1377">
                  <c:v>21</c:v>
                </c:pt>
                <c:pt idx="1378">
                  <c:v>20</c:v>
                </c:pt>
                <c:pt idx="1379">
                  <c:v>16</c:v>
                </c:pt>
                <c:pt idx="1380">
                  <c:v>21</c:v>
                </c:pt>
                <c:pt idx="1381">
                  <c:v>14</c:v>
                </c:pt>
                <c:pt idx="1382">
                  <c:v>17</c:v>
                </c:pt>
                <c:pt idx="1383">
                  <c:v>19</c:v>
                </c:pt>
                <c:pt idx="1384">
                  <c:v>20</c:v>
                </c:pt>
                <c:pt idx="1385">
                  <c:v>14</c:v>
                </c:pt>
                <c:pt idx="1386">
                  <c:v>27</c:v>
                </c:pt>
                <c:pt idx="1387">
                  <c:v>20</c:v>
                </c:pt>
                <c:pt idx="1388">
                  <c:v>24</c:v>
                </c:pt>
                <c:pt idx="1389">
                  <c:v>12</c:v>
                </c:pt>
                <c:pt idx="1390">
                  <c:v>13</c:v>
                </c:pt>
                <c:pt idx="1391">
                  <c:v>16</c:v>
                </c:pt>
                <c:pt idx="1392">
                  <c:v>21</c:v>
                </c:pt>
                <c:pt idx="1393">
                  <c:v>26</c:v>
                </c:pt>
                <c:pt idx="1394">
                  <c:v>12</c:v>
                </c:pt>
                <c:pt idx="1395">
                  <c:v>14</c:v>
                </c:pt>
                <c:pt idx="1396">
                  <c:v>15</c:v>
                </c:pt>
                <c:pt idx="1397">
                  <c:v>24</c:v>
                </c:pt>
                <c:pt idx="1398">
                  <c:v>17</c:v>
                </c:pt>
                <c:pt idx="1399">
                  <c:v>14</c:v>
                </c:pt>
                <c:pt idx="1400">
                  <c:v>23</c:v>
                </c:pt>
                <c:pt idx="1401">
                  <c:v>22</c:v>
                </c:pt>
                <c:pt idx="1402">
                  <c:v>14</c:v>
                </c:pt>
                <c:pt idx="1403">
                  <c:v>15</c:v>
                </c:pt>
                <c:pt idx="1404">
                  <c:v>18</c:v>
                </c:pt>
                <c:pt idx="1405">
                  <c:v>17</c:v>
                </c:pt>
                <c:pt idx="1406">
                  <c:v>17</c:v>
                </c:pt>
                <c:pt idx="1407">
                  <c:v>18</c:v>
                </c:pt>
                <c:pt idx="1408">
                  <c:v>19</c:v>
                </c:pt>
                <c:pt idx="1409">
                  <c:v>14</c:v>
                </c:pt>
                <c:pt idx="1410">
                  <c:v>18</c:v>
                </c:pt>
                <c:pt idx="1411">
                  <c:v>21</c:v>
                </c:pt>
                <c:pt idx="1412">
                  <c:v>18</c:v>
                </c:pt>
                <c:pt idx="1413">
                  <c:v>9</c:v>
                </c:pt>
                <c:pt idx="1414">
                  <c:v>15</c:v>
                </c:pt>
                <c:pt idx="1415">
                  <c:v>23</c:v>
                </c:pt>
                <c:pt idx="1416">
                  <c:v>14</c:v>
                </c:pt>
                <c:pt idx="1417">
                  <c:v>22</c:v>
                </c:pt>
                <c:pt idx="1418">
                  <c:v>26</c:v>
                </c:pt>
                <c:pt idx="1419">
                  <c:v>12</c:v>
                </c:pt>
                <c:pt idx="1420">
                  <c:v>17</c:v>
                </c:pt>
                <c:pt idx="1421">
                  <c:v>28</c:v>
                </c:pt>
                <c:pt idx="1422">
                  <c:v>18</c:v>
                </c:pt>
                <c:pt idx="1423">
                  <c:v>21</c:v>
                </c:pt>
                <c:pt idx="1424">
                  <c:v>18</c:v>
                </c:pt>
                <c:pt idx="1425">
                  <c:v>15</c:v>
                </c:pt>
                <c:pt idx="1426">
                  <c:v>22</c:v>
                </c:pt>
                <c:pt idx="1427">
                  <c:v>12</c:v>
                </c:pt>
                <c:pt idx="1428">
                  <c:v>19</c:v>
                </c:pt>
                <c:pt idx="1429">
                  <c:v>17</c:v>
                </c:pt>
                <c:pt idx="1430">
                  <c:v>23</c:v>
                </c:pt>
                <c:pt idx="1431">
                  <c:v>16</c:v>
                </c:pt>
                <c:pt idx="1432">
                  <c:v>14</c:v>
                </c:pt>
                <c:pt idx="1433">
                  <c:v>14</c:v>
                </c:pt>
                <c:pt idx="1434">
                  <c:v>18</c:v>
                </c:pt>
                <c:pt idx="1435">
                  <c:v>16</c:v>
                </c:pt>
                <c:pt idx="1436">
                  <c:v>16</c:v>
                </c:pt>
                <c:pt idx="1437">
                  <c:v>18</c:v>
                </c:pt>
                <c:pt idx="1438">
                  <c:v>11</c:v>
                </c:pt>
                <c:pt idx="1439">
                  <c:v>18</c:v>
                </c:pt>
                <c:pt idx="1440">
                  <c:v>16</c:v>
                </c:pt>
                <c:pt idx="1441">
                  <c:v>16</c:v>
                </c:pt>
                <c:pt idx="1442">
                  <c:v>19</c:v>
                </c:pt>
                <c:pt idx="1443">
                  <c:v>17</c:v>
                </c:pt>
                <c:pt idx="1444">
                  <c:v>12</c:v>
                </c:pt>
                <c:pt idx="1445">
                  <c:v>19</c:v>
                </c:pt>
                <c:pt idx="1446">
                  <c:v>19</c:v>
                </c:pt>
                <c:pt idx="1447">
                  <c:v>11</c:v>
                </c:pt>
                <c:pt idx="1448">
                  <c:v>15</c:v>
                </c:pt>
                <c:pt idx="1449">
                  <c:v>15</c:v>
                </c:pt>
                <c:pt idx="1450">
                  <c:v>17</c:v>
                </c:pt>
                <c:pt idx="1451">
                  <c:v>22</c:v>
                </c:pt>
                <c:pt idx="1452">
                  <c:v>16</c:v>
                </c:pt>
                <c:pt idx="1453">
                  <c:v>18</c:v>
                </c:pt>
                <c:pt idx="1454">
                  <c:v>10</c:v>
                </c:pt>
                <c:pt idx="1455">
                  <c:v>17</c:v>
                </c:pt>
                <c:pt idx="1456">
                  <c:v>21</c:v>
                </c:pt>
                <c:pt idx="1457">
                  <c:v>11</c:v>
                </c:pt>
                <c:pt idx="1458">
                  <c:v>22</c:v>
                </c:pt>
                <c:pt idx="1459">
                  <c:v>11</c:v>
                </c:pt>
                <c:pt idx="1460">
                  <c:v>19</c:v>
                </c:pt>
                <c:pt idx="1461">
                  <c:v>26</c:v>
                </c:pt>
                <c:pt idx="1462">
                  <c:v>22</c:v>
                </c:pt>
                <c:pt idx="1463">
                  <c:v>18</c:v>
                </c:pt>
                <c:pt idx="1464">
                  <c:v>20</c:v>
                </c:pt>
                <c:pt idx="1465">
                  <c:v>14</c:v>
                </c:pt>
                <c:pt idx="1466">
                  <c:v>18</c:v>
                </c:pt>
                <c:pt idx="1467">
                  <c:v>19</c:v>
                </c:pt>
                <c:pt idx="1468">
                  <c:v>20</c:v>
                </c:pt>
                <c:pt idx="1469">
                  <c:v>18</c:v>
                </c:pt>
                <c:pt idx="1470">
                  <c:v>10</c:v>
                </c:pt>
                <c:pt idx="1471">
                  <c:v>12</c:v>
                </c:pt>
                <c:pt idx="1472">
                  <c:v>15</c:v>
                </c:pt>
                <c:pt idx="1473">
                  <c:v>10</c:v>
                </c:pt>
                <c:pt idx="1474">
                  <c:v>13</c:v>
                </c:pt>
                <c:pt idx="1475">
                  <c:v>14</c:v>
                </c:pt>
                <c:pt idx="1476">
                  <c:v>19</c:v>
                </c:pt>
                <c:pt idx="1477">
                  <c:v>19</c:v>
                </c:pt>
                <c:pt idx="1478">
                  <c:v>23</c:v>
                </c:pt>
                <c:pt idx="1479">
                  <c:v>13</c:v>
                </c:pt>
                <c:pt idx="1480">
                  <c:v>15</c:v>
                </c:pt>
                <c:pt idx="1481">
                  <c:v>17</c:v>
                </c:pt>
                <c:pt idx="1482">
                  <c:v>17</c:v>
                </c:pt>
                <c:pt idx="1483">
                  <c:v>13</c:v>
                </c:pt>
                <c:pt idx="1484">
                  <c:v>17</c:v>
                </c:pt>
                <c:pt idx="1485">
                  <c:v>7</c:v>
                </c:pt>
                <c:pt idx="1486">
                  <c:v>28</c:v>
                </c:pt>
                <c:pt idx="1487">
                  <c:v>13</c:v>
                </c:pt>
                <c:pt idx="1488">
                  <c:v>19</c:v>
                </c:pt>
                <c:pt idx="1489">
                  <c:v>23</c:v>
                </c:pt>
                <c:pt idx="1490">
                  <c:v>14</c:v>
                </c:pt>
                <c:pt idx="1491">
                  <c:v>28</c:v>
                </c:pt>
                <c:pt idx="1492">
                  <c:v>19</c:v>
                </c:pt>
                <c:pt idx="1493">
                  <c:v>23</c:v>
                </c:pt>
                <c:pt idx="1494">
                  <c:v>18</c:v>
                </c:pt>
                <c:pt idx="1495">
                  <c:v>20</c:v>
                </c:pt>
                <c:pt idx="1496">
                  <c:v>15</c:v>
                </c:pt>
                <c:pt idx="1497">
                  <c:v>26</c:v>
                </c:pt>
                <c:pt idx="1498">
                  <c:v>15</c:v>
                </c:pt>
                <c:pt idx="1499">
                  <c:v>17</c:v>
                </c:pt>
                <c:pt idx="1500">
                  <c:v>19</c:v>
                </c:pt>
                <c:pt idx="1501">
                  <c:v>16</c:v>
                </c:pt>
                <c:pt idx="1502">
                  <c:v>18</c:v>
                </c:pt>
                <c:pt idx="1503">
                  <c:v>21</c:v>
                </c:pt>
                <c:pt idx="1504">
                  <c:v>20</c:v>
                </c:pt>
                <c:pt idx="1505">
                  <c:v>16</c:v>
                </c:pt>
                <c:pt idx="1506">
                  <c:v>19</c:v>
                </c:pt>
                <c:pt idx="1507">
                  <c:v>17</c:v>
                </c:pt>
                <c:pt idx="1508">
                  <c:v>15</c:v>
                </c:pt>
                <c:pt idx="1509">
                  <c:v>15</c:v>
                </c:pt>
                <c:pt idx="1510">
                  <c:v>15</c:v>
                </c:pt>
                <c:pt idx="1511">
                  <c:v>16</c:v>
                </c:pt>
                <c:pt idx="1512">
                  <c:v>17</c:v>
                </c:pt>
                <c:pt idx="1513">
                  <c:v>23</c:v>
                </c:pt>
                <c:pt idx="1514">
                  <c:v>11</c:v>
                </c:pt>
                <c:pt idx="1515">
                  <c:v>24</c:v>
                </c:pt>
                <c:pt idx="1516">
                  <c:v>21</c:v>
                </c:pt>
                <c:pt idx="1517">
                  <c:v>10</c:v>
                </c:pt>
                <c:pt idx="1518">
                  <c:v>14</c:v>
                </c:pt>
                <c:pt idx="1519">
                  <c:v>23</c:v>
                </c:pt>
                <c:pt idx="1520">
                  <c:v>24</c:v>
                </c:pt>
                <c:pt idx="1521">
                  <c:v>20</c:v>
                </c:pt>
                <c:pt idx="1522">
                  <c:v>10</c:v>
                </c:pt>
                <c:pt idx="1523">
                  <c:v>22</c:v>
                </c:pt>
                <c:pt idx="1524">
                  <c:v>18</c:v>
                </c:pt>
                <c:pt idx="1525">
                  <c:v>19</c:v>
                </c:pt>
                <c:pt idx="1526">
                  <c:v>15</c:v>
                </c:pt>
                <c:pt idx="1527">
                  <c:v>19</c:v>
                </c:pt>
                <c:pt idx="1528">
                  <c:v>19</c:v>
                </c:pt>
                <c:pt idx="1529">
                  <c:v>18</c:v>
                </c:pt>
                <c:pt idx="1530">
                  <c:v>18</c:v>
                </c:pt>
                <c:pt idx="1531">
                  <c:v>17</c:v>
                </c:pt>
                <c:pt idx="1532">
                  <c:v>23</c:v>
                </c:pt>
                <c:pt idx="1533">
                  <c:v>21</c:v>
                </c:pt>
                <c:pt idx="1534">
                  <c:v>11</c:v>
                </c:pt>
                <c:pt idx="1535">
                  <c:v>16</c:v>
                </c:pt>
                <c:pt idx="1536">
                  <c:v>16</c:v>
                </c:pt>
                <c:pt idx="1537">
                  <c:v>20</c:v>
                </c:pt>
                <c:pt idx="1538">
                  <c:v>20</c:v>
                </c:pt>
                <c:pt idx="1539">
                  <c:v>25</c:v>
                </c:pt>
                <c:pt idx="1540">
                  <c:v>16</c:v>
                </c:pt>
                <c:pt idx="1541">
                  <c:v>16</c:v>
                </c:pt>
                <c:pt idx="1542">
                  <c:v>14</c:v>
                </c:pt>
                <c:pt idx="1543">
                  <c:v>17</c:v>
                </c:pt>
                <c:pt idx="1544">
                  <c:v>11</c:v>
                </c:pt>
                <c:pt idx="1545">
                  <c:v>16</c:v>
                </c:pt>
                <c:pt idx="1546">
                  <c:v>23</c:v>
                </c:pt>
                <c:pt idx="1547">
                  <c:v>23</c:v>
                </c:pt>
                <c:pt idx="1548">
                  <c:v>19</c:v>
                </c:pt>
                <c:pt idx="1549">
                  <c:v>21</c:v>
                </c:pt>
                <c:pt idx="1550">
                  <c:v>19</c:v>
                </c:pt>
                <c:pt idx="1551">
                  <c:v>17</c:v>
                </c:pt>
                <c:pt idx="1552">
                  <c:v>12</c:v>
                </c:pt>
                <c:pt idx="1553">
                  <c:v>16</c:v>
                </c:pt>
                <c:pt idx="1554">
                  <c:v>16</c:v>
                </c:pt>
                <c:pt idx="1555">
                  <c:v>14</c:v>
                </c:pt>
                <c:pt idx="1556">
                  <c:v>13</c:v>
                </c:pt>
                <c:pt idx="1557">
                  <c:v>19</c:v>
                </c:pt>
                <c:pt idx="1558">
                  <c:v>12</c:v>
                </c:pt>
                <c:pt idx="1559">
                  <c:v>12</c:v>
                </c:pt>
                <c:pt idx="1560">
                  <c:v>13</c:v>
                </c:pt>
                <c:pt idx="1561">
                  <c:v>12</c:v>
                </c:pt>
                <c:pt idx="1562">
                  <c:v>19</c:v>
                </c:pt>
                <c:pt idx="1563">
                  <c:v>20</c:v>
                </c:pt>
                <c:pt idx="1564">
                  <c:v>23</c:v>
                </c:pt>
                <c:pt idx="1565">
                  <c:v>17</c:v>
                </c:pt>
                <c:pt idx="1566">
                  <c:v>17</c:v>
                </c:pt>
                <c:pt idx="1567">
                  <c:v>14</c:v>
                </c:pt>
                <c:pt idx="1568">
                  <c:v>10</c:v>
                </c:pt>
                <c:pt idx="1569">
                  <c:v>14</c:v>
                </c:pt>
                <c:pt idx="1570">
                  <c:v>18</c:v>
                </c:pt>
                <c:pt idx="1571">
                  <c:v>16</c:v>
                </c:pt>
                <c:pt idx="1572">
                  <c:v>16</c:v>
                </c:pt>
                <c:pt idx="1573">
                  <c:v>13</c:v>
                </c:pt>
                <c:pt idx="1574">
                  <c:v>20</c:v>
                </c:pt>
                <c:pt idx="1575">
                  <c:v>14</c:v>
                </c:pt>
                <c:pt idx="1576">
                  <c:v>21</c:v>
                </c:pt>
                <c:pt idx="1577">
                  <c:v>19</c:v>
                </c:pt>
                <c:pt idx="1578">
                  <c:v>23</c:v>
                </c:pt>
                <c:pt idx="1579">
                  <c:v>21</c:v>
                </c:pt>
                <c:pt idx="1580">
                  <c:v>20</c:v>
                </c:pt>
                <c:pt idx="1581">
                  <c:v>19</c:v>
                </c:pt>
                <c:pt idx="1582">
                  <c:v>14</c:v>
                </c:pt>
                <c:pt idx="1583">
                  <c:v>14</c:v>
                </c:pt>
                <c:pt idx="1584">
                  <c:v>16</c:v>
                </c:pt>
                <c:pt idx="1585">
                  <c:v>19</c:v>
                </c:pt>
                <c:pt idx="1586">
                  <c:v>19</c:v>
                </c:pt>
                <c:pt idx="1587">
                  <c:v>23</c:v>
                </c:pt>
                <c:pt idx="1588">
                  <c:v>18</c:v>
                </c:pt>
                <c:pt idx="1589">
                  <c:v>17</c:v>
                </c:pt>
                <c:pt idx="1590">
                  <c:v>11</c:v>
                </c:pt>
                <c:pt idx="1591">
                  <c:v>15</c:v>
                </c:pt>
                <c:pt idx="1592">
                  <c:v>23</c:v>
                </c:pt>
                <c:pt idx="1593">
                  <c:v>10</c:v>
                </c:pt>
                <c:pt idx="1594">
                  <c:v>18</c:v>
                </c:pt>
                <c:pt idx="1595">
                  <c:v>14</c:v>
                </c:pt>
                <c:pt idx="1596">
                  <c:v>20</c:v>
                </c:pt>
                <c:pt idx="1597">
                  <c:v>26</c:v>
                </c:pt>
                <c:pt idx="1598">
                  <c:v>13</c:v>
                </c:pt>
                <c:pt idx="1599">
                  <c:v>17</c:v>
                </c:pt>
                <c:pt idx="1600">
                  <c:v>17</c:v>
                </c:pt>
                <c:pt idx="1601">
                  <c:v>16</c:v>
                </c:pt>
                <c:pt idx="1602">
                  <c:v>12</c:v>
                </c:pt>
                <c:pt idx="1603">
                  <c:v>16</c:v>
                </c:pt>
                <c:pt idx="1604">
                  <c:v>24</c:v>
                </c:pt>
                <c:pt idx="1605">
                  <c:v>19</c:v>
                </c:pt>
                <c:pt idx="1606">
                  <c:v>18</c:v>
                </c:pt>
                <c:pt idx="1607">
                  <c:v>20</c:v>
                </c:pt>
                <c:pt idx="1608">
                  <c:v>19</c:v>
                </c:pt>
                <c:pt idx="1609">
                  <c:v>17</c:v>
                </c:pt>
                <c:pt idx="1610">
                  <c:v>18</c:v>
                </c:pt>
                <c:pt idx="1611">
                  <c:v>27</c:v>
                </c:pt>
                <c:pt idx="1612">
                  <c:v>18</c:v>
                </c:pt>
                <c:pt idx="1613">
                  <c:v>17</c:v>
                </c:pt>
                <c:pt idx="1614">
                  <c:v>19</c:v>
                </c:pt>
                <c:pt idx="1615">
                  <c:v>13</c:v>
                </c:pt>
                <c:pt idx="1616">
                  <c:v>17</c:v>
                </c:pt>
                <c:pt idx="1617">
                  <c:v>16</c:v>
                </c:pt>
                <c:pt idx="1618">
                  <c:v>18</c:v>
                </c:pt>
                <c:pt idx="1619">
                  <c:v>20</c:v>
                </c:pt>
                <c:pt idx="1620">
                  <c:v>19</c:v>
                </c:pt>
                <c:pt idx="1621">
                  <c:v>26</c:v>
                </c:pt>
                <c:pt idx="1622">
                  <c:v>23</c:v>
                </c:pt>
                <c:pt idx="1623">
                  <c:v>12</c:v>
                </c:pt>
                <c:pt idx="1624">
                  <c:v>19</c:v>
                </c:pt>
                <c:pt idx="1625">
                  <c:v>17</c:v>
                </c:pt>
                <c:pt idx="1626">
                  <c:v>16</c:v>
                </c:pt>
                <c:pt idx="1627">
                  <c:v>20</c:v>
                </c:pt>
                <c:pt idx="1628">
                  <c:v>13</c:v>
                </c:pt>
                <c:pt idx="1629">
                  <c:v>19</c:v>
                </c:pt>
                <c:pt idx="1630">
                  <c:v>20</c:v>
                </c:pt>
                <c:pt idx="1631">
                  <c:v>16</c:v>
                </c:pt>
                <c:pt idx="1632">
                  <c:v>16</c:v>
                </c:pt>
                <c:pt idx="1633">
                  <c:v>13</c:v>
                </c:pt>
                <c:pt idx="1634">
                  <c:v>14</c:v>
                </c:pt>
                <c:pt idx="1635">
                  <c:v>18</c:v>
                </c:pt>
                <c:pt idx="1636">
                  <c:v>19</c:v>
                </c:pt>
                <c:pt idx="1637">
                  <c:v>20</c:v>
                </c:pt>
                <c:pt idx="1638">
                  <c:v>20</c:v>
                </c:pt>
                <c:pt idx="1639">
                  <c:v>14</c:v>
                </c:pt>
                <c:pt idx="1640">
                  <c:v>16</c:v>
                </c:pt>
                <c:pt idx="1641">
                  <c:v>18</c:v>
                </c:pt>
                <c:pt idx="1642">
                  <c:v>7</c:v>
                </c:pt>
                <c:pt idx="1643">
                  <c:v>15</c:v>
                </c:pt>
                <c:pt idx="1644">
                  <c:v>20</c:v>
                </c:pt>
                <c:pt idx="1645">
                  <c:v>17</c:v>
                </c:pt>
                <c:pt idx="1646">
                  <c:v>17</c:v>
                </c:pt>
                <c:pt idx="1647">
                  <c:v>11</c:v>
                </c:pt>
                <c:pt idx="1648">
                  <c:v>24</c:v>
                </c:pt>
                <c:pt idx="1649">
                  <c:v>14</c:v>
                </c:pt>
                <c:pt idx="1650">
                  <c:v>20</c:v>
                </c:pt>
                <c:pt idx="1651">
                  <c:v>19</c:v>
                </c:pt>
                <c:pt idx="1652">
                  <c:v>12</c:v>
                </c:pt>
                <c:pt idx="1653">
                  <c:v>23</c:v>
                </c:pt>
                <c:pt idx="1654">
                  <c:v>16</c:v>
                </c:pt>
                <c:pt idx="1655">
                  <c:v>23</c:v>
                </c:pt>
                <c:pt idx="1656">
                  <c:v>13</c:v>
                </c:pt>
                <c:pt idx="1657">
                  <c:v>16</c:v>
                </c:pt>
                <c:pt idx="1658">
                  <c:v>15</c:v>
                </c:pt>
                <c:pt idx="1659">
                  <c:v>15</c:v>
                </c:pt>
                <c:pt idx="1660">
                  <c:v>14</c:v>
                </c:pt>
                <c:pt idx="1661">
                  <c:v>18</c:v>
                </c:pt>
                <c:pt idx="1662">
                  <c:v>9</c:v>
                </c:pt>
                <c:pt idx="1663">
                  <c:v>17</c:v>
                </c:pt>
                <c:pt idx="1664">
                  <c:v>17</c:v>
                </c:pt>
                <c:pt idx="1665">
                  <c:v>21</c:v>
                </c:pt>
                <c:pt idx="1666">
                  <c:v>13</c:v>
                </c:pt>
                <c:pt idx="1667">
                  <c:v>16</c:v>
                </c:pt>
                <c:pt idx="1668">
                  <c:v>28</c:v>
                </c:pt>
                <c:pt idx="1669">
                  <c:v>15</c:v>
                </c:pt>
                <c:pt idx="1670">
                  <c:v>25</c:v>
                </c:pt>
                <c:pt idx="1671">
                  <c:v>21</c:v>
                </c:pt>
                <c:pt idx="1672">
                  <c:v>14</c:v>
                </c:pt>
                <c:pt idx="1673">
                  <c:v>18</c:v>
                </c:pt>
                <c:pt idx="1674">
                  <c:v>16</c:v>
                </c:pt>
                <c:pt idx="1675">
                  <c:v>14</c:v>
                </c:pt>
                <c:pt idx="1676">
                  <c:v>17</c:v>
                </c:pt>
                <c:pt idx="1677">
                  <c:v>8</c:v>
                </c:pt>
                <c:pt idx="1678">
                  <c:v>19</c:v>
                </c:pt>
                <c:pt idx="1679">
                  <c:v>19</c:v>
                </c:pt>
                <c:pt idx="1680">
                  <c:v>13</c:v>
                </c:pt>
                <c:pt idx="1681">
                  <c:v>24</c:v>
                </c:pt>
                <c:pt idx="1682">
                  <c:v>20</c:v>
                </c:pt>
                <c:pt idx="1683">
                  <c:v>19</c:v>
                </c:pt>
                <c:pt idx="1684">
                  <c:v>13</c:v>
                </c:pt>
                <c:pt idx="1685">
                  <c:v>19</c:v>
                </c:pt>
                <c:pt idx="1686">
                  <c:v>17</c:v>
                </c:pt>
                <c:pt idx="1687">
                  <c:v>22</c:v>
                </c:pt>
                <c:pt idx="1688">
                  <c:v>12</c:v>
                </c:pt>
                <c:pt idx="1689">
                  <c:v>18</c:v>
                </c:pt>
                <c:pt idx="1690">
                  <c:v>12</c:v>
                </c:pt>
                <c:pt idx="1691">
                  <c:v>13</c:v>
                </c:pt>
                <c:pt idx="1692">
                  <c:v>20</c:v>
                </c:pt>
                <c:pt idx="1693">
                  <c:v>28</c:v>
                </c:pt>
                <c:pt idx="1694">
                  <c:v>22</c:v>
                </c:pt>
                <c:pt idx="1695">
                  <c:v>24</c:v>
                </c:pt>
                <c:pt idx="1696">
                  <c:v>21</c:v>
                </c:pt>
                <c:pt idx="1697">
                  <c:v>18</c:v>
                </c:pt>
                <c:pt idx="1698">
                  <c:v>21</c:v>
                </c:pt>
                <c:pt idx="1699">
                  <c:v>23</c:v>
                </c:pt>
                <c:pt idx="1700">
                  <c:v>17</c:v>
                </c:pt>
                <c:pt idx="1701">
                  <c:v>16</c:v>
                </c:pt>
                <c:pt idx="1702">
                  <c:v>17</c:v>
                </c:pt>
                <c:pt idx="1703">
                  <c:v>26</c:v>
                </c:pt>
                <c:pt idx="1704">
                  <c:v>27</c:v>
                </c:pt>
                <c:pt idx="1705">
                  <c:v>22</c:v>
                </c:pt>
                <c:pt idx="1706">
                  <c:v>22</c:v>
                </c:pt>
                <c:pt idx="1707">
                  <c:v>21</c:v>
                </c:pt>
                <c:pt idx="1708">
                  <c:v>21</c:v>
                </c:pt>
                <c:pt idx="1709">
                  <c:v>18</c:v>
                </c:pt>
                <c:pt idx="1710">
                  <c:v>18</c:v>
                </c:pt>
                <c:pt idx="1711">
                  <c:v>18</c:v>
                </c:pt>
                <c:pt idx="1712">
                  <c:v>20</c:v>
                </c:pt>
                <c:pt idx="1713">
                  <c:v>16</c:v>
                </c:pt>
                <c:pt idx="1714">
                  <c:v>24</c:v>
                </c:pt>
                <c:pt idx="1715">
                  <c:v>11</c:v>
                </c:pt>
                <c:pt idx="1716">
                  <c:v>24</c:v>
                </c:pt>
                <c:pt idx="1717">
                  <c:v>18</c:v>
                </c:pt>
                <c:pt idx="1718">
                  <c:v>21</c:v>
                </c:pt>
                <c:pt idx="1719">
                  <c:v>24</c:v>
                </c:pt>
                <c:pt idx="1720">
                  <c:v>22</c:v>
                </c:pt>
                <c:pt idx="1721">
                  <c:v>16</c:v>
                </c:pt>
                <c:pt idx="1722">
                  <c:v>17</c:v>
                </c:pt>
                <c:pt idx="1723">
                  <c:v>15</c:v>
                </c:pt>
                <c:pt idx="1724">
                  <c:v>17</c:v>
                </c:pt>
                <c:pt idx="1725">
                  <c:v>12</c:v>
                </c:pt>
                <c:pt idx="1726">
                  <c:v>15</c:v>
                </c:pt>
                <c:pt idx="1727">
                  <c:v>15</c:v>
                </c:pt>
                <c:pt idx="1728">
                  <c:v>13</c:v>
                </c:pt>
                <c:pt idx="1729">
                  <c:v>20</c:v>
                </c:pt>
                <c:pt idx="1730">
                  <c:v>19</c:v>
                </c:pt>
                <c:pt idx="1731">
                  <c:v>10</c:v>
                </c:pt>
                <c:pt idx="1732">
                  <c:v>23</c:v>
                </c:pt>
                <c:pt idx="1733">
                  <c:v>18</c:v>
                </c:pt>
                <c:pt idx="1734">
                  <c:v>15</c:v>
                </c:pt>
                <c:pt idx="1735">
                  <c:v>15</c:v>
                </c:pt>
                <c:pt idx="1736">
                  <c:v>14</c:v>
                </c:pt>
                <c:pt idx="1737">
                  <c:v>18</c:v>
                </c:pt>
                <c:pt idx="1738">
                  <c:v>23</c:v>
                </c:pt>
                <c:pt idx="1739">
                  <c:v>25</c:v>
                </c:pt>
                <c:pt idx="1740">
                  <c:v>19</c:v>
                </c:pt>
                <c:pt idx="1741">
                  <c:v>15</c:v>
                </c:pt>
                <c:pt idx="1742">
                  <c:v>14</c:v>
                </c:pt>
                <c:pt idx="1743">
                  <c:v>12</c:v>
                </c:pt>
                <c:pt idx="1744">
                  <c:v>16</c:v>
                </c:pt>
                <c:pt idx="1745">
                  <c:v>21</c:v>
                </c:pt>
                <c:pt idx="1746">
                  <c:v>18</c:v>
                </c:pt>
                <c:pt idx="1747">
                  <c:v>23</c:v>
                </c:pt>
                <c:pt idx="1748">
                  <c:v>17</c:v>
                </c:pt>
                <c:pt idx="1749">
                  <c:v>25</c:v>
                </c:pt>
                <c:pt idx="1750">
                  <c:v>21</c:v>
                </c:pt>
                <c:pt idx="1751">
                  <c:v>15</c:v>
                </c:pt>
                <c:pt idx="1752">
                  <c:v>16</c:v>
                </c:pt>
                <c:pt idx="1753">
                  <c:v>22</c:v>
                </c:pt>
                <c:pt idx="1754">
                  <c:v>20</c:v>
                </c:pt>
                <c:pt idx="1755">
                  <c:v>23</c:v>
                </c:pt>
                <c:pt idx="1756">
                  <c:v>16</c:v>
                </c:pt>
                <c:pt idx="1757">
                  <c:v>12</c:v>
                </c:pt>
                <c:pt idx="1758">
                  <c:v>11</c:v>
                </c:pt>
                <c:pt idx="1759">
                  <c:v>19</c:v>
                </c:pt>
                <c:pt idx="1760">
                  <c:v>17</c:v>
                </c:pt>
                <c:pt idx="1761">
                  <c:v>13</c:v>
                </c:pt>
                <c:pt idx="1762">
                  <c:v>17</c:v>
                </c:pt>
                <c:pt idx="1763">
                  <c:v>17</c:v>
                </c:pt>
                <c:pt idx="1764">
                  <c:v>16</c:v>
                </c:pt>
                <c:pt idx="1765">
                  <c:v>18</c:v>
                </c:pt>
                <c:pt idx="1766">
                  <c:v>18</c:v>
                </c:pt>
                <c:pt idx="1767">
                  <c:v>17</c:v>
                </c:pt>
                <c:pt idx="1768">
                  <c:v>25</c:v>
                </c:pt>
                <c:pt idx="1769">
                  <c:v>23</c:v>
                </c:pt>
                <c:pt idx="1770">
                  <c:v>17</c:v>
                </c:pt>
                <c:pt idx="1771">
                  <c:v>23</c:v>
                </c:pt>
                <c:pt idx="1772">
                  <c:v>18</c:v>
                </c:pt>
                <c:pt idx="1773">
                  <c:v>16</c:v>
                </c:pt>
                <c:pt idx="1774">
                  <c:v>16</c:v>
                </c:pt>
                <c:pt idx="1775">
                  <c:v>25</c:v>
                </c:pt>
                <c:pt idx="1776">
                  <c:v>22</c:v>
                </c:pt>
                <c:pt idx="1777">
                  <c:v>19</c:v>
                </c:pt>
                <c:pt idx="1778">
                  <c:v>19</c:v>
                </c:pt>
                <c:pt idx="1779">
                  <c:v>10</c:v>
                </c:pt>
                <c:pt idx="1780">
                  <c:v>16</c:v>
                </c:pt>
                <c:pt idx="1781">
                  <c:v>16</c:v>
                </c:pt>
                <c:pt idx="1782">
                  <c:v>20</c:v>
                </c:pt>
                <c:pt idx="1783">
                  <c:v>23</c:v>
                </c:pt>
                <c:pt idx="1784">
                  <c:v>15</c:v>
                </c:pt>
                <c:pt idx="1785">
                  <c:v>21</c:v>
                </c:pt>
                <c:pt idx="1786">
                  <c:v>20</c:v>
                </c:pt>
                <c:pt idx="1787">
                  <c:v>12</c:v>
                </c:pt>
                <c:pt idx="1788">
                  <c:v>18</c:v>
                </c:pt>
                <c:pt idx="1789">
                  <c:v>20</c:v>
                </c:pt>
                <c:pt idx="1790">
                  <c:v>16</c:v>
                </c:pt>
                <c:pt idx="1791">
                  <c:v>20</c:v>
                </c:pt>
                <c:pt idx="1792">
                  <c:v>20</c:v>
                </c:pt>
                <c:pt idx="1793">
                  <c:v>28</c:v>
                </c:pt>
                <c:pt idx="1794">
                  <c:v>16</c:v>
                </c:pt>
                <c:pt idx="1795">
                  <c:v>24</c:v>
                </c:pt>
                <c:pt idx="1796">
                  <c:v>26</c:v>
                </c:pt>
                <c:pt idx="1797">
                  <c:v>24</c:v>
                </c:pt>
                <c:pt idx="1798">
                  <c:v>21</c:v>
                </c:pt>
                <c:pt idx="1799">
                  <c:v>21</c:v>
                </c:pt>
                <c:pt idx="1800">
                  <c:v>20</c:v>
                </c:pt>
                <c:pt idx="1801">
                  <c:v>19</c:v>
                </c:pt>
                <c:pt idx="1802">
                  <c:v>24</c:v>
                </c:pt>
                <c:pt idx="1803">
                  <c:v>24</c:v>
                </c:pt>
                <c:pt idx="1804">
                  <c:v>14</c:v>
                </c:pt>
                <c:pt idx="1805">
                  <c:v>14</c:v>
                </c:pt>
                <c:pt idx="1806">
                  <c:v>25</c:v>
                </c:pt>
                <c:pt idx="1807">
                  <c:v>24</c:v>
                </c:pt>
                <c:pt idx="1808">
                  <c:v>13</c:v>
                </c:pt>
                <c:pt idx="1809">
                  <c:v>20</c:v>
                </c:pt>
                <c:pt idx="1810">
                  <c:v>25</c:v>
                </c:pt>
                <c:pt idx="1811">
                  <c:v>20</c:v>
                </c:pt>
                <c:pt idx="1812">
                  <c:v>17</c:v>
                </c:pt>
                <c:pt idx="1813">
                  <c:v>27</c:v>
                </c:pt>
                <c:pt idx="1814">
                  <c:v>21</c:v>
                </c:pt>
                <c:pt idx="1815">
                  <c:v>19</c:v>
                </c:pt>
                <c:pt idx="1816">
                  <c:v>9</c:v>
                </c:pt>
                <c:pt idx="1817">
                  <c:v>15</c:v>
                </c:pt>
                <c:pt idx="1818">
                  <c:v>14</c:v>
                </c:pt>
                <c:pt idx="1819">
                  <c:v>19</c:v>
                </c:pt>
                <c:pt idx="1820">
                  <c:v>18</c:v>
                </c:pt>
                <c:pt idx="1821">
                  <c:v>24</c:v>
                </c:pt>
                <c:pt idx="1822">
                  <c:v>19</c:v>
                </c:pt>
                <c:pt idx="1823">
                  <c:v>22</c:v>
                </c:pt>
                <c:pt idx="1824">
                  <c:v>17</c:v>
                </c:pt>
                <c:pt idx="1825">
                  <c:v>12</c:v>
                </c:pt>
                <c:pt idx="1826">
                  <c:v>15</c:v>
                </c:pt>
                <c:pt idx="1827">
                  <c:v>12</c:v>
                </c:pt>
                <c:pt idx="1828">
                  <c:v>16</c:v>
                </c:pt>
                <c:pt idx="1829">
                  <c:v>14</c:v>
                </c:pt>
                <c:pt idx="1830">
                  <c:v>18</c:v>
                </c:pt>
                <c:pt idx="1831">
                  <c:v>16</c:v>
                </c:pt>
                <c:pt idx="1832">
                  <c:v>11</c:v>
                </c:pt>
                <c:pt idx="1833">
                  <c:v>15</c:v>
                </c:pt>
                <c:pt idx="1834">
                  <c:v>26</c:v>
                </c:pt>
                <c:pt idx="1835">
                  <c:v>18</c:v>
                </c:pt>
                <c:pt idx="1836">
                  <c:v>17</c:v>
                </c:pt>
                <c:pt idx="1837">
                  <c:v>18</c:v>
                </c:pt>
                <c:pt idx="1838">
                  <c:v>23</c:v>
                </c:pt>
                <c:pt idx="1839">
                  <c:v>16</c:v>
                </c:pt>
                <c:pt idx="1840">
                  <c:v>20</c:v>
                </c:pt>
                <c:pt idx="1841">
                  <c:v>24</c:v>
                </c:pt>
                <c:pt idx="1842">
                  <c:v>20</c:v>
                </c:pt>
                <c:pt idx="1843">
                  <c:v>13</c:v>
                </c:pt>
                <c:pt idx="1844">
                  <c:v>28</c:v>
                </c:pt>
                <c:pt idx="1845">
                  <c:v>11</c:v>
                </c:pt>
                <c:pt idx="1846">
                  <c:v>16</c:v>
                </c:pt>
                <c:pt idx="1847">
                  <c:v>18</c:v>
                </c:pt>
                <c:pt idx="1848">
                  <c:v>16</c:v>
                </c:pt>
                <c:pt idx="1849">
                  <c:v>12</c:v>
                </c:pt>
                <c:pt idx="1850">
                  <c:v>17</c:v>
                </c:pt>
                <c:pt idx="1851">
                  <c:v>22</c:v>
                </c:pt>
                <c:pt idx="1852">
                  <c:v>9</c:v>
                </c:pt>
                <c:pt idx="1853">
                  <c:v>12</c:v>
                </c:pt>
                <c:pt idx="1854">
                  <c:v>25</c:v>
                </c:pt>
                <c:pt idx="1855">
                  <c:v>22</c:v>
                </c:pt>
                <c:pt idx="1856">
                  <c:v>17</c:v>
                </c:pt>
                <c:pt idx="1857">
                  <c:v>16</c:v>
                </c:pt>
                <c:pt idx="1858">
                  <c:v>20</c:v>
                </c:pt>
                <c:pt idx="1859">
                  <c:v>14</c:v>
                </c:pt>
                <c:pt idx="1860">
                  <c:v>11</c:v>
                </c:pt>
                <c:pt idx="1861">
                  <c:v>16</c:v>
                </c:pt>
                <c:pt idx="1862">
                  <c:v>13</c:v>
                </c:pt>
                <c:pt idx="1863">
                  <c:v>15</c:v>
                </c:pt>
                <c:pt idx="1864">
                  <c:v>20</c:v>
                </c:pt>
                <c:pt idx="1865">
                  <c:v>16</c:v>
                </c:pt>
                <c:pt idx="1866">
                  <c:v>21</c:v>
                </c:pt>
                <c:pt idx="1867">
                  <c:v>16</c:v>
                </c:pt>
                <c:pt idx="1868">
                  <c:v>22</c:v>
                </c:pt>
                <c:pt idx="1869">
                  <c:v>16</c:v>
                </c:pt>
                <c:pt idx="1870">
                  <c:v>22</c:v>
                </c:pt>
                <c:pt idx="1871">
                  <c:v>24</c:v>
                </c:pt>
                <c:pt idx="1872">
                  <c:v>21</c:v>
                </c:pt>
                <c:pt idx="1873">
                  <c:v>15</c:v>
                </c:pt>
                <c:pt idx="1874">
                  <c:v>20</c:v>
                </c:pt>
                <c:pt idx="1875">
                  <c:v>22</c:v>
                </c:pt>
                <c:pt idx="1876">
                  <c:v>15</c:v>
                </c:pt>
                <c:pt idx="1877">
                  <c:v>13</c:v>
                </c:pt>
                <c:pt idx="1878">
                  <c:v>18</c:v>
                </c:pt>
                <c:pt idx="1879">
                  <c:v>15</c:v>
                </c:pt>
                <c:pt idx="1880">
                  <c:v>19</c:v>
                </c:pt>
                <c:pt idx="1881">
                  <c:v>14</c:v>
                </c:pt>
                <c:pt idx="1882">
                  <c:v>10</c:v>
                </c:pt>
                <c:pt idx="1883">
                  <c:v>19</c:v>
                </c:pt>
                <c:pt idx="1884">
                  <c:v>19</c:v>
                </c:pt>
                <c:pt idx="1885">
                  <c:v>14</c:v>
                </c:pt>
                <c:pt idx="1886">
                  <c:v>19</c:v>
                </c:pt>
                <c:pt idx="1887">
                  <c:v>18</c:v>
                </c:pt>
                <c:pt idx="1888">
                  <c:v>22</c:v>
                </c:pt>
                <c:pt idx="1889">
                  <c:v>16</c:v>
                </c:pt>
                <c:pt idx="1890">
                  <c:v>19</c:v>
                </c:pt>
                <c:pt idx="1891">
                  <c:v>14</c:v>
                </c:pt>
                <c:pt idx="1892">
                  <c:v>13</c:v>
                </c:pt>
                <c:pt idx="1893">
                  <c:v>13</c:v>
                </c:pt>
                <c:pt idx="1894">
                  <c:v>19</c:v>
                </c:pt>
                <c:pt idx="1895">
                  <c:v>20</c:v>
                </c:pt>
                <c:pt idx="1896">
                  <c:v>15</c:v>
                </c:pt>
                <c:pt idx="1897">
                  <c:v>26</c:v>
                </c:pt>
                <c:pt idx="1898">
                  <c:v>14</c:v>
                </c:pt>
                <c:pt idx="1899">
                  <c:v>20</c:v>
                </c:pt>
                <c:pt idx="1900">
                  <c:v>17</c:v>
                </c:pt>
                <c:pt idx="1901">
                  <c:v>15</c:v>
                </c:pt>
                <c:pt idx="1902">
                  <c:v>12</c:v>
                </c:pt>
                <c:pt idx="1903">
                  <c:v>14</c:v>
                </c:pt>
                <c:pt idx="1904">
                  <c:v>12</c:v>
                </c:pt>
                <c:pt idx="1905">
                  <c:v>16</c:v>
                </c:pt>
                <c:pt idx="1906">
                  <c:v>15</c:v>
                </c:pt>
                <c:pt idx="1907">
                  <c:v>21</c:v>
                </c:pt>
                <c:pt idx="1908">
                  <c:v>8</c:v>
                </c:pt>
                <c:pt idx="1909">
                  <c:v>13</c:v>
                </c:pt>
                <c:pt idx="1910">
                  <c:v>22</c:v>
                </c:pt>
                <c:pt idx="1911">
                  <c:v>18</c:v>
                </c:pt>
                <c:pt idx="1912">
                  <c:v>19</c:v>
                </c:pt>
                <c:pt idx="1913">
                  <c:v>20</c:v>
                </c:pt>
                <c:pt idx="1914">
                  <c:v>13</c:v>
                </c:pt>
                <c:pt idx="1915">
                  <c:v>20</c:v>
                </c:pt>
                <c:pt idx="1916">
                  <c:v>20</c:v>
                </c:pt>
                <c:pt idx="1917">
                  <c:v>14</c:v>
                </c:pt>
                <c:pt idx="1918">
                  <c:v>21</c:v>
                </c:pt>
                <c:pt idx="1919">
                  <c:v>12</c:v>
                </c:pt>
                <c:pt idx="1920">
                  <c:v>22</c:v>
                </c:pt>
                <c:pt idx="1921">
                  <c:v>17</c:v>
                </c:pt>
                <c:pt idx="1922">
                  <c:v>9</c:v>
                </c:pt>
                <c:pt idx="1923">
                  <c:v>21</c:v>
                </c:pt>
                <c:pt idx="1924">
                  <c:v>19</c:v>
                </c:pt>
                <c:pt idx="1925">
                  <c:v>13</c:v>
                </c:pt>
                <c:pt idx="1926">
                  <c:v>8</c:v>
                </c:pt>
                <c:pt idx="1927">
                  <c:v>12</c:v>
                </c:pt>
                <c:pt idx="1928">
                  <c:v>23</c:v>
                </c:pt>
                <c:pt idx="1929">
                  <c:v>25</c:v>
                </c:pt>
                <c:pt idx="1930">
                  <c:v>14</c:v>
                </c:pt>
                <c:pt idx="1931">
                  <c:v>20</c:v>
                </c:pt>
                <c:pt idx="1932">
                  <c:v>16</c:v>
                </c:pt>
                <c:pt idx="1933">
                  <c:v>7</c:v>
                </c:pt>
                <c:pt idx="1934">
                  <c:v>21</c:v>
                </c:pt>
                <c:pt idx="1935">
                  <c:v>19</c:v>
                </c:pt>
                <c:pt idx="1936">
                  <c:v>15</c:v>
                </c:pt>
                <c:pt idx="1937">
                  <c:v>18</c:v>
                </c:pt>
                <c:pt idx="1938">
                  <c:v>24</c:v>
                </c:pt>
                <c:pt idx="1939">
                  <c:v>15</c:v>
                </c:pt>
                <c:pt idx="1940">
                  <c:v>27</c:v>
                </c:pt>
                <c:pt idx="1941">
                  <c:v>24</c:v>
                </c:pt>
                <c:pt idx="1942">
                  <c:v>11</c:v>
                </c:pt>
                <c:pt idx="1943">
                  <c:v>23</c:v>
                </c:pt>
                <c:pt idx="1944">
                  <c:v>16</c:v>
                </c:pt>
                <c:pt idx="1945">
                  <c:v>13</c:v>
                </c:pt>
                <c:pt idx="1946">
                  <c:v>22</c:v>
                </c:pt>
                <c:pt idx="1947">
                  <c:v>24</c:v>
                </c:pt>
                <c:pt idx="1948">
                  <c:v>14</c:v>
                </c:pt>
                <c:pt idx="1949">
                  <c:v>12</c:v>
                </c:pt>
                <c:pt idx="1950">
                  <c:v>13</c:v>
                </c:pt>
                <c:pt idx="1951">
                  <c:v>26</c:v>
                </c:pt>
                <c:pt idx="1952">
                  <c:v>16</c:v>
                </c:pt>
                <c:pt idx="1953">
                  <c:v>18</c:v>
                </c:pt>
                <c:pt idx="1954">
                  <c:v>15</c:v>
                </c:pt>
                <c:pt idx="1955">
                  <c:v>20</c:v>
                </c:pt>
                <c:pt idx="1956">
                  <c:v>14</c:v>
                </c:pt>
                <c:pt idx="1957">
                  <c:v>17</c:v>
                </c:pt>
                <c:pt idx="1958">
                  <c:v>19</c:v>
                </c:pt>
                <c:pt idx="1959">
                  <c:v>21</c:v>
                </c:pt>
                <c:pt idx="1960">
                  <c:v>15</c:v>
                </c:pt>
                <c:pt idx="1961">
                  <c:v>11</c:v>
                </c:pt>
                <c:pt idx="1962">
                  <c:v>24</c:v>
                </c:pt>
                <c:pt idx="1963">
                  <c:v>21</c:v>
                </c:pt>
                <c:pt idx="1964">
                  <c:v>17</c:v>
                </c:pt>
                <c:pt idx="1965">
                  <c:v>15</c:v>
                </c:pt>
                <c:pt idx="1966">
                  <c:v>15</c:v>
                </c:pt>
                <c:pt idx="1967">
                  <c:v>15</c:v>
                </c:pt>
                <c:pt idx="1968">
                  <c:v>13</c:v>
                </c:pt>
                <c:pt idx="1969">
                  <c:v>18</c:v>
                </c:pt>
                <c:pt idx="1970">
                  <c:v>8</c:v>
                </c:pt>
                <c:pt idx="1971">
                  <c:v>21</c:v>
                </c:pt>
                <c:pt idx="1972">
                  <c:v>16</c:v>
                </c:pt>
                <c:pt idx="1973">
                  <c:v>21</c:v>
                </c:pt>
                <c:pt idx="1974">
                  <c:v>22</c:v>
                </c:pt>
                <c:pt idx="1975">
                  <c:v>8</c:v>
                </c:pt>
                <c:pt idx="1976">
                  <c:v>13</c:v>
                </c:pt>
                <c:pt idx="1977">
                  <c:v>21</c:v>
                </c:pt>
                <c:pt idx="1978">
                  <c:v>15</c:v>
                </c:pt>
                <c:pt idx="1979">
                  <c:v>20</c:v>
                </c:pt>
                <c:pt idx="1980">
                  <c:v>12</c:v>
                </c:pt>
                <c:pt idx="1981">
                  <c:v>22</c:v>
                </c:pt>
                <c:pt idx="1982">
                  <c:v>9</c:v>
                </c:pt>
                <c:pt idx="1983">
                  <c:v>14</c:v>
                </c:pt>
                <c:pt idx="1984">
                  <c:v>10</c:v>
                </c:pt>
                <c:pt idx="1985">
                  <c:v>10</c:v>
                </c:pt>
                <c:pt idx="1986">
                  <c:v>22</c:v>
                </c:pt>
                <c:pt idx="1987">
                  <c:v>17</c:v>
                </c:pt>
                <c:pt idx="1988">
                  <c:v>18</c:v>
                </c:pt>
                <c:pt idx="1989">
                  <c:v>22</c:v>
                </c:pt>
                <c:pt idx="1990">
                  <c:v>16</c:v>
                </c:pt>
                <c:pt idx="1991">
                  <c:v>17</c:v>
                </c:pt>
                <c:pt idx="1992">
                  <c:v>15</c:v>
                </c:pt>
                <c:pt idx="1993">
                  <c:v>13</c:v>
                </c:pt>
                <c:pt idx="1994">
                  <c:v>16</c:v>
                </c:pt>
                <c:pt idx="1995">
                  <c:v>18</c:v>
                </c:pt>
                <c:pt idx="1996">
                  <c:v>10</c:v>
                </c:pt>
                <c:pt idx="1997">
                  <c:v>27</c:v>
                </c:pt>
                <c:pt idx="1998">
                  <c:v>20</c:v>
                </c:pt>
                <c:pt idx="1999">
                  <c:v>17</c:v>
                </c:pt>
                <c:pt idx="2000">
                  <c:v>20</c:v>
                </c:pt>
                <c:pt idx="2001">
                  <c:v>26</c:v>
                </c:pt>
                <c:pt idx="2002">
                  <c:v>23</c:v>
                </c:pt>
                <c:pt idx="2003">
                  <c:v>26</c:v>
                </c:pt>
                <c:pt idx="2004">
                  <c:v>17</c:v>
                </c:pt>
                <c:pt idx="2005">
                  <c:v>8</c:v>
                </c:pt>
                <c:pt idx="2006">
                  <c:v>16</c:v>
                </c:pt>
                <c:pt idx="2007">
                  <c:v>19</c:v>
                </c:pt>
                <c:pt idx="2008">
                  <c:v>22</c:v>
                </c:pt>
                <c:pt idx="2009">
                  <c:v>17</c:v>
                </c:pt>
                <c:pt idx="2010">
                  <c:v>23</c:v>
                </c:pt>
                <c:pt idx="2011">
                  <c:v>16</c:v>
                </c:pt>
                <c:pt idx="2012">
                  <c:v>15</c:v>
                </c:pt>
                <c:pt idx="2013">
                  <c:v>16</c:v>
                </c:pt>
                <c:pt idx="2014">
                  <c:v>13</c:v>
                </c:pt>
                <c:pt idx="2015">
                  <c:v>13</c:v>
                </c:pt>
                <c:pt idx="2016">
                  <c:v>16</c:v>
                </c:pt>
                <c:pt idx="2017">
                  <c:v>15</c:v>
                </c:pt>
                <c:pt idx="2018">
                  <c:v>20</c:v>
                </c:pt>
                <c:pt idx="2019">
                  <c:v>18</c:v>
                </c:pt>
                <c:pt idx="2020">
                  <c:v>7</c:v>
                </c:pt>
                <c:pt idx="2021">
                  <c:v>15</c:v>
                </c:pt>
                <c:pt idx="2022">
                  <c:v>14</c:v>
                </c:pt>
                <c:pt idx="2023">
                  <c:v>17</c:v>
                </c:pt>
                <c:pt idx="2024">
                  <c:v>13</c:v>
                </c:pt>
                <c:pt idx="2025">
                  <c:v>15</c:v>
                </c:pt>
                <c:pt idx="2026">
                  <c:v>14</c:v>
                </c:pt>
                <c:pt idx="2027">
                  <c:v>15</c:v>
                </c:pt>
                <c:pt idx="2028">
                  <c:v>17</c:v>
                </c:pt>
                <c:pt idx="2029">
                  <c:v>18</c:v>
                </c:pt>
                <c:pt idx="2030">
                  <c:v>7</c:v>
                </c:pt>
                <c:pt idx="2031">
                  <c:v>19</c:v>
                </c:pt>
                <c:pt idx="2032">
                  <c:v>18</c:v>
                </c:pt>
                <c:pt idx="2033">
                  <c:v>15</c:v>
                </c:pt>
                <c:pt idx="2034">
                  <c:v>13</c:v>
                </c:pt>
                <c:pt idx="2035">
                  <c:v>12</c:v>
                </c:pt>
                <c:pt idx="2036">
                  <c:v>7</c:v>
                </c:pt>
                <c:pt idx="2037">
                  <c:v>17</c:v>
                </c:pt>
                <c:pt idx="2038">
                  <c:v>13</c:v>
                </c:pt>
                <c:pt idx="2039">
                  <c:v>11</c:v>
                </c:pt>
                <c:pt idx="2040">
                  <c:v>17</c:v>
                </c:pt>
                <c:pt idx="2041">
                  <c:v>10</c:v>
                </c:pt>
                <c:pt idx="2042">
                  <c:v>17</c:v>
                </c:pt>
                <c:pt idx="2043">
                  <c:v>16</c:v>
                </c:pt>
                <c:pt idx="2044">
                  <c:v>15</c:v>
                </c:pt>
                <c:pt idx="2045">
                  <c:v>14</c:v>
                </c:pt>
                <c:pt idx="2046">
                  <c:v>10</c:v>
                </c:pt>
                <c:pt idx="2047">
                  <c:v>22</c:v>
                </c:pt>
                <c:pt idx="2048">
                  <c:v>15</c:v>
                </c:pt>
                <c:pt idx="2049">
                  <c:v>15</c:v>
                </c:pt>
                <c:pt idx="2050">
                  <c:v>14</c:v>
                </c:pt>
                <c:pt idx="2051">
                  <c:v>17</c:v>
                </c:pt>
                <c:pt idx="2052">
                  <c:v>12</c:v>
                </c:pt>
                <c:pt idx="2053">
                  <c:v>17</c:v>
                </c:pt>
                <c:pt idx="2054">
                  <c:v>19</c:v>
                </c:pt>
                <c:pt idx="2055">
                  <c:v>9</c:v>
                </c:pt>
                <c:pt idx="2056">
                  <c:v>9</c:v>
                </c:pt>
                <c:pt idx="2057">
                  <c:v>9</c:v>
                </c:pt>
                <c:pt idx="2058">
                  <c:v>9</c:v>
                </c:pt>
                <c:pt idx="2059">
                  <c:v>6</c:v>
                </c:pt>
                <c:pt idx="2060">
                  <c:v>15</c:v>
                </c:pt>
                <c:pt idx="2061">
                  <c:v>13</c:v>
                </c:pt>
                <c:pt idx="2062">
                  <c:v>10</c:v>
                </c:pt>
                <c:pt idx="2063">
                  <c:v>15</c:v>
                </c:pt>
                <c:pt idx="2064">
                  <c:v>14</c:v>
                </c:pt>
                <c:pt idx="2065">
                  <c:v>12</c:v>
                </c:pt>
                <c:pt idx="2066">
                  <c:v>14</c:v>
                </c:pt>
                <c:pt idx="2067">
                  <c:v>15</c:v>
                </c:pt>
                <c:pt idx="2068">
                  <c:v>10</c:v>
                </c:pt>
                <c:pt idx="2069">
                  <c:v>13</c:v>
                </c:pt>
                <c:pt idx="2070">
                  <c:v>10</c:v>
                </c:pt>
                <c:pt idx="2071">
                  <c:v>13</c:v>
                </c:pt>
                <c:pt idx="2072">
                  <c:v>9</c:v>
                </c:pt>
                <c:pt idx="2073">
                  <c:v>10</c:v>
                </c:pt>
                <c:pt idx="2074">
                  <c:v>12</c:v>
                </c:pt>
                <c:pt idx="2075">
                  <c:v>10</c:v>
                </c:pt>
                <c:pt idx="2076">
                  <c:v>5</c:v>
                </c:pt>
                <c:pt idx="2077">
                  <c:v>19</c:v>
                </c:pt>
                <c:pt idx="2078">
                  <c:v>12</c:v>
                </c:pt>
                <c:pt idx="2079">
                  <c:v>14</c:v>
                </c:pt>
                <c:pt idx="2080">
                  <c:v>14</c:v>
                </c:pt>
                <c:pt idx="2081">
                  <c:v>11</c:v>
                </c:pt>
                <c:pt idx="2082">
                  <c:v>13</c:v>
                </c:pt>
                <c:pt idx="2083">
                  <c:v>9</c:v>
                </c:pt>
                <c:pt idx="2084">
                  <c:v>8</c:v>
                </c:pt>
                <c:pt idx="2085">
                  <c:v>7</c:v>
                </c:pt>
                <c:pt idx="2086">
                  <c:v>16</c:v>
                </c:pt>
                <c:pt idx="2087">
                  <c:v>12</c:v>
                </c:pt>
                <c:pt idx="2088">
                  <c:v>13</c:v>
                </c:pt>
                <c:pt idx="2089">
                  <c:v>17</c:v>
                </c:pt>
                <c:pt idx="2090">
                  <c:v>11</c:v>
                </c:pt>
                <c:pt idx="2091">
                  <c:v>20</c:v>
                </c:pt>
                <c:pt idx="2092">
                  <c:v>16</c:v>
                </c:pt>
                <c:pt idx="2093">
                  <c:v>9</c:v>
                </c:pt>
                <c:pt idx="2094">
                  <c:v>19</c:v>
                </c:pt>
                <c:pt idx="2095">
                  <c:v>7</c:v>
                </c:pt>
                <c:pt idx="2096">
                  <c:v>17</c:v>
                </c:pt>
                <c:pt idx="2097">
                  <c:v>12</c:v>
                </c:pt>
                <c:pt idx="2098">
                  <c:v>15</c:v>
                </c:pt>
                <c:pt idx="2099">
                  <c:v>14</c:v>
                </c:pt>
                <c:pt idx="2100">
                  <c:v>11</c:v>
                </c:pt>
                <c:pt idx="2101">
                  <c:v>12</c:v>
                </c:pt>
                <c:pt idx="2102">
                  <c:v>11</c:v>
                </c:pt>
                <c:pt idx="2103">
                  <c:v>19</c:v>
                </c:pt>
                <c:pt idx="2104">
                  <c:v>21</c:v>
                </c:pt>
                <c:pt idx="2105">
                  <c:v>10</c:v>
                </c:pt>
                <c:pt idx="2106">
                  <c:v>17</c:v>
                </c:pt>
                <c:pt idx="2107">
                  <c:v>11</c:v>
                </c:pt>
                <c:pt idx="2108">
                  <c:v>5</c:v>
                </c:pt>
                <c:pt idx="2109">
                  <c:v>15</c:v>
                </c:pt>
                <c:pt idx="2110">
                  <c:v>11</c:v>
                </c:pt>
                <c:pt idx="2111">
                  <c:v>15</c:v>
                </c:pt>
                <c:pt idx="2112">
                  <c:v>9</c:v>
                </c:pt>
                <c:pt idx="2113">
                  <c:v>9</c:v>
                </c:pt>
                <c:pt idx="2114">
                  <c:v>10</c:v>
                </c:pt>
                <c:pt idx="2115">
                  <c:v>20</c:v>
                </c:pt>
                <c:pt idx="2116">
                  <c:v>8</c:v>
                </c:pt>
                <c:pt idx="2117">
                  <c:v>12</c:v>
                </c:pt>
                <c:pt idx="2118">
                  <c:v>14</c:v>
                </c:pt>
                <c:pt idx="2119">
                  <c:v>12</c:v>
                </c:pt>
                <c:pt idx="2120">
                  <c:v>12</c:v>
                </c:pt>
                <c:pt idx="2121">
                  <c:v>8</c:v>
                </c:pt>
                <c:pt idx="2122">
                  <c:v>15</c:v>
                </c:pt>
                <c:pt idx="2123">
                  <c:v>17</c:v>
                </c:pt>
                <c:pt idx="2124">
                  <c:v>16</c:v>
                </c:pt>
                <c:pt idx="2125">
                  <c:v>20</c:v>
                </c:pt>
                <c:pt idx="2126">
                  <c:v>9</c:v>
                </c:pt>
                <c:pt idx="2127">
                  <c:v>14</c:v>
                </c:pt>
                <c:pt idx="2128">
                  <c:v>4</c:v>
                </c:pt>
                <c:pt idx="2129">
                  <c:v>8</c:v>
                </c:pt>
                <c:pt idx="2130">
                  <c:v>17</c:v>
                </c:pt>
                <c:pt idx="2131">
                  <c:v>15</c:v>
                </c:pt>
                <c:pt idx="2132">
                  <c:v>13</c:v>
                </c:pt>
                <c:pt idx="2133">
                  <c:v>13</c:v>
                </c:pt>
                <c:pt idx="2134">
                  <c:v>4</c:v>
                </c:pt>
                <c:pt idx="2135">
                  <c:v>5</c:v>
                </c:pt>
                <c:pt idx="2136">
                  <c:v>9</c:v>
                </c:pt>
                <c:pt idx="2137">
                  <c:v>12</c:v>
                </c:pt>
                <c:pt idx="2138">
                  <c:v>20</c:v>
                </c:pt>
                <c:pt idx="2139">
                  <c:v>16</c:v>
                </c:pt>
                <c:pt idx="2140">
                  <c:v>6</c:v>
                </c:pt>
                <c:pt idx="2141">
                  <c:v>10</c:v>
                </c:pt>
                <c:pt idx="2142">
                  <c:v>14</c:v>
                </c:pt>
                <c:pt idx="2143">
                  <c:v>17</c:v>
                </c:pt>
                <c:pt idx="2144">
                  <c:v>13</c:v>
                </c:pt>
                <c:pt idx="2145">
                  <c:v>4</c:v>
                </c:pt>
                <c:pt idx="2146">
                  <c:v>13</c:v>
                </c:pt>
                <c:pt idx="2147">
                  <c:v>12</c:v>
                </c:pt>
                <c:pt idx="2148">
                  <c:v>6</c:v>
                </c:pt>
                <c:pt idx="2149">
                  <c:v>15</c:v>
                </c:pt>
                <c:pt idx="2150">
                  <c:v>12</c:v>
                </c:pt>
                <c:pt idx="2151">
                  <c:v>12</c:v>
                </c:pt>
                <c:pt idx="2152">
                  <c:v>14</c:v>
                </c:pt>
                <c:pt idx="2153">
                  <c:v>14</c:v>
                </c:pt>
                <c:pt idx="2154">
                  <c:v>14</c:v>
                </c:pt>
                <c:pt idx="2155">
                  <c:v>15</c:v>
                </c:pt>
                <c:pt idx="2156">
                  <c:v>10</c:v>
                </c:pt>
                <c:pt idx="2157">
                  <c:v>10</c:v>
                </c:pt>
                <c:pt idx="2158">
                  <c:v>13</c:v>
                </c:pt>
                <c:pt idx="2159">
                  <c:v>9</c:v>
                </c:pt>
                <c:pt idx="2160">
                  <c:v>11</c:v>
                </c:pt>
                <c:pt idx="2161">
                  <c:v>11</c:v>
                </c:pt>
                <c:pt idx="2162">
                  <c:v>15</c:v>
                </c:pt>
                <c:pt idx="2163">
                  <c:v>9</c:v>
                </c:pt>
                <c:pt idx="2164">
                  <c:v>13</c:v>
                </c:pt>
                <c:pt idx="2165">
                  <c:v>9</c:v>
                </c:pt>
                <c:pt idx="2166">
                  <c:v>21</c:v>
                </c:pt>
                <c:pt idx="2167">
                  <c:v>10</c:v>
                </c:pt>
                <c:pt idx="2168">
                  <c:v>13</c:v>
                </c:pt>
                <c:pt idx="2169">
                  <c:v>11</c:v>
                </c:pt>
                <c:pt idx="2170">
                  <c:v>6</c:v>
                </c:pt>
                <c:pt idx="2171">
                  <c:v>15</c:v>
                </c:pt>
                <c:pt idx="2172">
                  <c:v>16</c:v>
                </c:pt>
                <c:pt idx="2173">
                  <c:v>11</c:v>
                </c:pt>
                <c:pt idx="2174">
                  <c:v>13</c:v>
                </c:pt>
                <c:pt idx="2175">
                  <c:v>12</c:v>
                </c:pt>
                <c:pt idx="2176">
                  <c:v>10</c:v>
                </c:pt>
                <c:pt idx="2177">
                  <c:v>11</c:v>
                </c:pt>
                <c:pt idx="2178">
                  <c:v>9</c:v>
                </c:pt>
                <c:pt idx="2179">
                  <c:v>13</c:v>
                </c:pt>
                <c:pt idx="2180">
                  <c:v>11</c:v>
                </c:pt>
                <c:pt idx="2181">
                  <c:v>12</c:v>
                </c:pt>
                <c:pt idx="2182">
                  <c:v>13</c:v>
                </c:pt>
                <c:pt idx="2183">
                  <c:v>10</c:v>
                </c:pt>
                <c:pt idx="2184">
                  <c:v>12</c:v>
                </c:pt>
                <c:pt idx="2185">
                  <c:v>9</c:v>
                </c:pt>
                <c:pt idx="2186">
                  <c:v>15</c:v>
                </c:pt>
                <c:pt idx="2187">
                  <c:v>9</c:v>
                </c:pt>
                <c:pt idx="2188">
                  <c:v>10</c:v>
                </c:pt>
                <c:pt idx="2189">
                  <c:v>10</c:v>
                </c:pt>
                <c:pt idx="2190">
                  <c:v>13</c:v>
                </c:pt>
                <c:pt idx="2191">
                  <c:v>15</c:v>
                </c:pt>
                <c:pt idx="2192">
                  <c:v>16</c:v>
                </c:pt>
                <c:pt idx="2193">
                  <c:v>15</c:v>
                </c:pt>
                <c:pt idx="2194">
                  <c:v>13</c:v>
                </c:pt>
                <c:pt idx="2195">
                  <c:v>12</c:v>
                </c:pt>
                <c:pt idx="2196">
                  <c:v>8</c:v>
                </c:pt>
                <c:pt idx="2197">
                  <c:v>16</c:v>
                </c:pt>
                <c:pt idx="2198">
                  <c:v>7</c:v>
                </c:pt>
                <c:pt idx="2199">
                  <c:v>8</c:v>
                </c:pt>
                <c:pt idx="2200">
                  <c:v>6</c:v>
                </c:pt>
                <c:pt idx="2201">
                  <c:v>18</c:v>
                </c:pt>
                <c:pt idx="2202">
                  <c:v>10</c:v>
                </c:pt>
                <c:pt idx="2203">
                  <c:v>9</c:v>
                </c:pt>
                <c:pt idx="2204">
                  <c:v>15</c:v>
                </c:pt>
                <c:pt idx="2205">
                  <c:v>10</c:v>
                </c:pt>
                <c:pt idx="2206">
                  <c:v>9</c:v>
                </c:pt>
                <c:pt idx="2207">
                  <c:v>6</c:v>
                </c:pt>
                <c:pt idx="2208">
                  <c:v>16</c:v>
                </c:pt>
                <c:pt idx="2209">
                  <c:v>15</c:v>
                </c:pt>
                <c:pt idx="2210">
                  <c:v>13</c:v>
                </c:pt>
                <c:pt idx="2211">
                  <c:v>13</c:v>
                </c:pt>
                <c:pt idx="2212">
                  <c:v>15</c:v>
                </c:pt>
                <c:pt idx="2213">
                  <c:v>7</c:v>
                </c:pt>
                <c:pt idx="2214">
                  <c:v>8</c:v>
                </c:pt>
                <c:pt idx="2215">
                  <c:v>15</c:v>
                </c:pt>
                <c:pt idx="2216">
                  <c:v>3</c:v>
                </c:pt>
                <c:pt idx="2217">
                  <c:v>18</c:v>
                </c:pt>
                <c:pt idx="2218">
                  <c:v>10</c:v>
                </c:pt>
                <c:pt idx="2219">
                  <c:v>9</c:v>
                </c:pt>
                <c:pt idx="2220">
                  <c:v>8</c:v>
                </c:pt>
                <c:pt idx="2221">
                  <c:v>12</c:v>
                </c:pt>
                <c:pt idx="2222">
                  <c:v>13</c:v>
                </c:pt>
                <c:pt idx="2223">
                  <c:v>13</c:v>
                </c:pt>
                <c:pt idx="2224">
                  <c:v>15</c:v>
                </c:pt>
                <c:pt idx="2225">
                  <c:v>16</c:v>
                </c:pt>
                <c:pt idx="2226">
                  <c:v>18</c:v>
                </c:pt>
                <c:pt idx="2227">
                  <c:v>11</c:v>
                </c:pt>
                <c:pt idx="2228">
                  <c:v>14</c:v>
                </c:pt>
                <c:pt idx="2229">
                  <c:v>12</c:v>
                </c:pt>
                <c:pt idx="2230">
                  <c:v>13</c:v>
                </c:pt>
                <c:pt idx="2231">
                  <c:v>15</c:v>
                </c:pt>
                <c:pt idx="2232">
                  <c:v>11</c:v>
                </c:pt>
                <c:pt idx="2233">
                  <c:v>10</c:v>
                </c:pt>
                <c:pt idx="2234">
                  <c:v>22</c:v>
                </c:pt>
                <c:pt idx="2235">
                  <c:v>8</c:v>
                </c:pt>
                <c:pt idx="2236">
                  <c:v>18</c:v>
                </c:pt>
                <c:pt idx="2237">
                  <c:v>16</c:v>
                </c:pt>
                <c:pt idx="2238">
                  <c:v>44</c:v>
                </c:pt>
                <c:pt idx="2239">
                  <c:v>98</c:v>
                </c:pt>
                <c:pt idx="2240">
                  <c:v>201</c:v>
                </c:pt>
                <c:pt idx="2241">
                  <c:v>260</c:v>
                </c:pt>
                <c:pt idx="2242">
                  <c:v>185</c:v>
                </c:pt>
                <c:pt idx="2243">
                  <c:v>85</c:v>
                </c:pt>
                <c:pt idx="2244">
                  <c:v>19</c:v>
                </c:pt>
                <c:pt idx="2245">
                  <c:v>7</c:v>
                </c:pt>
                <c:pt idx="2246">
                  <c:v>13</c:v>
                </c:pt>
                <c:pt idx="2247">
                  <c:v>16</c:v>
                </c:pt>
                <c:pt idx="2248">
                  <c:v>11</c:v>
                </c:pt>
                <c:pt idx="2249">
                  <c:v>10</c:v>
                </c:pt>
                <c:pt idx="2250">
                  <c:v>8</c:v>
                </c:pt>
                <c:pt idx="2251">
                  <c:v>11</c:v>
                </c:pt>
                <c:pt idx="2252">
                  <c:v>9</c:v>
                </c:pt>
                <c:pt idx="2253">
                  <c:v>8</c:v>
                </c:pt>
                <c:pt idx="2254">
                  <c:v>18</c:v>
                </c:pt>
                <c:pt idx="2255">
                  <c:v>15</c:v>
                </c:pt>
                <c:pt idx="2256">
                  <c:v>7</c:v>
                </c:pt>
                <c:pt idx="2257">
                  <c:v>19</c:v>
                </c:pt>
                <c:pt idx="2258">
                  <c:v>14</c:v>
                </c:pt>
                <c:pt idx="2259">
                  <c:v>16</c:v>
                </c:pt>
                <c:pt idx="2260">
                  <c:v>9</c:v>
                </c:pt>
                <c:pt idx="2261">
                  <c:v>13</c:v>
                </c:pt>
                <c:pt idx="2262">
                  <c:v>11</c:v>
                </c:pt>
                <c:pt idx="2263">
                  <c:v>15</c:v>
                </c:pt>
                <c:pt idx="2264">
                  <c:v>14</c:v>
                </c:pt>
                <c:pt idx="2265">
                  <c:v>7</c:v>
                </c:pt>
                <c:pt idx="2266">
                  <c:v>15</c:v>
                </c:pt>
                <c:pt idx="2267">
                  <c:v>11</c:v>
                </c:pt>
                <c:pt idx="2268">
                  <c:v>4</c:v>
                </c:pt>
                <c:pt idx="2269">
                  <c:v>9</c:v>
                </c:pt>
                <c:pt idx="2270">
                  <c:v>11</c:v>
                </c:pt>
                <c:pt idx="2271">
                  <c:v>14</c:v>
                </c:pt>
                <c:pt idx="2272">
                  <c:v>14</c:v>
                </c:pt>
                <c:pt idx="2273">
                  <c:v>8</c:v>
                </c:pt>
                <c:pt idx="2274">
                  <c:v>12</c:v>
                </c:pt>
                <c:pt idx="2275">
                  <c:v>11</c:v>
                </c:pt>
                <c:pt idx="2276">
                  <c:v>9</c:v>
                </c:pt>
                <c:pt idx="2277">
                  <c:v>6</c:v>
                </c:pt>
                <c:pt idx="2278">
                  <c:v>9</c:v>
                </c:pt>
                <c:pt idx="2279">
                  <c:v>16</c:v>
                </c:pt>
                <c:pt idx="2280">
                  <c:v>14</c:v>
                </c:pt>
                <c:pt idx="2281">
                  <c:v>9</c:v>
                </c:pt>
                <c:pt idx="2282">
                  <c:v>12</c:v>
                </c:pt>
                <c:pt idx="2283">
                  <c:v>15</c:v>
                </c:pt>
                <c:pt idx="2284">
                  <c:v>9</c:v>
                </c:pt>
                <c:pt idx="2285">
                  <c:v>13</c:v>
                </c:pt>
                <c:pt idx="2286">
                  <c:v>6</c:v>
                </c:pt>
                <c:pt idx="2287">
                  <c:v>9</c:v>
                </c:pt>
                <c:pt idx="2288">
                  <c:v>10</c:v>
                </c:pt>
                <c:pt idx="2289">
                  <c:v>12</c:v>
                </c:pt>
                <c:pt idx="2290">
                  <c:v>13</c:v>
                </c:pt>
                <c:pt idx="2291">
                  <c:v>13</c:v>
                </c:pt>
                <c:pt idx="2292">
                  <c:v>13</c:v>
                </c:pt>
                <c:pt idx="2293">
                  <c:v>7</c:v>
                </c:pt>
                <c:pt idx="2294">
                  <c:v>8</c:v>
                </c:pt>
                <c:pt idx="2295">
                  <c:v>9</c:v>
                </c:pt>
                <c:pt idx="2296">
                  <c:v>8</c:v>
                </c:pt>
                <c:pt idx="2297">
                  <c:v>14</c:v>
                </c:pt>
                <c:pt idx="2298">
                  <c:v>10</c:v>
                </c:pt>
                <c:pt idx="2299">
                  <c:v>13</c:v>
                </c:pt>
                <c:pt idx="2300">
                  <c:v>8</c:v>
                </c:pt>
                <c:pt idx="2301">
                  <c:v>8</c:v>
                </c:pt>
                <c:pt idx="2302">
                  <c:v>18</c:v>
                </c:pt>
                <c:pt idx="2303">
                  <c:v>7</c:v>
                </c:pt>
                <c:pt idx="2304">
                  <c:v>9</c:v>
                </c:pt>
                <c:pt idx="2305">
                  <c:v>10</c:v>
                </c:pt>
                <c:pt idx="2306">
                  <c:v>8</c:v>
                </c:pt>
                <c:pt idx="2307">
                  <c:v>6</c:v>
                </c:pt>
                <c:pt idx="2308">
                  <c:v>11</c:v>
                </c:pt>
                <c:pt idx="2309">
                  <c:v>14</c:v>
                </c:pt>
                <c:pt idx="2310">
                  <c:v>8</c:v>
                </c:pt>
                <c:pt idx="2311">
                  <c:v>7</c:v>
                </c:pt>
                <c:pt idx="2312">
                  <c:v>16</c:v>
                </c:pt>
                <c:pt idx="2313">
                  <c:v>11</c:v>
                </c:pt>
                <c:pt idx="2314">
                  <c:v>11</c:v>
                </c:pt>
                <c:pt idx="2315">
                  <c:v>14</c:v>
                </c:pt>
                <c:pt idx="2316">
                  <c:v>10</c:v>
                </c:pt>
                <c:pt idx="2317">
                  <c:v>3</c:v>
                </c:pt>
                <c:pt idx="2318">
                  <c:v>8</c:v>
                </c:pt>
                <c:pt idx="2319">
                  <c:v>14</c:v>
                </c:pt>
                <c:pt idx="2320">
                  <c:v>7</c:v>
                </c:pt>
                <c:pt idx="2321">
                  <c:v>7</c:v>
                </c:pt>
                <c:pt idx="2322">
                  <c:v>8</c:v>
                </c:pt>
                <c:pt idx="2323">
                  <c:v>7</c:v>
                </c:pt>
                <c:pt idx="2324">
                  <c:v>7</c:v>
                </c:pt>
                <c:pt idx="2325">
                  <c:v>10</c:v>
                </c:pt>
                <c:pt idx="2326">
                  <c:v>13</c:v>
                </c:pt>
                <c:pt idx="2327">
                  <c:v>12</c:v>
                </c:pt>
                <c:pt idx="2328">
                  <c:v>9</c:v>
                </c:pt>
                <c:pt idx="2329">
                  <c:v>9</c:v>
                </c:pt>
                <c:pt idx="2330">
                  <c:v>7</c:v>
                </c:pt>
                <c:pt idx="2331">
                  <c:v>9</c:v>
                </c:pt>
                <c:pt idx="2332">
                  <c:v>10</c:v>
                </c:pt>
                <c:pt idx="2333">
                  <c:v>4</c:v>
                </c:pt>
                <c:pt idx="2334">
                  <c:v>6</c:v>
                </c:pt>
                <c:pt idx="2335">
                  <c:v>8</c:v>
                </c:pt>
                <c:pt idx="2336">
                  <c:v>5</c:v>
                </c:pt>
                <c:pt idx="2337">
                  <c:v>7</c:v>
                </c:pt>
                <c:pt idx="2338">
                  <c:v>7</c:v>
                </c:pt>
                <c:pt idx="2339">
                  <c:v>9</c:v>
                </c:pt>
                <c:pt idx="2340">
                  <c:v>9</c:v>
                </c:pt>
                <c:pt idx="2341">
                  <c:v>13</c:v>
                </c:pt>
                <c:pt idx="2342">
                  <c:v>11</c:v>
                </c:pt>
                <c:pt idx="2343">
                  <c:v>9</c:v>
                </c:pt>
                <c:pt idx="2344">
                  <c:v>10</c:v>
                </c:pt>
                <c:pt idx="2345">
                  <c:v>12</c:v>
                </c:pt>
                <c:pt idx="2346">
                  <c:v>10</c:v>
                </c:pt>
                <c:pt idx="2347">
                  <c:v>5</c:v>
                </c:pt>
                <c:pt idx="2348">
                  <c:v>9</c:v>
                </c:pt>
                <c:pt idx="2349">
                  <c:v>11</c:v>
                </c:pt>
                <c:pt idx="2350">
                  <c:v>7</c:v>
                </c:pt>
                <c:pt idx="2351">
                  <c:v>12</c:v>
                </c:pt>
                <c:pt idx="2352">
                  <c:v>5</c:v>
                </c:pt>
                <c:pt idx="2353">
                  <c:v>8</c:v>
                </c:pt>
                <c:pt idx="2354">
                  <c:v>8</c:v>
                </c:pt>
                <c:pt idx="2355">
                  <c:v>9</c:v>
                </c:pt>
                <c:pt idx="2356">
                  <c:v>9</c:v>
                </c:pt>
                <c:pt idx="2357">
                  <c:v>12</c:v>
                </c:pt>
                <c:pt idx="2358">
                  <c:v>16</c:v>
                </c:pt>
                <c:pt idx="2359">
                  <c:v>5</c:v>
                </c:pt>
                <c:pt idx="2360">
                  <c:v>7</c:v>
                </c:pt>
                <c:pt idx="2361">
                  <c:v>11</c:v>
                </c:pt>
                <c:pt idx="2362">
                  <c:v>6</c:v>
                </c:pt>
                <c:pt idx="2363">
                  <c:v>10</c:v>
                </c:pt>
                <c:pt idx="2364">
                  <c:v>14</c:v>
                </c:pt>
                <c:pt idx="2365">
                  <c:v>11</c:v>
                </c:pt>
                <c:pt idx="2366">
                  <c:v>8</c:v>
                </c:pt>
                <c:pt idx="2367">
                  <c:v>5</c:v>
                </c:pt>
                <c:pt idx="2368">
                  <c:v>10</c:v>
                </c:pt>
                <c:pt idx="2369">
                  <c:v>4</c:v>
                </c:pt>
                <c:pt idx="2370">
                  <c:v>7</c:v>
                </c:pt>
                <c:pt idx="2371">
                  <c:v>9</c:v>
                </c:pt>
                <c:pt idx="2372">
                  <c:v>7</c:v>
                </c:pt>
                <c:pt idx="2373">
                  <c:v>15</c:v>
                </c:pt>
                <c:pt idx="2374">
                  <c:v>33</c:v>
                </c:pt>
                <c:pt idx="2375">
                  <c:v>54</c:v>
                </c:pt>
                <c:pt idx="2376">
                  <c:v>95</c:v>
                </c:pt>
                <c:pt idx="2377">
                  <c:v>95</c:v>
                </c:pt>
                <c:pt idx="2378">
                  <c:v>62</c:v>
                </c:pt>
                <c:pt idx="2379">
                  <c:v>23</c:v>
                </c:pt>
                <c:pt idx="2380">
                  <c:v>2</c:v>
                </c:pt>
                <c:pt idx="2381">
                  <c:v>5</c:v>
                </c:pt>
                <c:pt idx="2382">
                  <c:v>8</c:v>
                </c:pt>
                <c:pt idx="2383">
                  <c:v>10</c:v>
                </c:pt>
                <c:pt idx="2384">
                  <c:v>5</c:v>
                </c:pt>
                <c:pt idx="2385">
                  <c:v>4</c:v>
                </c:pt>
                <c:pt idx="2386">
                  <c:v>9</c:v>
                </c:pt>
                <c:pt idx="2387">
                  <c:v>9</c:v>
                </c:pt>
                <c:pt idx="2388">
                  <c:v>9</c:v>
                </c:pt>
                <c:pt idx="2389">
                  <c:v>10</c:v>
                </c:pt>
                <c:pt idx="2390">
                  <c:v>5</c:v>
                </c:pt>
                <c:pt idx="2391">
                  <c:v>4</c:v>
                </c:pt>
                <c:pt idx="2392">
                  <c:v>9</c:v>
                </c:pt>
                <c:pt idx="2393">
                  <c:v>15</c:v>
                </c:pt>
                <c:pt idx="2394">
                  <c:v>6</c:v>
                </c:pt>
                <c:pt idx="2395">
                  <c:v>7</c:v>
                </c:pt>
                <c:pt idx="2396">
                  <c:v>7</c:v>
                </c:pt>
                <c:pt idx="2397">
                  <c:v>9</c:v>
                </c:pt>
                <c:pt idx="2398">
                  <c:v>12</c:v>
                </c:pt>
                <c:pt idx="2399">
                  <c:v>7</c:v>
                </c:pt>
                <c:pt idx="2400">
                  <c:v>15</c:v>
                </c:pt>
                <c:pt idx="2401">
                  <c:v>8</c:v>
                </c:pt>
                <c:pt idx="2402">
                  <c:v>10</c:v>
                </c:pt>
                <c:pt idx="2403">
                  <c:v>4</c:v>
                </c:pt>
                <c:pt idx="2404">
                  <c:v>5</c:v>
                </c:pt>
                <c:pt idx="2405">
                  <c:v>6</c:v>
                </c:pt>
                <c:pt idx="2406">
                  <c:v>4</c:v>
                </c:pt>
                <c:pt idx="2407">
                  <c:v>6</c:v>
                </c:pt>
                <c:pt idx="2408">
                  <c:v>7</c:v>
                </c:pt>
                <c:pt idx="2409">
                  <c:v>12</c:v>
                </c:pt>
                <c:pt idx="2410">
                  <c:v>9</c:v>
                </c:pt>
                <c:pt idx="2411">
                  <c:v>11</c:v>
                </c:pt>
                <c:pt idx="2412">
                  <c:v>7</c:v>
                </c:pt>
                <c:pt idx="2413">
                  <c:v>5</c:v>
                </c:pt>
                <c:pt idx="2414">
                  <c:v>10</c:v>
                </c:pt>
                <c:pt idx="2415">
                  <c:v>9</c:v>
                </c:pt>
                <c:pt idx="2416">
                  <c:v>5</c:v>
                </c:pt>
                <c:pt idx="2417">
                  <c:v>6</c:v>
                </c:pt>
                <c:pt idx="2418">
                  <c:v>8</c:v>
                </c:pt>
                <c:pt idx="2419">
                  <c:v>3</c:v>
                </c:pt>
                <c:pt idx="2420">
                  <c:v>4</c:v>
                </c:pt>
                <c:pt idx="2421">
                  <c:v>7</c:v>
                </c:pt>
                <c:pt idx="2422">
                  <c:v>6</c:v>
                </c:pt>
                <c:pt idx="2423">
                  <c:v>13</c:v>
                </c:pt>
                <c:pt idx="2424">
                  <c:v>6</c:v>
                </c:pt>
                <c:pt idx="2425">
                  <c:v>12</c:v>
                </c:pt>
                <c:pt idx="2426">
                  <c:v>7</c:v>
                </c:pt>
                <c:pt idx="2427">
                  <c:v>5</c:v>
                </c:pt>
                <c:pt idx="2428">
                  <c:v>4</c:v>
                </c:pt>
                <c:pt idx="2429">
                  <c:v>3</c:v>
                </c:pt>
                <c:pt idx="2430">
                  <c:v>6</c:v>
                </c:pt>
                <c:pt idx="2431">
                  <c:v>10</c:v>
                </c:pt>
                <c:pt idx="2432">
                  <c:v>6</c:v>
                </c:pt>
                <c:pt idx="2433">
                  <c:v>7</c:v>
                </c:pt>
                <c:pt idx="2434">
                  <c:v>10</c:v>
                </c:pt>
                <c:pt idx="2435">
                  <c:v>4</c:v>
                </c:pt>
                <c:pt idx="2436">
                  <c:v>2</c:v>
                </c:pt>
                <c:pt idx="2437">
                  <c:v>6</c:v>
                </c:pt>
                <c:pt idx="2438">
                  <c:v>28</c:v>
                </c:pt>
                <c:pt idx="2439">
                  <c:v>54</c:v>
                </c:pt>
                <c:pt idx="2440">
                  <c:v>123</c:v>
                </c:pt>
                <c:pt idx="2441">
                  <c:v>172</c:v>
                </c:pt>
                <c:pt idx="2442">
                  <c:v>126</c:v>
                </c:pt>
                <c:pt idx="2443">
                  <c:v>63</c:v>
                </c:pt>
                <c:pt idx="2444">
                  <c:v>16</c:v>
                </c:pt>
                <c:pt idx="2445">
                  <c:v>7</c:v>
                </c:pt>
                <c:pt idx="2446">
                  <c:v>6</c:v>
                </c:pt>
                <c:pt idx="2447">
                  <c:v>7</c:v>
                </c:pt>
                <c:pt idx="2448">
                  <c:v>6</c:v>
                </c:pt>
                <c:pt idx="2449">
                  <c:v>8</c:v>
                </c:pt>
                <c:pt idx="2450">
                  <c:v>4</c:v>
                </c:pt>
                <c:pt idx="2451">
                  <c:v>9</c:v>
                </c:pt>
                <c:pt idx="2452">
                  <c:v>7</c:v>
                </c:pt>
                <c:pt idx="2453">
                  <c:v>8</c:v>
                </c:pt>
                <c:pt idx="2454">
                  <c:v>13</c:v>
                </c:pt>
                <c:pt idx="2455">
                  <c:v>12</c:v>
                </c:pt>
                <c:pt idx="2456">
                  <c:v>10</c:v>
                </c:pt>
                <c:pt idx="2457">
                  <c:v>11</c:v>
                </c:pt>
                <c:pt idx="2458">
                  <c:v>27</c:v>
                </c:pt>
                <c:pt idx="2459">
                  <c:v>61</c:v>
                </c:pt>
                <c:pt idx="2460">
                  <c:v>67</c:v>
                </c:pt>
                <c:pt idx="2461">
                  <c:v>78</c:v>
                </c:pt>
                <c:pt idx="2462">
                  <c:v>41</c:v>
                </c:pt>
                <c:pt idx="2463">
                  <c:v>16</c:v>
                </c:pt>
                <c:pt idx="2464">
                  <c:v>8</c:v>
                </c:pt>
                <c:pt idx="2465">
                  <c:v>7</c:v>
                </c:pt>
                <c:pt idx="2466">
                  <c:v>4</c:v>
                </c:pt>
                <c:pt idx="2467">
                  <c:v>5</c:v>
                </c:pt>
                <c:pt idx="2468">
                  <c:v>7</c:v>
                </c:pt>
                <c:pt idx="2469">
                  <c:v>3</c:v>
                </c:pt>
                <c:pt idx="2470">
                  <c:v>4</c:v>
                </c:pt>
                <c:pt idx="2471">
                  <c:v>7</c:v>
                </c:pt>
                <c:pt idx="2472">
                  <c:v>7</c:v>
                </c:pt>
                <c:pt idx="2473">
                  <c:v>7</c:v>
                </c:pt>
                <c:pt idx="2474">
                  <c:v>9</c:v>
                </c:pt>
                <c:pt idx="2475">
                  <c:v>9</c:v>
                </c:pt>
                <c:pt idx="2476">
                  <c:v>8</c:v>
                </c:pt>
                <c:pt idx="2477">
                  <c:v>4</c:v>
                </c:pt>
                <c:pt idx="2478">
                  <c:v>9</c:v>
                </c:pt>
                <c:pt idx="2479">
                  <c:v>4</c:v>
                </c:pt>
                <c:pt idx="2480">
                  <c:v>9</c:v>
                </c:pt>
                <c:pt idx="2481">
                  <c:v>8</c:v>
                </c:pt>
                <c:pt idx="2482">
                  <c:v>4</c:v>
                </c:pt>
                <c:pt idx="2483">
                  <c:v>4</c:v>
                </c:pt>
                <c:pt idx="2484">
                  <c:v>3</c:v>
                </c:pt>
                <c:pt idx="2485">
                  <c:v>8</c:v>
                </c:pt>
                <c:pt idx="2486">
                  <c:v>9</c:v>
                </c:pt>
                <c:pt idx="2487">
                  <c:v>6</c:v>
                </c:pt>
                <c:pt idx="2488">
                  <c:v>11</c:v>
                </c:pt>
                <c:pt idx="2489">
                  <c:v>3</c:v>
                </c:pt>
                <c:pt idx="2490">
                  <c:v>8</c:v>
                </c:pt>
                <c:pt idx="2491">
                  <c:v>5</c:v>
                </c:pt>
                <c:pt idx="2492">
                  <c:v>5</c:v>
                </c:pt>
                <c:pt idx="2493">
                  <c:v>7</c:v>
                </c:pt>
                <c:pt idx="2494">
                  <c:v>2</c:v>
                </c:pt>
                <c:pt idx="2495">
                  <c:v>1</c:v>
                </c:pt>
                <c:pt idx="2496">
                  <c:v>7</c:v>
                </c:pt>
                <c:pt idx="2497">
                  <c:v>4</c:v>
                </c:pt>
                <c:pt idx="2498">
                  <c:v>3</c:v>
                </c:pt>
                <c:pt idx="2499">
                  <c:v>2</c:v>
                </c:pt>
                <c:pt idx="2500">
                  <c:v>6</c:v>
                </c:pt>
                <c:pt idx="2501">
                  <c:v>3</c:v>
                </c:pt>
                <c:pt idx="2502">
                  <c:v>5</c:v>
                </c:pt>
                <c:pt idx="2503">
                  <c:v>6</c:v>
                </c:pt>
                <c:pt idx="2504">
                  <c:v>5</c:v>
                </c:pt>
                <c:pt idx="2505">
                  <c:v>4</c:v>
                </c:pt>
                <c:pt idx="2506">
                  <c:v>10</c:v>
                </c:pt>
                <c:pt idx="2507">
                  <c:v>5</c:v>
                </c:pt>
                <c:pt idx="2508">
                  <c:v>4</c:v>
                </c:pt>
                <c:pt idx="2509">
                  <c:v>4</c:v>
                </c:pt>
                <c:pt idx="2510">
                  <c:v>4</c:v>
                </c:pt>
                <c:pt idx="2511">
                  <c:v>6</c:v>
                </c:pt>
                <c:pt idx="2512">
                  <c:v>18</c:v>
                </c:pt>
                <c:pt idx="2513">
                  <c:v>4</c:v>
                </c:pt>
                <c:pt idx="2514">
                  <c:v>15</c:v>
                </c:pt>
                <c:pt idx="2515">
                  <c:v>4</c:v>
                </c:pt>
                <c:pt idx="2516">
                  <c:v>5</c:v>
                </c:pt>
                <c:pt idx="2517">
                  <c:v>3</c:v>
                </c:pt>
                <c:pt idx="2518">
                  <c:v>4</c:v>
                </c:pt>
                <c:pt idx="2519">
                  <c:v>7</c:v>
                </c:pt>
                <c:pt idx="2520">
                  <c:v>7</c:v>
                </c:pt>
                <c:pt idx="2521">
                  <c:v>5</c:v>
                </c:pt>
                <c:pt idx="2522">
                  <c:v>5</c:v>
                </c:pt>
                <c:pt idx="2523">
                  <c:v>4</c:v>
                </c:pt>
                <c:pt idx="2524">
                  <c:v>5</c:v>
                </c:pt>
                <c:pt idx="2525">
                  <c:v>2</c:v>
                </c:pt>
                <c:pt idx="2526">
                  <c:v>8</c:v>
                </c:pt>
                <c:pt idx="2527">
                  <c:v>8</c:v>
                </c:pt>
                <c:pt idx="2528">
                  <c:v>8</c:v>
                </c:pt>
                <c:pt idx="2529">
                  <c:v>5</c:v>
                </c:pt>
                <c:pt idx="2530">
                  <c:v>4</c:v>
                </c:pt>
                <c:pt idx="2531">
                  <c:v>2</c:v>
                </c:pt>
                <c:pt idx="2532">
                  <c:v>5</c:v>
                </c:pt>
                <c:pt idx="2533">
                  <c:v>7</c:v>
                </c:pt>
                <c:pt idx="2534">
                  <c:v>4</c:v>
                </c:pt>
                <c:pt idx="2535">
                  <c:v>1</c:v>
                </c:pt>
                <c:pt idx="2536">
                  <c:v>3</c:v>
                </c:pt>
                <c:pt idx="2537">
                  <c:v>3</c:v>
                </c:pt>
                <c:pt idx="2538">
                  <c:v>5</c:v>
                </c:pt>
                <c:pt idx="2539">
                  <c:v>6</c:v>
                </c:pt>
                <c:pt idx="2540">
                  <c:v>7</c:v>
                </c:pt>
                <c:pt idx="2541">
                  <c:v>6</c:v>
                </c:pt>
                <c:pt idx="2542">
                  <c:v>3</c:v>
                </c:pt>
                <c:pt idx="2543">
                  <c:v>10</c:v>
                </c:pt>
                <c:pt idx="2544">
                  <c:v>8</c:v>
                </c:pt>
                <c:pt idx="2545">
                  <c:v>9</c:v>
                </c:pt>
                <c:pt idx="2546">
                  <c:v>8</c:v>
                </c:pt>
                <c:pt idx="2547">
                  <c:v>5</c:v>
                </c:pt>
                <c:pt idx="2548">
                  <c:v>2</c:v>
                </c:pt>
                <c:pt idx="2549">
                  <c:v>6</c:v>
                </c:pt>
                <c:pt idx="2550">
                  <c:v>5</c:v>
                </c:pt>
                <c:pt idx="2551">
                  <c:v>2</c:v>
                </c:pt>
                <c:pt idx="2552">
                  <c:v>4</c:v>
                </c:pt>
                <c:pt idx="2553">
                  <c:v>3</c:v>
                </c:pt>
                <c:pt idx="2554">
                  <c:v>7</c:v>
                </c:pt>
                <c:pt idx="2555">
                  <c:v>3</c:v>
                </c:pt>
                <c:pt idx="2556">
                  <c:v>4</c:v>
                </c:pt>
                <c:pt idx="2557">
                  <c:v>1</c:v>
                </c:pt>
                <c:pt idx="2558">
                  <c:v>5</c:v>
                </c:pt>
                <c:pt idx="2559">
                  <c:v>2</c:v>
                </c:pt>
                <c:pt idx="2560">
                  <c:v>4</c:v>
                </c:pt>
                <c:pt idx="2561">
                  <c:v>8</c:v>
                </c:pt>
                <c:pt idx="2562">
                  <c:v>4</c:v>
                </c:pt>
                <c:pt idx="2563">
                  <c:v>7</c:v>
                </c:pt>
                <c:pt idx="2564">
                  <c:v>5</c:v>
                </c:pt>
                <c:pt idx="2565">
                  <c:v>2</c:v>
                </c:pt>
                <c:pt idx="2566">
                  <c:v>5</c:v>
                </c:pt>
                <c:pt idx="2567">
                  <c:v>4</c:v>
                </c:pt>
                <c:pt idx="2568">
                  <c:v>5</c:v>
                </c:pt>
                <c:pt idx="2569">
                  <c:v>6</c:v>
                </c:pt>
                <c:pt idx="2570">
                  <c:v>2</c:v>
                </c:pt>
                <c:pt idx="2571">
                  <c:v>7</c:v>
                </c:pt>
                <c:pt idx="2572">
                  <c:v>3</c:v>
                </c:pt>
                <c:pt idx="2573">
                  <c:v>2</c:v>
                </c:pt>
                <c:pt idx="2574">
                  <c:v>4</c:v>
                </c:pt>
                <c:pt idx="2575">
                  <c:v>8</c:v>
                </c:pt>
                <c:pt idx="2576">
                  <c:v>13</c:v>
                </c:pt>
                <c:pt idx="2577">
                  <c:v>14</c:v>
                </c:pt>
                <c:pt idx="2578">
                  <c:v>5</c:v>
                </c:pt>
                <c:pt idx="2579">
                  <c:v>6</c:v>
                </c:pt>
                <c:pt idx="2580">
                  <c:v>6</c:v>
                </c:pt>
                <c:pt idx="2581">
                  <c:v>4</c:v>
                </c:pt>
                <c:pt idx="2582">
                  <c:v>3</c:v>
                </c:pt>
                <c:pt idx="2583">
                  <c:v>4</c:v>
                </c:pt>
                <c:pt idx="2584">
                  <c:v>3</c:v>
                </c:pt>
                <c:pt idx="2585">
                  <c:v>6</c:v>
                </c:pt>
                <c:pt idx="2586">
                  <c:v>4</c:v>
                </c:pt>
                <c:pt idx="2587">
                  <c:v>9</c:v>
                </c:pt>
                <c:pt idx="2588">
                  <c:v>1</c:v>
                </c:pt>
                <c:pt idx="2589">
                  <c:v>3</c:v>
                </c:pt>
                <c:pt idx="2590">
                  <c:v>5</c:v>
                </c:pt>
                <c:pt idx="2591">
                  <c:v>5</c:v>
                </c:pt>
                <c:pt idx="2592">
                  <c:v>8</c:v>
                </c:pt>
                <c:pt idx="2593">
                  <c:v>5</c:v>
                </c:pt>
                <c:pt idx="2594">
                  <c:v>7</c:v>
                </c:pt>
                <c:pt idx="2595">
                  <c:v>3</c:v>
                </c:pt>
                <c:pt idx="2596">
                  <c:v>2</c:v>
                </c:pt>
                <c:pt idx="2597">
                  <c:v>2</c:v>
                </c:pt>
                <c:pt idx="2598">
                  <c:v>1</c:v>
                </c:pt>
                <c:pt idx="2599">
                  <c:v>3</c:v>
                </c:pt>
                <c:pt idx="2600">
                  <c:v>3</c:v>
                </c:pt>
                <c:pt idx="2601">
                  <c:v>7</c:v>
                </c:pt>
                <c:pt idx="2602">
                  <c:v>5</c:v>
                </c:pt>
                <c:pt idx="2603">
                  <c:v>6</c:v>
                </c:pt>
                <c:pt idx="2604">
                  <c:v>2</c:v>
                </c:pt>
                <c:pt idx="2605">
                  <c:v>9</c:v>
                </c:pt>
                <c:pt idx="2606">
                  <c:v>6</c:v>
                </c:pt>
                <c:pt idx="2607">
                  <c:v>7</c:v>
                </c:pt>
                <c:pt idx="2608">
                  <c:v>3</c:v>
                </c:pt>
                <c:pt idx="2609">
                  <c:v>3</c:v>
                </c:pt>
                <c:pt idx="2610">
                  <c:v>2</c:v>
                </c:pt>
                <c:pt idx="2611">
                  <c:v>3</c:v>
                </c:pt>
                <c:pt idx="2612">
                  <c:v>1</c:v>
                </c:pt>
                <c:pt idx="2613">
                  <c:v>6</c:v>
                </c:pt>
                <c:pt idx="2614">
                  <c:v>1</c:v>
                </c:pt>
                <c:pt idx="2615">
                  <c:v>5</c:v>
                </c:pt>
                <c:pt idx="2616">
                  <c:v>4</c:v>
                </c:pt>
                <c:pt idx="2617">
                  <c:v>0</c:v>
                </c:pt>
                <c:pt idx="2618">
                  <c:v>2</c:v>
                </c:pt>
                <c:pt idx="2619">
                  <c:v>3</c:v>
                </c:pt>
                <c:pt idx="2620">
                  <c:v>4</c:v>
                </c:pt>
                <c:pt idx="2621">
                  <c:v>7</c:v>
                </c:pt>
                <c:pt idx="2622">
                  <c:v>4</c:v>
                </c:pt>
                <c:pt idx="2623">
                  <c:v>2</c:v>
                </c:pt>
                <c:pt idx="2624">
                  <c:v>4</c:v>
                </c:pt>
                <c:pt idx="2625">
                  <c:v>3</c:v>
                </c:pt>
                <c:pt idx="2626">
                  <c:v>5</c:v>
                </c:pt>
                <c:pt idx="2627">
                  <c:v>6</c:v>
                </c:pt>
                <c:pt idx="2628">
                  <c:v>3</c:v>
                </c:pt>
                <c:pt idx="2629">
                  <c:v>7</c:v>
                </c:pt>
                <c:pt idx="2630">
                  <c:v>1</c:v>
                </c:pt>
                <c:pt idx="2631">
                  <c:v>5</c:v>
                </c:pt>
                <c:pt idx="2632">
                  <c:v>4</c:v>
                </c:pt>
                <c:pt idx="2633">
                  <c:v>4</c:v>
                </c:pt>
                <c:pt idx="2634">
                  <c:v>6</c:v>
                </c:pt>
                <c:pt idx="2635">
                  <c:v>3</c:v>
                </c:pt>
                <c:pt idx="2636">
                  <c:v>1</c:v>
                </c:pt>
                <c:pt idx="2637">
                  <c:v>2</c:v>
                </c:pt>
                <c:pt idx="2638">
                  <c:v>2</c:v>
                </c:pt>
                <c:pt idx="2639">
                  <c:v>4</c:v>
                </c:pt>
                <c:pt idx="2640">
                  <c:v>4</c:v>
                </c:pt>
                <c:pt idx="2641">
                  <c:v>4</c:v>
                </c:pt>
                <c:pt idx="2642">
                  <c:v>7</c:v>
                </c:pt>
                <c:pt idx="2643">
                  <c:v>4</c:v>
                </c:pt>
                <c:pt idx="2644">
                  <c:v>1</c:v>
                </c:pt>
                <c:pt idx="2645">
                  <c:v>2</c:v>
                </c:pt>
                <c:pt idx="2646">
                  <c:v>1</c:v>
                </c:pt>
                <c:pt idx="2647">
                  <c:v>2</c:v>
                </c:pt>
                <c:pt idx="2648">
                  <c:v>5</c:v>
                </c:pt>
                <c:pt idx="2649">
                  <c:v>6</c:v>
                </c:pt>
                <c:pt idx="2650">
                  <c:v>4</c:v>
                </c:pt>
                <c:pt idx="2651">
                  <c:v>4</c:v>
                </c:pt>
                <c:pt idx="2652">
                  <c:v>0</c:v>
                </c:pt>
                <c:pt idx="2653">
                  <c:v>3</c:v>
                </c:pt>
                <c:pt idx="2654">
                  <c:v>7</c:v>
                </c:pt>
                <c:pt idx="2655">
                  <c:v>8</c:v>
                </c:pt>
                <c:pt idx="2656">
                  <c:v>4</c:v>
                </c:pt>
                <c:pt idx="2657">
                  <c:v>4</c:v>
                </c:pt>
                <c:pt idx="2658">
                  <c:v>5</c:v>
                </c:pt>
                <c:pt idx="2659">
                  <c:v>4</c:v>
                </c:pt>
                <c:pt idx="2660">
                  <c:v>5</c:v>
                </c:pt>
                <c:pt idx="2661">
                  <c:v>4</c:v>
                </c:pt>
                <c:pt idx="2662">
                  <c:v>5</c:v>
                </c:pt>
                <c:pt idx="2663">
                  <c:v>5</c:v>
                </c:pt>
                <c:pt idx="2664">
                  <c:v>4</c:v>
                </c:pt>
                <c:pt idx="2665">
                  <c:v>5</c:v>
                </c:pt>
                <c:pt idx="2666">
                  <c:v>6</c:v>
                </c:pt>
                <c:pt idx="2667">
                  <c:v>1</c:v>
                </c:pt>
                <c:pt idx="2668">
                  <c:v>0</c:v>
                </c:pt>
                <c:pt idx="2669">
                  <c:v>5</c:v>
                </c:pt>
                <c:pt idx="2670">
                  <c:v>3</c:v>
                </c:pt>
                <c:pt idx="2671">
                  <c:v>6</c:v>
                </c:pt>
                <c:pt idx="2672">
                  <c:v>4</c:v>
                </c:pt>
                <c:pt idx="2673">
                  <c:v>4</c:v>
                </c:pt>
                <c:pt idx="2674">
                  <c:v>6</c:v>
                </c:pt>
                <c:pt idx="2675">
                  <c:v>2</c:v>
                </c:pt>
                <c:pt idx="2676">
                  <c:v>3</c:v>
                </c:pt>
                <c:pt idx="2677">
                  <c:v>4</c:v>
                </c:pt>
                <c:pt idx="2678">
                  <c:v>1</c:v>
                </c:pt>
                <c:pt idx="2679">
                  <c:v>6</c:v>
                </c:pt>
                <c:pt idx="2680">
                  <c:v>4</c:v>
                </c:pt>
                <c:pt idx="2681">
                  <c:v>3</c:v>
                </c:pt>
                <c:pt idx="2682">
                  <c:v>6</c:v>
                </c:pt>
                <c:pt idx="2683">
                  <c:v>2</c:v>
                </c:pt>
                <c:pt idx="2684">
                  <c:v>6</c:v>
                </c:pt>
                <c:pt idx="2685">
                  <c:v>5</c:v>
                </c:pt>
                <c:pt idx="2686">
                  <c:v>2</c:v>
                </c:pt>
                <c:pt idx="2687">
                  <c:v>1</c:v>
                </c:pt>
                <c:pt idx="2688">
                  <c:v>3</c:v>
                </c:pt>
                <c:pt idx="2689">
                  <c:v>2</c:v>
                </c:pt>
                <c:pt idx="2690">
                  <c:v>6</c:v>
                </c:pt>
                <c:pt idx="2691">
                  <c:v>4</c:v>
                </c:pt>
                <c:pt idx="2692">
                  <c:v>3</c:v>
                </c:pt>
                <c:pt idx="2693">
                  <c:v>5</c:v>
                </c:pt>
                <c:pt idx="2694">
                  <c:v>3</c:v>
                </c:pt>
                <c:pt idx="2695">
                  <c:v>2</c:v>
                </c:pt>
                <c:pt idx="2696">
                  <c:v>4</c:v>
                </c:pt>
                <c:pt idx="2697">
                  <c:v>6</c:v>
                </c:pt>
                <c:pt idx="2698">
                  <c:v>4</c:v>
                </c:pt>
                <c:pt idx="2699">
                  <c:v>6</c:v>
                </c:pt>
                <c:pt idx="2700">
                  <c:v>4</c:v>
                </c:pt>
                <c:pt idx="2701">
                  <c:v>3</c:v>
                </c:pt>
                <c:pt idx="2702">
                  <c:v>9</c:v>
                </c:pt>
                <c:pt idx="2703">
                  <c:v>5</c:v>
                </c:pt>
                <c:pt idx="2704">
                  <c:v>1</c:v>
                </c:pt>
                <c:pt idx="2705">
                  <c:v>1</c:v>
                </c:pt>
                <c:pt idx="2706">
                  <c:v>5</c:v>
                </c:pt>
                <c:pt idx="2707">
                  <c:v>3</c:v>
                </c:pt>
                <c:pt idx="2708">
                  <c:v>2</c:v>
                </c:pt>
                <c:pt idx="2709">
                  <c:v>5</c:v>
                </c:pt>
                <c:pt idx="2710">
                  <c:v>4</c:v>
                </c:pt>
                <c:pt idx="2711">
                  <c:v>5</c:v>
                </c:pt>
                <c:pt idx="2712">
                  <c:v>4</c:v>
                </c:pt>
                <c:pt idx="2713">
                  <c:v>3</c:v>
                </c:pt>
                <c:pt idx="2714">
                  <c:v>2</c:v>
                </c:pt>
                <c:pt idx="2715">
                  <c:v>2</c:v>
                </c:pt>
                <c:pt idx="2716">
                  <c:v>1</c:v>
                </c:pt>
                <c:pt idx="2717">
                  <c:v>4</c:v>
                </c:pt>
                <c:pt idx="2718">
                  <c:v>1</c:v>
                </c:pt>
                <c:pt idx="2719">
                  <c:v>4</c:v>
                </c:pt>
                <c:pt idx="2720">
                  <c:v>7</c:v>
                </c:pt>
                <c:pt idx="2721">
                  <c:v>3</c:v>
                </c:pt>
                <c:pt idx="2722">
                  <c:v>5</c:v>
                </c:pt>
                <c:pt idx="2723">
                  <c:v>6</c:v>
                </c:pt>
                <c:pt idx="2724">
                  <c:v>2</c:v>
                </c:pt>
                <c:pt idx="2725">
                  <c:v>3</c:v>
                </c:pt>
                <c:pt idx="2726">
                  <c:v>3</c:v>
                </c:pt>
                <c:pt idx="2727">
                  <c:v>2</c:v>
                </c:pt>
                <c:pt idx="2728">
                  <c:v>7</c:v>
                </c:pt>
                <c:pt idx="2729">
                  <c:v>5</c:v>
                </c:pt>
                <c:pt idx="2730">
                  <c:v>15</c:v>
                </c:pt>
                <c:pt idx="2731">
                  <c:v>10</c:v>
                </c:pt>
                <c:pt idx="2732">
                  <c:v>21</c:v>
                </c:pt>
                <c:pt idx="2733">
                  <c:v>98</c:v>
                </c:pt>
                <c:pt idx="2734">
                  <c:v>180</c:v>
                </c:pt>
                <c:pt idx="2735">
                  <c:v>262</c:v>
                </c:pt>
                <c:pt idx="2736">
                  <c:v>244</c:v>
                </c:pt>
                <c:pt idx="2737">
                  <c:v>147</c:v>
                </c:pt>
                <c:pt idx="2738">
                  <c:v>60</c:v>
                </c:pt>
                <c:pt idx="2739">
                  <c:v>13</c:v>
                </c:pt>
                <c:pt idx="2740">
                  <c:v>7</c:v>
                </c:pt>
                <c:pt idx="2741">
                  <c:v>5</c:v>
                </c:pt>
                <c:pt idx="2742">
                  <c:v>4</c:v>
                </c:pt>
                <c:pt idx="2743">
                  <c:v>4</c:v>
                </c:pt>
                <c:pt idx="2744">
                  <c:v>2</c:v>
                </c:pt>
                <c:pt idx="2745">
                  <c:v>7</c:v>
                </c:pt>
                <c:pt idx="2746">
                  <c:v>7</c:v>
                </c:pt>
                <c:pt idx="2747">
                  <c:v>3</c:v>
                </c:pt>
                <c:pt idx="2748">
                  <c:v>2</c:v>
                </c:pt>
                <c:pt idx="2749">
                  <c:v>1</c:v>
                </c:pt>
                <c:pt idx="2750">
                  <c:v>3</c:v>
                </c:pt>
                <c:pt idx="2751">
                  <c:v>4</c:v>
                </c:pt>
                <c:pt idx="2752">
                  <c:v>4</c:v>
                </c:pt>
                <c:pt idx="2753">
                  <c:v>3</c:v>
                </c:pt>
                <c:pt idx="2754">
                  <c:v>3</c:v>
                </c:pt>
                <c:pt idx="2755">
                  <c:v>6</c:v>
                </c:pt>
                <c:pt idx="2756">
                  <c:v>3</c:v>
                </c:pt>
                <c:pt idx="2757">
                  <c:v>5</c:v>
                </c:pt>
                <c:pt idx="2758">
                  <c:v>2</c:v>
                </c:pt>
                <c:pt idx="2759">
                  <c:v>3</c:v>
                </c:pt>
                <c:pt idx="2760">
                  <c:v>3</c:v>
                </c:pt>
                <c:pt idx="2761">
                  <c:v>7</c:v>
                </c:pt>
                <c:pt idx="2762">
                  <c:v>3</c:v>
                </c:pt>
                <c:pt idx="2763">
                  <c:v>1</c:v>
                </c:pt>
                <c:pt idx="2764">
                  <c:v>3</c:v>
                </c:pt>
                <c:pt idx="2765">
                  <c:v>5</c:v>
                </c:pt>
                <c:pt idx="2766">
                  <c:v>4</c:v>
                </c:pt>
                <c:pt idx="2767">
                  <c:v>6</c:v>
                </c:pt>
                <c:pt idx="2768">
                  <c:v>6</c:v>
                </c:pt>
                <c:pt idx="2769">
                  <c:v>3</c:v>
                </c:pt>
                <c:pt idx="2770">
                  <c:v>6</c:v>
                </c:pt>
                <c:pt idx="2771">
                  <c:v>3</c:v>
                </c:pt>
                <c:pt idx="2772">
                  <c:v>5</c:v>
                </c:pt>
                <c:pt idx="2773">
                  <c:v>3</c:v>
                </c:pt>
                <c:pt idx="2774">
                  <c:v>3</c:v>
                </c:pt>
                <c:pt idx="2775">
                  <c:v>5</c:v>
                </c:pt>
                <c:pt idx="2776">
                  <c:v>3</c:v>
                </c:pt>
                <c:pt idx="2777">
                  <c:v>3</c:v>
                </c:pt>
                <c:pt idx="2778">
                  <c:v>1</c:v>
                </c:pt>
                <c:pt idx="2779">
                  <c:v>2</c:v>
                </c:pt>
                <c:pt idx="2780">
                  <c:v>4</c:v>
                </c:pt>
                <c:pt idx="2781">
                  <c:v>0</c:v>
                </c:pt>
                <c:pt idx="2782">
                  <c:v>3</c:v>
                </c:pt>
                <c:pt idx="2783">
                  <c:v>2</c:v>
                </c:pt>
                <c:pt idx="2784">
                  <c:v>2</c:v>
                </c:pt>
                <c:pt idx="2785">
                  <c:v>1</c:v>
                </c:pt>
                <c:pt idx="2786">
                  <c:v>2</c:v>
                </c:pt>
                <c:pt idx="2787">
                  <c:v>7</c:v>
                </c:pt>
                <c:pt idx="2788">
                  <c:v>3</c:v>
                </c:pt>
                <c:pt idx="2789">
                  <c:v>5</c:v>
                </c:pt>
                <c:pt idx="2790">
                  <c:v>1</c:v>
                </c:pt>
                <c:pt idx="2791">
                  <c:v>3</c:v>
                </c:pt>
                <c:pt idx="2792">
                  <c:v>3</c:v>
                </c:pt>
                <c:pt idx="2793">
                  <c:v>4</c:v>
                </c:pt>
                <c:pt idx="2794">
                  <c:v>4</c:v>
                </c:pt>
                <c:pt idx="2795">
                  <c:v>8</c:v>
                </c:pt>
                <c:pt idx="2796">
                  <c:v>4</c:v>
                </c:pt>
                <c:pt idx="2797">
                  <c:v>2</c:v>
                </c:pt>
                <c:pt idx="2798">
                  <c:v>3</c:v>
                </c:pt>
                <c:pt idx="2799">
                  <c:v>3</c:v>
                </c:pt>
                <c:pt idx="2800">
                  <c:v>1</c:v>
                </c:pt>
                <c:pt idx="2801">
                  <c:v>3</c:v>
                </c:pt>
                <c:pt idx="2802">
                  <c:v>3</c:v>
                </c:pt>
                <c:pt idx="2803">
                  <c:v>1</c:v>
                </c:pt>
                <c:pt idx="2804">
                  <c:v>4</c:v>
                </c:pt>
                <c:pt idx="2805">
                  <c:v>3</c:v>
                </c:pt>
                <c:pt idx="2806">
                  <c:v>3</c:v>
                </c:pt>
                <c:pt idx="2807">
                  <c:v>2</c:v>
                </c:pt>
                <c:pt idx="2808">
                  <c:v>2</c:v>
                </c:pt>
                <c:pt idx="2809">
                  <c:v>5</c:v>
                </c:pt>
                <c:pt idx="2810">
                  <c:v>2</c:v>
                </c:pt>
                <c:pt idx="2811">
                  <c:v>2</c:v>
                </c:pt>
                <c:pt idx="2812">
                  <c:v>2</c:v>
                </c:pt>
                <c:pt idx="2813">
                  <c:v>2</c:v>
                </c:pt>
                <c:pt idx="2814">
                  <c:v>5</c:v>
                </c:pt>
                <c:pt idx="2815">
                  <c:v>3</c:v>
                </c:pt>
                <c:pt idx="2816">
                  <c:v>4</c:v>
                </c:pt>
                <c:pt idx="2817">
                  <c:v>5</c:v>
                </c:pt>
                <c:pt idx="2818">
                  <c:v>0</c:v>
                </c:pt>
                <c:pt idx="2819">
                  <c:v>4</c:v>
                </c:pt>
                <c:pt idx="2820">
                  <c:v>6</c:v>
                </c:pt>
                <c:pt idx="2821">
                  <c:v>1</c:v>
                </c:pt>
                <c:pt idx="2822">
                  <c:v>2</c:v>
                </c:pt>
                <c:pt idx="2823">
                  <c:v>1</c:v>
                </c:pt>
                <c:pt idx="2824">
                  <c:v>3</c:v>
                </c:pt>
                <c:pt idx="2825">
                  <c:v>3</c:v>
                </c:pt>
                <c:pt idx="2826">
                  <c:v>4</c:v>
                </c:pt>
                <c:pt idx="2827">
                  <c:v>5</c:v>
                </c:pt>
                <c:pt idx="2828">
                  <c:v>3</c:v>
                </c:pt>
                <c:pt idx="2829">
                  <c:v>4</c:v>
                </c:pt>
                <c:pt idx="2830">
                  <c:v>1</c:v>
                </c:pt>
                <c:pt idx="2831">
                  <c:v>0</c:v>
                </c:pt>
                <c:pt idx="2832">
                  <c:v>1</c:v>
                </c:pt>
                <c:pt idx="2833">
                  <c:v>1</c:v>
                </c:pt>
                <c:pt idx="2834">
                  <c:v>1</c:v>
                </c:pt>
                <c:pt idx="2835">
                  <c:v>5</c:v>
                </c:pt>
                <c:pt idx="2836">
                  <c:v>4</c:v>
                </c:pt>
                <c:pt idx="2837">
                  <c:v>3</c:v>
                </c:pt>
                <c:pt idx="2838">
                  <c:v>4</c:v>
                </c:pt>
                <c:pt idx="2839">
                  <c:v>2</c:v>
                </c:pt>
                <c:pt idx="2840">
                  <c:v>3</c:v>
                </c:pt>
                <c:pt idx="2841">
                  <c:v>1</c:v>
                </c:pt>
                <c:pt idx="2842">
                  <c:v>0</c:v>
                </c:pt>
                <c:pt idx="2843">
                  <c:v>6</c:v>
                </c:pt>
                <c:pt idx="2844">
                  <c:v>3</c:v>
                </c:pt>
                <c:pt idx="2845">
                  <c:v>8</c:v>
                </c:pt>
                <c:pt idx="2846">
                  <c:v>3</c:v>
                </c:pt>
                <c:pt idx="2847">
                  <c:v>3</c:v>
                </c:pt>
                <c:pt idx="2848">
                  <c:v>1</c:v>
                </c:pt>
                <c:pt idx="2849">
                  <c:v>5</c:v>
                </c:pt>
                <c:pt idx="2850">
                  <c:v>5</c:v>
                </c:pt>
                <c:pt idx="2851">
                  <c:v>3</c:v>
                </c:pt>
                <c:pt idx="2852">
                  <c:v>1</c:v>
                </c:pt>
                <c:pt idx="2853">
                  <c:v>4</c:v>
                </c:pt>
                <c:pt idx="2854">
                  <c:v>5</c:v>
                </c:pt>
                <c:pt idx="2855">
                  <c:v>3</c:v>
                </c:pt>
                <c:pt idx="2856">
                  <c:v>3</c:v>
                </c:pt>
                <c:pt idx="2857">
                  <c:v>4</c:v>
                </c:pt>
                <c:pt idx="2858">
                  <c:v>2</c:v>
                </c:pt>
                <c:pt idx="2859">
                  <c:v>7</c:v>
                </c:pt>
                <c:pt idx="2860">
                  <c:v>3</c:v>
                </c:pt>
                <c:pt idx="2861">
                  <c:v>7</c:v>
                </c:pt>
                <c:pt idx="2862">
                  <c:v>2</c:v>
                </c:pt>
                <c:pt idx="2863">
                  <c:v>4</c:v>
                </c:pt>
                <c:pt idx="2864">
                  <c:v>1</c:v>
                </c:pt>
                <c:pt idx="2865">
                  <c:v>2</c:v>
                </c:pt>
                <c:pt idx="2866">
                  <c:v>3</c:v>
                </c:pt>
                <c:pt idx="2867">
                  <c:v>5</c:v>
                </c:pt>
                <c:pt idx="2868">
                  <c:v>3</c:v>
                </c:pt>
                <c:pt idx="2869">
                  <c:v>4</c:v>
                </c:pt>
                <c:pt idx="2870">
                  <c:v>4</c:v>
                </c:pt>
                <c:pt idx="2871">
                  <c:v>3</c:v>
                </c:pt>
                <c:pt idx="2872">
                  <c:v>1</c:v>
                </c:pt>
                <c:pt idx="2873">
                  <c:v>3</c:v>
                </c:pt>
                <c:pt idx="2874">
                  <c:v>2</c:v>
                </c:pt>
                <c:pt idx="2875">
                  <c:v>0</c:v>
                </c:pt>
                <c:pt idx="2876">
                  <c:v>3</c:v>
                </c:pt>
                <c:pt idx="2877">
                  <c:v>3</c:v>
                </c:pt>
                <c:pt idx="2878">
                  <c:v>5</c:v>
                </c:pt>
                <c:pt idx="2879">
                  <c:v>2</c:v>
                </c:pt>
                <c:pt idx="2880">
                  <c:v>2</c:v>
                </c:pt>
                <c:pt idx="2881">
                  <c:v>2</c:v>
                </c:pt>
                <c:pt idx="2882">
                  <c:v>1</c:v>
                </c:pt>
                <c:pt idx="2883">
                  <c:v>1</c:v>
                </c:pt>
                <c:pt idx="2884">
                  <c:v>5</c:v>
                </c:pt>
                <c:pt idx="2885">
                  <c:v>5</c:v>
                </c:pt>
                <c:pt idx="2886">
                  <c:v>3</c:v>
                </c:pt>
                <c:pt idx="2887">
                  <c:v>7</c:v>
                </c:pt>
                <c:pt idx="2888">
                  <c:v>1</c:v>
                </c:pt>
                <c:pt idx="2889">
                  <c:v>4</c:v>
                </c:pt>
                <c:pt idx="2890">
                  <c:v>3</c:v>
                </c:pt>
                <c:pt idx="2891">
                  <c:v>1</c:v>
                </c:pt>
                <c:pt idx="2892">
                  <c:v>3</c:v>
                </c:pt>
                <c:pt idx="2893">
                  <c:v>1</c:v>
                </c:pt>
                <c:pt idx="2894">
                  <c:v>3</c:v>
                </c:pt>
                <c:pt idx="2895">
                  <c:v>1</c:v>
                </c:pt>
                <c:pt idx="2896">
                  <c:v>1</c:v>
                </c:pt>
                <c:pt idx="2897">
                  <c:v>4</c:v>
                </c:pt>
                <c:pt idx="2898">
                  <c:v>5</c:v>
                </c:pt>
                <c:pt idx="2899">
                  <c:v>4</c:v>
                </c:pt>
                <c:pt idx="2900">
                  <c:v>2</c:v>
                </c:pt>
                <c:pt idx="2901">
                  <c:v>4</c:v>
                </c:pt>
                <c:pt idx="2902">
                  <c:v>2</c:v>
                </c:pt>
                <c:pt idx="2903">
                  <c:v>2</c:v>
                </c:pt>
                <c:pt idx="2904">
                  <c:v>3</c:v>
                </c:pt>
                <c:pt idx="2905">
                  <c:v>3</c:v>
                </c:pt>
                <c:pt idx="2906">
                  <c:v>4</c:v>
                </c:pt>
                <c:pt idx="2907">
                  <c:v>3</c:v>
                </c:pt>
                <c:pt idx="2908">
                  <c:v>2</c:v>
                </c:pt>
                <c:pt idx="2909">
                  <c:v>2</c:v>
                </c:pt>
                <c:pt idx="2910">
                  <c:v>5</c:v>
                </c:pt>
                <c:pt idx="2911">
                  <c:v>4</c:v>
                </c:pt>
                <c:pt idx="2912">
                  <c:v>6</c:v>
                </c:pt>
                <c:pt idx="2913">
                  <c:v>3</c:v>
                </c:pt>
                <c:pt idx="2914">
                  <c:v>2</c:v>
                </c:pt>
                <c:pt idx="2915">
                  <c:v>2</c:v>
                </c:pt>
                <c:pt idx="2916">
                  <c:v>6</c:v>
                </c:pt>
                <c:pt idx="2917">
                  <c:v>10</c:v>
                </c:pt>
                <c:pt idx="2918">
                  <c:v>32</c:v>
                </c:pt>
                <c:pt idx="2919">
                  <c:v>42</c:v>
                </c:pt>
                <c:pt idx="2920">
                  <c:v>45</c:v>
                </c:pt>
                <c:pt idx="2921">
                  <c:v>22</c:v>
                </c:pt>
                <c:pt idx="2922">
                  <c:v>18</c:v>
                </c:pt>
                <c:pt idx="2923">
                  <c:v>4</c:v>
                </c:pt>
                <c:pt idx="2924">
                  <c:v>6</c:v>
                </c:pt>
                <c:pt idx="2925">
                  <c:v>3</c:v>
                </c:pt>
                <c:pt idx="2926">
                  <c:v>3</c:v>
                </c:pt>
                <c:pt idx="2927">
                  <c:v>0</c:v>
                </c:pt>
                <c:pt idx="2928">
                  <c:v>2</c:v>
                </c:pt>
                <c:pt idx="2929">
                  <c:v>2</c:v>
                </c:pt>
                <c:pt idx="2930">
                  <c:v>3</c:v>
                </c:pt>
                <c:pt idx="2931">
                  <c:v>3</c:v>
                </c:pt>
                <c:pt idx="2932">
                  <c:v>0</c:v>
                </c:pt>
                <c:pt idx="2933">
                  <c:v>3</c:v>
                </c:pt>
                <c:pt idx="2934">
                  <c:v>6</c:v>
                </c:pt>
                <c:pt idx="2935">
                  <c:v>7</c:v>
                </c:pt>
                <c:pt idx="2936">
                  <c:v>3</c:v>
                </c:pt>
                <c:pt idx="2937">
                  <c:v>1</c:v>
                </c:pt>
                <c:pt idx="2938">
                  <c:v>6</c:v>
                </c:pt>
                <c:pt idx="2939">
                  <c:v>3</c:v>
                </c:pt>
                <c:pt idx="2940">
                  <c:v>5</c:v>
                </c:pt>
                <c:pt idx="2941">
                  <c:v>2</c:v>
                </c:pt>
                <c:pt idx="2942">
                  <c:v>4</c:v>
                </c:pt>
                <c:pt idx="2943">
                  <c:v>1</c:v>
                </c:pt>
                <c:pt idx="2944">
                  <c:v>1</c:v>
                </c:pt>
                <c:pt idx="2945">
                  <c:v>2</c:v>
                </c:pt>
                <c:pt idx="2946">
                  <c:v>2</c:v>
                </c:pt>
                <c:pt idx="2947">
                  <c:v>1</c:v>
                </c:pt>
                <c:pt idx="2948">
                  <c:v>0</c:v>
                </c:pt>
                <c:pt idx="2949">
                  <c:v>4</c:v>
                </c:pt>
                <c:pt idx="2950">
                  <c:v>4</c:v>
                </c:pt>
                <c:pt idx="2951">
                  <c:v>2</c:v>
                </c:pt>
                <c:pt idx="2952">
                  <c:v>0</c:v>
                </c:pt>
                <c:pt idx="2953">
                  <c:v>6</c:v>
                </c:pt>
                <c:pt idx="2954">
                  <c:v>3</c:v>
                </c:pt>
                <c:pt idx="2955">
                  <c:v>4</c:v>
                </c:pt>
                <c:pt idx="2956">
                  <c:v>5</c:v>
                </c:pt>
                <c:pt idx="2957">
                  <c:v>6</c:v>
                </c:pt>
                <c:pt idx="2958">
                  <c:v>2</c:v>
                </c:pt>
                <c:pt idx="2959">
                  <c:v>6</c:v>
                </c:pt>
                <c:pt idx="2960">
                  <c:v>2</c:v>
                </c:pt>
                <c:pt idx="2961">
                  <c:v>3</c:v>
                </c:pt>
                <c:pt idx="2962">
                  <c:v>2</c:v>
                </c:pt>
                <c:pt idx="2963">
                  <c:v>1</c:v>
                </c:pt>
                <c:pt idx="2964">
                  <c:v>5</c:v>
                </c:pt>
                <c:pt idx="2965">
                  <c:v>1</c:v>
                </c:pt>
                <c:pt idx="2966">
                  <c:v>1</c:v>
                </c:pt>
                <c:pt idx="2967">
                  <c:v>3</c:v>
                </c:pt>
                <c:pt idx="2968">
                  <c:v>2</c:v>
                </c:pt>
                <c:pt idx="2969">
                  <c:v>2</c:v>
                </c:pt>
                <c:pt idx="2970">
                  <c:v>4</c:v>
                </c:pt>
                <c:pt idx="2971">
                  <c:v>0</c:v>
                </c:pt>
                <c:pt idx="2972">
                  <c:v>2</c:v>
                </c:pt>
                <c:pt idx="2973">
                  <c:v>3</c:v>
                </c:pt>
                <c:pt idx="2974">
                  <c:v>1</c:v>
                </c:pt>
                <c:pt idx="2975">
                  <c:v>2</c:v>
                </c:pt>
                <c:pt idx="2976">
                  <c:v>4</c:v>
                </c:pt>
                <c:pt idx="2977">
                  <c:v>3</c:v>
                </c:pt>
                <c:pt idx="2978">
                  <c:v>2</c:v>
                </c:pt>
                <c:pt idx="2979">
                  <c:v>4</c:v>
                </c:pt>
                <c:pt idx="2980">
                  <c:v>4</c:v>
                </c:pt>
                <c:pt idx="2981">
                  <c:v>4</c:v>
                </c:pt>
                <c:pt idx="2982">
                  <c:v>1</c:v>
                </c:pt>
                <c:pt idx="2983">
                  <c:v>1</c:v>
                </c:pt>
                <c:pt idx="2984">
                  <c:v>3</c:v>
                </c:pt>
                <c:pt idx="2985">
                  <c:v>3</c:v>
                </c:pt>
                <c:pt idx="2986">
                  <c:v>5</c:v>
                </c:pt>
                <c:pt idx="2987">
                  <c:v>3</c:v>
                </c:pt>
                <c:pt idx="2988">
                  <c:v>2</c:v>
                </c:pt>
                <c:pt idx="2989">
                  <c:v>0</c:v>
                </c:pt>
                <c:pt idx="2990">
                  <c:v>3</c:v>
                </c:pt>
                <c:pt idx="2991">
                  <c:v>2</c:v>
                </c:pt>
                <c:pt idx="2992">
                  <c:v>5</c:v>
                </c:pt>
                <c:pt idx="2993">
                  <c:v>2</c:v>
                </c:pt>
                <c:pt idx="2994">
                  <c:v>2</c:v>
                </c:pt>
                <c:pt idx="2995">
                  <c:v>2</c:v>
                </c:pt>
                <c:pt idx="2996">
                  <c:v>4</c:v>
                </c:pt>
                <c:pt idx="2997">
                  <c:v>0</c:v>
                </c:pt>
                <c:pt idx="2998">
                  <c:v>1</c:v>
                </c:pt>
                <c:pt idx="2999">
                  <c:v>3</c:v>
                </c:pt>
                <c:pt idx="3000">
                  <c:v>2</c:v>
                </c:pt>
                <c:pt idx="3001">
                  <c:v>3</c:v>
                </c:pt>
                <c:pt idx="3002">
                  <c:v>2</c:v>
                </c:pt>
                <c:pt idx="3003">
                  <c:v>0</c:v>
                </c:pt>
                <c:pt idx="3004">
                  <c:v>1</c:v>
                </c:pt>
                <c:pt idx="3005">
                  <c:v>4</c:v>
                </c:pt>
                <c:pt idx="3006">
                  <c:v>4</c:v>
                </c:pt>
                <c:pt idx="3007">
                  <c:v>3</c:v>
                </c:pt>
                <c:pt idx="3008">
                  <c:v>2</c:v>
                </c:pt>
                <c:pt idx="3009">
                  <c:v>3</c:v>
                </c:pt>
                <c:pt idx="3010">
                  <c:v>3</c:v>
                </c:pt>
                <c:pt idx="3011">
                  <c:v>1</c:v>
                </c:pt>
                <c:pt idx="3012">
                  <c:v>2</c:v>
                </c:pt>
                <c:pt idx="3013">
                  <c:v>2</c:v>
                </c:pt>
                <c:pt idx="3014">
                  <c:v>1</c:v>
                </c:pt>
                <c:pt idx="3015">
                  <c:v>3</c:v>
                </c:pt>
                <c:pt idx="3016">
                  <c:v>4</c:v>
                </c:pt>
                <c:pt idx="3017">
                  <c:v>1</c:v>
                </c:pt>
                <c:pt idx="3018">
                  <c:v>3</c:v>
                </c:pt>
                <c:pt idx="3019">
                  <c:v>0</c:v>
                </c:pt>
                <c:pt idx="3020">
                  <c:v>4</c:v>
                </c:pt>
                <c:pt idx="3021">
                  <c:v>11</c:v>
                </c:pt>
                <c:pt idx="3022">
                  <c:v>5</c:v>
                </c:pt>
                <c:pt idx="3023">
                  <c:v>2</c:v>
                </c:pt>
                <c:pt idx="3024">
                  <c:v>3</c:v>
                </c:pt>
                <c:pt idx="3025">
                  <c:v>3</c:v>
                </c:pt>
                <c:pt idx="3026">
                  <c:v>8</c:v>
                </c:pt>
                <c:pt idx="3027">
                  <c:v>5</c:v>
                </c:pt>
                <c:pt idx="3028">
                  <c:v>7</c:v>
                </c:pt>
                <c:pt idx="3029">
                  <c:v>2</c:v>
                </c:pt>
                <c:pt idx="3030">
                  <c:v>1</c:v>
                </c:pt>
                <c:pt idx="3031">
                  <c:v>1</c:v>
                </c:pt>
                <c:pt idx="3032">
                  <c:v>2</c:v>
                </c:pt>
                <c:pt idx="3033">
                  <c:v>1</c:v>
                </c:pt>
                <c:pt idx="3034">
                  <c:v>6</c:v>
                </c:pt>
                <c:pt idx="3035">
                  <c:v>3</c:v>
                </c:pt>
                <c:pt idx="3036">
                  <c:v>4</c:v>
                </c:pt>
                <c:pt idx="3037">
                  <c:v>1</c:v>
                </c:pt>
                <c:pt idx="3038">
                  <c:v>0</c:v>
                </c:pt>
                <c:pt idx="3039">
                  <c:v>0</c:v>
                </c:pt>
                <c:pt idx="3040">
                  <c:v>6</c:v>
                </c:pt>
                <c:pt idx="3041">
                  <c:v>1</c:v>
                </c:pt>
                <c:pt idx="3042">
                  <c:v>4</c:v>
                </c:pt>
                <c:pt idx="3043">
                  <c:v>4</c:v>
                </c:pt>
                <c:pt idx="3044">
                  <c:v>1</c:v>
                </c:pt>
                <c:pt idx="3045">
                  <c:v>1</c:v>
                </c:pt>
                <c:pt idx="3046">
                  <c:v>1</c:v>
                </c:pt>
                <c:pt idx="3047">
                  <c:v>7</c:v>
                </c:pt>
                <c:pt idx="3048">
                  <c:v>4</c:v>
                </c:pt>
                <c:pt idx="3049">
                  <c:v>0</c:v>
                </c:pt>
                <c:pt idx="3050">
                  <c:v>1</c:v>
                </c:pt>
                <c:pt idx="3051">
                  <c:v>0</c:v>
                </c:pt>
                <c:pt idx="3052">
                  <c:v>0</c:v>
                </c:pt>
                <c:pt idx="3053">
                  <c:v>1</c:v>
                </c:pt>
                <c:pt idx="3054">
                  <c:v>2</c:v>
                </c:pt>
                <c:pt idx="3055">
                  <c:v>3</c:v>
                </c:pt>
                <c:pt idx="3056">
                  <c:v>3</c:v>
                </c:pt>
                <c:pt idx="3057">
                  <c:v>2</c:v>
                </c:pt>
                <c:pt idx="3058">
                  <c:v>4</c:v>
                </c:pt>
                <c:pt idx="3059">
                  <c:v>2</c:v>
                </c:pt>
                <c:pt idx="3060">
                  <c:v>4</c:v>
                </c:pt>
                <c:pt idx="3061">
                  <c:v>1</c:v>
                </c:pt>
                <c:pt idx="3062">
                  <c:v>3</c:v>
                </c:pt>
                <c:pt idx="3063">
                  <c:v>4</c:v>
                </c:pt>
                <c:pt idx="3064">
                  <c:v>1</c:v>
                </c:pt>
                <c:pt idx="3065">
                  <c:v>3</c:v>
                </c:pt>
                <c:pt idx="3066">
                  <c:v>5</c:v>
                </c:pt>
                <c:pt idx="3067">
                  <c:v>6</c:v>
                </c:pt>
                <c:pt idx="3068">
                  <c:v>4</c:v>
                </c:pt>
                <c:pt idx="3069">
                  <c:v>1</c:v>
                </c:pt>
                <c:pt idx="3070">
                  <c:v>6</c:v>
                </c:pt>
                <c:pt idx="3071">
                  <c:v>4</c:v>
                </c:pt>
                <c:pt idx="3072">
                  <c:v>1</c:v>
                </c:pt>
                <c:pt idx="3073">
                  <c:v>2</c:v>
                </c:pt>
                <c:pt idx="3074">
                  <c:v>1</c:v>
                </c:pt>
                <c:pt idx="3075">
                  <c:v>3</c:v>
                </c:pt>
                <c:pt idx="3076">
                  <c:v>5</c:v>
                </c:pt>
                <c:pt idx="3077">
                  <c:v>3</c:v>
                </c:pt>
                <c:pt idx="3078">
                  <c:v>2</c:v>
                </c:pt>
                <c:pt idx="3079">
                  <c:v>4</c:v>
                </c:pt>
                <c:pt idx="3080">
                  <c:v>1</c:v>
                </c:pt>
                <c:pt idx="3081">
                  <c:v>8</c:v>
                </c:pt>
                <c:pt idx="3082">
                  <c:v>1</c:v>
                </c:pt>
                <c:pt idx="3083">
                  <c:v>1</c:v>
                </c:pt>
                <c:pt idx="3084">
                  <c:v>3</c:v>
                </c:pt>
                <c:pt idx="3085">
                  <c:v>2</c:v>
                </c:pt>
                <c:pt idx="3086">
                  <c:v>1</c:v>
                </c:pt>
                <c:pt idx="3087">
                  <c:v>1</c:v>
                </c:pt>
                <c:pt idx="3088">
                  <c:v>0</c:v>
                </c:pt>
                <c:pt idx="3089">
                  <c:v>2</c:v>
                </c:pt>
                <c:pt idx="3090">
                  <c:v>2</c:v>
                </c:pt>
                <c:pt idx="3091">
                  <c:v>3</c:v>
                </c:pt>
                <c:pt idx="3092">
                  <c:v>1</c:v>
                </c:pt>
                <c:pt idx="3093">
                  <c:v>5</c:v>
                </c:pt>
                <c:pt idx="3094">
                  <c:v>4</c:v>
                </c:pt>
                <c:pt idx="3095">
                  <c:v>1</c:v>
                </c:pt>
                <c:pt idx="3096">
                  <c:v>1</c:v>
                </c:pt>
                <c:pt idx="3097">
                  <c:v>3</c:v>
                </c:pt>
                <c:pt idx="3098">
                  <c:v>1</c:v>
                </c:pt>
                <c:pt idx="3099">
                  <c:v>1</c:v>
                </c:pt>
                <c:pt idx="3100">
                  <c:v>2</c:v>
                </c:pt>
                <c:pt idx="3101">
                  <c:v>1</c:v>
                </c:pt>
                <c:pt idx="3102">
                  <c:v>3</c:v>
                </c:pt>
                <c:pt idx="3103">
                  <c:v>2</c:v>
                </c:pt>
                <c:pt idx="3104">
                  <c:v>4</c:v>
                </c:pt>
                <c:pt idx="3105">
                  <c:v>6</c:v>
                </c:pt>
                <c:pt idx="3106">
                  <c:v>2</c:v>
                </c:pt>
                <c:pt idx="3107">
                  <c:v>3</c:v>
                </c:pt>
                <c:pt idx="3108">
                  <c:v>0</c:v>
                </c:pt>
                <c:pt idx="3109">
                  <c:v>9</c:v>
                </c:pt>
                <c:pt idx="3110">
                  <c:v>4</c:v>
                </c:pt>
                <c:pt idx="3111">
                  <c:v>1</c:v>
                </c:pt>
                <c:pt idx="3112">
                  <c:v>4</c:v>
                </c:pt>
                <c:pt idx="3113">
                  <c:v>3</c:v>
                </c:pt>
                <c:pt idx="3114">
                  <c:v>4</c:v>
                </c:pt>
                <c:pt idx="3115">
                  <c:v>6</c:v>
                </c:pt>
                <c:pt idx="3116">
                  <c:v>6</c:v>
                </c:pt>
                <c:pt idx="3117">
                  <c:v>2</c:v>
                </c:pt>
                <c:pt idx="3118">
                  <c:v>0</c:v>
                </c:pt>
                <c:pt idx="3119">
                  <c:v>1</c:v>
                </c:pt>
                <c:pt idx="3120">
                  <c:v>2</c:v>
                </c:pt>
                <c:pt idx="3121">
                  <c:v>2</c:v>
                </c:pt>
                <c:pt idx="3122">
                  <c:v>5</c:v>
                </c:pt>
                <c:pt idx="3123">
                  <c:v>4</c:v>
                </c:pt>
                <c:pt idx="3124">
                  <c:v>3</c:v>
                </c:pt>
                <c:pt idx="3125">
                  <c:v>4</c:v>
                </c:pt>
                <c:pt idx="3126">
                  <c:v>2</c:v>
                </c:pt>
                <c:pt idx="3127">
                  <c:v>3</c:v>
                </c:pt>
                <c:pt idx="3128">
                  <c:v>5</c:v>
                </c:pt>
                <c:pt idx="3129">
                  <c:v>1</c:v>
                </c:pt>
                <c:pt idx="3130">
                  <c:v>3</c:v>
                </c:pt>
                <c:pt idx="3131">
                  <c:v>1</c:v>
                </c:pt>
                <c:pt idx="3132">
                  <c:v>2</c:v>
                </c:pt>
                <c:pt idx="3133">
                  <c:v>2</c:v>
                </c:pt>
                <c:pt idx="3134">
                  <c:v>2</c:v>
                </c:pt>
                <c:pt idx="3135">
                  <c:v>2</c:v>
                </c:pt>
                <c:pt idx="3136">
                  <c:v>11</c:v>
                </c:pt>
                <c:pt idx="3137">
                  <c:v>2</c:v>
                </c:pt>
                <c:pt idx="3138">
                  <c:v>6</c:v>
                </c:pt>
                <c:pt idx="3139">
                  <c:v>1</c:v>
                </c:pt>
                <c:pt idx="3140">
                  <c:v>2</c:v>
                </c:pt>
                <c:pt idx="3141">
                  <c:v>2</c:v>
                </c:pt>
                <c:pt idx="3142">
                  <c:v>1</c:v>
                </c:pt>
                <c:pt idx="3143">
                  <c:v>3</c:v>
                </c:pt>
                <c:pt idx="3144">
                  <c:v>3</c:v>
                </c:pt>
                <c:pt idx="3145">
                  <c:v>3</c:v>
                </c:pt>
                <c:pt idx="3146">
                  <c:v>3</c:v>
                </c:pt>
                <c:pt idx="3147">
                  <c:v>4</c:v>
                </c:pt>
                <c:pt idx="3148">
                  <c:v>4</c:v>
                </c:pt>
                <c:pt idx="3149">
                  <c:v>1</c:v>
                </c:pt>
                <c:pt idx="3150">
                  <c:v>1</c:v>
                </c:pt>
                <c:pt idx="3151">
                  <c:v>2</c:v>
                </c:pt>
                <c:pt idx="3152">
                  <c:v>2</c:v>
                </c:pt>
                <c:pt idx="3153">
                  <c:v>4</c:v>
                </c:pt>
                <c:pt idx="3154">
                  <c:v>2</c:v>
                </c:pt>
                <c:pt idx="3155">
                  <c:v>0</c:v>
                </c:pt>
                <c:pt idx="3156">
                  <c:v>2</c:v>
                </c:pt>
                <c:pt idx="3157">
                  <c:v>3</c:v>
                </c:pt>
                <c:pt idx="3158">
                  <c:v>3</c:v>
                </c:pt>
                <c:pt idx="3159">
                  <c:v>7</c:v>
                </c:pt>
                <c:pt idx="3160">
                  <c:v>2</c:v>
                </c:pt>
                <c:pt idx="3161">
                  <c:v>1</c:v>
                </c:pt>
                <c:pt idx="3162">
                  <c:v>5</c:v>
                </c:pt>
                <c:pt idx="3163">
                  <c:v>4</c:v>
                </c:pt>
                <c:pt idx="3164">
                  <c:v>5</c:v>
                </c:pt>
                <c:pt idx="3165">
                  <c:v>2</c:v>
                </c:pt>
                <c:pt idx="3166">
                  <c:v>5</c:v>
                </c:pt>
                <c:pt idx="3167">
                  <c:v>3</c:v>
                </c:pt>
                <c:pt idx="3168">
                  <c:v>2</c:v>
                </c:pt>
                <c:pt idx="3169">
                  <c:v>0</c:v>
                </c:pt>
                <c:pt idx="3170">
                  <c:v>2</c:v>
                </c:pt>
                <c:pt idx="3171">
                  <c:v>5</c:v>
                </c:pt>
                <c:pt idx="3172">
                  <c:v>2</c:v>
                </c:pt>
                <c:pt idx="3173">
                  <c:v>5</c:v>
                </c:pt>
                <c:pt idx="3174">
                  <c:v>5</c:v>
                </c:pt>
                <c:pt idx="3175">
                  <c:v>3</c:v>
                </c:pt>
                <c:pt idx="3176">
                  <c:v>5</c:v>
                </c:pt>
                <c:pt idx="3177">
                  <c:v>5</c:v>
                </c:pt>
                <c:pt idx="3178">
                  <c:v>1</c:v>
                </c:pt>
                <c:pt idx="3179">
                  <c:v>8</c:v>
                </c:pt>
                <c:pt idx="3180">
                  <c:v>1</c:v>
                </c:pt>
                <c:pt idx="3181">
                  <c:v>1</c:v>
                </c:pt>
                <c:pt idx="3182">
                  <c:v>4</c:v>
                </c:pt>
                <c:pt idx="3183">
                  <c:v>9</c:v>
                </c:pt>
                <c:pt idx="3184">
                  <c:v>4</c:v>
                </c:pt>
                <c:pt idx="3185">
                  <c:v>4</c:v>
                </c:pt>
                <c:pt idx="3186">
                  <c:v>4</c:v>
                </c:pt>
                <c:pt idx="3187">
                  <c:v>4</c:v>
                </c:pt>
                <c:pt idx="3188">
                  <c:v>3</c:v>
                </c:pt>
                <c:pt idx="3189">
                  <c:v>6</c:v>
                </c:pt>
                <c:pt idx="3190">
                  <c:v>1</c:v>
                </c:pt>
                <c:pt idx="3191">
                  <c:v>3</c:v>
                </c:pt>
                <c:pt idx="3192">
                  <c:v>4</c:v>
                </c:pt>
                <c:pt idx="3193">
                  <c:v>1</c:v>
                </c:pt>
                <c:pt idx="3194">
                  <c:v>4</c:v>
                </c:pt>
                <c:pt idx="3195">
                  <c:v>2</c:v>
                </c:pt>
                <c:pt idx="3196">
                  <c:v>0</c:v>
                </c:pt>
                <c:pt idx="3197">
                  <c:v>1</c:v>
                </c:pt>
                <c:pt idx="3198">
                  <c:v>0</c:v>
                </c:pt>
                <c:pt idx="3199">
                  <c:v>4</c:v>
                </c:pt>
                <c:pt idx="3200">
                  <c:v>2</c:v>
                </c:pt>
                <c:pt idx="3201">
                  <c:v>1</c:v>
                </c:pt>
                <c:pt idx="3202">
                  <c:v>3</c:v>
                </c:pt>
                <c:pt idx="3203">
                  <c:v>3</c:v>
                </c:pt>
                <c:pt idx="3204">
                  <c:v>3</c:v>
                </c:pt>
                <c:pt idx="3205">
                  <c:v>4</c:v>
                </c:pt>
                <c:pt idx="3206">
                  <c:v>6</c:v>
                </c:pt>
                <c:pt idx="3207">
                  <c:v>4</c:v>
                </c:pt>
                <c:pt idx="3208">
                  <c:v>2</c:v>
                </c:pt>
                <c:pt idx="3209">
                  <c:v>2</c:v>
                </c:pt>
                <c:pt idx="3210">
                  <c:v>5</c:v>
                </c:pt>
                <c:pt idx="3211">
                  <c:v>1</c:v>
                </c:pt>
                <c:pt idx="3212">
                  <c:v>4</c:v>
                </c:pt>
                <c:pt idx="3213">
                  <c:v>2</c:v>
                </c:pt>
                <c:pt idx="3214">
                  <c:v>2</c:v>
                </c:pt>
                <c:pt idx="3215">
                  <c:v>3</c:v>
                </c:pt>
                <c:pt idx="3216">
                  <c:v>1</c:v>
                </c:pt>
                <c:pt idx="3217">
                  <c:v>1</c:v>
                </c:pt>
                <c:pt idx="3218">
                  <c:v>7</c:v>
                </c:pt>
                <c:pt idx="3219">
                  <c:v>1</c:v>
                </c:pt>
                <c:pt idx="3220">
                  <c:v>1</c:v>
                </c:pt>
                <c:pt idx="3221">
                  <c:v>4</c:v>
                </c:pt>
                <c:pt idx="3222">
                  <c:v>0</c:v>
                </c:pt>
                <c:pt idx="3223">
                  <c:v>2</c:v>
                </c:pt>
                <c:pt idx="3224">
                  <c:v>3</c:v>
                </c:pt>
                <c:pt idx="3225">
                  <c:v>3</c:v>
                </c:pt>
                <c:pt idx="3226">
                  <c:v>2</c:v>
                </c:pt>
                <c:pt idx="3227">
                  <c:v>2</c:v>
                </c:pt>
                <c:pt idx="3228">
                  <c:v>2</c:v>
                </c:pt>
                <c:pt idx="3229">
                  <c:v>4</c:v>
                </c:pt>
                <c:pt idx="3230">
                  <c:v>0</c:v>
                </c:pt>
                <c:pt idx="3231">
                  <c:v>2</c:v>
                </c:pt>
                <c:pt idx="3232">
                  <c:v>2</c:v>
                </c:pt>
                <c:pt idx="3233">
                  <c:v>3</c:v>
                </c:pt>
                <c:pt idx="3234">
                  <c:v>4</c:v>
                </c:pt>
                <c:pt idx="3235">
                  <c:v>2</c:v>
                </c:pt>
                <c:pt idx="3236">
                  <c:v>4</c:v>
                </c:pt>
                <c:pt idx="3237">
                  <c:v>5</c:v>
                </c:pt>
                <c:pt idx="3238">
                  <c:v>4</c:v>
                </c:pt>
                <c:pt idx="3239">
                  <c:v>5</c:v>
                </c:pt>
                <c:pt idx="3240">
                  <c:v>0</c:v>
                </c:pt>
                <c:pt idx="3241">
                  <c:v>4</c:v>
                </c:pt>
                <c:pt idx="3242">
                  <c:v>3</c:v>
                </c:pt>
                <c:pt idx="3243">
                  <c:v>2</c:v>
                </c:pt>
                <c:pt idx="3244">
                  <c:v>4</c:v>
                </c:pt>
                <c:pt idx="3245">
                  <c:v>3</c:v>
                </c:pt>
                <c:pt idx="3246">
                  <c:v>7</c:v>
                </c:pt>
                <c:pt idx="3247">
                  <c:v>0</c:v>
                </c:pt>
                <c:pt idx="3248">
                  <c:v>5</c:v>
                </c:pt>
                <c:pt idx="3249">
                  <c:v>2</c:v>
                </c:pt>
                <c:pt idx="3250">
                  <c:v>5</c:v>
                </c:pt>
                <c:pt idx="3251">
                  <c:v>0</c:v>
                </c:pt>
                <c:pt idx="3252">
                  <c:v>0</c:v>
                </c:pt>
                <c:pt idx="3253">
                  <c:v>4</c:v>
                </c:pt>
                <c:pt idx="3254">
                  <c:v>2</c:v>
                </c:pt>
                <c:pt idx="3255">
                  <c:v>4</c:v>
                </c:pt>
                <c:pt idx="3256">
                  <c:v>0</c:v>
                </c:pt>
                <c:pt idx="3257">
                  <c:v>2</c:v>
                </c:pt>
                <c:pt idx="3258">
                  <c:v>1</c:v>
                </c:pt>
                <c:pt idx="3259">
                  <c:v>2</c:v>
                </c:pt>
                <c:pt idx="3260">
                  <c:v>2</c:v>
                </c:pt>
                <c:pt idx="3261">
                  <c:v>4</c:v>
                </c:pt>
                <c:pt idx="3262">
                  <c:v>3</c:v>
                </c:pt>
                <c:pt idx="3263">
                  <c:v>1</c:v>
                </c:pt>
                <c:pt idx="3264">
                  <c:v>2</c:v>
                </c:pt>
                <c:pt idx="3265">
                  <c:v>3</c:v>
                </c:pt>
                <c:pt idx="3266">
                  <c:v>2</c:v>
                </c:pt>
                <c:pt idx="3267">
                  <c:v>6</c:v>
                </c:pt>
                <c:pt idx="3268">
                  <c:v>4</c:v>
                </c:pt>
                <c:pt idx="3269">
                  <c:v>2</c:v>
                </c:pt>
                <c:pt idx="3270">
                  <c:v>2</c:v>
                </c:pt>
                <c:pt idx="3271">
                  <c:v>4</c:v>
                </c:pt>
                <c:pt idx="3272">
                  <c:v>1</c:v>
                </c:pt>
                <c:pt idx="3273">
                  <c:v>2</c:v>
                </c:pt>
                <c:pt idx="3274">
                  <c:v>2</c:v>
                </c:pt>
                <c:pt idx="3275">
                  <c:v>1</c:v>
                </c:pt>
                <c:pt idx="3276">
                  <c:v>2</c:v>
                </c:pt>
                <c:pt idx="3277">
                  <c:v>4</c:v>
                </c:pt>
                <c:pt idx="3278">
                  <c:v>2</c:v>
                </c:pt>
                <c:pt idx="3279">
                  <c:v>3</c:v>
                </c:pt>
                <c:pt idx="3280">
                  <c:v>4</c:v>
                </c:pt>
                <c:pt idx="3281">
                  <c:v>3</c:v>
                </c:pt>
                <c:pt idx="3282">
                  <c:v>1</c:v>
                </c:pt>
                <c:pt idx="3283">
                  <c:v>1</c:v>
                </c:pt>
                <c:pt idx="3284">
                  <c:v>0</c:v>
                </c:pt>
                <c:pt idx="3285">
                  <c:v>3</c:v>
                </c:pt>
                <c:pt idx="3286">
                  <c:v>3</c:v>
                </c:pt>
                <c:pt idx="3287">
                  <c:v>3</c:v>
                </c:pt>
                <c:pt idx="3288">
                  <c:v>4</c:v>
                </c:pt>
                <c:pt idx="3289">
                  <c:v>2</c:v>
                </c:pt>
                <c:pt idx="3290">
                  <c:v>3</c:v>
                </c:pt>
                <c:pt idx="3291">
                  <c:v>5</c:v>
                </c:pt>
                <c:pt idx="3292">
                  <c:v>1</c:v>
                </c:pt>
                <c:pt idx="3293">
                  <c:v>3</c:v>
                </c:pt>
                <c:pt idx="3294">
                  <c:v>0</c:v>
                </c:pt>
                <c:pt idx="3295">
                  <c:v>2</c:v>
                </c:pt>
                <c:pt idx="3296">
                  <c:v>5</c:v>
                </c:pt>
                <c:pt idx="3297">
                  <c:v>2</c:v>
                </c:pt>
                <c:pt idx="3298">
                  <c:v>1</c:v>
                </c:pt>
                <c:pt idx="3299">
                  <c:v>0</c:v>
                </c:pt>
                <c:pt idx="3300">
                  <c:v>2</c:v>
                </c:pt>
                <c:pt idx="3301">
                  <c:v>3</c:v>
                </c:pt>
                <c:pt idx="3302">
                  <c:v>4</c:v>
                </c:pt>
                <c:pt idx="3303">
                  <c:v>1</c:v>
                </c:pt>
                <c:pt idx="3304">
                  <c:v>3</c:v>
                </c:pt>
                <c:pt idx="3305">
                  <c:v>1</c:v>
                </c:pt>
                <c:pt idx="3306">
                  <c:v>1</c:v>
                </c:pt>
                <c:pt idx="3307">
                  <c:v>0</c:v>
                </c:pt>
                <c:pt idx="3308">
                  <c:v>1</c:v>
                </c:pt>
                <c:pt idx="3309">
                  <c:v>4</c:v>
                </c:pt>
                <c:pt idx="3310">
                  <c:v>2</c:v>
                </c:pt>
                <c:pt idx="3311">
                  <c:v>1</c:v>
                </c:pt>
                <c:pt idx="3312">
                  <c:v>4</c:v>
                </c:pt>
                <c:pt idx="3313">
                  <c:v>1</c:v>
                </c:pt>
                <c:pt idx="3314">
                  <c:v>1</c:v>
                </c:pt>
                <c:pt idx="3315">
                  <c:v>3</c:v>
                </c:pt>
                <c:pt idx="3316">
                  <c:v>1</c:v>
                </c:pt>
                <c:pt idx="3317">
                  <c:v>0</c:v>
                </c:pt>
                <c:pt idx="3318">
                  <c:v>3</c:v>
                </c:pt>
                <c:pt idx="3319">
                  <c:v>3</c:v>
                </c:pt>
                <c:pt idx="3320">
                  <c:v>1</c:v>
                </c:pt>
                <c:pt idx="3321">
                  <c:v>2</c:v>
                </c:pt>
                <c:pt idx="3322">
                  <c:v>2</c:v>
                </c:pt>
                <c:pt idx="3323">
                  <c:v>1</c:v>
                </c:pt>
                <c:pt idx="3324">
                  <c:v>4</c:v>
                </c:pt>
                <c:pt idx="3325">
                  <c:v>1</c:v>
                </c:pt>
                <c:pt idx="3326">
                  <c:v>3</c:v>
                </c:pt>
                <c:pt idx="3327">
                  <c:v>3</c:v>
                </c:pt>
                <c:pt idx="3328">
                  <c:v>1</c:v>
                </c:pt>
                <c:pt idx="3329">
                  <c:v>5</c:v>
                </c:pt>
                <c:pt idx="3330">
                  <c:v>0</c:v>
                </c:pt>
                <c:pt idx="3331">
                  <c:v>5</c:v>
                </c:pt>
                <c:pt idx="3332">
                  <c:v>4</c:v>
                </c:pt>
                <c:pt idx="3333">
                  <c:v>4</c:v>
                </c:pt>
                <c:pt idx="3334">
                  <c:v>2</c:v>
                </c:pt>
                <c:pt idx="3335">
                  <c:v>3</c:v>
                </c:pt>
                <c:pt idx="3336">
                  <c:v>2</c:v>
                </c:pt>
                <c:pt idx="3337">
                  <c:v>4</c:v>
                </c:pt>
                <c:pt idx="3338">
                  <c:v>2</c:v>
                </c:pt>
                <c:pt idx="3339">
                  <c:v>1</c:v>
                </c:pt>
                <c:pt idx="3340">
                  <c:v>3</c:v>
                </c:pt>
                <c:pt idx="3341">
                  <c:v>3</c:v>
                </c:pt>
                <c:pt idx="3342">
                  <c:v>2</c:v>
                </c:pt>
                <c:pt idx="3343">
                  <c:v>2</c:v>
                </c:pt>
                <c:pt idx="3344">
                  <c:v>3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3</c:v>
                </c:pt>
                <c:pt idx="3349">
                  <c:v>0</c:v>
                </c:pt>
                <c:pt idx="3350">
                  <c:v>2</c:v>
                </c:pt>
                <c:pt idx="3351">
                  <c:v>2</c:v>
                </c:pt>
                <c:pt idx="3352">
                  <c:v>4</c:v>
                </c:pt>
                <c:pt idx="3353">
                  <c:v>3</c:v>
                </c:pt>
                <c:pt idx="3354">
                  <c:v>6</c:v>
                </c:pt>
                <c:pt idx="3355">
                  <c:v>3</c:v>
                </c:pt>
                <c:pt idx="3356">
                  <c:v>2</c:v>
                </c:pt>
                <c:pt idx="3357">
                  <c:v>4</c:v>
                </c:pt>
                <c:pt idx="3358">
                  <c:v>1</c:v>
                </c:pt>
                <c:pt idx="3359">
                  <c:v>1</c:v>
                </c:pt>
                <c:pt idx="3360">
                  <c:v>4</c:v>
                </c:pt>
                <c:pt idx="3361">
                  <c:v>2</c:v>
                </c:pt>
                <c:pt idx="3362">
                  <c:v>0</c:v>
                </c:pt>
                <c:pt idx="3363">
                  <c:v>2</c:v>
                </c:pt>
                <c:pt idx="3364">
                  <c:v>2</c:v>
                </c:pt>
                <c:pt idx="3365">
                  <c:v>3</c:v>
                </c:pt>
                <c:pt idx="3366">
                  <c:v>8</c:v>
                </c:pt>
                <c:pt idx="3367">
                  <c:v>2</c:v>
                </c:pt>
                <c:pt idx="3368">
                  <c:v>1</c:v>
                </c:pt>
                <c:pt idx="3369">
                  <c:v>1</c:v>
                </c:pt>
                <c:pt idx="3370">
                  <c:v>3</c:v>
                </c:pt>
                <c:pt idx="3371">
                  <c:v>3</c:v>
                </c:pt>
                <c:pt idx="3372">
                  <c:v>5</c:v>
                </c:pt>
                <c:pt idx="3373">
                  <c:v>2</c:v>
                </c:pt>
                <c:pt idx="3374">
                  <c:v>3</c:v>
                </c:pt>
                <c:pt idx="3375">
                  <c:v>1</c:v>
                </c:pt>
                <c:pt idx="3376">
                  <c:v>1</c:v>
                </c:pt>
                <c:pt idx="3377">
                  <c:v>1</c:v>
                </c:pt>
                <c:pt idx="3378">
                  <c:v>2</c:v>
                </c:pt>
                <c:pt idx="3379">
                  <c:v>1</c:v>
                </c:pt>
                <c:pt idx="3380">
                  <c:v>2</c:v>
                </c:pt>
                <c:pt idx="3381">
                  <c:v>4</c:v>
                </c:pt>
                <c:pt idx="3382">
                  <c:v>4</c:v>
                </c:pt>
                <c:pt idx="3383">
                  <c:v>1</c:v>
                </c:pt>
                <c:pt idx="3384">
                  <c:v>3</c:v>
                </c:pt>
                <c:pt idx="3385">
                  <c:v>1</c:v>
                </c:pt>
                <c:pt idx="3386">
                  <c:v>2</c:v>
                </c:pt>
                <c:pt idx="3387">
                  <c:v>3</c:v>
                </c:pt>
                <c:pt idx="3388">
                  <c:v>3</c:v>
                </c:pt>
                <c:pt idx="3389">
                  <c:v>1</c:v>
                </c:pt>
                <c:pt idx="3390">
                  <c:v>3</c:v>
                </c:pt>
                <c:pt idx="3391">
                  <c:v>2</c:v>
                </c:pt>
                <c:pt idx="3392">
                  <c:v>3</c:v>
                </c:pt>
                <c:pt idx="3393">
                  <c:v>1</c:v>
                </c:pt>
                <c:pt idx="3394">
                  <c:v>3</c:v>
                </c:pt>
                <c:pt idx="3395">
                  <c:v>1</c:v>
                </c:pt>
                <c:pt idx="3396">
                  <c:v>2</c:v>
                </c:pt>
                <c:pt idx="3397">
                  <c:v>4</c:v>
                </c:pt>
                <c:pt idx="3398">
                  <c:v>1</c:v>
                </c:pt>
                <c:pt idx="3399">
                  <c:v>2</c:v>
                </c:pt>
                <c:pt idx="3400">
                  <c:v>2</c:v>
                </c:pt>
                <c:pt idx="3401">
                  <c:v>5</c:v>
                </c:pt>
                <c:pt idx="3402">
                  <c:v>3</c:v>
                </c:pt>
                <c:pt idx="3403">
                  <c:v>0</c:v>
                </c:pt>
                <c:pt idx="3404">
                  <c:v>2</c:v>
                </c:pt>
                <c:pt idx="3405">
                  <c:v>0</c:v>
                </c:pt>
                <c:pt idx="3406">
                  <c:v>4</c:v>
                </c:pt>
                <c:pt idx="3407">
                  <c:v>0</c:v>
                </c:pt>
                <c:pt idx="3408">
                  <c:v>3</c:v>
                </c:pt>
                <c:pt idx="3409">
                  <c:v>6</c:v>
                </c:pt>
                <c:pt idx="3410">
                  <c:v>3</c:v>
                </c:pt>
                <c:pt idx="3411">
                  <c:v>1</c:v>
                </c:pt>
                <c:pt idx="3412">
                  <c:v>2</c:v>
                </c:pt>
                <c:pt idx="3413">
                  <c:v>2</c:v>
                </c:pt>
                <c:pt idx="3414">
                  <c:v>3</c:v>
                </c:pt>
                <c:pt idx="3415">
                  <c:v>4</c:v>
                </c:pt>
                <c:pt idx="3416">
                  <c:v>3</c:v>
                </c:pt>
                <c:pt idx="3417">
                  <c:v>1</c:v>
                </c:pt>
                <c:pt idx="3418">
                  <c:v>2</c:v>
                </c:pt>
                <c:pt idx="3419">
                  <c:v>2</c:v>
                </c:pt>
                <c:pt idx="3420">
                  <c:v>4</c:v>
                </c:pt>
                <c:pt idx="3421">
                  <c:v>0</c:v>
                </c:pt>
                <c:pt idx="3422">
                  <c:v>1</c:v>
                </c:pt>
                <c:pt idx="3423">
                  <c:v>4</c:v>
                </c:pt>
                <c:pt idx="3424">
                  <c:v>0</c:v>
                </c:pt>
                <c:pt idx="3425">
                  <c:v>3</c:v>
                </c:pt>
                <c:pt idx="3426">
                  <c:v>4</c:v>
                </c:pt>
                <c:pt idx="3427">
                  <c:v>2</c:v>
                </c:pt>
                <c:pt idx="3428">
                  <c:v>2</c:v>
                </c:pt>
                <c:pt idx="3429">
                  <c:v>2</c:v>
                </c:pt>
                <c:pt idx="3430">
                  <c:v>4</c:v>
                </c:pt>
                <c:pt idx="3431">
                  <c:v>2</c:v>
                </c:pt>
                <c:pt idx="3432">
                  <c:v>2</c:v>
                </c:pt>
                <c:pt idx="3433">
                  <c:v>2</c:v>
                </c:pt>
                <c:pt idx="3434">
                  <c:v>3</c:v>
                </c:pt>
                <c:pt idx="3435">
                  <c:v>2</c:v>
                </c:pt>
                <c:pt idx="3436">
                  <c:v>2</c:v>
                </c:pt>
                <c:pt idx="3437">
                  <c:v>2</c:v>
                </c:pt>
                <c:pt idx="3438">
                  <c:v>1</c:v>
                </c:pt>
                <c:pt idx="3439">
                  <c:v>4</c:v>
                </c:pt>
                <c:pt idx="3440">
                  <c:v>2</c:v>
                </c:pt>
                <c:pt idx="3441">
                  <c:v>1</c:v>
                </c:pt>
                <c:pt idx="3442">
                  <c:v>0</c:v>
                </c:pt>
                <c:pt idx="3443">
                  <c:v>1</c:v>
                </c:pt>
                <c:pt idx="3444">
                  <c:v>2</c:v>
                </c:pt>
                <c:pt idx="3445">
                  <c:v>0</c:v>
                </c:pt>
                <c:pt idx="3446">
                  <c:v>2</c:v>
                </c:pt>
                <c:pt idx="3447">
                  <c:v>5</c:v>
                </c:pt>
                <c:pt idx="3448">
                  <c:v>3</c:v>
                </c:pt>
                <c:pt idx="3449">
                  <c:v>1</c:v>
                </c:pt>
                <c:pt idx="3450">
                  <c:v>5</c:v>
                </c:pt>
                <c:pt idx="3451">
                  <c:v>4</c:v>
                </c:pt>
                <c:pt idx="3452">
                  <c:v>1</c:v>
                </c:pt>
                <c:pt idx="3453">
                  <c:v>2</c:v>
                </c:pt>
                <c:pt idx="3454">
                  <c:v>1</c:v>
                </c:pt>
                <c:pt idx="3455">
                  <c:v>1</c:v>
                </c:pt>
                <c:pt idx="3456">
                  <c:v>4</c:v>
                </c:pt>
                <c:pt idx="3457">
                  <c:v>4</c:v>
                </c:pt>
                <c:pt idx="3458">
                  <c:v>4</c:v>
                </c:pt>
                <c:pt idx="3459">
                  <c:v>5</c:v>
                </c:pt>
                <c:pt idx="3460">
                  <c:v>21</c:v>
                </c:pt>
                <c:pt idx="3461">
                  <c:v>21</c:v>
                </c:pt>
                <c:pt idx="3462">
                  <c:v>24</c:v>
                </c:pt>
                <c:pt idx="3463">
                  <c:v>16</c:v>
                </c:pt>
                <c:pt idx="3464">
                  <c:v>16</c:v>
                </c:pt>
                <c:pt idx="3465">
                  <c:v>3</c:v>
                </c:pt>
                <c:pt idx="3466">
                  <c:v>0</c:v>
                </c:pt>
                <c:pt idx="3467">
                  <c:v>6</c:v>
                </c:pt>
                <c:pt idx="3468">
                  <c:v>6</c:v>
                </c:pt>
                <c:pt idx="3469">
                  <c:v>0</c:v>
                </c:pt>
                <c:pt idx="3470">
                  <c:v>7</c:v>
                </c:pt>
                <c:pt idx="3471">
                  <c:v>2</c:v>
                </c:pt>
                <c:pt idx="3472">
                  <c:v>2</c:v>
                </c:pt>
                <c:pt idx="3473">
                  <c:v>1</c:v>
                </c:pt>
                <c:pt idx="3474">
                  <c:v>1</c:v>
                </c:pt>
                <c:pt idx="3475">
                  <c:v>1</c:v>
                </c:pt>
                <c:pt idx="3476">
                  <c:v>0</c:v>
                </c:pt>
                <c:pt idx="3477">
                  <c:v>3</c:v>
                </c:pt>
                <c:pt idx="3478">
                  <c:v>1</c:v>
                </c:pt>
                <c:pt idx="3479">
                  <c:v>3</c:v>
                </c:pt>
                <c:pt idx="3480">
                  <c:v>4</c:v>
                </c:pt>
                <c:pt idx="3481">
                  <c:v>4</c:v>
                </c:pt>
                <c:pt idx="3482">
                  <c:v>2</c:v>
                </c:pt>
                <c:pt idx="3483">
                  <c:v>2</c:v>
                </c:pt>
                <c:pt idx="3484">
                  <c:v>3</c:v>
                </c:pt>
                <c:pt idx="3485">
                  <c:v>2</c:v>
                </c:pt>
                <c:pt idx="3486">
                  <c:v>3</c:v>
                </c:pt>
                <c:pt idx="3487">
                  <c:v>5</c:v>
                </c:pt>
                <c:pt idx="3488">
                  <c:v>3</c:v>
                </c:pt>
                <c:pt idx="3489">
                  <c:v>3</c:v>
                </c:pt>
                <c:pt idx="3490">
                  <c:v>2</c:v>
                </c:pt>
                <c:pt idx="3491">
                  <c:v>1</c:v>
                </c:pt>
                <c:pt idx="3492">
                  <c:v>2</c:v>
                </c:pt>
                <c:pt idx="3493">
                  <c:v>0</c:v>
                </c:pt>
                <c:pt idx="3494">
                  <c:v>2</c:v>
                </c:pt>
                <c:pt idx="3495">
                  <c:v>3</c:v>
                </c:pt>
                <c:pt idx="3496">
                  <c:v>1</c:v>
                </c:pt>
                <c:pt idx="3497">
                  <c:v>0</c:v>
                </c:pt>
                <c:pt idx="3498">
                  <c:v>3</c:v>
                </c:pt>
                <c:pt idx="3499">
                  <c:v>2</c:v>
                </c:pt>
                <c:pt idx="3500">
                  <c:v>2</c:v>
                </c:pt>
                <c:pt idx="3501">
                  <c:v>2</c:v>
                </c:pt>
                <c:pt idx="3502">
                  <c:v>1</c:v>
                </c:pt>
                <c:pt idx="3503">
                  <c:v>1</c:v>
                </c:pt>
                <c:pt idx="3504">
                  <c:v>4</c:v>
                </c:pt>
                <c:pt idx="3505">
                  <c:v>3</c:v>
                </c:pt>
                <c:pt idx="3506">
                  <c:v>1</c:v>
                </c:pt>
                <c:pt idx="3507">
                  <c:v>3</c:v>
                </c:pt>
                <c:pt idx="3508">
                  <c:v>3</c:v>
                </c:pt>
                <c:pt idx="3509">
                  <c:v>1</c:v>
                </c:pt>
                <c:pt idx="3510">
                  <c:v>4</c:v>
                </c:pt>
                <c:pt idx="3511">
                  <c:v>2</c:v>
                </c:pt>
                <c:pt idx="3512">
                  <c:v>2</c:v>
                </c:pt>
                <c:pt idx="3513">
                  <c:v>0</c:v>
                </c:pt>
                <c:pt idx="3514">
                  <c:v>4</c:v>
                </c:pt>
                <c:pt idx="3515">
                  <c:v>3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1</c:v>
                </c:pt>
                <c:pt idx="3521">
                  <c:v>2</c:v>
                </c:pt>
                <c:pt idx="3522">
                  <c:v>2</c:v>
                </c:pt>
                <c:pt idx="3523">
                  <c:v>2</c:v>
                </c:pt>
                <c:pt idx="3524">
                  <c:v>5</c:v>
                </c:pt>
                <c:pt idx="3525">
                  <c:v>5</c:v>
                </c:pt>
                <c:pt idx="3526">
                  <c:v>5</c:v>
                </c:pt>
                <c:pt idx="3527">
                  <c:v>4</c:v>
                </c:pt>
                <c:pt idx="3528">
                  <c:v>10</c:v>
                </c:pt>
                <c:pt idx="3529">
                  <c:v>5</c:v>
                </c:pt>
                <c:pt idx="3530">
                  <c:v>7</c:v>
                </c:pt>
                <c:pt idx="3531">
                  <c:v>2</c:v>
                </c:pt>
                <c:pt idx="3532">
                  <c:v>3</c:v>
                </c:pt>
                <c:pt idx="3533">
                  <c:v>6</c:v>
                </c:pt>
                <c:pt idx="3534">
                  <c:v>4</c:v>
                </c:pt>
                <c:pt idx="3535">
                  <c:v>3</c:v>
                </c:pt>
                <c:pt idx="3536">
                  <c:v>2</c:v>
                </c:pt>
                <c:pt idx="3537">
                  <c:v>4</c:v>
                </c:pt>
                <c:pt idx="3538">
                  <c:v>1</c:v>
                </c:pt>
                <c:pt idx="3539">
                  <c:v>4</c:v>
                </c:pt>
                <c:pt idx="3540">
                  <c:v>4</c:v>
                </c:pt>
                <c:pt idx="3541">
                  <c:v>1</c:v>
                </c:pt>
                <c:pt idx="3542">
                  <c:v>2</c:v>
                </c:pt>
                <c:pt idx="3543">
                  <c:v>0</c:v>
                </c:pt>
                <c:pt idx="3544">
                  <c:v>3</c:v>
                </c:pt>
                <c:pt idx="3545">
                  <c:v>3</c:v>
                </c:pt>
                <c:pt idx="3546">
                  <c:v>3</c:v>
                </c:pt>
                <c:pt idx="3547">
                  <c:v>1</c:v>
                </c:pt>
                <c:pt idx="3548">
                  <c:v>2</c:v>
                </c:pt>
                <c:pt idx="3549">
                  <c:v>2</c:v>
                </c:pt>
                <c:pt idx="3550">
                  <c:v>3</c:v>
                </c:pt>
                <c:pt idx="3551">
                  <c:v>0</c:v>
                </c:pt>
                <c:pt idx="3552">
                  <c:v>5</c:v>
                </c:pt>
                <c:pt idx="3553">
                  <c:v>4</c:v>
                </c:pt>
                <c:pt idx="3554">
                  <c:v>2</c:v>
                </c:pt>
                <c:pt idx="3555">
                  <c:v>4</c:v>
                </c:pt>
                <c:pt idx="3556">
                  <c:v>0</c:v>
                </c:pt>
                <c:pt idx="3557">
                  <c:v>2</c:v>
                </c:pt>
                <c:pt idx="3558">
                  <c:v>5</c:v>
                </c:pt>
                <c:pt idx="3559">
                  <c:v>3</c:v>
                </c:pt>
                <c:pt idx="3560">
                  <c:v>1</c:v>
                </c:pt>
                <c:pt idx="3561">
                  <c:v>1</c:v>
                </c:pt>
                <c:pt idx="3562">
                  <c:v>1</c:v>
                </c:pt>
                <c:pt idx="3563">
                  <c:v>3</c:v>
                </c:pt>
                <c:pt idx="3564">
                  <c:v>4</c:v>
                </c:pt>
                <c:pt idx="3565">
                  <c:v>0</c:v>
                </c:pt>
                <c:pt idx="3566">
                  <c:v>1</c:v>
                </c:pt>
                <c:pt idx="3567">
                  <c:v>1</c:v>
                </c:pt>
                <c:pt idx="3568">
                  <c:v>4</c:v>
                </c:pt>
                <c:pt idx="3569">
                  <c:v>2</c:v>
                </c:pt>
                <c:pt idx="3570">
                  <c:v>2</c:v>
                </c:pt>
                <c:pt idx="3571">
                  <c:v>1</c:v>
                </c:pt>
                <c:pt idx="3572">
                  <c:v>1</c:v>
                </c:pt>
                <c:pt idx="3573">
                  <c:v>3</c:v>
                </c:pt>
                <c:pt idx="3574">
                  <c:v>3</c:v>
                </c:pt>
                <c:pt idx="3575">
                  <c:v>2</c:v>
                </c:pt>
                <c:pt idx="3576">
                  <c:v>2</c:v>
                </c:pt>
                <c:pt idx="3577">
                  <c:v>5</c:v>
                </c:pt>
                <c:pt idx="3578">
                  <c:v>2</c:v>
                </c:pt>
                <c:pt idx="3579">
                  <c:v>2</c:v>
                </c:pt>
                <c:pt idx="3580">
                  <c:v>3</c:v>
                </c:pt>
                <c:pt idx="3581">
                  <c:v>2</c:v>
                </c:pt>
                <c:pt idx="3582">
                  <c:v>7</c:v>
                </c:pt>
                <c:pt idx="3583">
                  <c:v>3</c:v>
                </c:pt>
                <c:pt idx="3584">
                  <c:v>0</c:v>
                </c:pt>
                <c:pt idx="3585">
                  <c:v>3</c:v>
                </c:pt>
                <c:pt idx="3586">
                  <c:v>0</c:v>
                </c:pt>
                <c:pt idx="3587">
                  <c:v>1</c:v>
                </c:pt>
                <c:pt idx="3588">
                  <c:v>3</c:v>
                </c:pt>
                <c:pt idx="3589">
                  <c:v>3</c:v>
                </c:pt>
                <c:pt idx="3590">
                  <c:v>5</c:v>
                </c:pt>
                <c:pt idx="3591">
                  <c:v>2</c:v>
                </c:pt>
                <c:pt idx="3592">
                  <c:v>2</c:v>
                </c:pt>
                <c:pt idx="3593">
                  <c:v>1</c:v>
                </c:pt>
                <c:pt idx="3594">
                  <c:v>1</c:v>
                </c:pt>
                <c:pt idx="3595">
                  <c:v>3</c:v>
                </c:pt>
                <c:pt idx="3596">
                  <c:v>2</c:v>
                </c:pt>
                <c:pt idx="3597">
                  <c:v>5</c:v>
                </c:pt>
                <c:pt idx="3598">
                  <c:v>5</c:v>
                </c:pt>
                <c:pt idx="3599">
                  <c:v>5</c:v>
                </c:pt>
                <c:pt idx="3600">
                  <c:v>2</c:v>
                </c:pt>
                <c:pt idx="3601">
                  <c:v>0</c:v>
                </c:pt>
                <c:pt idx="3602">
                  <c:v>4</c:v>
                </c:pt>
                <c:pt idx="3603">
                  <c:v>1</c:v>
                </c:pt>
                <c:pt idx="3604">
                  <c:v>5</c:v>
                </c:pt>
                <c:pt idx="3605">
                  <c:v>2</c:v>
                </c:pt>
                <c:pt idx="3606">
                  <c:v>1</c:v>
                </c:pt>
                <c:pt idx="3607">
                  <c:v>2</c:v>
                </c:pt>
                <c:pt idx="3608">
                  <c:v>1</c:v>
                </c:pt>
                <c:pt idx="3609">
                  <c:v>1</c:v>
                </c:pt>
                <c:pt idx="3610">
                  <c:v>2</c:v>
                </c:pt>
                <c:pt idx="3611">
                  <c:v>0</c:v>
                </c:pt>
                <c:pt idx="3612">
                  <c:v>3</c:v>
                </c:pt>
                <c:pt idx="3613">
                  <c:v>5</c:v>
                </c:pt>
                <c:pt idx="3614">
                  <c:v>1</c:v>
                </c:pt>
                <c:pt idx="3615">
                  <c:v>1</c:v>
                </c:pt>
                <c:pt idx="3616">
                  <c:v>4</c:v>
                </c:pt>
                <c:pt idx="3617">
                  <c:v>0</c:v>
                </c:pt>
                <c:pt idx="3618">
                  <c:v>1</c:v>
                </c:pt>
                <c:pt idx="3619">
                  <c:v>1</c:v>
                </c:pt>
                <c:pt idx="3620">
                  <c:v>4</c:v>
                </c:pt>
                <c:pt idx="3621">
                  <c:v>0</c:v>
                </c:pt>
                <c:pt idx="3622">
                  <c:v>1</c:v>
                </c:pt>
                <c:pt idx="3623">
                  <c:v>3</c:v>
                </c:pt>
                <c:pt idx="3624">
                  <c:v>5</c:v>
                </c:pt>
                <c:pt idx="3625">
                  <c:v>5</c:v>
                </c:pt>
                <c:pt idx="3626">
                  <c:v>4</c:v>
                </c:pt>
                <c:pt idx="3627">
                  <c:v>1</c:v>
                </c:pt>
                <c:pt idx="3628">
                  <c:v>6</c:v>
                </c:pt>
                <c:pt idx="3629">
                  <c:v>3</c:v>
                </c:pt>
                <c:pt idx="3630">
                  <c:v>1</c:v>
                </c:pt>
                <c:pt idx="3631">
                  <c:v>2</c:v>
                </c:pt>
                <c:pt idx="3632">
                  <c:v>4</c:v>
                </c:pt>
                <c:pt idx="3633">
                  <c:v>1</c:v>
                </c:pt>
                <c:pt idx="3634">
                  <c:v>3</c:v>
                </c:pt>
                <c:pt idx="3635">
                  <c:v>2</c:v>
                </c:pt>
                <c:pt idx="3636">
                  <c:v>1</c:v>
                </c:pt>
                <c:pt idx="3637">
                  <c:v>1</c:v>
                </c:pt>
                <c:pt idx="3638">
                  <c:v>4</c:v>
                </c:pt>
                <c:pt idx="3639">
                  <c:v>1</c:v>
                </c:pt>
                <c:pt idx="3640">
                  <c:v>3</c:v>
                </c:pt>
                <c:pt idx="3641">
                  <c:v>2</c:v>
                </c:pt>
                <c:pt idx="3642">
                  <c:v>1</c:v>
                </c:pt>
                <c:pt idx="3643">
                  <c:v>3</c:v>
                </c:pt>
                <c:pt idx="3644">
                  <c:v>3</c:v>
                </c:pt>
                <c:pt idx="3645">
                  <c:v>1</c:v>
                </c:pt>
                <c:pt idx="3646">
                  <c:v>1</c:v>
                </c:pt>
                <c:pt idx="3647">
                  <c:v>2</c:v>
                </c:pt>
                <c:pt idx="3648">
                  <c:v>2</c:v>
                </c:pt>
                <c:pt idx="3649">
                  <c:v>4</c:v>
                </c:pt>
                <c:pt idx="3650">
                  <c:v>3</c:v>
                </c:pt>
                <c:pt idx="3651">
                  <c:v>2</c:v>
                </c:pt>
                <c:pt idx="3652">
                  <c:v>4</c:v>
                </c:pt>
                <c:pt idx="3653">
                  <c:v>0</c:v>
                </c:pt>
                <c:pt idx="3654">
                  <c:v>1</c:v>
                </c:pt>
                <c:pt idx="3655">
                  <c:v>1</c:v>
                </c:pt>
                <c:pt idx="3656">
                  <c:v>2</c:v>
                </c:pt>
                <c:pt idx="3657">
                  <c:v>6</c:v>
                </c:pt>
                <c:pt idx="3658">
                  <c:v>0</c:v>
                </c:pt>
                <c:pt idx="3659">
                  <c:v>2</c:v>
                </c:pt>
                <c:pt idx="3660">
                  <c:v>0</c:v>
                </c:pt>
                <c:pt idx="3661">
                  <c:v>4</c:v>
                </c:pt>
                <c:pt idx="3662">
                  <c:v>2</c:v>
                </c:pt>
                <c:pt idx="3663">
                  <c:v>4</c:v>
                </c:pt>
                <c:pt idx="3664">
                  <c:v>4</c:v>
                </c:pt>
                <c:pt idx="3665">
                  <c:v>3</c:v>
                </c:pt>
                <c:pt idx="3666">
                  <c:v>0</c:v>
                </c:pt>
                <c:pt idx="3667">
                  <c:v>1</c:v>
                </c:pt>
                <c:pt idx="3668">
                  <c:v>1</c:v>
                </c:pt>
                <c:pt idx="3669">
                  <c:v>8</c:v>
                </c:pt>
                <c:pt idx="3670">
                  <c:v>0</c:v>
                </c:pt>
                <c:pt idx="3671">
                  <c:v>1</c:v>
                </c:pt>
                <c:pt idx="3672">
                  <c:v>4</c:v>
                </c:pt>
                <c:pt idx="3673">
                  <c:v>2</c:v>
                </c:pt>
                <c:pt idx="3674">
                  <c:v>4</c:v>
                </c:pt>
                <c:pt idx="3675">
                  <c:v>3</c:v>
                </c:pt>
                <c:pt idx="3676">
                  <c:v>5</c:v>
                </c:pt>
                <c:pt idx="3677">
                  <c:v>3</c:v>
                </c:pt>
                <c:pt idx="3678">
                  <c:v>8</c:v>
                </c:pt>
                <c:pt idx="3679">
                  <c:v>0</c:v>
                </c:pt>
                <c:pt idx="3680">
                  <c:v>2</c:v>
                </c:pt>
                <c:pt idx="3681">
                  <c:v>0</c:v>
                </c:pt>
                <c:pt idx="3682">
                  <c:v>1</c:v>
                </c:pt>
                <c:pt idx="3683">
                  <c:v>3</c:v>
                </c:pt>
                <c:pt idx="3684">
                  <c:v>2</c:v>
                </c:pt>
                <c:pt idx="3685">
                  <c:v>4</c:v>
                </c:pt>
                <c:pt idx="3686">
                  <c:v>4</c:v>
                </c:pt>
                <c:pt idx="3687">
                  <c:v>2</c:v>
                </c:pt>
                <c:pt idx="3688">
                  <c:v>3</c:v>
                </c:pt>
                <c:pt idx="3689">
                  <c:v>2</c:v>
                </c:pt>
                <c:pt idx="3690">
                  <c:v>6</c:v>
                </c:pt>
                <c:pt idx="3691">
                  <c:v>6</c:v>
                </c:pt>
                <c:pt idx="3692">
                  <c:v>4</c:v>
                </c:pt>
                <c:pt idx="3693">
                  <c:v>3</c:v>
                </c:pt>
                <c:pt idx="3694">
                  <c:v>1</c:v>
                </c:pt>
                <c:pt idx="3695">
                  <c:v>0</c:v>
                </c:pt>
                <c:pt idx="3696">
                  <c:v>3</c:v>
                </c:pt>
                <c:pt idx="3697">
                  <c:v>2</c:v>
                </c:pt>
                <c:pt idx="3698">
                  <c:v>1</c:v>
                </c:pt>
                <c:pt idx="3699">
                  <c:v>5</c:v>
                </c:pt>
                <c:pt idx="3700">
                  <c:v>0</c:v>
                </c:pt>
                <c:pt idx="3701">
                  <c:v>3</c:v>
                </c:pt>
                <c:pt idx="3702">
                  <c:v>4</c:v>
                </c:pt>
                <c:pt idx="3703">
                  <c:v>3</c:v>
                </c:pt>
                <c:pt idx="3704">
                  <c:v>2</c:v>
                </c:pt>
                <c:pt idx="3705">
                  <c:v>1</c:v>
                </c:pt>
                <c:pt idx="3706">
                  <c:v>3</c:v>
                </c:pt>
                <c:pt idx="3707">
                  <c:v>2</c:v>
                </c:pt>
                <c:pt idx="3708">
                  <c:v>2</c:v>
                </c:pt>
                <c:pt idx="3709">
                  <c:v>2</c:v>
                </c:pt>
                <c:pt idx="3710">
                  <c:v>3</c:v>
                </c:pt>
                <c:pt idx="3711">
                  <c:v>3</c:v>
                </c:pt>
                <c:pt idx="3712">
                  <c:v>1</c:v>
                </c:pt>
                <c:pt idx="3713">
                  <c:v>2</c:v>
                </c:pt>
                <c:pt idx="3714">
                  <c:v>3</c:v>
                </c:pt>
                <c:pt idx="3715">
                  <c:v>1</c:v>
                </c:pt>
                <c:pt idx="3716">
                  <c:v>4</c:v>
                </c:pt>
                <c:pt idx="3717">
                  <c:v>2</c:v>
                </c:pt>
                <c:pt idx="3718">
                  <c:v>3</c:v>
                </c:pt>
                <c:pt idx="3719">
                  <c:v>2</c:v>
                </c:pt>
                <c:pt idx="3720">
                  <c:v>5</c:v>
                </c:pt>
                <c:pt idx="3721">
                  <c:v>2</c:v>
                </c:pt>
                <c:pt idx="3722">
                  <c:v>2</c:v>
                </c:pt>
                <c:pt idx="3723">
                  <c:v>3</c:v>
                </c:pt>
                <c:pt idx="3724">
                  <c:v>5</c:v>
                </c:pt>
                <c:pt idx="3725">
                  <c:v>2</c:v>
                </c:pt>
                <c:pt idx="3726">
                  <c:v>1</c:v>
                </c:pt>
                <c:pt idx="3727">
                  <c:v>4</c:v>
                </c:pt>
                <c:pt idx="3728">
                  <c:v>3</c:v>
                </c:pt>
                <c:pt idx="3729">
                  <c:v>4</c:v>
                </c:pt>
                <c:pt idx="3730">
                  <c:v>1</c:v>
                </c:pt>
                <c:pt idx="3731">
                  <c:v>0</c:v>
                </c:pt>
                <c:pt idx="3732">
                  <c:v>5</c:v>
                </c:pt>
                <c:pt idx="3733">
                  <c:v>3</c:v>
                </c:pt>
                <c:pt idx="3734">
                  <c:v>5</c:v>
                </c:pt>
                <c:pt idx="3735">
                  <c:v>2</c:v>
                </c:pt>
                <c:pt idx="3736">
                  <c:v>2</c:v>
                </c:pt>
                <c:pt idx="3737">
                  <c:v>6</c:v>
                </c:pt>
                <c:pt idx="3738">
                  <c:v>2</c:v>
                </c:pt>
                <c:pt idx="3739">
                  <c:v>3</c:v>
                </c:pt>
                <c:pt idx="3740">
                  <c:v>1</c:v>
                </c:pt>
                <c:pt idx="3741">
                  <c:v>3</c:v>
                </c:pt>
                <c:pt idx="3742">
                  <c:v>3</c:v>
                </c:pt>
                <c:pt idx="3743">
                  <c:v>3</c:v>
                </c:pt>
                <c:pt idx="3744">
                  <c:v>2</c:v>
                </c:pt>
                <c:pt idx="3745">
                  <c:v>2</c:v>
                </c:pt>
                <c:pt idx="3746">
                  <c:v>3</c:v>
                </c:pt>
                <c:pt idx="3747">
                  <c:v>4</c:v>
                </c:pt>
                <c:pt idx="3748">
                  <c:v>5</c:v>
                </c:pt>
                <c:pt idx="3749">
                  <c:v>1</c:v>
                </c:pt>
                <c:pt idx="3750">
                  <c:v>1</c:v>
                </c:pt>
                <c:pt idx="3751">
                  <c:v>2</c:v>
                </c:pt>
                <c:pt idx="3752">
                  <c:v>0</c:v>
                </c:pt>
                <c:pt idx="3753">
                  <c:v>5</c:v>
                </c:pt>
                <c:pt idx="3754">
                  <c:v>3</c:v>
                </c:pt>
                <c:pt idx="3755">
                  <c:v>5</c:v>
                </c:pt>
                <c:pt idx="3756">
                  <c:v>4</c:v>
                </c:pt>
                <c:pt idx="3757">
                  <c:v>5</c:v>
                </c:pt>
                <c:pt idx="3758">
                  <c:v>3</c:v>
                </c:pt>
                <c:pt idx="3759">
                  <c:v>3</c:v>
                </c:pt>
                <c:pt idx="3760">
                  <c:v>3</c:v>
                </c:pt>
                <c:pt idx="3761">
                  <c:v>4</c:v>
                </c:pt>
                <c:pt idx="3762">
                  <c:v>5</c:v>
                </c:pt>
                <c:pt idx="3763">
                  <c:v>1</c:v>
                </c:pt>
                <c:pt idx="3764">
                  <c:v>3</c:v>
                </c:pt>
                <c:pt idx="3765">
                  <c:v>2</c:v>
                </c:pt>
                <c:pt idx="3766">
                  <c:v>4</c:v>
                </c:pt>
                <c:pt idx="3767">
                  <c:v>2</c:v>
                </c:pt>
                <c:pt idx="3768">
                  <c:v>2</c:v>
                </c:pt>
                <c:pt idx="3769">
                  <c:v>2</c:v>
                </c:pt>
                <c:pt idx="3770">
                  <c:v>2</c:v>
                </c:pt>
                <c:pt idx="3771">
                  <c:v>3</c:v>
                </c:pt>
                <c:pt idx="3772">
                  <c:v>4</c:v>
                </c:pt>
                <c:pt idx="3773">
                  <c:v>2</c:v>
                </c:pt>
                <c:pt idx="3774">
                  <c:v>7</c:v>
                </c:pt>
                <c:pt idx="3775">
                  <c:v>0</c:v>
                </c:pt>
                <c:pt idx="3776">
                  <c:v>1</c:v>
                </c:pt>
                <c:pt idx="3777">
                  <c:v>2</c:v>
                </c:pt>
                <c:pt idx="3778">
                  <c:v>3</c:v>
                </c:pt>
                <c:pt idx="3779">
                  <c:v>5</c:v>
                </c:pt>
                <c:pt idx="3780">
                  <c:v>1</c:v>
                </c:pt>
                <c:pt idx="3781">
                  <c:v>2</c:v>
                </c:pt>
                <c:pt idx="3782">
                  <c:v>2</c:v>
                </c:pt>
                <c:pt idx="3783">
                  <c:v>6</c:v>
                </c:pt>
                <c:pt idx="3784">
                  <c:v>1</c:v>
                </c:pt>
                <c:pt idx="3785">
                  <c:v>2</c:v>
                </c:pt>
                <c:pt idx="3786">
                  <c:v>4</c:v>
                </c:pt>
                <c:pt idx="3787">
                  <c:v>4</c:v>
                </c:pt>
                <c:pt idx="3788">
                  <c:v>1</c:v>
                </c:pt>
                <c:pt idx="3789">
                  <c:v>0</c:v>
                </c:pt>
                <c:pt idx="3790">
                  <c:v>3</c:v>
                </c:pt>
                <c:pt idx="3791">
                  <c:v>4</c:v>
                </c:pt>
                <c:pt idx="3792">
                  <c:v>0</c:v>
                </c:pt>
                <c:pt idx="3793">
                  <c:v>1</c:v>
                </c:pt>
                <c:pt idx="3794">
                  <c:v>3</c:v>
                </c:pt>
                <c:pt idx="3795">
                  <c:v>1</c:v>
                </c:pt>
                <c:pt idx="3796">
                  <c:v>1</c:v>
                </c:pt>
                <c:pt idx="3797">
                  <c:v>3</c:v>
                </c:pt>
                <c:pt idx="3798">
                  <c:v>2</c:v>
                </c:pt>
                <c:pt idx="3799">
                  <c:v>3</c:v>
                </c:pt>
                <c:pt idx="3800">
                  <c:v>6</c:v>
                </c:pt>
                <c:pt idx="3801">
                  <c:v>3</c:v>
                </c:pt>
                <c:pt idx="3802">
                  <c:v>4</c:v>
                </c:pt>
                <c:pt idx="3803">
                  <c:v>2</c:v>
                </c:pt>
                <c:pt idx="3804">
                  <c:v>2</c:v>
                </c:pt>
                <c:pt idx="3805">
                  <c:v>2</c:v>
                </c:pt>
                <c:pt idx="3806">
                  <c:v>3</c:v>
                </c:pt>
                <c:pt idx="3807">
                  <c:v>3</c:v>
                </c:pt>
                <c:pt idx="3808">
                  <c:v>0</c:v>
                </c:pt>
                <c:pt idx="3809">
                  <c:v>5</c:v>
                </c:pt>
                <c:pt idx="3810">
                  <c:v>2</c:v>
                </c:pt>
                <c:pt idx="3811">
                  <c:v>1</c:v>
                </c:pt>
                <c:pt idx="3812">
                  <c:v>2</c:v>
                </c:pt>
                <c:pt idx="3813">
                  <c:v>3</c:v>
                </c:pt>
                <c:pt idx="3814">
                  <c:v>6</c:v>
                </c:pt>
                <c:pt idx="3815">
                  <c:v>4</c:v>
                </c:pt>
                <c:pt idx="3816">
                  <c:v>0</c:v>
                </c:pt>
                <c:pt idx="3817">
                  <c:v>1</c:v>
                </c:pt>
                <c:pt idx="3818">
                  <c:v>5</c:v>
                </c:pt>
                <c:pt idx="3819">
                  <c:v>4</c:v>
                </c:pt>
                <c:pt idx="3820">
                  <c:v>0</c:v>
                </c:pt>
                <c:pt idx="3821">
                  <c:v>1</c:v>
                </c:pt>
                <c:pt idx="3822">
                  <c:v>2</c:v>
                </c:pt>
                <c:pt idx="3823">
                  <c:v>0</c:v>
                </c:pt>
                <c:pt idx="3824">
                  <c:v>4</c:v>
                </c:pt>
                <c:pt idx="3825">
                  <c:v>2</c:v>
                </c:pt>
                <c:pt idx="3826">
                  <c:v>1</c:v>
                </c:pt>
                <c:pt idx="3827">
                  <c:v>0</c:v>
                </c:pt>
                <c:pt idx="3828">
                  <c:v>3</c:v>
                </c:pt>
                <c:pt idx="3829">
                  <c:v>3</c:v>
                </c:pt>
                <c:pt idx="3830">
                  <c:v>0</c:v>
                </c:pt>
                <c:pt idx="3831">
                  <c:v>1</c:v>
                </c:pt>
                <c:pt idx="3832">
                  <c:v>2</c:v>
                </c:pt>
                <c:pt idx="3833">
                  <c:v>3</c:v>
                </c:pt>
                <c:pt idx="3834">
                  <c:v>2</c:v>
                </c:pt>
                <c:pt idx="3835">
                  <c:v>2</c:v>
                </c:pt>
                <c:pt idx="3836">
                  <c:v>2</c:v>
                </c:pt>
                <c:pt idx="3837">
                  <c:v>1</c:v>
                </c:pt>
                <c:pt idx="3838">
                  <c:v>4</c:v>
                </c:pt>
                <c:pt idx="3839">
                  <c:v>1</c:v>
                </c:pt>
                <c:pt idx="3840">
                  <c:v>0</c:v>
                </c:pt>
                <c:pt idx="3841">
                  <c:v>1</c:v>
                </c:pt>
                <c:pt idx="3842">
                  <c:v>2</c:v>
                </c:pt>
                <c:pt idx="3843">
                  <c:v>0</c:v>
                </c:pt>
                <c:pt idx="3844">
                  <c:v>3</c:v>
                </c:pt>
                <c:pt idx="3845">
                  <c:v>2</c:v>
                </c:pt>
                <c:pt idx="3846">
                  <c:v>1</c:v>
                </c:pt>
                <c:pt idx="3847">
                  <c:v>4</c:v>
                </c:pt>
                <c:pt idx="3848">
                  <c:v>5</c:v>
                </c:pt>
                <c:pt idx="3849">
                  <c:v>2</c:v>
                </c:pt>
                <c:pt idx="3850">
                  <c:v>1</c:v>
                </c:pt>
                <c:pt idx="3851">
                  <c:v>2</c:v>
                </c:pt>
                <c:pt idx="3852">
                  <c:v>4</c:v>
                </c:pt>
                <c:pt idx="3853">
                  <c:v>5</c:v>
                </c:pt>
                <c:pt idx="3854">
                  <c:v>2</c:v>
                </c:pt>
                <c:pt idx="3855">
                  <c:v>4</c:v>
                </c:pt>
                <c:pt idx="3856">
                  <c:v>2</c:v>
                </c:pt>
                <c:pt idx="3857">
                  <c:v>0</c:v>
                </c:pt>
                <c:pt idx="3858">
                  <c:v>4</c:v>
                </c:pt>
                <c:pt idx="3859">
                  <c:v>1</c:v>
                </c:pt>
                <c:pt idx="3860">
                  <c:v>2</c:v>
                </c:pt>
                <c:pt idx="3861">
                  <c:v>2</c:v>
                </c:pt>
                <c:pt idx="3862">
                  <c:v>2</c:v>
                </c:pt>
                <c:pt idx="3863">
                  <c:v>1</c:v>
                </c:pt>
                <c:pt idx="3864">
                  <c:v>3</c:v>
                </c:pt>
                <c:pt idx="3865">
                  <c:v>4</c:v>
                </c:pt>
                <c:pt idx="3866">
                  <c:v>2</c:v>
                </c:pt>
                <c:pt idx="3867">
                  <c:v>1</c:v>
                </c:pt>
                <c:pt idx="3868">
                  <c:v>2</c:v>
                </c:pt>
                <c:pt idx="3869">
                  <c:v>3</c:v>
                </c:pt>
                <c:pt idx="3870">
                  <c:v>2</c:v>
                </c:pt>
                <c:pt idx="3871">
                  <c:v>4</c:v>
                </c:pt>
                <c:pt idx="3872">
                  <c:v>4</c:v>
                </c:pt>
                <c:pt idx="3873">
                  <c:v>2</c:v>
                </c:pt>
                <c:pt idx="3874">
                  <c:v>3</c:v>
                </c:pt>
                <c:pt idx="3875">
                  <c:v>1</c:v>
                </c:pt>
                <c:pt idx="3876">
                  <c:v>2</c:v>
                </c:pt>
                <c:pt idx="3877">
                  <c:v>1</c:v>
                </c:pt>
                <c:pt idx="3878">
                  <c:v>1</c:v>
                </c:pt>
                <c:pt idx="3879">
                  <c:v>3</c:v>
                </c:pt>
                <c:pt idx="3880">
                  <c:v>3</c:v>
                </c:pt>
                <c:pt idx="3881">
                  <c:v>3</c:v>
                </c:pt>
                <c:pt idx="3882">
                  <c:v>5</c:v>
                </c:pt>
                <c:pt idx="3883">
                  <c:v>0</c:v>
                </c:pt>
                <c:pt idx="3884">
                  <c:v>3</c:v>
                </c:pt>
                <c:pt idx="3885">
                  <c:v>5</c:v>
                </c:pt>
                <c:pt idx="3886">
                  <c:v>3</c:v>
                </c:pt>
                <c:pt idx="3887">
                  <c:v>0</c:v>
                </c:pt>
                <c:pt idx="3888">
                  <c:v>3</c:v>
                </c:pt>
                <c:pt idx="3889">
                  <c:v>3</c:v>
                </c:pt>
                <c:pt idx="3890">
                  <c:v>1</c:v>
                </c:pt>
                <c:pt idx="3891">
                  <c:v>2</c:v>
                </c:pt>
                <c:pt idx="3892">
                  <c:v>2</c:v>
                </c:pt>
                <c:pt idx="3893">
                  <c:v>0</c:v>
                </c:pt>
                <c:pt idx="3894">
                  <c:v>3</c:v>
                </c:pt>
                <c:pt idx="3895">
                  <c:v>1</c:v>
                </c:pt>
                <c:pt idx="3896">
                  <c:v>8</c:v>
                </c:pt>
                <c:pt idx="3897">
                  <c:v>2</c:v>
                </c:pt>
                <c:pt idx="3898">
                  <c:v>3</c:v>
                </c:pt>
                <c:pt idx="3899">
                  <c:v>8</c:v>
                </c:pt>
                <c:pt idx="3900">
                  <c:v>2</c:v>
                </c:pt>
                <c:pt idx="3901">
                  <c:v>2</c:v>
                </c:pt>
                <c:pt idx="3902">
                  <c:v>3</c:v>
                </c:pt>
                <c:pt idx="3903">
                  <c:v>2</c:v>
                </c:pt>
                <c:pt idx="3904">
                  <c:v>2</c:v>
                </c:pt>
                <c:pt idx="3905">
                  <c:v>2</c:v>
                </c:pt>
                <c:pt idx="3906">
                  <c:v>5</c:v>
                </c:pt>
                <c:pt idx="3907">
                  <c:v>4</c:v>
                </c:pt>
                <c:pt idx="3908">
                  <c:v>5</c:v>
                </c:pt>
                <c:pt idx="3909">
                  <c:v>2</c:v>
                </c:pt>
                <c:pt idx="3910">
                  <c:v>3</c:v>
                </c:pt>
                <c:pt idx="3911">
                  <c:v>2</c:v>
                </c:pt>
                <c:pt idx="3912">
                  <c:v>1</c:v>
                </c:pt>
                <c:pt idx="3913">
                  <c:v>1</c:v>
                </c:pt>
                <c:pt idx="3914">
                  <c:v>7</c:v>
                </c:pt>
                <c:pt idx="3915">
                  <c:v>2</c:v>
                </c:pt>
                <c:pt idx="3916">
                  <c:v>2</c:v>
                </c:pt>
                <c:pt idx="3917">
                  <c:v>2</c:v>
                </c:pt>
                <c:pt idx="3918">
                  <c:v>1</c:v>
                </c:pt>
                <c:pt idx="3919">
                  <c:v>0</c:v>
                </c:pt>
                <c:pt idx="3920">
                  <c:v>0</c:v>
                </c:pt>
                <c:pt idx="3921">
                  <c:v>3</c:v>
                </c:pt>
                <c:pt idx="3922">
                  <c:v>2</c:v>
                </c:pt>
                <c:pt idx="3923">
                  <c:v>1</c:v>
                </c:pt>
                <c:pt idx="3924">
                  <c:v>2</c:v>
                </c:pt>
                <c:pt idx="3925">
                  <c:v>2</c:v>
                </c:pt>
                <c:pt idx="3926">
                  <c:v>1</c:v>
                </c:pt>
                <c:pt idx="3927">
                  <c:v>1</c:v>
                </c:pt>
                <c:pt idx="3928">
                  <c:v>3</c:v>
                </c:pt>
                <c:pt idx="3929">
                  <c:v>4</c:v>
                </c:pt>
                <c:pt idx="3930">
                  <c:v>5</c:v>
                </c:pt>
                <c:pt idx="3931">
                  <c:v>3</c:v>
                </c:pt>
                <c:pt idx="3932">
                  <c:v>4</c:v>
                </c:pt>
                <c:pt idx="3933">
                  <c:v>4</c:v>
                </c:pt>
                <c:pt idx="3934">
                  <c:v>3</c:v>
                </c:pt>
                <c:pt idx="3935">
                  <c:v>2</c:v>
                </c:pt>
                <c:pt idx="3936">
                  <c:v>1</c:v>
                </c:pt>
                <c:pt idx="3937">
                  <c:v>4</c:v>
                </c:pt>
                <c:pt idx="3938">
                  <c:v>4</c:v>
                </c:pt>
                <c:pt idx="3939">
                  <c:v>1</c:v>
                </c:pt>
                <c:pt idx="3940">
                  <c:v>3</c:v>
                </c:pt>
                <c:pt idx="3941">
                  <c:v>4</c:v>
                </c:pt>
                <c:pt idx="3942">
                  <c:v>1</c:v>
                </c:pt>
                <c:pt idx="3943">
                  <c:v>2</c:v>
                </c:pt>
                <c:pt idx="3944">
                  <c:v>1</c:v>
                </c:pt>
                <c:pt idx="3945">
                  <c:v>5</c:v>
                </c:pt>
                <c:pt idx="3946">
                  <c:v>1</c:v>
                </c:pt>
                <c:pt idx="3947">
                  <c:v>5</c:v>
                </c:pt>
                <c:pt idx="3948">
                  <c:v>1</c:v>
                </c:pt>
                <c:pt idx="3949">
                  <c:v>2</c:v>
                </c:pt>
                <c:pt idx="3950">
                  <c:v>0</c:v>
                </c:pt>
                <c:pt idx="3951">
                  <c:v>3</c:v>
                </c:pt>
                <c:pt idx="3952">
                  <c:v>4</c:v>
                </c:pt>
                <c:pt idx="3953">
                  <c:v>3</c:v>
                </c:pt>
                <c:pt idx="3954">
                  <c:v>1</c:v>
                </c:pt>
                <c:pt idx="3955">
                  <c:v>1</c:v>
                </c:pt>
                <c:pt idx="3956">
                  <c:v>0</c:v>
                </c:pt>
                <c:pt idx="3957">
                  <c:v>2</c:v>
                </c:pt>
                <c:pt idx="3958">
                  <c:v>4</c:v>
                </c:pt>
                <c:pt idx="3959">
                  <c:v>0</c:v>
                </c:pt>
                <c:pt idx="3960">
                  <c:v>2</c:v>
                </c:pt>
                <c:pt idx="3961">
                  <c:v>1</c:v>
                </c:pt>
                <c:pt idx="3962">
                  <c:v>3</c:v>
                </c:pt>
                <c:pt idx="3963">
                  <c:v>3</c:v>
                </c:pt>
                <c:pt idx="3964">
                  <c:v>3</c:v>
                </c:pt>
                <c:pt idx="3965">
                  <c:v>3</c:v>
                </c:pt>
                <c:pt idx="3966">
                  <c:v>4</c:v>
                </c:pt>
                <c:pt idx="3967">
                  <c:v>3</c:v>
                </c:pt>
                <c:pt idx="3968">
                  <c:v>1</c:v>
                </c:pt>
                <c:pt idx="3969">
                  <c:v>4</c:v>
                </c:pt>
                <c:pt idx="3970">
                  <c:v>7</c:v>
                </c:pt>
                <c:pt idx="3971">
                  <c:v>3</c:v>
                </c:pt>
                <c:pt idx="3972">
                  <c:v>3</c:v>
                </c:pt>
                <c:pt idx="3973">
                  <c:v>2</c:v>
                </c:pt>
                <c:pt idx="3974">
                  <c:v>3</c:v>
                </c:pt>
                <c:pt idx="3975">
                  <c:v>4</c:v>
                </c:pt>
                <c:pt idx="3976">
                  <c:v>7</c:v>
                </c:pt>
                <c:pt idx="3977">
                  <c:v>2</c:v>
                </c:pt>
                <c:pt idx="3978">
                  <c:v>3</c:v>
                </c:pt>
                <c:pt idx="3979">
                  <c:v>4</c:v>
                </c:pt>
                <c:pt idx="3980">
                  <c:v>2</c:v>
                </c:pt>
                <c:pt idx="3981">
                  <c:v>2</c:v>
                </c:pt>
                <c:pt idx="3982">
                  <c:v>2</c:v>
                </c:pt>
                <c:pt idx="3983">
                  <c:v>2</c:v>
                </c:pt>
                <c:pt idx="3984">
                  <c:v>2</c:v>
                </c:pt>
                <c:pt idx="3985">
                  <c:v>2</c:v>
                </c:pt>
                <c:pt idx="3986">
                  <c:v>2</c:v>
                </c:pt>
                <c:pt idx="3987">
                  <c:v>2</c:v>
                </c:pt>
                <c:pt idx="3988">
                  <c:v>2</c:v>
                </c:pt>
                <c:pt idx="3989">
                  <c:v>2</c:v>
                </c:pt>
                <c:pt idx="3990">
                  <c:v>0</c:v>
                </c:pt>
                <c:pt idx="3991">
                  <c:v>4</c:v>
                </c:pt>
                <c:pt idx="3992">
                  <c:v>2</c:v>
                </c:pt>
                <c:pt idx="3993">
                  <c:v>2</c:v>
                </c:pt>
                <c:pt idx="3994">
                  <c:v>1</c:v>
                </c:pt>
                <c:pt idx="3995">
                  <c:v>3</c:v>
                </c:pt>
                <c:pt idx="3996">
                  <c:v>4</c:v>
                </c:pt>
                <c:pt idx="3997">
                  <c:v>3</c:v>
                </c:pt>
                <c:pt idx="3998">
                  <c:v>3</c:v>
                </c:pt>
                <c:pt idx="3999">
                  <c:v>0</c:v>
                </c:pt>
                <c:pt idx="4000">
                  <c:v>3</c:v>
                </c:pt>
                <c:pt idx="4001">
                  <c:v>3</c:v>
                </c:pt>
                <c:pt idx="4002">
                  <c:v>2</c:v>
                </c:pt>
                <c:pt idx="4003">
                  <c:v>1</c:v>
                </c:pt>
                <c:pt idx="4004">
                  <c:v>0</c:v>
                </c:pt>
                <c:pt idx="4005">
                  <c:v>2</c:v>
                </c:pt>
                <c:pt idx="4006">
                  <c:v>3</c:v>
                </c:pt>
                <c:pt idx="4007">
                  <c:v>4</c:v>
                </c:pt>
                <c:pt idx="4008">
                  <c:v>7</c:v>
                </c:pt>
                <c:pt idx="4009">
                  <c:v>2</c:v>
                </c:pt>
                <c:pt idx="4010">
                  <c:v>8</c:v>
                </c:pt>
                <c:pt idx="4011">
                  <c:v>2</c:v>
                </c:pt>
                <c:pt idx="4012">
                  <c:v>2</c:v>
                </c:pt>
                <c:pt idx="4013">
                  <c:v>2</c:v>
                </c:pt>
                <c:pt idx="4014">
                  <c:v>4</c:v>
                </c:pt>
                <c:pt idx="4015">
                  <c:v>4</c:v>
                </c:pt>
                <c:pt idx="4016">
                  <c:v>1</c:v>
                </c:pt>
                <c:pt idx="4017">
                  <c:v>1</c:v>
                </c:pt>
                <c:pt idx="4018">
                  <c:v>6</c:v>
                </c:pt>
                <c:pt idx="4019">
                  <c:v>5</c:v>
                </c:pt>
                <c:pt idx="4020">
                  <c:v>6</c:v>
                </c:pt>
                <c:pt idx="4021">
                  <c:v>1</c:v>
                </c:pt>
                <c:pt idx="4022">
                  <c:v>3</c:v>
                </c:pt>
                <c:pt idx="4023">
                  <c:v>1</c:v>
                </c:pt>
                <c:pt idx="4024">
                  <c:v>2</c:v>
                </c:pt>
                <c:pt idx="4025">
                  <c:v>2</c:v>
                </c:pt>
                <c:pt idx="4026">
                  <c:v>2</c:v>
                </c:pt>
                <c:pt idx="4027">
                  <c:v>1</c:v>
                </c:pt>
                <c:pt idx="4028">
                  <c:v>1</c:v>
                </c:pt>
                <c:pt idx="4029">
                  <c:v>1</c:v>
                </c:pt>
                <c:pt idx="4030">
                  <c:v>2</c:v>
                </c:pt>
                <c:pt idx="4031">
                  <c:v>3</c:v>
                </c:pt>
                <c:pt idx="4032">
                  <c:v>1</c:v>
                </c:pt>
                <c:pt idx="4033">
                  <c:v>1</c:v>
                </c:pt>
                <c:pt idx="4034">
                  <c:v>3</c:v>
                </c:pt>
                <c:pt idx="4035">
                  <c:v>2</c:v>
                </c:pt>
                <c:pt idx="4036">
                  <c:v>4</c:v>
                </c:pt>
                <c:pt idx="4037">
                  <c:v>3</c:v>
                </c:pt>
                <c:pt idx="4038">
                  <c:v>4</c:v>
                </c:pt>
                <c:pt idx="4039">
                  <c:v>7</c:v>
                </c:pt>
                <c:pt idx="4040">
                  <c:v>2</c:v>
                </c:pt>
                <c:pt idx="4041">
                  <c:v>5</c:v>
                </c:pt>
                <c:pt idx="4042">
                  <c:v>3</c:v>
                </c:pt>
                <c:pt idx="4043">
                  <c:v>2</c:v>
                </c:pt>
                <c:pt idx="4044">
                  <c:v>4</c:v>
                </c:pt>
                <c:pt idx="4045">
                  <c:v>2</c:v>
                </c:pt>
                <c:pt idx="4046">
                  <c:v>1</c:v>
                </c:pt>
                <c:pt idx="4047">
                  <c:v>4</c:v>
                </c:pt>
                <c:pt idx="4048">
                  <c:v>1</c:v>
                </c:pt>
                <c:pt idx="4049">
                  <c:v>3</c:v>
                </c:pt>
                <c:pt idx="4050">
                  <c:v>1</c:v>
                </c:pt>
                <c:pt idx="4051">
                  <c:v>2</c:v>
                </c:pt>
                <c:pt idx="4052">
                  <c:v>2</c:v>
                </c:pt>
                <c:pt idx="4053">
                  <c:v>2</c:v>
                </c:pt>
                <c:pt idx="4054">
                  <c:v>4</c:v>
                </c:pt>
                <c:pt idx="4055">
                  <c:v>4</c:v>
                </c:pt>
                <c:pt idx="4056">
                  <c:v>1</c:v>
                </c:pt>
                <c:pt idx="4057">
                  <c:v>1</c:v>
                </c:pt>
                <c:pt idx="4058">
                  <c:v>3</c:v>
                </c:pt>
                <c:pt idx="4059">
                  <c:v>4</c:v>
                </c:pt>
                <c:pt idx="4060">
                  <c:v>0</c:v>
                </c:pt>
                <c:pt idx="4061">
                  <c:v>4</c:v>
                </c:pt>
                <c:pt idx="4062">
                  <c:v>3</c:v>
                </c:pt>
                <c:pt idx="4063">
                  <c:v>2</c:v>
                </c:pt>
                <c:pt idx="4064">
                  <c:v>5</c:v>
                </c:pt>
                <c:pt idx="4065">
                  <c:v>1</c:v>
                </c:pt>
                <c:pt idx="4066">
                  <c:v>6</c:v>
                </c:pt>
                <c:pt idx="4067">
                  <c:v>1</c:v>
                </c:pt>
                <c:pt idx="4068">
                  <c:v>3</c:v>
                </c:pt>
                <c:pt idx="4069">
                  <c:v>1</c:v>
                </c:pt>
                <c:pt idx="4070">
                  <c:v>3</c:v>
                </c:pt>
                <c:pt idx="4071">
                  <c:v>3</c:v>
                </c:pt>
                <c:pt idx="4072">
                  <c:v>2</c:v>
                </c:pt>
                <c:pt idx="4073">
                  <c:v>1</c:v>
                </c:pt>
                <c:pt idx="4074">
                  <c:v>4</c:v>
                </c:pt>
                <c:pt idx="4075">
                  <c:v>1</c:v>
                </c:pt>
                <c:pt idx="4076">
                  <c:v>3</c:v>
                </c:pt>
                <c:pt idx="4077">
                  <c:v>2</c:v>
                </c:pt>
                <c:pt idx="4078">
                  <c:v>2</c:v>
                </c:pt>
                <c:pt idx="4079">
                  <c:v>2</c:v>
                </c:pt>
                <c:pt idx="4080">
                  <c:v>2</c:v>
                </c:pt>
                <c:pt idx="4081">
                  <c:v>4</c:v>
                </c:pt>
                <c:pt idx="4082">
                  <c:v>2</c:v>
                </c:pt>
                <c:pt idx="4083">
                  <c:v>3</c:v>
                </c:pt>
                <c:pt idx="4084">
                  <c:v>1</c:v>
                </c:pt>
                <c:pt idx="4085">
                  <c:v>4</c:v>
                </c:pt>
                <c:pt idx="4086">
                  <c:v>1</c:v>
                </c:pt>
                <c:pt idx="4087">
                  <c:v>1</c:v>
                </c:pt>
                <c:pt idx="4088">
                  <c:v>1</c:v>
                </c:pt>
                <c:pt idx="4089">
                  <c:v>2</c:v>
                </c:pt>
                <c:pt idx="4090">
                  <c:v>3</c:v>
                </c:pt>
                <c:pt idx="4091">
                  <c:v>3</c:v>
                </c:pt>
                <c:pt idx="4092">
                  <c:v>2</c:v>
                </c:pt>
                <c:pt idx="4093">
                  <c:v>3</c:v>
                </c:pt>
                <c:pt idx="4094">
                  <c:v>3</c:v>
                </c:pt>
                <c:pt idx="4095">
                  <c:v>0</c:v>
                </c:pt>
                <c:pt idx="4096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974720"/>
        <c:axId val="78344960"/>
      </c:scatterChart>
      <c:valAx>
        <c:axId val="76974720"/>
        <c:scaling>
          <c:orientation val="minMax"/>
          <c:max val="750"/>
          <c:min val="5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Channel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8344960"/>
        <c:crossesAt val="1"/>
        <c:crossBetween val="midCat"/>
      </c:valAx>
      <c:valAx>
        <c:axId val="78344960"/>
        <c:scaling>
          <c:logBase val="10"/>
          <c:orientation val="minMax"/>
          <c:max val="10000"/>
          <c:min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Counts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6974720"/>
        <c:crossesAt val="1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10/12/2012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10/12/2012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1" tIns="46186" rIns="92371" bIns="461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1" tIns="46186" rIns="92371" bIns="4618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065028"/>
            <a:ext cx="3417506" cy="3792972"/>
          </a:xfrm>
          <a:prstGeom prst="rect">
            <a:avLst/>
          </a:prstGeom>
          <a:solidFill>
            <a:srgbClr val="0F4F9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743918"/>
            <a:ext cx="8229600" cy="986725"/>
          </a:xfrm>
        </p:spPr>
        <p:txBody>
          <a:bodyPr/>
          <a:lstStyle>
            <a:lvl1pPr>
              <a:lnSpc>
                <a:spcPts val="3800"/>
              </a:lnSpc>
              <a:defRPr b="0" i="1">
                <a:solidFill>
                  <a:srgbClr val="0F4F97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2275" y="1733685"/>
            <a:ext cx="54341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/>
          <a:srcRect l="949"/>
          <a:stretch/>
        </p:blipFill>
        <p:spPr bwMode="auto">
          <a:xfrm>
            <a:off x="3497385" y="3062287"/>
            <a:ext cx="5646615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68385" y="5974520"/>
            <a:ext cx="3327957" cy="6017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10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LLNL-PRES-588977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work was performed under the auspices of the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of Energy by Lawrence Livermore National Laboratory under contract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DE-AC52-07NA27344.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  <a:endParaRPr lang="en-US" sz="800" kern="1200" dirty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6" name="Picture 15" descr="LLNL_Logo_WHT-LR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876" y="3220532"/>
            <a:ext cx="2240285" cy="377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065028"/>
            <a:ext cx="3417506" cy="3792972"/>
          </a:xfrm>
          <a:prstGeom prst="rect">
            <a:avLst/>
          </a:prstGeom>
          <a:solidFill>
            <a:srgbClr val="0F4F9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743918"/>
            <a:ext cx="8229600" cy="986725"/>
          </a:xfrm>
        </p:spPr>
        <p:txBody>
          <a:bodyPr/>
          <a:lstStyle>
            <a:lvl1pPr>
              <a:lnSpc>
                <a:spcPts val="3800"/>
              </a:lnSpc>
              <a:defRPr b="0" i="1">
                <a:solidFill>
                  <a:srgbClr val="0F4F97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2275" y="1733685"/>
            <a:ext cx="54341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/>
          <a:srcRect l="949"/>
          <a:stretch/>
        </p:blipFill>
        <p:spPr bwMode="auto">
          <a:xfrm>
            <a:off x="3497385" y="3062287"/>
            <a:ext cx="5646615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68385" y="5974520"/>
            <a:ext cx="3327957" cy="603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10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LLNL-PRES-XXXXXX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of Energy by Lawrence Livermore National Laboratory under contract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DE-AC52-07NA27344.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  <a:endParaRPr lang="en-US" sz="800" kern="1200" dirty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6" name="Picture 15" descr="LLNL_Logo_WHT-LR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876" y="3220532"/>
            <a:ext cx="2240285" cy="377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lef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righ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7275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Qua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575089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 rot="5400000">
            <a:off x="2153528" y="3920602"/>
            <a:ext cx="4722647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cxnSp>
        <p:nvCxnSpPr>
          <p:cNvPr id="6" name="Straight Connector 5"/>
          <p:cNvCxnSpPr/>
          <p:nvPr userDrawn="1"/>
        </p:nvCxnSpPr>
        <p:spPr bwMode="auto">
          <a:xfrm>
            <a:off x="469900" y="3873981"/>
            <a:ext cx="8229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sp>
        <p:nvSpPr>
          <p:cNvPr id="7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69900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575089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9900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20136"/>
            <a:ext cx="9143999" cy="1251062"/>
          </a:xfr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000000">
                  <a:alpha val="0"/>
                </a:srgbClr>
              </a:gs>
              <a:gs pos="78000">
                <a:srgbClr val="FFFFFF">
                  <a:alpha val="59000"/>
                </a:srgbClr>
              </a:gs>
            </a:gsLst>
            <a:lin ang="0" scaled="1"/>
            <a:tileRect/>
          </a:gradFill>
          <a:effectLst/>
        </p:spPr>
        <p:txBody>
          <a:bodyPr vert="horz" lIns="45720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marL="233363" indent="0">
              <a:lnSpc>
                <a:spcPts val="3800"/>
              </a:lnSpc>
              <a:def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lef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righ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7275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Qua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575089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 rot="5400000">
            <a:off x="2153528" y="3920602"/>
            <a:ext cx="4722647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cxnSp>
        <p:nvCxnSpPr>
          <p:cNvPr id="6" name="Straight Connector 5"/>
          <p:cNvCxnSpPr/>
          <p:nvPr userDrawn="1"/>
        </p:nvCxnSpPr>
        <p:spPr bwMode="auto">
          <a:xfrm>
            <a:off x="469900" y="3873981"/>
            <a:ext cx="8229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sp>
        <p:nvSpPr>
          <p:cNvPr id="7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69900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575089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9900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20136"/>
            <a:ext cx="9143999" cy="1251062"/>
          </a:xfr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000000">
                  <a:alpha val="0"/>
                </a:srgbClr>
              </a:gs>
              <a:gs pos="78000">
                <a:srgbClr val="FFFFFF">
                  <a:alpha val="59000"/>
                </a:srgbClr>
              </a:gs>
            </a:gsLst>
            <a:lin ang="0" scaled="1"/>
            <a:tileRect/>
          </a:gradFill>
          <a:effectLst/>
        </p:spPr>
        <p:txBody>
          <a:bodyPr vert="horz" lIns="45720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marL="233363" indent="0">
              <a:lnSpc>
                <a:spcPts val="3800"/>
              </a:lnSpc>
              <a:def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6863"/>
            <a:ext cx="8229600" cy="4751357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79731" y="6492857"/>
            <a:ext cx="3052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124A91"/>
                </a:solidFill>
                <a:latin typeface="Arial Narrow" pitchFamily="-80" charset="0"/>
              </a:rPr>
              <a:t>Lawrence Livermore National Laboratory</a:t>
            </a:r>
          </a:p>
        </p:txBody>
      </p:sp>
      <p:pic>
        <p:nvPicPr>
          <p:cNvPr id="13" name="Picture 21" descr="lab_icon_no_box_blue_rgb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480166" y="6535024"/>
            <a:ext cx="231880" cy="211357"/>
          </a:xfrm>
          <a:prstGeom prst="rect">
            <a:avLst/>
          </a:prstGeom>
          <a:noFill/>
          <a:effectLst/>
        </p:spPr>
      </p:pic>
      <p:sp>
        <p:nvSpPr>
          <p:cNvPr id="14" name="TextBox 13"/>
          <p:cNvSpPr txBox="1"/>
          <p:nvPr userDrawn="1"/>
        </p:nvSpPr>
        <p:spPr>
          <a:xfrm>
            <a:off x="7808114" y="6591164"/>
            <a:ext cx="772006" cy="138499"/>
          </a:xfrm>
          <a:prstGeom prst="rect">
            <a:avLst/>
          </a:prstGeom>
          <a:noFill/>
        </p:spPr>
        <p:txBody>
          <a:bodyPr wrap="none" lIns="0" bIns="0" rtlCol="0" anchor="b" anchorCtr="0">
            <a:spAutoFit/>
          </a:bodyPr>
          <a:lstStyle/>
          <a:p>
            <a:pPr algn="r"/>
            <a:r>
              <a:rPr lang="en-US" sz="600" dirty="0" smtClean="0">
                <a:latin typeface="Arial"/>
                <a:cs typeface="Arial"/>
              </a:rPr>
              <a:t>LLNL-PRES-</a:t>
            </a:r>
            <a:r>
              <a:rPr lang="en-US" sz="600" dirty="0" err="1" smtClean="0">
                <a:latin typeface="Arial"/>
                <a:cs typeface="Arial"/>
              </a:rPr>
              <a:t>xxxxxx</a:t>
            </a:r>
            <a:endParaRPr lang="en-US" sz="600" dirty="0" smtClean="0">
              <a:latin typeface="Arial"/>
              <a:cs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 userDrawn="1"/>
        </p:nvSpPr>
        <p:spPr>
          <a:xfrm>
            <a:off x="8212821" y="6493079"/>
            <a:ext cx="360727" cy="15939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2" r:id="rId2"/>
    <p:sldLayoutId id="2147483691" r:id="rId3"/>
    <p:sldLayoutId id="2147483703" r:id="rId4"/>
    <p:sldLayoutId id="2147483705" r:id="rId5"/>
    <p:sldLayoutId id="2147483706" r:id="rId6"/>
    <p:sldLayoutId id="2147483702" r:id="rId7"/>
    <p:sldLayoutId id="2147483698" r:id="rId8"/>
    <p:sldLayoutId id="2147483707" r:id="rId9"/>
    <p:sldLayoutId id="2147483699" r:id="rId10"/>
    <p:sldLayoutId id="2147483708" r:id="rId11"/>
  </p:sldLayoutIdLst>
  <p:hf hdr="0" ftr="0" dt="0"/>
  <p:txStyles>
    <p:titleStyle>
      <a:lvl1pPr algn="l" rtl="0" eaLnBrk="1" latinLnBrk="0" hangingPunct="1">
        <a:lnSpc>
          <a:spcPct val="100000"/>
        </a:lnSpc>
        <a:spcBef>
          <a:spcPct val="0"/>
        </a:spcBef>
        <a:buNone/>
        <a:defRPr kumimoji="0" sz="3600" b="1" kern="1200">
          <a:solidFill>
            <a:srgbClr val="214A8F"/>
          </a:solidFill>
          <a:effectLst/>
          <a:latin typeface="Arial"/>
          <a:ea typeface="+mj-ea"/>
          <a:cs typeface="Arial"/>
        </a:defRPr>
      </a:lvl1pPr>
    </p:titleStyle>
    <p:bodyStyle>
      <a:lvl1pPr marL="400050" indent="-280988" algn="l" rtl="0" eaLnBrk="1" latinLnBrk="0" hangingPunct="1">
        <a:spcBef>
          <a:spcPts val="1200"/>
        </a:spcBef>
        <a:spcAft>
          <a:spcPts val="600"/>
        </a:spcAft>
        <a:buClr>
          <a:srgbClr val="0D5097"/>
        </a:buClr>
        <a:buSzPct val="90000"/>
        <a:buFont typeface="Wingdings" charset="2"/>
        <a:buChar char="§"/>
        <a:defRPr kumimoji="0"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7305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Arial"/>
        <a:buChar char="•"/>
        <a:defRPr kumimoji="0"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085850" indent="-401638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Lucida Grande"/>
        <a:buChar char="—"/>
        <a:defRPr kumimoji="0"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314450" indent="-242888" algn="l" rtl="0" eaLnBrk="1" latinLnBrk="0" hangingPunct="1">
        <a:spcBef>
          <a:spcPts val="0"/>
        </a:spcBef>
        <a:spcAft>
          <a:spcPts val="600"/>
        </a:spcAft>
        <a:buClrTx/>
        <a:buSzPct val="100000"/>
        <a:buFont typeface="Lucida Grande"/>
        <a:buChar char="–"/>
        <a:defRPr kumimoji="0"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242888" algn="l" rtl="0" eaLnBrk="1" latinLnBrk="0" hangingPunct="1">
        <a:spcBef>
          <a:spcPts val="0"/>
        </a:spcBef>
        <a:spcAft>
          <a:spcPts val="600"/>
        </a:spcAft>
        <a:buClrTx/>
        <a:buFont typeface="Arial"/>
        <a:buChar char="•"/>
        <a:defRPr kumimoji="0" lang="en-US" sz="1800" kern="1200" smtClean="0">
          <a:solidFill>
            <a:schemeClr val="tx1"/>
          </a:solidFill>
          <a:latin typeface="Arial"/>
          <a:ea typeface="+mn-ea"/>
          <a:cs typeface="Arial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6863"/>
            <a:ext cx="8229600" cy="4751357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79731" y="6492857"/>
            <a:ext cx="3052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124A91"/>
                </a:solidFill>
                <a:latin typeface="Arial Narrow" pitchFamily="-80" charset="0"/>
              </a:rPr>
              <a:t>Lawrence Livermore National Laboratory</a:t>
            </a:r>
          </a:p>
        </p:txBody>
      </p:sp>
      <p:pic>
        <p:nvPicPr>
          <p:cNvPr id="13" name="Picture 21" descr="lab_icon_no_box_blue_rgb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480166" y="6535024"/>
            <a:ext cx="231880" cy="211357"/>
          </a:xfrm>
          <a:prstGeom prst="rect">
            <a:avLst/>
          </a:prstGeom>
          <a:noFill/>
          <a:effectLst/>
        </p:spPr>
      </p:pic>
      <p:sp>
        <p:nvSpPr>
          <p:cNvPr id="14" name="TextBox 13"/>
          <p:cNvSpPr txBox="1"/>
          <p:nvPr userDrawn="1"/>
        </p:nvSpPr>
        <p:spPr>
          <a:xfrm>
            <a:off x="7808114" y="6591164"/>
            <a:ext cx="772006" cy="138499"/>
          </a:xfrm>
          <a:prstGeom prst="rect">
            <a:avLst/>
          </a:prstGeom>
          <a:noFill/>
        </p:spPr>
        <p:txBody>
          <a:bodyPr wrap="none" lIns="0" bIns="0" rtlCol="0" anchor="b" anchorCtr="0">
            <a:spAutoFit/>
          </a:bodyPr>
          <a:lstStyle/>
          <a:p>
            <a:pPr algn="r"/>
            <a:r>
              <a:rPr lang="en-US" sz="600" dirty="0" smtClean="0">
                <a:latin typeface="Arial"/>
                <a:cs typeface="Arial"/>
              </a:rPr>
              <a:t>LLNL-PRES-</a:t>
            </a:r>
            <a:r>
              <a:rPr lang="en-US" sz="600" dirty="0" err="1" smtClean="0">
                <a:latin typeface="Arial"/>
                <a:cs typeface="Arial"/>
              </a:rPr>
              <a:t>xxxxxx</a:t>
            </a:r>
            <a:endParaRPr lang="en-US" sz="600" dirty="0" smtClean="0">
              <a:latin typeface="Arial"/>
              <a:cs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 userDrawn="1"/>
        </p:nvSpPr>
        <p:spPr>
          <a:xfrm>
            <a:off x="8212821" y="6493079"/>
            <a:ext cx="360727" cy="15939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rtl="0" eaLnBrk="1" latinLnBrk="0" hangingPunct="1">
        <a:lnSpc>
          <a:spcPct val="100000"/>
        </a:lnSpc>
        <a:spcBef>
          <a:spcPct val="0"/>
        </a:spcBef>
        <a:buNone/>
        <a:defRPr kumimoji="0" sz="3600" b="1" kern="1200">
          <a:solidFill>
            <a:srgbClr val="214A8F"/>
          </a:solidFill>
          <a:effectLst/>
          <a:latin typeface="Arial"/>
          <a:ea typeface="+mj-ea"/>
          <a:cs typeface="Arial"/>
        </a:defRPr>
      </a:lvl1pPr>
    </p:titleStyle>
    <p:bodyStyle>
      <a:lvl1pPr marL="400050" indent="-280988" algn="l" rtl="0" eaLnBrk="1" latinLnBrk="0" hangingPunct="1">
        <a:spcBef>
          <a:spcPts val="1200"/>
        </a:spcBef>
        <a:spcAft>
          <a:spcPts val="600"/>
        </a:spcAft>
        <a:buClr>
          <a:srgbClr val="0D5097"/>
        </a:buClr>
        <a:buSzPct val="90000"/>
        <a:buFont typeface="Wingdings" charset="2"/>
        <a:buChar char="§"/>
        <a:defRPr kumimoji="0"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7305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Arial"/>
        <a:buChar char="•"/>
        <a:defRPr kumimoji="0"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085850" indent="-401638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Lucida Grande"/>
        <a:buChar char="—"/>
        <a:defRPr kumimoji="0"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314450" indent="-242888" algn="l" rtl="0" eaLnBrk="1" latinLnBrk="0" hangingPunct="1">
        <a:spcBef>
          <a:spcPts val="0"/>
        </a:spcBef>
        <a:spcAft>
          <a:spcPts val="600"/>
        </a:spcAft>
        <a:buClrTx/>
        <a:buSzPct val="100000"/>
        <a:buFont typeface="Lucida Grande"/>
        <a:buChar char="–"/>
        <a:defRPr kumimoji="0"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242888" algn="l" rtl="0" eaLnBrk="1" latinLnBrk="0" hangingPunct="1">
        <a:spcBef>
          <a:spcPts val="0"/>
        </a:spcBef>
        <a:spcAft>
          <a:spcPts val="600"/>
        </a:spcAft>
        <a:buClrTx/>
        <a:buFont typeface="Arial"/>
        <a:buChar char="•"/>
        <a:defRPr kumimoji="0" lang="en-US" sz="1800" kern="1200" smtClean="0">
          <a:solidFill>
            <a:schemeClr val="tx1"/>
          </a:solidFill>
          <a:latin typeface="Arial"/>
          <a:ea typeface="+mn-ea"/>
          <a:cs typeface="Arial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Radiochemistry Diagnostics at NIF</a:t>
            </a:r>
            <a:endParaRPr lang="en-US" sz="32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4763"/>
            <a:r>
              <a:rPr lang="en-US" dirty="0" smtClean="0">
                <a:cs typeface="Lucida Handwriting"/>
              </a:rPr>
              <a:t>EMMI-JINA Workshop</a:t>
            </a:r>
          </a:p>
          <a:p>
            <a:pPr marL="0" lvl="0" indent="4763"/>
            <a:endParaRPr lang="en-US" dirty="0" smtClean="0">
              <a:cs typeface="Lucida Handwriting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47563" y="2606094"/>
            <a:ext cx="4184539" cy="454025"/>
          </a:xfrm>
          <a:prstGeom prst="rect">
            <a:avLst/>
          </a:prstGeom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lvl="0" algn="r" defTabSz="914400">
              <a:spcBef>
                <a:spcPct val="0"/>
              </a:spcBef>
              <a:defRPr/>
            </a:pP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Dawn Shaughnessy for the Radiochemistry</a:t>
            </a:r>
            <a:r>
              <a:rPr kumimoji="0" lang="en-US" sz="2000" b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 Diagnostics Group</a:t>
            </a:r>
            <a:endParaRPr kumimoji="0" lang="en-US" sz="2000" b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795261" y="2075538"/>
            <a:ext cx="8642926" cy="397500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1600" dirty="0" smtClean="0">
                <a:latin typeface="Arial"/>
                <a:cs typeface="Lucida Handwriting"/>
              </a:rPr>
              <a:t>EMMI, GSI</a:t>
            </a:r>
          </a:p>
          <a:p>
            <a:pPr lvl="0">
              <a:lnSpc>
                <a:spcPct val="80000"/>
              </a:lnSpc>
            </a:pPr>
            <a:r>
              <a:rPr lang="en-US" sz="1600" dirty="0" smtClean="0">
                <a:latin typeface="Arial"/>
                <a:cs typeface="Lucida Handwriting"/>
              </a:rPr>
              <a:t>10/13/2012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1901"/>
          </a:xfrm>
        </p:spPr>
        <p:txBody>
          <a:bodyPr/>
          <a:lstStyle/>
          <a:p>
            <a:r>
              <a:rPr lang="en-US" sz="2400" dirty="0" smtClean="0"/>
              <a:t>Several materials were fielded as shot ride-</a:t>
            </a:r>
            <a:r>
              <a:rPr lang="en-US" sz="2400" dirty="0" err="1" smtClean="0"/>
              <a:t>alongs</a:t>
            </a:r>
            <a:r>
              <a:rPr lang="en-US" sz="2400" dirty="0" smtClean="0"/>
              <a:t> to test their feasibility as collectors </a:t>
            </a:r>
            <a:endParaRPr lang="en-US" sz="2400" dirty="0"/>
          </a:p>
        </p:txBody>
      </p:sp>
      <p:sp>
        <p:nvSpPr>
          <p:cNvPr id="4" name="Content Placeholder 13"/>
          <p:cNvSpPr txBox="1">
            <a:spLocks/>
          </p:cNvSpPr>
          <p:nvPr/>
        </p:nvSpPr>
        <p:spPr>
          <a:xfrm>
            <a:off x="403761" y="1080655"/>
            <a:ext cx="8740239" cy="230381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/>
          <a:p>
            <a:pPr marL="400050" marR="0" lvl="0" indent="-28098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D5097"/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Nb, Ta, V, Mo, Ti, Ag and graphite foil 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(Diameter 5 cm)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were fielded using existing wedge range filter mounts that attach to the DIMs</a:t>
            </a:r>
            <a:endParaRPr kumimoji="0" lang="en-US" sz="20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00050" marR="0" lvl="0" indent="-28098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D5097"/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Similar shots with plastic shell Ge-doped capsules, Au hohlraum, laser energy from 940 – 1300 kJ, 50 cm from TCC</a:t>
            </a:r>
          </a:p>
          <a:p>
            <a:pPr marL="400050" marR="0" lvl="0" indent="-28098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D5097"/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Samples were evaluated for morphology changes, Au collection, Ge collection, surface melt, ablation depth, etc.</a:t>
            </a:r>
          </a:p>
          <a:p>
            <a:pPr marL="685800" marR="0" lvl="1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2" descr="C:\Users\shaughnessy2\Documents\Solid Collection on NIF\Materials Tests\Pictures from shots\11-3-11 IT_8_DT_CY11_C3_S01\90-78 Snout\pre-shot\Complete build\IMG_5468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138323" y="3885556"/>
            <a:ext cx="2955636" cy="221672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1806" y="5610124"/>
            <a:ext cx="1846118" cy="484039"/>
          </a:xfrm>
          <a:prstGeom prst="rect">
            <a:avLst/>
          </a:prstGeom>
          <a:noFill/>
        </p:spPr>
        <p:txBody>
          <a:bodyPr wrap="square" lIns="83119" tIns="41559" rIns="83119" bIns="41559" rtlCol="0">
            <a:spAutoFit/>
          </a:bodyPr>
          <a:lstStyle/>
          <a:p>
            <a:r>
              <a:rPr lang="en-US" sz="1300" b="1" dirty="0" smtClean="0"/>
              <a:t>Sample </a:t>
            </a:r>
          </a:p>
          <a:p>
            <a:r>
              <a:rPr lang="en-US" sz="1300" b="1" dirty="0" smtClean="0"/>
              <a:t>50 cm from TCC</a:t>
            </a:r>
            <a:endParaRPr lang="en-US" sz="13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64970" y="3895382"/>
            <a:ext cx="172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DIM Snout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119248" y="3844176"/>
            <a:ext cx="2941293" cy="2333342"/>
            <a:chOff x="6883191" y="994649"/>
            <a:chExt cx="4241798" cy="3043819"/>
          </a:xfrm>
        </p:grpSpPr>
        <p:pic>
          <p:nvPicPr>
            <p:cNvPr id="9" name="Picture 8" descr="IMG_2498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87317" y="1158620"/>
              <a:ext cx="4224024" cy="287984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883191" y="994649"/>
              <a:ext cx="4241798" cy="355210"/>
            </a:xfrm>
            <a:prstGeom prst="rect">
              <a:avLst/>
            </a:prstGeom>
            <a:solidFill>
              <a:schemeClr val="accent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  <a:latin typeface="Arial (Body)"/>
                  <a:cs typeface="Arial (Body)"/>
                </a:rPr>
                <a:t> </a:t>
              </a:r>
              <a:r>
                <a:rPr lang="en-US" sz="1600" b="1" dirty="0" err="1" smtClean="0">
                  <a:solidFill>
                    <a:schemeClr val="bg1"/>
                  </a:solidFill>
                  <a:latin typeface="Arial (Body)"/>
                  <a:cs typeface="Arial (Body)"/>
                </a:rPr>
                <a:t>Preshot</a:t>
              </a:r>
              <a:r>
                <a:rPr lang="en-US" sz="1600" b="1" dirty="0" smtClean="0">
                  <a:solidFill>
                    <a:schemeClr val="tx1"/>
                  </a:solidFill>
                  <a:latin typeface="Arial (Body)"/>
                  <a:cs typeface="Arial (Body)"/>
                </a:rPr>
                <a:t> </a:t>
              </a:r>
              <a:r>
                <a:rPr lang="en-US" sz="1600" b="1" dirty="0" smtClean="0">
                  <a:solidFill>
                    <a:schemeClr val="bg1"/>
                  </a:solidFill>
                  <a:latin typeface="Arial (Body)"/>
                  <a:cs typeface="Arial (Body)"/>
                </a:rPr>
                <a:t>assembly</a:t>
              </a:r>
              <a:endParaRPr lang="en-US" sz="1600" b="1" dirty="0">
                <a:solidFill>
                  <a:schemeClr val="bg1"/>
                </a:solidFill>
                <a:latin typeface="Arial (Body)"/>
                <a:cs typeface="Arial (Body)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34986" y="3838354"/>
            <a:ext cx="2881423" cy="2509006"/>
            <a:chOff x="11185063" y="997151"/>
            <a:chExt cx="4566514" cy="3250017"/>
          </a:xfrm>
        </p:grpSpPr>
        <p:pic>
          <p:nvPicPr>
            <p:cNvPr id="12" name="Picture 11" descr="IMG_000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85063" y="1365021"/>
              <a:ext cx="4566514" cy="267344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1185198" y="997151"/>
              <a:ext cx="4566379" cy="380003"/>
            </a:xfrm>
            <a:prstGeom prst="rect">
              <a:avLst/>
            </a:prstGeom>
            <a:solidFill>
              <a:schemeClr val="accent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Arial (Body)"/>
                  <a:cs typeface="Arial (Body)"/>
                </a:rPr>
                <a:t> </a:t>
              </a:r>
              <a:r>
                <a:rPr lang="en-US" sz="1600" b="1" dirty="0" err="1" smtClean="0">
                  <a:solidFill>
                    <a:schemeClr val="bg1"/>
                  </a:solidFill>
                  <a:latin typeface="Arial (Body)"/>
                  <a:cs typeface="Arial (Body)"/>
                </a:rPr>
                <a:t>Postshot</a:t>
              </a:r>
              <a:r>
                <a:rPr lang="en-US" sz="1600" b="1" dirty="0" smtClean="0">
                  <a:solidFill>
                    <a:schemeClr val="bg1"/>
                  </a:solidFill>
                  <a:latin typeface="Arial (Body)"/>
                  <a:cs typeface="Arial (Body)"/>
                </a:rPr>
                <a:t> assembly</a:t>
              </a:r>
              <a:endParaRPr lang="en-US" sz="1600" b="1" dirty="0">
                <a:solidFill>
                  <a:schemeClr val="bg1"/>
                </a:solidFill>
                <a:latin typeface="Arial (Body)"/>
                <a:cs typeface="Arial (Body)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15331" y="3569443"/>
              <a:ext cx="2578309" cy="677725"/>
            </a:xfrm>
            <a:prstGeom prst="rect">
              <a:avLst/>
            </a:prstGeom>
            <a:solidFill>
              <a:schemeClr val="accent1"/>
            </a:solidFill>
            <a:ln w="38100">
              <a:noFill/>
            </a:ln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963 kJ TCC energy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1977656" y="4742121"/>
            <a:ext cx="24454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37890" y="4197254"/>
            <a:ext cx="1376370" cy="363736"/>
          </a:xfrm>
          <a:prstGeom prst="rect">
            <a:avLst/>
          </a:prstGeom>
          <a:noFill/>
        </p:spPr>
        <p:txBody>
          <a:bodyPr wrap="square" lIns="83111" tIns="41555" rIns="83111" bIns="41555" rtlCol="0">
            <a:spAutoFit/>
          </a:bodyPr>
          <a:lstStyle/>
          <a:p>
            <a:r>
              <a:rPr lang="en-US" b="1" dirty="0" err="1" smtClean="0"/>
              <a:t>Nb</a:t>
            </a:r>
            <a:r>
              <a:rPr lang="en-US" b="1" dirty="0" smtClean="0"/>
              <a:t> / Ta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187341" y="4183924"/>
            <a:ext cx="1376370" cy="363736"/>
          </a:xfrm>
          <a:prstGeom prst="rect">
            <a:avLst/>
          </a:prstGeom>
          <a:noFill/>
        </p:spPr>
        <p:txBody>
          <a:bodyPr wrap="square" lIns="83111" tIns="41555" rIns="83111" bIns="41555" rtlCol="0">
            <a:spAutoFit/>
          </a:bodyPr>
          <a:lstStyle/>
          <a:p>
            <a:r>
              <a:rPr lang="en-US" b="1" dirty="0" smtClean="0"/>
              <a:t>V / Mo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018567" y="4688958"/>
            <a:ext cx="1648047" cy="106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09649" y="0"/>
            <a:ext cx="7467600" cy="1143000"/>
          </a:xfrm>
        </p:spPr>
        <p:txBody>
          <a:bodyPr/>
          <a:lstStyle/>
          <a:p>
            <a:pPr algn="l"/>
            <a:r>
              <a:rPr lang="en-US" sz="2200" dirty="0" smtClean="0"/>
              <a:t>Surface morphology of pre-shot and post-shot disks indicate that the debris wind is not homogenous </a:t>
            </a:r>
            <a:endParaRPr lang="en-US" sz="2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6874" r="2103" b="8333"/>
          <a:stretch>
            <a:fillRect/>
          </a:stretch>
        </p:blipFill>
        <p:spPr bwMode="auto">
          <a:xfrm>
            <a:off x="228600" y="1219200"/>
            <a:ext cx="2819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r="27057" b="8333"/>
          <a:stretch>
            <a:fillRect/>
          </a:stretch>
        </p:blipFill>
        <p:spPr bwMode="auto">
          <a:xfrm>
            <a:off x="6019800" y="1219200"/>
            <a:ext cx="2895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r="25138" b="8333"/>
          <a:stretch>
            <a:fillRect/>
          </a:stretch>
        </p:blipFill>
        <p:spPr bwMode="auto">
          <a:xfrm>
            <a:off x="3048000" y="1219200"/>
            <a:ext cx="2971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1447800" y="4495800"/>
            <a:ext cx="1524000" cy="0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28799" y="4043548"/>
            <a:ext cx="11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10 µm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45720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Pre-shot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0" y="4572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Post-shot (0-0, Polar)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19800" y="4572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Post-shot (90-78, Equator)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5048993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The polar sample has a high density of craters and large splats. </a:t>
            </a:r>
          </a:p>
          <a:p>
            <a:pPr>
              <a:buFont typeface="Arial"/>
              <a:buChar char="•"/>
            </a:pPr>
            <a:r>
              <a:rPr lang="en-US" dirty="0" smtClean="0"/>
              <a:t> The equatorial sample has less craters, which are smaller in diameter, and less large debris splats. There is a high density of very small (&lt; 1µm) features on the disks.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12192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Niobium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71262" cy="887681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Most of the Au target debris &lt;&lt; 1 </a:t>
            </a:r>
            <a:r>
              <a:rPr lang="el-GR" sz="2400" dirty="0" smtClean="0"/>
              <a:t>μ</a:t>
            </a:r>
            <a:r>
              <a:rPr lang="en-US" sz="2400" dirty="0" smtClean="0"/>
              <a:t>m in diameter. Debris condensation needs to be modeled.  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3333" r="3333" b="14983"/>
          <a:stretch>
            <a:fillRect/>
          </a:stretch>
        </p:blipFill>
        <p:spPr bwMode="auto">
          <a:xfrm>
            <a:off x="4572000" y="1219200"/>
            <a:ext cx="3810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0" y="4800600"/>
            <a:ext cx="3810000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Notice the small Au features surrounding the sphere. 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781800" y="4495800"/>
            <a:ext cx="152400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10400" y="40386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4 </a:t>
            </a:r>
            <a:r>
              <a:rPr lang="el-GR" sz="2400" dirty="0" smtClean="0">
                <a:solidFill>
                  <a:schemeClr val="bg1"/>
                </a:solidFill>
                <a:latin typeface="Calibri"/>
              </a:rPr>
              <a:t>μ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m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0" y="1219200"/>
            <a:ext cx="3276600" cy="3276600"/>
            <a:chOff x="762000" y="1219200"/>
            <a:chExt cx="3276600" cy="3276600"/>
          </a:xfrm>
        </p:grpSpPr>
        <p:pic>
          <p:nvPicPr>
            <p:cNvPr id="9" name="Picture 2" descr="L:\DISKGO DRIVE\Ti Masked Pole\FOV with Au Splat Spheriole1_e.tif"/>
            <p:cNvPicPr>
              <a:picLocks noChangeAspect="1" noChangeArrowheads="1"/>
            </p:cNvPicPr>
            <p:nvPr/>
          </p:nvPicPr>
          <p:blipFill>
            <a:blip r:embed="rId3" cstate="print"/>
            <a:srcRect l="16667" r="11667" b="10417"/>
            <a:stretch>
              <a:fillRect/>
            </a:stretch>
          </p:blipFill>
          <p:spPr bwMode="auto">
            <a:xfrm>
              <a:off x="762000" y="1219200"/>
              <a:ext cx="3276600" cy="3276600"/>
            </a:xfrm>
            <a:prstGeom prst="rect">
              <a:avLst/>
            </a:prstGeom>
            <a:noFill/>
          </p:spPr>
        </p:pic>
        <p:cxnSp>
          <p:nvCxnSpPr>
            <p:cNvPr id="10" name="Straight Connector 9"/>
            <p:cNvCxnSpPr/>
            <p:nvPr/>
          </p:nvCxnSpPr>
          <p:spPr>
            <a:xfrm>
              <a:off x="3048000" y="4114800"/>
              <a:ext cx="533400" cy="0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895600" y="37338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100 nm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62000" y="4495800"/>
            <a:ext cx="32766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Darker particulates on the sphere are Al/Si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14068" y="931653"/>
            <a:ext cx="5348377" cy="32090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0364"/>
            <a:ext cx="8229600" cy="973233"/>
          </a:xfrm>
        </p:spPr>
        <p:txBody>
          <a:bodyPr/>
          <a:lstStyle/>
          <a:p>
            <a:r>
              <a:rPr lang="en-US" sz="2400" dirty="0" smtClean="0"/>
              <a:t>Post-shot photos of collectors fielded on the new 4-mount bracket show differences in debris distribution</a:t>
            </a:r>
            <a:endParaRPr lang="en-US" sz="2400" dirty="0"/>
          </a:p>
        </p:txBody>
      </p:sp>
      <p:pic>
        <p:nvPicPr>
          <p:cNvPr id="5" name="Picture 4" descr="DIM Mount Schematic.png"/>
          <p:cNvPicPr>
            <a:picLocks noChangeAspect="1"/>
          </p:cNvPicPr>
          <p:nvPr/>
        </p:nvPicPr>
        <p:blipFill>
          <a:blip r:embed="rId2"/>
          <a:srcRect r="48819"/>
          <a:stretch>
            <a:fillRect/>
          </a:stretch>
        </p:blipFill>
        <p:spPr>
          <a:xfrm>
            <a:off x="332241" y="976022"/>
            <a:ext cx="5473335" cy="559772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676180" y="1166019"/>
          <a:ext cx="3467820" cy="13208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733910"/>
                <a:gridCol w="1733910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Distance between collector mid-point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Pos1, Pos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6.2 cm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Pos1, Pos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 cm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650" y="2565779"/>
            <a:ext cx="2197290" cy="164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28822" y="4291873"/>
            <a:ext cx="3415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Position 1 shows more gold debris than position 4</a:t>
            </a:r>
            <a:endParaRPr lang="en-US" sz="16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lum bright="-20000"/>
          </a:blip>
          <a:srcRect/>
          <a:stretch>
            <a:fillRect/>
          </a:stretch>
        </p:blipFill>
        <p:spPr bwMode="auto">
          <a:xfrm>
            <a:off x="5786651" y="4930256"/>
            <a:ext cx="2306471" cy="172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38248"/>
            <a:ext cx="8229600" cy="767000"/>
          </a:xfrm>
        </p:spPr>
        <p:txBody>
          <a:bodyPr/>
          <a:lstStyle/>
          <a:p>
            <a:r>
              <a:rPr lang="en-US" sz="2400" dirty="0" smtClean="0"/>
              <a:t>First activated solid debris samples collected from NIF – 11/04/11</a:t>
            </a:r>
            <a:endParaRPr lang="en-US" sz="2400" dirty="0"/>
          </a:p>
        </p:txBody>
      </p:sp>
      <p:pic>
        <p:nvPicPr>
          <p:cNvPr id="4" name="Picture 3" descr="C:\Users\shaughnessy2\Documents\Solid Collection on NIF\Materials Tests\Pictures from shots\11-3-11 IT_8_DT_CY11_C3_S01\90-78 Snout\pre-shot\SRC1- Tab 14\IMG_0009.JPG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 l="27121" t="18913" r="32727" b="25062"/>
          <a:stretch>
            <a:fillRect/>
          </a:stretch>
        </p:blipFill>
        <p:spPr bwMode="auto">
          <a:xfrm>
            <a:off x="562103" y="1138944"/>
            <a:ext cx="2382982" cy="22121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5415" y="3052002"/>
            <a:ext cx="2220071" cy="314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3119" tIns="41559" rIns="83119" bIns="41559" rtlCol="0">
            <a:spAutoFit/>
          </a:bodyPr>
          <a:lstStyle/>
          <a:p>
            <a:r>
              <a:rPr lang="en-US" sz="1500" b="1" dirty="0" smtClean="0">
                <a:solidFill>
                  <a:schemeClr val="accent1">
                    <a:lumMod val="75000"/>
                  </a:schemeClr>
                </a:solidFill>
              </a:rPr>
              <a:t>Tantalum - unpolished</a:t>
            </a:r>
            <a:endParaRPr lang="en-US" sz="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7632" y="1092780"/>
            <a:ext cx="2072448" cy="314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3119" tIns="41559" rIns="83119" bIns="41559" rtlCol="0">
            <a:spAutoFit/>
          </a:bodyPr>
          <a:lstStyle/>
          <a:p>
            <a:r>
              <a:rPr lang="en-US" sz="1500" b="1" dirty="0" smtClean="0">
                <a:solidFill>
                  <a:schemeClr val="accent1">
                    <a:lumMod val="75000"/>
                  </a:schemeClr>
                </a:solidFill>
              </a:rPr>
              <a:t>Tantalum - polished</a:t>
            </a:r>
            <a:endParaRPr lang="en-US" sz="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1933703" y="1397580"/>
            <a:ext cx="173182" cy="56803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19" tIns="41559" rIns="83119" bIns="41559"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1254831" y="2464380"/>
            <a:ext cx="180109" cy="54032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19" tIns="41559" rIns="83119" bIns="41559"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97631" y="3489616"/>
            <a:ext cx="1814945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88576" y="3545035"/>
            <a:ext cx="1911927" cy="283984"/>
          </a:xfrm>
          <a:prstGeom prst="rect">
            <a:avLst/>
          </a:prstGeom>
          <a:noFill/>
        </p:spPr>
        <p:txBody>
          <a:bodyPr wrap="square" lIns="83119" tIns="41559" rIns="83119" bIns="41559" rtlCol="0">
            <a:spAutoFit/>
          </a:bodyPr>
          <a:lstStyle/>
          <a:p>
            <a:r>
              <a:rPr lang="en-US" sz="1300" dirty="0" smtClean="0"/>
              <a:t>5 cm diameter</a:t>
            </a:r>
            <a:endParaRPr lang="en-US" sz="1300" dirty="0"/>
          </a:p>
        </p:txBody>
      </p:sp>
      <p:sp>
        <p:nvSpPr>
          <p:cNvPr id="11" name="TextBox 10"/>
          <p:cNvSpPr txBox="1"/>
          <p:nvPr/>
        </p:nvSpPr>
        <p:spPr>
          <a:xfrm>
            <a:off x="3204858" y="1840926"/>
            <a:ext cx="1676400" cy="5455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3119" tIns="41559" rIns="83119" bIns="41559" rtlCol="0">
            <a:spAutoFit/>
          </a:bodyPr>
          <a:lstStyle/>
          <a:p>
            <a:r>
              <a:rPr lang="en-US" sz="1500" dirty="0" smtClean="0"/>
              <a:t>Stainless steel retaining ring</a:t>
            </a:r>
            <a:endParaRPr lang="en-US" sz="1500" dirty="0"/>
          </a:p>
        </p:txBody>
      </p:sp>
      <p:sp>
        <p:nvSpPr>
          <p:cNvPr id="12" name="Left Arrow 11"/>
          <p:cNvSpPr/>
          <p:nvPr/>
        </p:nvSpPr>
        <p:spPr>
          <a:xfrm>
            <a:off x="2485071" y="1996151"/>
            <a:ext cx="799182" cy="22160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19" tIns="41559" rIns="83119" bIns="41559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55028" y="900566"/>
            <a:ext cx="36793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Experiment </a:t>
            </a:r>
            <a:r>
              <a:rPr lang="en-US" dirty="0" smtClean="0"/>
              <a:t>– determine surface finish effects on collection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Measurement  of neutron activated Au from the </a:t>
            </a:r>
            <a:r>
              <a:rPr lang="en-US" dirty="0" err="1" smtClean="0"/>
              <a:t>hohlraum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1727" y="4083382"/>
            <a:ext cx="8562109" cy="20844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83119" tIns="41559" rIns="83119" bIns="41559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1600" u="sng" dirty="0" smtClean="0">
                <a:solidFill>
                  <a:schemeClr val="bg1"/>
                </a:solidFill>
              </a:rPr>
              <a:t>Sample		  </a:t>
            </a:r>
            <a:r>
              <a:rPr lang="en-US" sz="1600" u="sng" baseline="30000" dirty="0" smtClean="0">
                <a:solidFill>
                  <a:schemeClr val="bg1"/>
                </a:solidFill>
              </a:rPr>
              <a:t>196</a:t>
            </a:r>
            <a:r>
              <a:rPr lang="en-US" sz="1600" u="sng" dirty="0" smtClean="0">
                <a:solidFill>
                  <a:schemeClr val="bg1"/>
                </a:solidFill>
              </a:rPr>
              <a:t>Au (from n,2n on </a:t>
            </a:r>
            <a:r>
              <a:rPr lang="en-US" sz="1600" u="sng" baseline="30000" dirty="0" smtClean="0">
                <a:solidFill>
                  <a:schemeClr val="bg1"/>
                </a:solidFill>
              </a:rPr>
              <a:t>197</a:t>
            </a:r>
            <a:r>
              <a:rPr lang="en-US" sz="1600" u="sng" dirty="0" smtClean="0">
                <a:solidFill>
                  <a:schemeClr val="bg1"/>
                </a:solidFill>
              </a:rPr>
              <a:t>Au)	</a:t>
            </a:r>
            <a:r>
              <a:rPr lang="en-US" sz="1600" u="sng" baseline="30000" dirty="0" smtClean="0">
                <a:solidFill>
                  <a:schemeClr val="bg1"/>
                </a:solidFill>
              </a:rPr>
              <a:t>198</a:t>
            </a:r>
            <a:r>
              <a:rPr lang="en-US" sz="1600" u="sng" dirty="0" smtClean="0">
                <a:solidFill>
                  <a:schemeClr val="bg1"/>
                </a:solidFill>
              </a:rPr>
              <a:t>Au (from </a:t>
            </a:r>
            <a:r>
              <a:rPr lang="en-US" sz="1600" u="sng" dirty="0" err="1" smtClean="0">
                <a:solidFill>
                  <a:schemeClr val="bg1"/>
                </a:solidFill>
              </a:rPr>
              <a:t>n,</a:t>
            </a:r>
            <a:r>
              <a:rPr lang="en-US" sz="1600" u="sng" dirty="0" err="1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sz="1600" u="sng" dirty="0" smtClean="0">
                <a:solidFill>
                  <a:schemeClr val="bg1"/>
                </a:solidFill>
              </a:rPr>
              <a:t> on </a:t>
            </a:r>
            <a:r>
              <a:rPr lang="en-US" sz="1600" u="sng" baseline="30000" dirty="0" smtClean="0">
                <a:solidFill>
                  <a:schemeClr val="bg1"/>
                </a:solidFill>
              </a:rPr>
              <a:t>197</a:t>
            </a:r>
            <a:r>
              <a:rPr lang="en-US" sz="1600" u="sng" dirty="0" smtClean="0">
                <a:solidFill>
                  <a:schemeClr val="bg1"/>
                </a:solidFill>
              </a:rPr>
              <a:t>Au)</a:t>
            </a:r>
            <a:endParaRPr lang="en-US" sz="1600" u="sng" baseline="300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Polished Ta		   (3.28±0.06)E06			   (1.50±0.06)E04				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Unpolished Ta	 	   (1.72±0.04)E06			   (7.00±6.00)E03 			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198/196Au Ratio (polished Ta):   (4.28±1.71)E-03					</a:t>
            </a:r>
          </a:p>
          <a:p>
            <a:r>
              <a:rPr lang="en-US" sz="13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182/180Ta Ratio (polished Ta):   (7.97±0.04)E-02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Ta/Au Ratio:                                  18.61±7.53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14701" y="2394508"/>
            <a:ext cx="3519699" cy="1745923"/>
          </a:xfrm>
          <a:prstGeom prst="rect">
            <a:avLst/>
          </a:prstGeom>
          <a:solidFill>
            <a:srgbClr val="F6CE86"/>
          </a:solidFill>
        </p:spPr>
        <p:txBody>
          <a:bodyPr wrap="square" lIns="83119" tIns="41559" rIns="83119" bIns="41559" rtlCol="0">
            <a:spAutoFit/>
          </a:bodyPr>
          <a:lstStyle/>
          <a:p>
            <a:pPr marL="106785" indent="-106785" algn="ctr"/>
            <a:r>
              <a:rPr lang="en-US" baseline="30000" dirty="0" smtClean="0">
                <a:latin typeface="+mj-lt"/>
              </a:rPr>
              <a:t>181</a:t>
            </a:r>
            <a:r>
              <a:rPr lang="en-US" dirty="0" smtClean="0">
                <a:latin typeface="+mj-lt"/>
              </a:rPr>
              <a:t>Ta(n,2n)  and </a:t>
            </a:r>
            <a:r>
              <a:rPr lang="en-US" baseline="30000" dirty="0" smtClean="0"/>
              <a:t>181</a:t>
            </a:r>
            <a:r>
              <a:rPr lang="en-US" dirty="0" smtClean="0"/>
              <a:t>Ta(</a:t>
            </a:r>
            <a:r>
              <a:rPr lang="en-US" dirty="0" err="1" smtClean="0"/>
              <a:t>n,</a:t>
            </a:r>
            <a:r>
              <a:rPr lang="en-US" dirty="0" err="1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182</a:t>
            </a:r>
            <a:r>
              <a:rPr lang="en-US" dirty="0" smtClean="0"/>
              <a:t>Ta </a:t>
            </a:r>
            <a:r>
              <a:rPr lang="en-US" dirty="0" smtClean="0">
                <a:latin typeface="+mj-lt"/>
              </a:rPr>
              <a:t>(collector self-activation) </a:t>
            </a:r>
          </a:p>
          <a:p>
            <a:pPr marL="106785" indent="-106785" algn="ctr"/>
            <a:r>
              <a:rPr lang="en-US" baseline="30000" dirty="0" smtClean="0">
                <a:latin typeface="+mj-lt"/>
              </a:rPr>
              <a:t>197</a:t>
            </a:r>
            <a:r>
              <a:rPr lang="en-US" dirty="0" smtClean="0">
                <a:latin typeface="+mj-lt"/>
              </a:rPr>
              <a:t>Au(n,2n)</a:t>
            </a:r>
            <a:r>
              <a:rPr lang="en-US" baseline="30000" dirty="0" smtClean="0">
                <a:latin typeface="+mj-lt"/>
              </a:rPr>
              <a:t>196</a:t>
            </a:r>
            <a:r>
              <a:rPr lang="en-US" dirty="0" smtClean="0">
                <a:latin typeface="+mj-lt"/>
              </a:rPr>
              <a:t>Au and </a:t>
            </a:r>
            <a:r>
              <a:rPr lang="en-US" baseline="30000" dirty="0" smtClean="0"/>
              <a:t>197</a:t>
            </a:r>
            <a:r>
              <a:rPr lang="en-US" dirty="0" smtClean="0"/>
              <a:t>Au(</a:t>
            </a:r>
            <a:r>
              <a:rPr lang="en-US" dirty="0" err="1" smtClean="0"/>
              <a:t>n,</a:t>
            </a:r>
            <a:r>
              <a:rPr lang="en-US" dirty="0" err="1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198</a:t>
            </a:r>
            <a:r>
              <a:rPr lang="en-US" dirty="0" smtClean="0"/>
              <a:t>Au</a:t>
            </a:r>
          </a:p>
          <a:p>
            <a:pPr marL="106785" indent="-106785" algn="ctr"/>
            <a:r>
              <a:rPr lang="en-US" dirty="0" smtClean="0">
                <a:latin typeface="+mj-lt"/>
              </a:rPr>
              <a:t>(</a:t>
            </a:r>
            <a:r>
              <a:rPr lang="en-US" dirty="0" err="1" smtClean="0">
                <a:latin typeface="+mj-lt"/>
              </a:rPr>
              <a:t>hohlraum</a:t>
            </a:r>
            <a:r>
              <a:rPr lang="en-US" dirty="0" smtClean="0">
                <a:latin typeface="+mj-lt"/>
              </a:rPr>
              <a:t> debris)</a:t>
            </a:r>
          </a:p>
          <a:p>
            <a:pPr marL="106785" indent="-106785"/>
            <a:r>
              <a:rPr lang="en-US" dirty="0" smtClean="0">
                <a:latin typeface="+mj-lt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59561" y="-421320"/>
            <a:ext cx="8932471" cy="1251062"/>
          </a:xfrm>
        </p:spPr>
        <p:txBody>
          <a:bodyPr/>
          <a:lstStyle/>
          <a:p>
            <a:r>
              <a:rPr lang="en-US" sz="2400" dirty="0" smtClean="0"/>
              <a:t>The gamma spectra from the first SRC collectors showed activated Ta and Au debris from the </a:t>
            </a:r>
            <a:r>
              <a:rPr lang="en-US" sz="2400" dirty="0" err="1" smtClean="0"/>
              <a:t>hohlraum</a:t>
            </a:r>
            <a:endParaRPr lang="en-US" sz="24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0" y="686629"/>
          <a:ext cx="4623435" cy="3298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72894" y="1363021"/>
            <a:ext cx="1435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30000" dirty="0" smtClean="0">
                <a:solidFill>
                  <a:srgbClr val="FF0000"/>
                </a:solidFill>
              </a:rPr>
              <a:t>180</a:t>
            </a:r>
            <a:r>
              <a:rPr lang="en-US" sz="1600" b="1" dirty="0" smtClean="0">
                <a:solidFill>
                  <a:srgbClr val="FF0000"/>
                </a:solidFill>
              </a:rPr>
              <a:t>Ta (8 hr)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396697" y="1592392"/>
            <a:ext cx="643268" cy="1292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673143" y="1592392"/>
            <a:ext cx="366822" cy="2887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" name="Chart 7"/>
          <p:cNvGraphicFramePr/>
          <p:nvPr/>
        </p:nvGraphicFramePr>
        <p:xfrm>
          <a:off x="4204069" y="2868718"/>
          <a:ext cx="4939931" cy="3832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343966" y="3233768"/>
            <a:ext cx="1435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30000" dirty="0" smtClean="0">
                <a:solidFill>
                  <a:srgbClr val="FF0000"/>
                </a:solidFill>
              </a:rPr>
              <a:t>196</a:t>
            </a:r>
            <a:r>
              <a:rPr lang="en-US" sz="1600" b="1" dirty="0" smtClean="0">
                <a:solidFill>
                  <a:srgbClr val="FF0000"/>
                </a:solidFill>
              </a:rPr>
              <a:t>Au (6.2 d)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610995" y="3572322"/>
            <a:ext cx="327838" cy="51914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938833" y="3531379"/>
            <a:ext cx="267586" cy="2852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323" y="3930771"/>
            <a:ext cx="4542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itchFamily="34" charset="0"/>
              <a:buChar char="•"/>
            </a:pPr>
            <a:r>
              <a:rPr lang="en-US" sz="1600" dirty="0" smtClean="0"/>
              <a:t> These spectra show both </a:t>
            </a:r>
            <a:r>
              <a:rPr lang="en-US" sz="1600" baseline="30000" dirty="0" smtClean="0"/>
              <a:t>181</a:t>
            </a:r>
            <a:r>
              <a:rPr lang="en-US" sz="1600" dirty="0" smtClean="0"/>
              <a:t>Ta(n,2n) (collector) and </a:t>
            </a:r>
            <a:r>
              <a:rPr lang="en-US" sz="1600" baseline="30000" dirty="0" smtClean="0"/>
              <a:t>197</a:t>
            </a:r>
            <a:r>
              <a:rPr lang="en-US" sz="1600" dirty="0" smtClean="0"/>
              <a:t>Au(n,2n) (</a:t>
            </a:r>
            <a:r>
              <a:rPr lang="en-US" sz="1600" dirty="0" err="1" smtClean="0"/>
              <a:t>hohlraum</a:t>
            </a:r>
            <a:r>
              <a:rPr lang="en-US" sz="1600" dirty="0" smtClean="0"/>
              <a:t> debris) activation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600" dirty="0" smtClean="0"/>
              <a:t>Gamma lines from </a:t>
            </a:r>
            <a:r>
              <a:rPr lang="en-US" sz="1600" baseline="30000" dirty="0" smtClean="0"/>
              <a:t>181</a:t>
            </a:r>
            <a:r>
              <a:rPr lang="en-US" sz="1600" dirty="0" smtClean="0"/>
              <a:t>Ta(</a:t>
            </a:r>
            <a:r>
              <a:rPr lang="en-US" sz="1600" dirty="0" err="1" smtClean="0"/>
              <a:t>n,</a:t>
            </a:r>
            <a:r>
              <a:rPr lang="en-US" sz="1600" dirty="0" err="1" smtClean="0">
                <a:latin typeface="Symbol" pitchFamily="18" charset="2"/>
              </a:rPr>
              <a:t>g</a:t>
            </a:r>
            <a:r>
              <a:rPr lang="en-US" sz="1600" dirty="0" smtClean="0"/>
              <a:t>)</a:t>
            </a:r>
            <a:r>
              <a:rPr lang="en-US" sz="1600" baseline="30000" dirty="0" smtClean="0"/>
              <a:t>182</a:t>
            </a:r>
            <a:r>
              <a:rPr lang="en-US" sz="1600" dirty="0" smtClean="0"/>
              <a:t>Ta and </a:t>
            </a:r>
            <a:r>
              <a:rPr lang="en-US" sz="1600" baseline="30000" dirty="0" smtClean="0"/>
              <a:t>197</a:t>
            </a:r>
            <a:r>
              <a:rPr lang="en-US" sz="1600" dirty="0" smtClean="0"/>
              <a:t>Au(</a:t>
            </a:r>
            <a:r>
              <a:rPr lang="en-US" sz="1600" dirty="0" err="1" smtClean="0"/>
              <a:t>n,</a:t>
            </a:r>
            <a:r>
              <a:rPr lang="en-US" sz="1600" dirty="0" err="1" smtClean="0">
                <a:latin typeface="Symbol" pitchFamily="18" charset="2"/>
              </a:rPr>
              <a:t>g</a:t>
            </a:r>
            <a:r>
              <a:rPr lang="en-US" sz="1600" dirty="0" smtClean="0"/>
              <a:t>)</a:t>
            </a:r>
            <a:r>
              <a:rPr lang="en-US" sz="1600" baseline="30000" dirty="0" smtClean="0"/>
              <a:t>198</a:t>
            </a:r>
            <a:r>
              <a:rPr lang="en-US" sz="1600" dirty="0" smtClean="0"/>
              <a:t>Au neutron capture were also present in the data 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600" dirty="0" smtClean="0"/>
              <a:t>We regularly observe various neutron reactions on the collector material and from collected debris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869628"/>
          </a:xfrm>
        </p:spPr>
        <p:txBody>
          <a:bodyPr/>
          <a:lstStyle/>
          <a:p>
            <a:r>
              <a:rPr lang="en-US" sz="2800" dirty="0" smtClean="0"/>
              <a:t>The gold SRC results open the door to </a:t>
            </a:r>
            <a:r>
              <a:rPr lang="en-US" sz="2800" dirty="0" err="1" smtClean="0"/>
              <a:t>hohlraum</a:t>
            </a:r>
            <a:r>
              <a:rPr lang="en-US" sz="2800" dirty="0" smtClean="0"/>
              <a:t>-mounted </a:t>
            </a:r>
            <a:r>
              <a:rPr lang="en-US" sz="2800" dirty="0" smtClean="0">
                <a:latin typeface="Symbol" pitchFamily="18" charset="2"/>
              </a:rPr>
              <a:t>s</a:t>
            </a:r>
            <a:r>
              <a:rPr lang="en-US" sz="2800" dirty="0" smtClean="0"/>
              <a:t>(</a:t>
            </a:r>
            <a:r>
              <a:rPr lang="en-US" sz="2800" dirty="0" err="1" smtClean="0"/>
              <a:t>n,</a:t>
            </a:r>
            <a:r>
              <a:rPr lang="en-US" sz="2800" dirty="0" err="1" smtClean="0">
                <a:latin typeface="Symbol" pitchFamily="18" charset="2"/>
              </a:rPr>
              <a:t>g</a:t>
            </a:r>
            <a:r>
              <a:rPr lang="en-US" sz="2800" dirty="0" smtClean="0"/>
              <a:t>) / </a:t>
            </a:r>
            <a:r>
              <a:rPr lang="en-US" sz="2800" dirty="0" smtClean="0">
                <a:latin typeface="Symbol" pitchFamily="18" charset="2"/>
              </a:rPr>
              <a:t>F</a:t>
            </a:r>
            <a:r>
              <a:rPr lang="en-US" sz="2800" baseline="-25000" dirty="0" smtClean="0"/>
              <a:t>n</a:t>
            </a:r>
            <a:r>
              <a:rPr lang="en-US" sz="2800" dirty="0" smtClean="0"/>
              <a:t> measurements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016" y="1119133"/>
            <a:ext cx="7674140" cy="4697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499" y="1552004"/>
            <a:ext cx="3137747" cy="1895530"/>
          </a:xfrm>
          <a:prstGeom prst="rect">
            <a:avLst/>
          </a:prstGeom>
        </p:spPr>
      </p:pic>
      <p:sp>
        <p:nvSpPr>
          <p:cNvPr id="6" name="Can 1"/>
          <p:cNvSpPr>
            <a:spLocks noChangeArrowheads="1"/>
          </p:cNvSpPr>
          <p:nvPr/>
        </p:nvSpPr>
        <p:spPr bwMode="auto">
          <a:xfrm>
            <a:off x="4135380" y="1558244"/>
            <a:ext cx="873240" cy="1354313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 lIns="100584" tIns="50292" rIns="100584" bIns="50292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dirty="0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4291354" y="1872480"/>
            <a:ext cx="524951" cy="450709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 lIns="100584" tIns="50292" rIns="100584" bIns="50292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3600" dirty="0"/>
          </a:p>
        </p:txBody>
      </p: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2404176" y="1564332"/>
            <a:ext cx="1332448" cy="105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584" tIns="50292" rIns="100584" bIns="50292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Times New Roman"/>
                <a:cs typeface="Times New Roman"/>
              </a:rPr>
              <a:t>10-50% of 4π</a:t>
            </a:r>
            <a:endParaRPr lang="en-US" sz="1600" dirty="0" smtClean="0">
              <a:latin typeface="Times New Roman"/>
              <a:cs typeface="Times New Roman"/>
            </a:endParaRP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0.2-1.0 </a:t>
            </a:r>
            <a:r>
              <a:rPr lang="en-US" sz="1600" dirty="0" err="1" smtClean="0">
                <a:latin typeface="Times New Roman"/>
                <a:cs typeface="Times New Roman"/>
              </a:rPr>
              <a:t>g</a:t>
            </a:r>
            <a:endParaRPr lang="en-US" sz="1600" dirty="0" smtClean="0">
              <a:latin typeface="Times New Roman"/>
              <a:cs typeface="Times New Roman"/>
            </a:endParaRPr>
          </a:p>
          <a:p>
            <a:pPr algn="ctr"/>
            <a:r>
              <a:rPr lang="en-US" sz="1200" dirty="0">
                <a:latin typeface="Times New Roman"/>
                <a:cs typeface="Times New Roman"/>
              </a:rPr>
              <a:t>(≈1.5-7.5</a:t>
            </a:r>
            <a:r>
              <a:rPr lang="en-US" sz="1200" dirty="0" smtClean="0">
                <a:latin typeface="Times New Roman"/>
                <a:cs typeface="Times New Roman"/>
              </a:rPr>
              <a:t> M</a:t>
            </a:r>
            <a:r>
              <a:rPr lang="en-US" sz="1200" baseline="-25000" dirty="0" smtClean="0">
                <a:latin typeface="Times New Roman"/>
                <a:cs typeface="Times New Roman"/>
              </a:rPr>
              <a:t>Au</a:t>
            </a:r>
            <a:r>
              <a:rPr lang="en-US" sz="1200" dirty="0">
                <a:latin typeface="Times New Roman"/>
                <a:cs typeface="Times New Roman"/>
              </a:rPr>
              <a:t>)</a:t>
            </a:r>
          </a:p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 t="5560" b="3603"/>
          <a:stretch>
            <a:fillRect/>
          </a:stretch>
        </p:blipFill>
        <p:spPr bwMode="auto">
          <a:xfrm>
            <a:off x="3792301" y="1540989"/>
            <a:ext cx="1432936" cy="146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472035" y="2054676"/>
            <a:ext cx="304681" cy="4428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22"/>
          <p:cNvCxnSpPr>
            <a:cxnSpLocks noChangeShapeType="1"/>
          </p:cNvCxnSpPr>
          <p:nvPr/>
        </p:nvCxnSpPr>
        <p:spPr bwMode="auto">
          <a:xfrm>
            <a:off x="3530600" y="2019300"/>
            <a:ext cx="904922" cy="9610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2" name="Content Placeholder 11"/>
          <p:cNvSpPr txBox="1">
            <a:spLocks/>
          </p:cNvSpPr>
          <p:nvPr/>
        </p:nvSpPr>
        <p:spPr>
          <a:xfrm>
            <a:off x="1437460" y="3709945"/>
            <a:ext cx="6912083" cy="2895576"/>
          </a:xfrm>
          <a:prstGeom prst="rect">
            <a:avLst/>
          </a:prstGeom>
          <a:solidFill>
            <a:srgbClr val="FFFF66"/>
          </a:solidFill>
        </p:spPr>
        <p:txBody>
          <a:bodyPr>
            <a:noAutofit/>
          </a:bodyPr>
          <a:lstStyle/>
          <a:p>
            <a:pPr marL="400050" marR="0" lvl="0" indent="-28098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D5097"/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n,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Arial"/>
              </a:rPr>
              <a:t>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cross sections in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keV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energy range are unknown and very difficult to model – SRC results show that the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hohlraum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could be used as a target for studying these reactions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00050" marR="0" lvl="0" indent="-28098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D5097"/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These experiments can ride-along on other NIF shots and could be fielded regularly</a:t>
            </a:r>
          </a:p>
          <a:p>
            <a:pPr marL="400050" marR="0" lvl="0" indent="-28098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D5097"/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Challenges include mounting fouls on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hohlraum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 need for higher collection efficiency (collectors currently face the diagnostic windows)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Collection of gas and solid debris has been established at NIF as a diagnostic</a:t>
            </a:r>
          </a:p>
          <a:p>
            <a:r>
              <a:rPr lang="en-US" dirty="0" smtClean="0"/>
              <a:t>Radiochemical data from RAGS collection shows the possibility of measuring short-lived gaseous species</a:t>
            </a:r>
          </a:p>
          <a:p>
            <a:r>
              <a:rPr lang="en-US" dirty="0" smtClean="0"/>
              <a:t>Solid debris radiochemistry shows that activation and neutron capture products are produced during a NIF shot</a:t>
            </a:r>
          </a:p>
          <a:p>
            <a:r>
              <a:rPr lang="en-US" dirty="0" smtClean="0"/>
              <a:t>Nuclear reaction data can be measured using RAGS and SRC – increased SRC collection efficiency and capsule fabrication development are needed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116"/>
          <p:cNvSpPr>
            <a:spLocks noChangeArrowheads="1"/>
          </p:cNvSpPr>
          <p:nvPr/>
        </p:nvSpPr>
        <p:spPr bwMode="auto">
          <a:xfrm>
            <a:off x="762000" y="5406390"/>
            <a:ext cx="4114800" cy="523875"/>
          </a:xfrm>
          <a:prstGeom prst="rightArrow">
            <a:avLst>
              <a:gd name="adj1" fmla="val 50000"/>
              <a:gd name="adj2" fmla="val 37104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ysClr val="windowText" lastClr="000000"/>
              </a:solidFill>
              <a:latin typeface="Impact" pitchFamily="-80" charset="0"/>
              <a:ea typeface="ＭＳ Ｐゴシック" charset="-128"/>
            </a:endParaRPr>
          </a:p>
        </p:txBody>
      </p:sp>
      <p:sp>
        <p:nvSpPr>
          <p:cNvPr id="27" name="AutoShape 116"/>
          <p:cNvSpPr>
            <a:spLocks noChangeArrowheads="1"/>
          </p:cNvSpPr>
          <p:nvPr/>
        </p:nvSpPr>
        <p:spPr bwMode="auto">
          <a:xfrm>
            <a:off x="748937" y="3920534"/>
            <a:ext cx="4193177" cy="601936"/>
          </a:xfrm>
          <a:prstGeom prst="rightArrow">
            <a:avLst>
              <a:gd name="adj1" fmla="val 50000"/>
              <a:gd name="adj2" fmla="val 37104"/>
            </a:avLst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ysClr val="windowText" lastClr="000000"/>
              </a:solidFill>
              <a:latin typeface="Impact" pitchFamily="-80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16"/>
            <a:ext cx="8229600" cy="1251062"/>
          </a:xfrm>
        </p:spPr>
        <p:txBody>
          <a:bodyPr/>
          <a:lstStyle/>
          <a:p>
            <a:r>
              <a:rPr lang="en-US" sz="2800" dirty="0" smtClean="0"/>
              <a:t>Radiochemistry on NIF can be used both for diagnostics and measuring nuclear data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47701" y="1272740"/>
            <a:ext cx="7667624" cy="369304"/>
          </a:xfrm>
          <a:prstGeom prst="rect">
            <a:avLst/>
          </a:prstGeom>
          <a:solidFill>
            <a:srgbClr val="0F4A97"/>
          </a:solidFill>
        </p:spPr>
        <p:txBody>
          <a:bodyPr wrap="square" lIns="91413" tIns="45706" rIns="91413" bIns="45706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Tracer atoms are loaded into the capsule ablator or on the </a:t>
            </a:r>
            <a:r>
              <a:rPr lang="en-US" dirty="0" err="1" smtClean="0">
                <a:solidFill>
                  <a:schemeClr val="bg1"/>
                </a:solidFill>
              </a:rPr>
              <a:t>hohlraum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Picture 128" descr="implos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822" y="1673045"/>
            <a:ext cx="7197725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5846" y="1733370"/>
            <a:ext cx="2608263" cy="2236788"/>
            <a:chOff x="-36212" y="1306990"/>
            <a:chExt cx="2869127" cy="2459252"/>
          </a:xfrm>
        </p:grpSpPr>
        <p:pic>
          <p:nvPicPr>
            <p:cNvPr id="28" name="Picture 19" descr="Hohlraum simplified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6212" y="1306990"/>
              <a:ext cx="2869127" cy="2459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62"/>
            <p:cNvGrpSpPr>
              <a:grpSpLocks/>
            </p:cNvGrpSpPr>
            <p:nvPr/>
          </p:nvGrpSpPr>
          <p:grpSpPr bwMode="auto">
            <a:xfrm>
              <a:off x="1032090" y="2416518"/>
              <a:ext cx="255006" cy="476070"/>
              <a:chOff x="1187450" y="1651254"/>
              <a:chExt cx="1552575" cy="2534731"/>
            </a:xfrm>
          </p:grpSpPr>
          <p:sp>
            <p:nvSpPr>
              <p:cNvPr id="30" name="Oval 5"/>
              <p:cNvSpPr>
                <a:spLocks noChangeArrowheads="1"/>
              </p:cNvSpPr>
              <p:nvPr/>
            </p:nvSpPr>
            <p:spPr bwMode="auto">
              <a:xfrm>
                <a:off x="1187450" y="1651254"/>
                <a:ext cx="1552575" cy="253473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6" name="Group 30"/>
              <p:cNvGrpSpPr>
                <a:grpSpLocks/>
              </p:cNvGrpSpPr>
              <p:nvPr/>
            </p:nvGrpSpPr>
            <p:grpSpPr bwMode="auto">
              <a:xfrm>
                <a:off x="1285903" y="2258987"/>
                <a:ext cx="1350911" cy="1311327"/>
                <a:chOff x="4040" y="2984"/>
                <a:chExt cx="936" cy="936"/>
              </a:xfrm>
            </p:grpSpPr>
            <p:sp>
              <p:nvSpPr>
                <p:cNvPr id="32" name="Oval 7"/>
                <p:cNvSpPr>
                  <a:spLocks noChangeArrowheads="1"/>
                </p:cNvSpPr>
                <p:nvPr/>
              </p:nvSpPr>
              <p:spPr bwMode="auto">
                <a:xfrm>
                  <a:off x="4040" y="2984"/>
                  <a:ext cx="936" cy="936"/>
                </a:xfrm>
                <a:prstGeom prst="ellipse">
                  <a:avLst/>
                </a:prstGeom>
                <a:solidFill>
                  <a:srgbClr val="00CC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Oval 8"/>
                <p:cNvSpPr>
                  <a:spLocks noChangeArrowheads="1"/>
                </p:cNvSpPr>
                <p:nvPr/>
              </p:nvSpPr>
              <p:spPr bwMode="auto">
                <a:xfrm>
                  <a:off x="4223" y="3161"/>
                  <a:ext cx="570" cy="58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529262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5" name="TextBox 34"/>
          <p:cNvSpPr txBox="1"/>
          <p:nvPr/>
        </p:nvSpPr>
        <p:spPr>
          <a:xfrm>
            <a:off x="3384650" y="1992572"/>
            <a:ext cx="140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~ 10</a:t>
            </a:r>
            <a:r>
              <a:rPr lang="en-US" sz="1400" b="1" baseline="30000" dirty="0" smtClean="0"/>
              <a:t>15</a:t>
            </a:r>
            <a:r>
              <a:rPr lang="en-US" sz="1400" b="1" dirty="0" smtClean="0"/>
              <a:t> atoms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457324" y="2647950"/>
            <a:ext cx="159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with target foils</a:t>
            </a:r>
            <a:endParaRPr lang="en-US" sz="1200" b="1" dirty="0"/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406400" y="4082733"/>
            <a:ext cx="4546600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103" tIns="41551" rIns="83103" bIns="41551"/>
          <a:lstStyle/>
          <a:p>
            <a:pPr marL="569913" indent="-204788" defTabSz="455613">
              <a:lnSpc>
                <a:spcPct val="85000"/>
              </a:lnSpc>
              <a:spcBef>
                <a:spcPts val="600"/>
              </a:spcBef>
              <a:tabLst>
                <a:tab pos="4291013" algn="l"/>
                <a:tab pos="4799013" algn="l"/>
              </a:tabLst>
              <a:defRPr/>
            </a:pPr>
            <a:r>
              <a:rPr lang="en-US" sz="1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Longest range – probes remaining shell.</a:t>
            </a:r>
          </a:p>
          <a:p>
            <a:pPr marL="569913" lvl="1" indent="-204788" defTabSz="455613">
              <a:lnSpc>
                <a:spcPct val="85000"/>
              </a:lnSpc>
              <a:spcBef>
                <a:spcPts val="600"/>
              </a:spcBef>
              <a:tabLst>
                <a:tab pos="4291013" algn="l"/>
                <a:tab pos="4799013" algn="l"/>
              </a:tabLst>
              <a:defRPr/>
            </a:pPr>
            <a:r>
              <a:rPr lang="en-US" sz="1600" b="1" baseline="30000" dirty="0">
                <a:solidFill>
                  <a:srgbClr val="000000"/>
                </a:solidFill>
                <a:latin typeface="+mn-lt"/>
                <a:cs typeface="Arial" pitchFamily="34" charset="0"/>
              </a:rPr>
              <a:t>	</a:t>
            </a:r>
            <a:r>
              <a:rPr lang="en-US" sz="1600" b="1" baseline="30000" dirty="0" smtClean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124</a:t>
            </a:r>
            <a:r>
              <a:rPr lang="en-US" sz="16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Xe </a:t>
            </a:r>
            <a:r>
              <a:rPr lang="en-US" sz="1600" b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+ n  </a:t>
            </a:r>
            <a:r>
              <a:rPr lang="en-US" sz="1600" b="1" baseline="30000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123</a:t>
            </a:r>
            <a:r>
              <a:rPr lang="en-US" sz="1600" b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Xe + </a:t>
            </a:r>
            <a:r>
              <a:rPr lang="en-US" sz="16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2n</a:t>
            </a:r>
            <a:endParaRPr lang="en-US" sz="1200" b="1" dirty="0">
              <a:solidFill>
                <a:srgbClr val="000000"/>
              </a:solidFill>
              <a:latin typeface="+mn-lt"/>
              <a:cs typeface="Arial" pitchFamily="34" charset="0"/>
              <a:sym typeface="Symbol" pitchFamily="18" charset="2"/>
            </a:endParaRPr>
          </a:p>
          <a:p>
            <a:pPr marL="569913" lvl="1" indent="-204788" defTabSz="455613">
              <a:lnSpc>
                <a:spcPct val="85000"/>
              </a:lnSpc>
              <a:spcBef>
                <a:spcPts val="600"/>
              </a:spcBef>
              <a:tabLst>
                <a:tab pos="4291013" algn="l"/>
                <a:tab pos="4799013" algn="l"/>
              </a:tabLst>
              <a:defRPr/>
            </a:pPr>
            <a:r>
              <a:rPr lang="en-US" sz="1200" b="1" i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	</a:t>
            </a:r>
            <a:r>
              <a:rPr lang="en-US" sz="1100" b="1" i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E</a:t>
            </a:r>
            <a:r>
              <a:rPr lang="en-US" sz="1100" b="1" i="1" baseline="-25000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th</a:t>
            </a:r>
            <a:r>
              <a:rPr lang="en-US" sz="1100" b="1" i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 = </a:t>
            </a:r>
            <a:r>
              <a:rPr lang="en-US" sz="1100" b="1" i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10.6 </a:t>
            </a:r>
            <a:r>
              <a:rPr lang="en-US" sz="1100" b="1" i="1" dirty="0" err="1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MeV</a:t>
            </a:r>
            <a:r>
              <a:rPr lang="en-US" sz="1100" b="1" i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   </a:t>
            </a:r>
            <a:r>
              <a:rPr lang="en-US" sz="1100" b="1" i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1.6 </a:t>
            </a:r>
            <a:r>
              <a:rPr lang="en-US" sz="1100" b="1" i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barn (14.5 </a:t>
            </a:r>
            <a:r>
              <a:rPr lang="en-US" sz="1100" b="1" i="1" dirty="0" err="1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MeV</a:t>
            </a:r>
            <a:r>
              <a:rPr lang="en-US" sz="1100" b="1" i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)</a:t>
            </a:r>
          </a:p>
          <a:p>
            <a:pPr marL="569913" lvl="1" indent="-204788" defTabSz="455613">
              <a:lnSpc>
                <a:spcPct val="85000"/>
              </a:lnSpc>
              <a:spcBef>
                <a:spcPts val="600"/>
              </a:spcBef>
              <a:tabLst>
                <a:tab pos="4291013" algn="l"/>
                <a:tab pos="4799013" algn="l"/>
              </a:tabLst>
              <a:defRPr/>
            </a:pPr>
            <a:r>
              <a:rPr lang="en-US" sz="1600" b="1" baseline="30000" dirty="0">
                <a:solidFill>
                  <a:srgbClr val="000000"/>
                </a:solidFill>
                <a:latin typeface="+mn-lt"/>
                <a:cs typeface="Arial" pitchFamily="34" charset="0"/>
              </a:rPr>
              <a:t>	</a:t>
            </a:r>
            <a:r>
              <a:rPr lang="en-US" sz="1600" b="1" baseline="30000" dirty="0" smtClean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124</a:t>
            </a:r>
            <a:r>
              <a:rPr lang="en-US" sz="16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Xe </a:t>
            </a:r>
            <a:r>
              <a:rPr lang="en-US" sz="1600" b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+ n  </a:t>
            </a:r>
            <a:r>
              <a:rPr lang="en-US" sz="1600" b="1" baseline="30000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125</a:t>
            </a:r>
            <a:r>
              <a:rPr lang="en-US" sz="1600" b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Xe + </a:t>
            </a:r>
            <a:r>
              <a:rPr lang="el-GR" sz="1600" b="1" dirty="0">
                <a:solidFill>
                  <a:srgbClr val="000000"/>
                </a:solidFill>
                <a:latin typeface="+mn-lt"/>
                <a:cs typeface="Times" pitchFamily="18" charset="0"/>
                <a:sym typeface="Symbol" pitchFamily="18" charset="2"/>
              </a:rPr>
              <a:t>γ</a:t>
            </a:r>
            <a:r>
              <a:rPr lang="en-US" sz="1600" b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 </a:t>
            </a:r>
          </a:p>
          <a:p>
            <a:pPr marL="569913" lvl="1" indent="-204788" defTabSz="455613">
              <a:lnSpc>
                <a:spcPct val="85000"/>
              </a:lnSpc>
              <a:spcBef>
                <a:spcPts val="600"/>
              </a:spcBef>
              <a:tabLst>
                <a:tab pos="4291013" algn="l"/>
                <a:tab pos="4799013" algn="l"/>
              </a:tabLs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	</a:t>
            </a:r>
            <a:r>
              <a:rPr lang="en-US" sz="1100" b="1" i="1" dirty="0">
                <a:solidFill>
                  <a:srgbClr val="000000"/>
                </a:solidFill>
                <a:latin typeface="+mn-lt"/>
                <a:cs typeface="Arial" pitchFamily="34" charset="0"/>
              </a:rPr>
              <a:t>low</a:t>
            </a:r>
            <a:r>
              <a:rPr lang="en-US" sz="1100" b="1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en-US" sz="1100" b="1" i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E</a:t>
            </a:r>
            <a:r>
              <a:rPr lang="en-US" sz="1100" b="1" i="1" baseline="-25000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th</a:t>
            </a:r>
            <a:r>
              <a:rPr lang="en-US" sz="1100" b="1" i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   0.01 barn (1 </a:t>
            </a:r>
            <a:r>
              <a:rPr lang="en-US" sz="1100" b="1" i="1" dirty="0" err="1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MeV</a:t>
            </a:r>
            <a:r>
              <a:rPr lang="en-US" sz="1100" b="1" i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)  0.002 barn (5 </a:t>
            </a:r>
            <a:r>
              <a:rPr lang="en-US" sz="1100" b="1" i="1" dirty="0" err="1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MeV</a:t>
            </a:r>
            <a:r>
              <a:rPr lang="en-US" sz="1100" b="1" i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)</a:t>
            </a:r>
            <a:br>
              <a:rPr lang="en-US" sz="1100" b="1" i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</a:br>
            <a:endParaRPr lang="en-US" sz="1100" b="1" dirty="0">
              <a:solidFill>
                <a:srgbClr val="000000"/>
              </a:solidFill>
              <a:latin typeface="+mn-lt"/>
              <a:cs typeface="Arial" pitchFamily="34" charset="0"/>
            </a:endParaRPr>
          </a:p>
          <a:p>
            <a:pPr marL="569913" indent="-204788" defTabSz="455613">
              <a:lnSpc>
                <a:spcPct val="85000"/>
              </a:lnSpc>
              <a:spcBef>
                <a:spcPts val="600"/>
              </a:spcBef>
              <a:tabLst>
                <a:tab pos="4291013" algn="l"/>
                <a:tab pos="4799013" algn="l"/>
              </a:tabLst>
              <a:defRPr/>
            </a:pPr>
            <a:r>
              <a:rPr lang="en-US" sz="1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Intermediate range – probes inner shell.</a:t>
            </a:r>
            <a:r>
              <a:rPr lang="en-US" sz="1600" b="1" baseline="3000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</a:p>
          <a:p>
            <a:pPr marL="569913" lvl="1" indent="-204788" defTabSz="455613">
              <a:lnSpc>
                <a:spcPct val="85000"/>
              </a:lnSpc>
              <a:spcBef>
                <a:spcPts val="600"/>
              </a:spcBef>
              <a:tabLst>
                <a:tab pos="4291013" algn="l"/>
                <a:tab pos="4799013" algn="l"/>
              </a:tabLst>
              <a:defRPr/>
            </a:pPr>
            <a:r>
              <a:rPr lang="en-US" sz="1600" b="1" baseline="30000" dirty="0">
                <a:solidFill>
                  <a:srgbClr val="000000"/>
                </a:solidFill>
                <a:latin typeface="+mn-lt"/>
                <a:cs typeface="Arial" pitchFamily="34" charset="0"/>
              </a:rPr>
              <a:t>	</a:t>
            </a:r>
            <a:r>
              <a:rPr lang="en-US" sz="1600" b="1" baseline="30000" dirty="0" smtClean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127</a:t>
            </a:r>
            <a:r>
              <a:rPr lang="en-US" sz="16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I </a:t>
            </a:r>
            <a:r>
              <a:rPr lang="en-US" sz="1600" b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+ d   </a:t>
            </a:r>
            <a:r>
              <a:rPr lang="en-US" sz="1600" b="1" baseline="30000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127</a:t>
            </a:r>
            <a:r>
              <a:rPr lang="en-US" sz="1600" b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Xe + </a:t>
            </a:r>
            <a:r>
              <a:rPr lang="en-US" sz="1600" b="1" dirty="0" smtClean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2n, </a:t>
            </a:r>
            <a:r>
              <a:rPr lang="en-US" sz="1600" b="1" baseline="30000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79</a:t>
            </a:r>
            <a:r>
              <a:rPr lang="en-US" sz="1600" b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Br(d,2n)</a:t>
            </a:r>
            <a:r>
              <a:rPr lang="en-US" sz="1600" b="1" baseline="30000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79</a:t>
            </a:r>
            <a:r>
              <a:rPr lang="en-US" sz="1600" b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Kr</a:t>
            </a:r>
          </a:p>
          <a:p>
            <a:pPr marL="569913" lvl="1" indent="-204788" defTabSz="455613">
              <a:lnSpc>
                <a:spcPct val="85000"/>
              </a:lnSpc>
              <a:spcBef>
                <a:spcPts val="600"/>
              </a:spcBef>
              <a:tabLst>
                <a:tab pos="4291013" algn="l"/>
                <a:tab pos="4799013" algn="l"/>
              </a:tabLs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	</a:t>
            </a:r>
            <a:r>
              <a:rPr lang="en-US" sz="1100" b="1" i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E</a:t>
            </a:r>
            <a:r>
              <a:rPr lang="en-US" sz="1100" b="1" i="1" baseline="-25000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th</a:t>
            </a:r>
            <a:r>
              <a:rPr lang="en-US" sz="1100" b="1" i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 = 4.2 </a:t>
            </a:r>
            <a:r>
              <a:rPr lang="en-US" sz="1100" b="1" i="1" dirty="0" err="1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MeV</a:t>
            </a:r>
            <a:r>
              <a:rPr lang="en-US" sz="1100" b="1" i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   0.4 barn (10 </a:t>
            </a:r>
            <a:r>
              <a:rPr lang="en-US" sz="1100" b="1" i="1" dirty="0" err="1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MeV</a:t>
            </a:r>
            <a:r>
              <a:rPr lang="en-US" sz="1100" b="1" i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)</a:t>
            </a:r>
            <a:br>
              <a:rPr lang="en-US" sz="1100" b="1" i="1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</a:br>
            <a:endParaRPr lang="en-US" sz="1100" b="1" dirty="0">
              <a:solidFill>
                <a:srgbClr val="000000"/>
              </a:solidFill>
              <a:latin typeface="+mn-lt"/>
              <a:cs typeface="Arial" pitchFamily="34" charset="0"/>
              <a:sym typeface="Symbol" pitchFamily="18" charset="2"/>
            </a:endParaRPr>
          </a:p>
          <a:p>
            <a:pPr marL="569913" lvl="1" indent="-204788" defTabSz="455613">
              <a:lnSpc>
                <a:spcPct val="85000"/>
              </a:lnSpc>
              <a:spcBef>
                <a:spcPts val="600"/>
              </a:spcBef>
              <a:tabLst>
                <a:tab pos="4291013" algn="l"/>
                <a:tab pos="4799013" algn="l"/>
              </a:tabLst>
              <a:defRPr/>
            </a:pPr>
            <a:endParaRPr lang="en-US" sz="1600" b="1" dirty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5151438" y="4281805"/>
            <a:ext cx="3611562" cy="1577975"/>
          </a:xfrm>
          <a:prstGeom prst="rect">
            <a:avLst/>
          </a:prstGeom>
          <a:solidFill>
            <a:srgbClr val="D6DDE9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rgbClr val="B3B3B3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Impact" pitchFamily="-80" charset="0"/>
            </a:endParaRPr>
          </a:p>
        </p:txBody>
      </p:sp>
      <p:sp>
        <p:nvSpPr>
          <p:cNvPr id="31" name="TextBox 31"/>
          <p:cNvSpPr txBox="1">
            <a:spLocks noChangeArrowheads="1"/>
          </p:cNvSpPr>
          <p:nvPr/>
        </p:nvSpPr>
        <p:spPr bwMode="auto">
          <a:xfrm>
            <a:off x="5227638" y="4488180"/>
            <a:ext cx="3429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Helvetica" pitchFamily="-80" charset="0"/>
                <a:cs typeface="Helvetica" pitchFamily="-80" charset="0"/>
              </a:rPr>
              <a:t>Neutron flux at peak burn creates &gt;10</a:t>
            </a:r>
            <a:r>
              <a:rPr lang="en-US" sz="1800" b="1" baseline="30000" dirty="0">
                <a:solidFill>
                  <a:schemeClr val="tx1"/>
                </a:solidFill>
                <a:latin typeface="Helvetica" pitchFamily="-80" charset="0"/>
                <a:cs typeface="Helvetica" pitchFamily="-80" charset="0"/>
              </a:rPr>
              <a:t>6</a:t>
            </a:r>
            <a:r>
              <a:rPr lang="en-US" sz="1800" b="1" dirty="0">
                <a:solidFill>
                  <a:schemeClr val="tx1"/>
                </a:solidFill>
                <a:latin typeface="Helvetica" pitchFamily="-80" charset="0"/>
                <a:cs typeface="Helvetica" pitchFamily="-80" charset="0"/>
              </a:rPr>
              <a:t> atoms of reaction products from 10</a:t>
            </a:r>
            <a:r>
              <a:rPr lang="en-US" sz="1800" b="1" baseline="30000" dirty="0">
                <a:solidFill>
                  <a:schemeClr val="tx1"/>
                </a:solidFill>
                <a:latin typeface="Helvetica" pitchFamily="-80" charset="0"/>
                <a:cs typeface="Helvetica" pitchFamily="-80" charset="0"/>
              </a:rPr>
              <a:t>15</a:t>
            </a:r>
            <a:r>
              <a:rPr lang="en-US" sz="1800" b="1" dirty="0">
                <a:solidFill>
                  <a:schemeClr val="tx1"/>
                </a:solidFill>
                <a:latin typeface="Helvetica" pitchFamily="-80" charset="0"/>
                <a:cs typeface="Helvetica" pitchFamily="-80" charset="0"/>
              </a:rPr>
              <a:t> target atoms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7"/>
          <p:cNvSpPr txBox="1">
            <a:spLocks/>
          </p:cNvSpPr>
          <p:nvPr/>
        </p:nvSpPr>
        <p:spPr>
          <a:xfrm>
            <a:off x="2324100" y="3703320"/>
            <a:ext cx="6324600" cy="2931294"/>
          </a:xfrm>
          <a:prstGeom prst="rect">
            <a:avLst/>
          </a:prstGeom>
        </p:spPr>
        <p:txBody>
          <a:bodyPr/>
          <a:lstStyle/>
          <a:p>
            <a:pPr marL="342900" lvl="0" indent="-342900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4483"/>
              </a:buClr>
              <a:buFont typeface="Arial" pitchFamily="34" charset="0"/>
              <a:buChar char="•"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</a:t>
            </a:r>
            <a:r>
              <a:rPr lang="en-US" kern="0" dirty="0" smtClean="0"/>
              <a:t>charged particle mix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diagnostic reactions there must be a sample recovery tracer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448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neutron reactions the detector can be its own tracer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448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Be capsules,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introduced via the sputtering gas; in CH capsules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ion implanted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448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doping via ion implantation has been demonstrated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448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Line 2"/>
          <p:cNvSpPr>
            <a:spLocks noChangeShapeType="1"/>
          </p:cNvSpPr>
          <p:nvPr/>
        </p:nvSpPr>
        <p:spPr bwMode="auto">
          <a:xfrm>
            <a:off x="190500" y="1371600"/>
            <a:ext cx="1295400" cy="487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485900" y="1371600"/>
            <a:ext cx="1295400" cy="4876800"/>
          </a:xfrm>
          <a:custGeom>
            <a:avLst/>
            <a:gdLst/>
            <a:ahLst/>
            <a:cxnLst>
              <a:cxn ang="0">
                <a:pos x="0" y="3072"/>
              </a:cxn>
              <a:cxn ang="0">
                <a:pos x="567" y="930"/>
              </a:cxn>
              <a:cxn ang="0">
                <a:pos x="672" y="537"/>
              </a:cxn>
              <a:cxn ang="0">
                <a:pos x="816" y="0"/>
              </a:cxn>
            </a:cxnLst>
            <a:rect l="0" t="0" r="r" b="b"/>
            <a:pathLst>
              <a:path w="816" h="3072">
                <a:moveTo>
                  <a:pt x="0" y="3072"/>
                </a:moveTo>
                <a:lnTo>
                  <a:pt x="567" y="930"/>
                </a:lnTo>
                <a:lnTo>
                  <a:pt x="672" y="537"/>
                </a:lnTo>
                <a:lnTo>
                  <a:pt x="816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190500" y="1371600"/>
            <a:ext cx="2590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419100" y="22098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419100" y="2286000"/>
            <a:ext cx="213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723900" y="3352800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400300" y="2133600"/>
            <a:ext cx="228600" cy="228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V="1">
            <a:off x="2628900" y="2133600"/>
            <a:ext cx="17526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4381500" y="1219200"/>
            <a:ext cx="2286000" cy="2286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>
            <a:off x="4457700" y="1981200"/>
            <a:ext cx="175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>
            <a:off x="4457700" y="2743200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V="1">
            <a:off x="5935663" y="1525588"/>
            <a:ext cx="387350" cy="18811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936625" y="2562225"/>
            <a:ext cx="698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tx1"/>
                </a:solidFill>
                <a:latin typeface="+mn-lt"/>
              </a:rPr>
              <a:t>DT ice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181100" y="3886200"/>
            <a:ext cx="423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tx1"/>
                </a:solidFill>
                <a:latin typeface="+mn-lt"/>
              </a:rPr>
              <a:t>DT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723900" y="1600200"/>
            <a:ext cx="1041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CH ablator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4686300" y="1524000"/>
            <a:ext cx="51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chemeClr val="tx1"/>
                </a:solidFill>
                <a:latin typeface="+mn-lt"/>
              </a:rPr>
              <a:t>CH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4670425" y="2252663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chemeClr val="tx1"/>
                </a:solidFill>
                <a:latin typeface="+mn-lt"/>
              </a:rPr>
              <a:t>CH</a:t>
            </a: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4838700" y="2971800"/>
            <a:ext cx="48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chemeClr val="tx1"/>
                </a:solidFill>
                <a:latin typeface="+mn-lt"/>
              </a:rPr>
              <a:t>DT</a:t>
            </a:r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 flipV="1">
            <a:off x="5676900" y="1981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Line 21"/>
          <p:cNvSpPr>
            <a:spLocks noChangeShapeType="1"/>
          </p:cNvSpPr>
          <p:nvPr/>
        </p:nvSpPr>
        <p:spPr bwMode="auto">
          <a:xfrm>
            <a:off x="5676900" y="2438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5448300" y="2209800"/>
            <a:ext cx="6111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>
                <a:solidFill>
                  <a:schemeClr val="tx1"/>
                </a:solidFill>
                <a:latin typeface="+mn-lt"/>
              </a:rPr>
              <a:t>6 </a:t>
            </a:r>
            <a:r>
              <a:rPr lang="en-US" sz="1500">
                <a:solidFill>
                  <a:schemeClr val="tx1"/>
                </a:solidFill>
                <a:latin typeface="+mn-lt"/>
                <a:sym typeface="Symbol" pitchFamily="-80" charset="2"/>
              </a:rPr>
              <a:t></a:t>
            </a:r>
            <a:r>
              <a:rPr lang="en-US" sz="1500">
                <a:solidFill>
                  <a:schemeClr val="tx1"/>
                </a:solidFill>
                <a:latin typeface="+mn-lt"/>
              </a:rPr>
              <a:t>m</a:t>
            </a: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6743700" y="2209800"/>
            <a:ext cx="2819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1x10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15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atoms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Xe-124</a:t>
            </a:r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H="1" flipV="1">
            <a:off x="6021388" y="2252662"/>
            <a:ext cx="765175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>
            <a:off x="523875" y="2252662"/>
            <a:ext cx="19812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>
            <a:off x="4457700" y="2707160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6667499" y="3048000"/>
            <a:ext cx="27102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1x10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15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atoms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I-127</a:t>
            </a:r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 flipH="1" flipV="1">
            <a:off x="6100763" y="2709862"/>
            <a:ext cx="876298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35" name="Isosceles Triangle 34"/>
          <p:cNvSpPr/>
          <p:nvPr/>
        </p:nvSpPr>
        <p:spPr>
          <a:xfrm rot="10800000">
            <a:off x="740376" y="3323968"/>
            <a:ext cx="1482810" cy="2817340"/>
          </a:xfrm>
          <a:prstGeom prst="triangle">
            <a:avLst/>
          </a:prstGeom>
          <a:solidFill>
            <a:srgbClr val="CCEC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ezoid 35"/>
          <p:cNvSpPr/>
          <p:nvPr/>
        </p:nvSpPr>
        <p:spPr>
          <a:xfrm rot="10800000">
            <a:off x="475220" y="2313545"/>
            <a:ext cx="2026508" cy="1000898"/>
          </a:xfrm>
          <a:prstGeom prst="trapezoid">
            <a:avLst/>
          </a:prstGeom>
          <a:solidFill>
            <a:srgbClr val="66CCFF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apezoid 36"/>
          <p:cNvSpPr/>
          <p:nvPr/>
        </p:nvSpPr>
        <p:spPr>
          <a:xfrm rot="10800000">
            <a:off x="213285" y="1385886"/>
            <a:ext cx="2553728" cy="880805"/>
          </a:xfrm>
          <a:prstGeom prst="trapezoid">
            <a:avLst>
              <a:gd name="adj" fmla="val 27163"/>
            </a:avLst>
          </a:prstGeom>
          <a:solidFill>
            <a:srgbClr val="F9F0DB">
              <a:alpha val="2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apezoid 37"/>
          <p:cNvSpPr/>
          <p:nvPr/>
        </p:nvSpPr>
        <p:spPr>
          <a:xfrm rot="10800000">
            <a:off x="423860" y="2209800"/>
            <a:ext cx="2133602" cy="52388"/>
          </a:xfrm>
          <a:prstGeom prst="trapezoid">
            <a:avLst/>
          </a:prstGeom>
          <a:solidFill>
            <a:srgbClr val="FFFF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4462463" y="2743200"/>
            <a:ext cx="1600200" cy="766763"/>
          </a:xfrm>
          <a:custGeom>
            <a:avLst/>
            <a:gdLst>
              <a:gd name="connsiteX0" fmla="*/ 0 w 1600200"/>
              <a:gd name="connsiteY0" fmla="*/ 0 h 766763"/>
              <a:gd name="connsiteX1" fmla="*/ 1600200 w 1600200"/>
              <a:gd name="connsiteY1" fmla="*/ 4763 h 766763"/>
              <a:gd name="connsiteX2" fmla="*/ 1466850 w 1600200"/>
              <a:gd name="connsiteY2" fmla="*/ 685800 h 766763"/>
              <a:gd name="connsiteX3" fmla="*/ 1376362 w 1600200"/>
              <a:gd name="connsiteY3" fmla="*/ 719138 h 766763"/>
              <a:gd name="connsiteX4" fmla="*/ 1252537 w 1600200"/>
              <a:gd name="connsiteY4" fmla="*/ 747713 h 766763"/>
              <a:gd name="connsiteX5" fmla="*/ 1109662 w 1600200"/>
              <a:gd name="connsiteY5" fmla="*/ 762000 h 766763"/>
              <a:gd name="connsiteX6" fmla="*/ 976312 w 1600200"/>
              <a:gd name="connsiteY6" fmla="*/ 766763 h 766763"/>
              <a:gd name="connsiteX7" fmla="*/ 833437 w 1600200"/>
              <a:gd name="connsiteY7" fmla="*/ 733425 h 766763"/>
              <a:gd name="connsiteX8" fmla="*/ 681037 w 1600200"/>
              <a:gd name="connsiteY8" fmla="*/ 700088 h 766763"/>
              <a:gd name="connsiteX9" fmla="*/ 566737 w 1600200"/>
              <a:gd name="connsiteY9" fmla="*/ 647700 h 766763"/>
              <a:gd name="connsiteX10" fmla="*/ 423862 w 1600200"/>
              <a:gd name="connsiteY10" fmla="*/ 557213 h 766763"/>
              <a:gd name="connsiteX11" fmla="*/ 280987 w 1600200"/>
              <a:gd name="connsiteY11" fmla="*/ 452438 h 766763"/>
              <a:gd name="connsiteX12" fmla="*/ 166687 w 1600200"/>
              <a:gd name="connsiteY12" fmla="*/ 338138 h 766763"/>
              <a:gd name="connsiteX13" fmla="*/ 95250 w 1600200"/>
              <a:gd name="connsiteY13" fmla="*/ 233363 h 766763"/>
              <a:gd name="connsiteX14" fmla="*/ 28575 w 1600200"/>
              <a:gd name="connsiteY14" fmla="*/ 95250 h 766763"/>
              <a:gd name="connsiteX15" fmla="*/ 0 w 1600200"/>
              <a:gd name="connsiteY15" fmla="*/ 0 h 76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0200" h="766763">
                <a:moveTo>
                  <a:pt x="0" y="0"/>
                </a:moveTo>
                <a:lnTo>
                  <a:pt x="1600200" y="4763"/>
                </a:lnTo>
                <a:lnTo>
                  <a:pt x="1466850" y="685800"/>
                </a:lnTo>
                <a:lnTo>
                  <a:pt x="1376362" y="719138"/>
                </a:lnTo>
                <a:lnTo>
                  <a:pt x="1252537" y="747713"/>
                </a:lnTo>
                <a:lnTo>
                  <a:pt x="1109662" y="762000"/>
                </a:lnTo>
                <a:lnTo>
                  <a:pt x="976312" y="766763"/>
                </a:lnTo>
                <a:lnTo>
                  <a:pt x="833437" y="733425"/>
                </a:lnTo>
                <a:lnTo>
                  <a:pt x="681037" y="700088"/>
                </a:lnTo>
                <a:lnTo>
                  <a:pt x="566737" y="647700"/>
                </a:lnTo>
                <a:lnTo>
                  <a:pt x="423862" y="557213"/>
                </a:lnTo>
                <a:lnTo>
                  <a:pt x="280987" y="452438"/>
                </a:lnTo>
                <a:lnTo>
                  <a:pt x="166687" y="338138"/>
                </a:lnTo>
                <a:lnTo>
                  <a:pt x="95250" y="233363"/>
                </a:lnTo>
                <a:lnTo>
                  <a:pt x="28575" y="95250"/>
                </a:lnTo>
                <a:lnTo>
                  <a:pt x="0" y="0"/>
                </a:lnTo>
                <a:close/>
              </a:path>
            </a:pathLst>
          </a:custGeom>
          <a:solidFill>
            <a:srgbClr val="66CCFF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4381500" y="1971675"/>
            <a:ext cx="1852613" cy="776288"/>
          </a:xfrm>
          <a:custGeom>
            <a:avLst/>
            <a:gdLst>
              <a:gd name="connsiteX0" fmla="*/ 76200 w 1852613"/>
              <a:gd name="connsiteY0" fmla="*/ 0 h 776288"/>
              <a:gd name="connsiteX1" fmla="*/ 1852613 w 1852613"/>
              <a:gd name="connsiteY1" fmla="*/ 9525 h 776288"/>
              <a:gd name="connsiteX2" fmla="*/ 1685925 w 1852613"/>
              <a:gd name="connsiteY2" fmla="*/ 776288 h 776288"/>
              <a:gd name="connsiteX3" fmla="*/ 61913 w 1852613"/>
              <a:gd name="connsiteY3" fmla="*/ 776288 h 776288"/>
              <a:gd name="connsiteX4" fmla="*/ 33338 w 1852613"/>
              <a:gd name="connsiteY4" fmla="*/ 676275 h 776288"/>
              <a:gd name="connsiteX5" fmla="*/ 14288 w 1852613"/>
              <a:gd name="connsiteY5" fmla="*/ 542925 h 776288"/>
              <a:gd name="connsiteX6" fmla="*/ 0 w 1852613"/>
              <a:gd name="connsiteY6" fmla="*/ 447675 h 776288"/>
              <a:gd name="connsiteX7" fmla="*/ 4763 w 1852613"/>
              <a:gd name="connsiteY7" fmla="*/ 290513 h 776288"/>
              <a:gd name="connsiteX8" fmla="*/ 23813 w 1852613"/>
              <a:gd name="connsiteY8" fmla="*/ 180975 h 776288"/>
              <a:gd name="connsiteX9" fmla="*/ 47625 w 1852613"/>
              <a:gd name="connsiteY9" fmla="*/ 85725 h 776288"/>
              <a:gd name="connsiteX10" fmla="*/ 76200 w 1852613"/>
              <a:gd name="connsiteY10" fmla="*/ 0 h 776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52613" h="776288">
                <a:moveTo>
                  <a:pt x="76200" y="0"/>
                </a:moveTo>
                <a:lnTo>
                  <a:pt x="1852613" y="9525"/>
                </a:lnTo>
                <a:lnTo>
                  <a:pt x="1685925" y="776288"/>
                </a:lnTo>
                <a:lnTo>
                  <a:pt x="61913" y="776288"/>
                </a:lnTo>
                <a:lnTo>
                  <a:pt x="33338" y="676275"/>
                </a:lnTo>
                <a:lnTo>
                  <a:pt x="14288" y="542925"/>
                </a:lnTo>
                <a:lnTo>
                  <a:pt x="0" y="447675"/>
                </a:lnTo>
                <a:lnTo>
                  <a:pt x="4763" y="290513"/>
                </a:lnTo>
                <a:lnTo>
                  <a:pt x="23813" y="180975"/>
                </a:lnTo>
                <a:lnTo>
                  <a:pt x="47625" y="85725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4448175" y="1219200"/>
            <a:ext cx="1862138" cy="766763"/>
          </a:xfrm>
          <a:custGeom>
            <a:avLst/>
            <a:gdLst>
              <a:gd name="connsiteX0" fmla="*/ 1862138 w 1862138"/>
              <a:gd name="connsiteY0" fmla="*/ 319088 h 766763"/>
              <a:gd name="connsiteX1" fmla="*/ 1776413 w 1862138"/>
              <a:gd name="connsiteY1" fmla="*/ 766763 h 766763"/>
              <a:gd name="connsiteX2" fmla="*/ 0 w 1862138"/>
              <a:gd name="connsiteY2" fmla="*/ 762000 h 766763"/>
              <a:gd name="connsiteX3" fmla="*/ 42863 w 1862138"/>
              <a:gd name="connsiteY3" fmla="*/ 657225 h 766763"/>
              <a:gd name="connsiteX4" fmla="*/ 95250 w 1862138"/>
              <a:gd name="connsiteY4" fmla="*/ 557213 h 766763"/>
              <a:gd name="connsiteX5" fmla="*/ 166688 w 1862138"/>
              <a:gd name="connsiteY5" fmla="*/ 457200 h 766763"/>
              <a:gd name="connsiteX6" fmla="*/ 257175 w 1862138"/>
              <a:gd name="connsiteY6" fmla="*/ 347663 h 766763"/>
              <a:gd name="connsiteX7" fmla="*/ 347663 w 1862138"/>
              <a:gd name="connsiteY7" fmla="*/ 266700 h 766763"/>
              <a:gd name="connsiteX8" fmla="*/ 457200 w 1862138"/>
              <a:gd name="connsiteY8" fmla="*/ 185738 h 766763"/>
              <a:gd name="connsiteX9" fmla="*/ 561975 w 1862138"/>
              <a:gd name="connsiteY9" fmla="*/ 128588 h 766763"/>
              <a:gd name="connsiteX10" fmla="*/ 709613 w 1862138"/>
              <a:gd name="connsiteY10" fmla="*/ 61913 h 766763"/>
              <a:gd name="connsiteX11" fmla="*/ 847725 w 1862138"/>
              <a:gd name="connsiteY11" fmla="*/ 23813 h 766763"/>
              <a:gd name="connsiteX12" fmla="*/ 947738 w 1862138"/>
              <a:gd name="connsiteY12" fmla="*/ 9525 h 766763"/>
              <a:gd name="connsiteX13" fmla="*/ 1071563 w 1862138"/>
              <a:gd name="connsiteY13" fmla="*/ 0 h 766763"/>
              <a:gd name="connsiteX14" fmla="*/ 1190625 w 1862138"/>
              <a:gd name="connsiteY14" fmla="*/ 4763 h 766763"/>
              <a:gd name="connsiteX15" fmla="*/ 1309688 w 1862138"/>
              <a:gd name="connsiteY15" fmla="*/ 23813 h 766763"/>
              <a:gd name="connsiteX16" fmla="*/ 1433513 w 1862138"/>
              <a:gd name="connsiteY16" fmla="*/ 57150 h 766763"/>
              <a:gd name="connsiteX17" fmla="*/ 1552575 w 1862138"/>
              <a:gd name="connsiteY17" fmla="*/ 104775 h 766763"/>
              <a:gd name="connsiteX18" fmla="*/ 1662113 w 1862138"/>
              <a:gd name="connsiteY18" fmla="*/ 161925 h 766763"/>
              <a:gd name="connsiteX19" fmla="*/ 1752600 w 1862138"/>
              <a:gd name="connsiteY19" fmla="*/ 223838 h 766763"/>
              <a:gd name="connsiteX20" fmla="*/ 1862138 w 1862138"/>
              <a:gd name="connsiteY20" fmla="*/ 319088 h 76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62138" h="766763">
                <a:moveTo>
                  <a:pt x="1862138" y="319088"/>
                </a:moveTo>
                <a:lnTo>
                  <a:pt x="1776413" y="766763"/>
                </a:lnTo>
                <a:lnTo>
                  <a:pt x="0" y="762000"/>
                </a:lnTo>
                <a:lnTo>
                  <a:pt x="42863" y="657225"/>
                </a:lnTo>
                <a:lnTo>
                  <a:pt x="95250" y="557213"/>
                </a:lnTo>
                <a:lnTo>
                  <a:pt x="166688" y="457200"/>
                </a:lnTo>
                <a:lnTo>
                  <a:pt x="257175" y="347663"/>
                </a:lnTo>
                <a:lnTo>
                  <a:pt x="347663" y="266700"/>
                </a:lnTo>
                <a:lnTo>
                  <a:pt x="457200" y="185738"/>
                </a:lnTo>
                <a:lnTo>
                  <a:pt x="561975" y="128588"/>
                </a:lnTo>
                <a:lnTo>
                  <a:pt x="709613" y="61913"/>
                </a:lnTo>
                <a:lnTo>
                  <a:pt x="847725" y="23813"/>
                </a:lnTo>
                <a:lnTo>
                  <a:pt x="947738" y="9525"/>
                </a:lnTo>
                <a:lnTo>
                  <a:pt x="1071563" y="0"/>
                </a:lnTo>
                <a:lnTo>
                  <a:pt x="1190625" y="4763"/>
                </a:lnTo>
                <a:lnTo>
                  <a:pt x="1309688" y="23813"/>
                </a:lnTo>
                <a:lnTo>
                  <a:pt x="1433513" y="57150"/>
                </a:lnTo>
                <a:lnTo>
                  <a:pt x="1552575" y="104775"/>
                </a:lnTo>
                <a:lnTo>
                  <a:pt x="1662113" y="161925"/>
                </a:lnTo>
                <a:lnTo>
                  <a:pt x="1752600" y="223838"/>
                </a:lnTo>
                <a:lnTo>
                  <a:pt x="1862138" y="319088"/>
                </a:lnTo>
                <a:close/>
              </a:path>
            </a:pathLst>
          </a:custGeom>
          <a:solidFill>
            <a:srgbClr val="FFFFCC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457200" y="10586"/>
            <a:ext cx="8229600" cy="1251062"/>
          </a:xfrm>
        </p:spPr>
        <p:txBody>
          <a:bodyPr/>
          <a:lstStyle/>
          <a:p>
            <a:r>
              <a:rPr lang="en-US" sz="2800" dirty="0" smtClean="0"/>
              <a:t>A sample NIF capsule with xenon doping for gas collection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 bwMode="auto">
          <a:xfrm>
            <a:off x="2065867" y="4631266"/>
            <a:ext cx="821267" cy="982134"/>
          </a:xfrm>
          <a:prstGeom prst="rect">
            <a:avLst/>
          </a:prstGeom>
          <a:noFill/>
          <a:ln w="9525">
            <a:solidFill>
              <a:srgbClr val="0F4F97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1"/>
            <a:ext cx="8229600" cy="1251062"/>
          </a:xfrm>
        </p:spPr>
        <p:txBody>
          <a:bodyPr/>
          <a:lstStyle/>
          <a:p>
            <a:r>
              <a:rPr lang="en-US" sz="2800" dirty="0" smtClean="0"/>
              <a:t>Both gaseous and solid debris collection have been developed at NIF</a:t>
            </a:r>
            <a:endParaRPr lang="en-US" sz="2800" dirty="0"/>
          </a:p>
        </p:txBody>
      </p:sp>
      <p:pic>
        <p:nvPicPr>
          <p:cNvPr id="5" name="Picture 2" descr="C:\Users\shaughnessy2\Documents\Solid Collection SRC DT Shots\MX_8_DT_C1_S10 N120417\DIM 90-78\Complete build\IMG_25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3291" y="1444369"/>
            <a:ext cx="3966442" cy="240681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470810" y="1176410"/>
            <a:ext cx="3978924" cy="822593"/>
          </a:xfrm>
          <a:prstGeom prst="rect">
            <a:avLst/>
          </a:prstGeom>
          <a:solidFill>
            <a:srgbClr val="0F4F97"/>
          </a:solidFill>
          <a:ln w="12700" cmpd="sng">
            <a:noFill/>
          </a:ln>
        </p:spPr>
        <p:txBody>
          <a:bodyPr wrap="square" lIns="83119" tIns="41559" rIns="83119" bIns="41559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Diagnostic Insertion Manipulator (DIM)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nose cone with Solid </a:t>
            </a:r>
            <a:r>
              <a:rPr lang="en-US" sz="1600" dirty="0" err="1" smtClean="0">
                <a:solidFill>
                  <a:schemeClr val="bg1"/>
                </a:solidFill>
              </a:rPr>
              <a:t>RadioChemistry</a:t>
            </a:r>
            <a:r>
              <a:rPr lang="en-US" sz="1600" dirty="0" smtClean="0">
                <a:solidFill>
                  <a:schemeClr val="bg1"/>
                </a:solidFill>
              </a:rPr>
              <a:t> (SRC) collectors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402013" y="3506873"/>
            <a:ext cx="38100" cy="396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19" tIns="41559" rIns="83119" bIns="41559"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3" name="Group 36"/>
          <p:cNvGrpSpPr/>
          <p:nvPr/>
        </p:nvGrpSpPr>
        <p:grpSpPr>
          <a:xfrm>
            <a:off x="977323" y="1726716"/>
            <a:ext cx="2954695" cy="2952597"/>
            <a:chOff x="1463359" y="1812607"/>
            <a:chExt cx="4676457" cy="4512311"/>
          </a:xfrm>
          <a:solidFill>
            <a:schemeClr val="bg1">
              <a:lumMod val="85000"/>
            </a:schemeClr>
          </a:solidFill>
        </p:grpSpPr>
        <p:grpSp>
          <p:nvGrpSpPr>
            <p:cNvPr id="4" name="Group 35"/>
            <p:cNvGrpSpPr/>
            <p:nvPr/>
          </p:nvGrpSpPr>
          <p:grpSpPr>
            <a:xfrm>
              <a:off x="1463359" y="1812607"/>
              <a:ext cx="4676457" cy="4512311"/>
              <a:chOff x="1463359" y="1812607"/>
              <a:chExt cx="4676457" cy="4512311"/>
            </a:xfrm>
            <a:grpFill/>
          </p:grpSpPr>
          <p:sp>
            <p:nvSpPr>
              <p:cNvPr id="13" name="Oval 6"/>
              <p:cNvSpPr/>
              <p:nvPr/>
            </p:nvSpPr>
            <p:spPr bwMode="auto">
              <a:xfrm>
                <a:off x="1463359" y="1812607"/>
                <a:ext cx="4676457" cy="4512311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" name="Right Brace 13"/>
              <p:cNvSpPr/>
              <p:nvPr/>
            </p:nvSpPr>
            <p:spPr bwMode="auto">
              <a:xfrm rot="5400000">
                <a:off x="3990978" y="4014929"/>
                <a:ext cx="183464" cy="504266"/>
              </a:xfrm>
              <a:prstGeom prst="rightBrace">
                <a:avLst/>
              </a:prstGeom>
              <a:grpFill/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" name="TextBox 51"/>
              <p:cNvSpPr txBox="1">
                <a:spLocks noChangeArrowheads="1"/>
              </p:cNvSpPr>
              <p:nvPr/>
            </p:nvSpPr>
            <p:spPr bwMode="auto">
              <a:xfrm>
                <a:off x="3751638" y="4397686"/>
                <a:ext cx="1564268" cy="44684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300" dirty="0" smtClean="0"/>
                  <a:t> 50 </a:t>
                </a:r>
                <a:r>
                  <a:rPr lang="en-US" sz="1300" dirty="0"/>
                  <a:t>cm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4360950" y="3900874"/>
              <a:ext cx="1754948" cy="255242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Isosceles Triangle 11"/>
            <p:cNvSpPr/>
            <p:nvPr/>
          </p:nvSpPr>
          <p:spPr bwMode="auto">
            <a:xfrm rot="16200000">
              <a:off x="4011704" y="3801060"/>
              <a:ext cx="237490" cy="447039"/>
            </a:xfrm>
            <a:prstGeom prst="triangle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6" name="TextBox 59"/>
          <p:cNvSpPr txBox="1">
            <a:spLocks noChangeArrowheads="1"/>
          </p:cNvSpPr>
          <p:nvPr/>
        </p:nvSpPr>
        <p:spPr bwMode="auto">
          <a:xfrm>
            <a:off x="3003582" y="2641379"/>
            <a:ext cx="1667990" cy="42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119" tIns="41559" rIns="83119" bIns="41559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Equatorial</a:t>
            </a:r>
            <a:r>
              <a:rPr lang="en-US" sz="1100" b="1" dirty="0" smtClean="0">
                <a:solidFill>
                  <a:srgbClr val="000000"/>
                </a:solidFill>
              </a:rPr>
              <a:t> DIM</a:t>
            </a:r>
          </a:p>
          <a:p>
            <a:r>
              <a:rPr lang="en-US" sz="1100" b="1" dirty="0" smtClean="0">
                <a:solidFill>
                  <a:srgbClr val="000000"/>
                </a:solidFill>
              </a:rPr>
              <a:t>(90,78)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17" name="TextBox 40"/>
          <p:cNvSpPr txBox="1">
            <a:spLocks noChangeArrowheads="1"/>
          </p:cNvSpPr>
          <p:nvPr/>
        </p:nvSpPr>
        <p:spPr bwMode="auto">
          <a:xfrm>
            <a:off x="135472" y="3691323"/>
            <a:ext cx="2450806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cs typeface="Times New Roman"/>
              </a:rPr>
              <a:t>Sold </a:t>
            </a:r>
            <a:r>
              <a:rPr lang="en-US" sz="1400" dirty="0" err="1" smtClean="0">
                <a:solidFill>
                  <a:srgbClr val="FF0000"/>
                </a:solidFill>
                <a:cs typeface="Times New Roman"/>
              </a:rPr>
              <a:t>RadioChemistry</a:t>
            </a:r>
            <a:r>
              <a:rPr lang="en-US" sz="1400" dirty="0" smtClean="0">
                <a:solidFill>
                  <a:srgbClr val="FF0000"/>
                </a:solidFill>
                <a:cs typeface="Times New Roman"/>
              </a:rPr>
              <a:t> (SRC) Detectors (metal foil or graphite)</a:t>
            </a:r>
            <a:r>
              <a:rPr lang="en-US" sz="1400" dirty="0">
                <a:solidFill>
                  <a:srgbClr val="FF0000"/>
                </a:solidFill>
                <a:cs typeface="Times New Roman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cs typeface="Times New Roman"/>
              </a:rPr>
              <a:t>are removed </a:t>
            </a:r>
            <a:endParaRPr lang="en-US" sz="1400" dirty="0">
              <a:solidFill>
                <a:srgbClr val="FF0000"/>
              </a:solidFill>
              <a:cs typeface="Times New Roman"/>
            </a:endParaRPr>
          </a:p>
          <a:p>
            <a:r>
              <a:rPr lang="en-US" sz="1400" dirty="0">
                <a:solidFill>
                  <a:srgbClr val="FF0000"/>
                </a:solidFill>
                <a:cs typeface="Times New Roman"/>
              </a:rPr>
              <a:t>post-shot &amp; </a:t>
            </a:r>
            <a:r>
              <a:rPr lang="en-US" sz="1400" dirty="0" smtClean="0">
                <a:solidFill>
                  <a:srgbClr val="FF0000"/>
                </a:solidFill>
                <a:cs typeface="Times New Roman"/>
              </a:rPr>
              <a:t>gamma counted </a:t>
            </a:r>
            <a:endParaRPr lang="en-US" sz="1400" dirty="0"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388359" y="3110049"/>
            <a:ext cx="92328" cy="874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19" tIns="41559" rIns="83119" bIns="41559"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807174" y="2959924"/>
            <a:ext cx="4265" cy="1344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 bwMode="auto">
          <a:xfrm>
            <a:off x="2736376" y="2816622"/>
            <a:ext cx="150126" cy="15694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 rot="5400000">
            <a:off x="1960843" y="2122979"/>
            <a:ext cx="963189" cy="1784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Isosceles Triangle 21"/>
          <p:cNvSpPr/>
          <p:nvPr/>
        </p:nvSpPr>
        <p:spPr bwMode="auto">
          <a:xfrm rot="16200000">
            <a:off x="2361533" y="2707910"/>
            <a:ext cx="168321" cy="32205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2284009" y="2634652"/>
            <a:ext cx="4265" cy="134487"/>
          </a:xfrm>
          <a:prstGeom prst="line">
            <a:avLst/>
          </a:prstGeom>
          <a:ln w="25400"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 bwMode="auto">
          <a:xfrm>
            <a:off x="2042615" y="2634652"/>
            <a:ext cx="150126" cy="15694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5" name="TextBox 59"/>
          <p:cNvSpPr txBox="1">
            <a:spLocks noChangeArrowheads="1"/>
          </p:cNvSpPr>
          <p:nvPr/>
        </p:nvSpPr>
        <p:spPr bwMode="auto">
          <a:xfrm>
            <a:off x="1525079" y="1893026"/>
            <a:ext cx="1667990" cy="42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119" tIns="41559" rIns="83119" bIns="41559">
            <a:prstTxWarp prst="textNoShape">
              <a:avLst/>
            </a:prstTxWarp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Polar DIM</a:t>
            </a:r>
          </a:p>
          <a:p>
            <a:r>
              <a:rPr lang="en-US" sz="1100" b="1" dirty="0" smtClean="0">
                <a:solidFill>
                  <a:srgbClr val="000000"/>
                </a:solidFill>
              </a:rPr>
              <a:t>(0,0)</a:t>
            </a:r>
            <a:endParaRPr lang="en-US" sz="1100" b="1" dirty="0">
              <a:solidFill>
                <a:srgbClr val="0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202267" y="2796152"/>
            <a:ext cx="810778" cy="836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236133" y="2946276"/>
            <a:ext cx="1438828" cy="6943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977323" y="1610271"/>
            <a:ext cx="2939583" cy="26349"/>
          </a:xfrm>
          <a:prstGeom prst="line">
            <a:avLst/>
          </a:prstGeom>
          <a:ln w="31750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82133" y="1295277"/>
            <a:ext cx="2963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10 m diameter NIF chamber</a:t>
            </a:r>
            <a:endParaRPr lang="en-US" sz="1600" dirty="0"/>
          </a:p>
        </p:txBody>
      </p:sp>
      <p:pic>
        <p:nvPicPr>
          <p:cNvPr id="35" name="Picture 2" descr="C:\Users\shaughnessy2\AppData\Local\Microsoft\Windows\Temporary Internet Files\Content.Outlook\2WWAWGZ1\panorama2.jpg"/>
          <p:cNvPicPr>
            <a:picLocks noChangeAspect="1" noChangeArrowheads="1"/>
          </p:cNvPicPr>
          <p:nvPr/>
        </p:nvPicPr>
        <p:blipFill>
          <a:blip r:embed="rId3"/>
          <a:srcRect l="25102" r="14654"/>
          <a:stretch>
            <a:fillRect/>
          </a:stretch>
        </p:blipFill>
        <p:spPr bwMode="auto">
          <a:xfrm>
            <a:off x="4492199" y="4209745"/>
            <a:ext cx="3804764" cy="2504322"/>
          </a:xfrm>
          <a:prstGeom prst="rect">
            <a:avLst/>
          </a:prstGeom>
          <a:noFill/>
        </p:spPr>
      </p:pic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4495812" y="4177464"/>
            <a:ext cx="3793067" cy="490110"/>
          </a:xfrm>
          <a:prstGeom prst="rect">
            <a:avLst/>
          </a:prstGeom>
          <a:solidFill>
            <a:srgbClr val="124A91"/>
          </a:solidFill>
          <a:ln w="3175">
            <a:solidFill>
              <a:srgbClr val="B3B3B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34" charset="0"/>
              </a:rPr>
              <a:t>Radiochemical Analysis of Gaseous </a:t>
            </a:r>
          </a:p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34" charset="0"/>
              </a:rPr>
              <a:t>Samples (RAGS)</a:t>
            </a:r>
            <a:endParaRPr lang="en-US" sz="1600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2887134" y="5334000"/>
            <a:ext cx="1625600" cy="279400"/>
          </a:xfrm>
          <a:prstGeom prst="rect">
            <a:avLst/>
          </a:prstGeom>
          <a:noFill/>
          <a:ln w="9525">
            <a:solidFill>
              <a:srgbClr val="0F4F97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9" name="TextBox 40"/>
          <p:cNvSpPr txBox="1">
            <a:spLocks noChangeArrowheads="1"/>
          </p:cNvSpPr>
          <p:nvPr/>
        </p:nvSpPr>
        <p:spPr bwMode="auto">
          <a:xfrm>
            <a:off x="135466" y="4868185"/>
            <a:ext cx="2082801" cy="13849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cs typeface="Times New Roman"/>
              </a:rPr>
              <a:t>Gas load from the chamber is pumped to the RAGS apparatus and collected in a removable bottle for gamma counting</a:t>
            </a:r>
            <a:endParaRPr lang="en-US" sz="1400" dirty="0">
              <a:solidFill>
                <a:srgbClr val="FF0000"/>
              </a:solidFill>
              <a:cs typeface="Times New Roman"/>
            </a:endParaRPr>
          </a:p>
        </p:txBody>
      </p:sp>
      <p:cxnSp>
        <p:nvCxnSpPr>
          <p:cNvPr id="46" name="Straight Arrow Connector 45"/>
          <p:cNvCxnSpPr>
            <a:endCxn id="37" idx="2"/>
          </p:cNvCxnSpPr>
          <p:nvPr/>
        </p:nvCxnSpPr>
        <p:spPr>
          <a:xfrm>
            <a:off x="2470003" y="4672339"/>
            <a:ext cx="6498" cy="94106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520803" y="5460997"/>
            <a:ext cx="1831064" cy="720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36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roup 348"/>
          <p:cNvGrpSpPr/>
          <p:nvPr/>
        </p:nvGrpSpPr>
        <p:grpSpPr>
          <a:xfrm>
            <a:off x="310993" y="712788"/>
            <a:ext cx="8682776" cy="6142437"/>
            <a:chOff x="968218" y="1160463"/>
            <a:chExt cx="8682776" cy="6142437"/>
          </a:xfrm>
        </p:grpSpPr>
        <p:cxnSp>
          <p:nvCxnSpPr>
            <p:cNvPr id="350" name="Straight Arrow Connector 349"/>
            <p:cNvCxnSpPr/>
            <p:nvPr/>
          </p:nvCxnSpPr>
          <p:spPr>
            <a:xfrm>
              <a:off x="6735778" y="5368706"/>
              <a:ext cx="0" cy="606582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Arrow Connector 350"/>
            <p:cNvCxnSpPr/>
            <p:nvPr/>
          </p:nvCxnSpPr>
          <p:spPr>
            <a:xfrm>
              <a:off x="6047715" y="5359649"/>
              <a:ext cx="0" cy="316871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Arrow Connector 351"/>
            <p:cNvCxnSpPr/>
            <p:nvPr/>
          </p:nvCxnSpPr>
          <p:spPr>
            <a:xfrm flipH="1">
              <a:off x="5275168" y="4626321"/>
              <a:ext cx="3016" cy="1391215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Arrow Connector 352"/>
            <p:cNvCxnSpPr/>
            <p:nvPr/>
          </p:nvCxnSpPr>
          <p:spPr>
            <a:xfrm>
              <a:off x="4834550" y="1430448"/>
              <a:ext cx="9054" cy="2426328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4" name="Group 10"/>
            <p:cNvGrpSpPr>
              <a:grpSpLocks/>
            </p:cNvGrpSpPr>
            <p:nvPr/>
          </p:nvGrpSpPr>
          <p:grpSpPr bwMode="auto">
            <a:xfrm>
              <a:off x="2877980" y="2667000"/>
              <a:ext cx="952500" cy="169863"/>
              <a:chOff x="288" y="1632"/>
              <a:chExt cx="1056" cy="192"/>
            </a:xfrm>
          </p:grpSpPr>
          <p:sp>
            <p:nvSpPr>
              <p:cNvPr id="503" name="Line 11"/>
              <p:cNvSpPr>
                <a:spLocks noChangeShapeType="1"/>
              </p:cNvSpPr>
              <p:nvPr/>
            </p:nvSpPr>
            <p:spPr bwMode="auto">
              <a:xfrm>
                <a:off x="1152" y="172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grpSp>
            <p:nvGrpSpPr>
              <p:cNvPr id="504" name="Group 12"/>
              <p:cNvGrpSpPr>
                <a:grpSpLocks/>
              </p:cNvGrpSpPr>
              <p:nvPr/>
            </p:nvGrpSpPr>
            <p:grpSpPr bwMode="auto">
              <a:xfrm>
                <a:off x="1008" y="1680"/>
                <a:ext cx="144" cy="96"/>
                <a:chOff x="432" y="3408"/>
                <a:chExt cx="288" cy="192"/>
              </a:xfrm>
            </p:grpSpPr>
            <p:sp>
              <p:nvSpPr>
                <p:cNvPr id="514" name="Line 13"/>
                <p:cNvSpPr>
                  <a:spLocks noChangeShapeType="1"/>
                </p:cNvSpPr>
                <p:nvPr/>
              </p:nvSpPr>
              <p:spPr bwMode="auto">
                <a:xfrm>
                  <a:off x="432" y="3408"/>
                  <a:ext cx="288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15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432" y="3408"/>
                  <a:ext cx="288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16" name="Line 15"/>
                <p:cNvSpPr>
                  <a:spLocks noChangeShapeType="1"/>
                </p:cNvSpPr>
                <p:nvPr/>
              </p:nvSpPr>
              <p:spPr bwMode="auto">
                <a:xfrm>
                  <a:off x="720" y="340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17" name="Line 16"/>
                <p:cNvSpPr>
                  <a:spLocks noChangeShapeType="1"/>
                </p:cNvSpPr>
                <p:nvPr/>
              </p:nvSpPr>
              <p:spPr bwMode="auto">
                <a:xfrm>
                  <a:off x="432" y="340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505" name="Line 17"/>
              <p:cNvSpPr>
                <a:spLocks noChangeShapeType="1"/>
              </p:cNvSpPr>
              <p:nvPr/>
            </p:nvSpPr>
            <p:spPr bwMode="auto">
              <a:xfrm>
                <a:off x="912" y="172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06" name="Oval 18"/>
              <p:cNvSpPr>
                <a:spLocks noChangeArrowheads="1"/>
              </p:cNvSpPr>
              <p:nvPr/>
            </p:nvSpPr>
            <p:spPr bwMode="auto">
              <a:xfrm>
                <a:off x="720" y="1632"/>
                <a:ext cx="192" cy="19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507" name="Line 19"/>
              <p:cNvSpPr>
                <a:spLocks noChangeShapeType="1"/>
              </p:cNvSpPr>
              <p:nvPr/>
            </p:nvSpPr>
            <p:spPr bwMode="auto">
              <a:xfrm>
                <a:off x="624" y="172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grpSp>
            <p:nvGrpSpPr>
              <p:cNvPr id="508" name="Group 20"/>
              <p:cNvGrpSpPr>
                <a:grpSpLocks/>
              </p:cNvGrpSpPr>
              <p:nvPr/>
            </p:nvGrpSpPr>
            <p:grpSpPr bwMode="auto">
              <a:xfrm>
                <a:off x="480" y="1680"/>
                <a:ext cx="144" cy="96"/>
                <a:chOff x="432" y="3408"/>
                <a:chExt cx="288" cy="192"/>
              </a:xfrm>
            </p:grpSpPr>
            <p:sp>
              <p:nvSpPr>
                <p:cNvPr id="510" name="Line 21"/>
                <p:cNvSpPr>
                  <a:spLocks noChangeShapeType="1"/>
                </p:cNvSpPr>
                <p:nvPr/>
              </p:nvSpPr>
              <p:spPr bwMode="auto">
                <a:xfrm>
                  <a:off x="432" y="3408"/>
                  <a:ext cx="288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11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432" y="3408"/>
                  <a:ext cx="288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12" name="Line 23"/>
                <p:cNvSpPr>
                  <a:spLocks noChangeShapeType="1"/>
                </p:cNvSpPr>
                <p:nvPr/>
              </p:nvSpPr>
              <p:spPr bwMode="auto">
                <a:xfrm>
                  <a:off x="720" y="340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13" name="Line 24"/>
                <p:cNvSpPr>
                  <a:spLocks noChangeShapeType="1"/>
                </p:cNvSpPr>
                <p:nvPr/>
              </p:nvSpPr>
              <p:spPr bwMode="auto">
                <a:xfrm>
                  <a:off x="432" y="340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509" name="Line 25"/>
              <p:cNvSpPr>
                <a:spLocks noChangeShapeType="1"/>
              </p:cNvSpPr>
              <p:nvPr/>
            </p:nvSpPr>
            <p:spPr bwMode="auto">
              <a:xfrm>
                <a:off x="288" y="172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</p:grpSp>
        <p:grpSp>
          <p:nvGrpSpPr>
            <p:cNvPr id="355" name="Group 26"/>
            <p:cNvGrpSpPr>
              <a:grpSpLocks/>
            </p:cNvGrpSpPr>
            <p:nvPr/>
          </p:nvGrpSpPr>
          <p:grpSpPr bwMode="auto">
            <a:xfrm>
              <a:off x="2877980" y="2922588"/>
              <a:ext cx="952500" cy="171450"/>
              <a:chOff x="288" y="1632"/>
              <a:chExt cx="1056" cy="192"/>
            </a:xfrm>
          </p:grpSpPr>
          <p:sp>
            <p:nvSpPr>
              <p:cNvPr id="488" name="Line 27"/>
              <p:cNvSpPr>
                <a:spLocks noChangeShapeType="1"/>
              </p:cNvSpPr>
              <p:nvPr/>
            </p:nvSpPr>
            <p:spPr bwMode="auto">
              <a:xfrm>
                <a:off x="1152" y="172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grpSp>
            <p:nvGrpSpPr>
              <p:cNvPr id="489" name="Group 28"/>
              <p:cNvGrpSpPr>
                <a:grpSpLocks/>
              </p:cNvGrpSpPr>
              <p:nvPr/>
            </p:nvGrpSpPr>
            <p:grpSpPr bwMode="auto">
              <a:xfrm>
                <a:off x="1008" y="1680"/>
                <a:ext cx="144" cy="96"/>
                <a:chOff x="432" y="3408"/>
                <a:chExt cx="288" cy="192"/>
              </a:xfrm>
            </p:grpSpPr>
            <p:sp>
              <p:nvSpPr>
                <p:cNvPr id="499" name="Line 29"/>
                <p:cNvSpPr>
                  <a:spLocks noChangeShapeType="1"/>
                </p:cNvSpPr>
                <p:nvPr/>
              </p:nvSpPr>
              <p:spPr bwMode="auto">
                <a:xfrm>
                  <a:off x="432" y="3408"/>
                  <a:ext cx="288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00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432" y="3408"/>
                  <a:ext cx="288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01" name="Line 31"/>
                <p:cNvSpPr>
                  <a:spLocks noChangeShapeType="1"/>
                </p:cNvSpPr>
                <p:nvPr/>
              </p:nvSpPr>
              <p:spPr bwMode="auto">
                <a:xfrm>
                  <a:off x="720" y="340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02" name="Line 32"/>
                <p:cNvSpPr>
                  <a:spLocks noChangeShapeType="1"/>
                </p:cNvSpPr>
                <p:nvPr/>
              </p:nvSpPr>
              <p:spPr bwMode="auto">
                <a:xfrm>
                  <a:off x="432" y="340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490" name="Line 33"/>
              <p:cNvSpPr>
                <a:spLocks noChangeShapeType="1"/>
              </p:cNvSpPr>
              <p:nvPr/>
            </p:nvSpPr>
            <p:spPr bwMode="auto">
              <a:xfrm>
                <a:off x="912" y="172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491" name="Oval 34"/>
              <p:cNvSpPr>
                <a:spLocks noChangeArrowheads="1"/>
              </p:cNvSpPr>
              <p:nvPr/>
            </p:nvSpPr>
            <p:spPr bwMode="auto">
              <a:xfrm>
                <a:off x="720" y="1632"/>
                <a:ext cx="192" cy="19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492" name="Line 35"/>
              <p:cNvSpPr>
                <a:spLocks noChangeShapeType="1"/>
              </p:cNvSpPr>
              <p:nvPr/>
            </p:nvSpPr>
            <p:spPr bwMode="auto">
              <a:xfrm>
                <a:off x="624" y="172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grpSp>
            <p:nvGrpSpPr>
              <p:cNvPr id="493" name="Group 36"/>
              <p:cNvGrpSpPr>
                <a:grpSpLocks/>
              </p:cNvGrpSpPr>
              <p:nvPr/>
            </p:nvGrpSpPr>
            <p:grpSpPr bwMode="auto">
              <a:xfrm>
                <a:off x="480" y="1680"/>
                <a:ext cx="144" cy="96"/>
                <a:chOff x="432" y="3408"/>
                <a:chExt cx="288" cy="192"/>
              </a:xfrm>
            </p:grpSpPr>
            <p:sp>
              <p:nvSpPr>
                <p:cNvPr id="495" name="Line 37"/>
                <p:cNvSpPr>
                  <a:spLocks noChangeShapeType="1"/>
                </p:cNvSpPr>
                <p:nvPr/>
              </p:nvSpPr>
              <p:spPr bwMode="auto">
                <a:xfrm>
                  <a:off x="432" y="3408"/>
                  <a:ext cx="288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96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432" y="3408"/>
                  <a:ext cx="288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97" name="Line 39"/>
                <p:cNvSpPr>
                  <a:spLocks noChangeShapeType="1"/>
                </p:cNvSpPr>
                <p:nvPr/>
              </p:nvSpPr>
              <p:spPr bwMode="auto">
                <a:xfrm>
                  <a:off x="720" y="340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98" name="Line 40"/>
                <p:cNvSpPr>
                  <a:spLocks noChangeShapeType="1"/>
                </p:cNvSpPr>
                <p:nvPr/>
              </p:nvSpPr>
              <p:spPr bwMode="auto">
                <a:xfrm>
                  <a:off x="432" y="340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494" name="Line 41"/>
              <p:cNvSpPr>
                <a:spLocks noChangeShapeType="1"/>
              </p:cNvSpPr>
              <p:nvPr/>
            </p:nvSpPr>
            <p:spPr bwMode="auto">
              <a:xfrm>
                <a:off x="288" y="172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</p:grpSp>
        <p:grpSp>
          <p:nvGrpSpPr>
            <p:cNvPr id="356" name="Group 58"/>
            <p:cNvGrpSpPr>
              <a:grpSpLocks/>
            </p:cNvGrpSpPr>
            <p:nvPr/>
          </p:nvGrpSpPr>
          <p:grpSpPr bwMode="auto">
            <a:xfrm>
              <a:off x="2877980" y="3179763"/>
              <a:ext cx="952500" cy="169862"/>
              <a:chOff x="288" y="1632"/>
              <a:chExt cx="1056" cy="192"/>
            </a:xfrm>
          </p:grpSpPr>
          <p:sp>
            <p:nvSpPr>
              <p:cNvPr id="473" name="Line 59"/>
              <p:cNvSpPr>
                <a:spLocks noChangeShapeType="1"/>
              </p:cNvSpPr>
              <p:nvPr/>
            </p:nvSpPr>
            <p:spPr bwMode="auto">
              <a:xfrm>
                <a:off x="1152" y="172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grpSp>
            <p:nvGrpSpPr>
              <p:cNvPr id="474" name="Group 60"/>
              <p:cNvGrpSpPr>
                <a:grpSpLocks/>
              </p:cNvGrpSpPr>
              <p:nvPr/>
            </p:nvGrpSpPr>
            <p:grpSpPr bwMode="auto">
              <a:xfrm>
                <a:off x="1008" y="1680"/>
                <a:ext cx="144" cy="96"/>
                <a:chOff x="432" y="3408"/>
                <a:chExt cx="288" cy="192"/>
              </a:xfrm>
            </p:grpSpPr>
            <p:sp>
              <p:nvSpPr>
                <p:cNvPr id="484" name="Line 61"/>
                <p:cNvSpPr>
                  <a:spLocks noChangeShapeType="1"/>
                </p:cNvSpPr>
                <p:nvPr/>
              </p:nvSpPr>
              <p:spPr bwMode="auto">
                <a:xfrm>
                  <a:off x="432" y="3408"/>
                  <a:ext cx="288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85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432" y="3408"/>
                  <a:ext cx="288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86" name="Line 63"/>
                <p:cNvSpPr>
                  <a:spLocks noChangeShapeType="1"/>
                </p:cNvSpPr>
                <p:nvPr/>
              </p:nvSpPr>
              <p:spPr bwMode="auto">
                <a:xfrm>
                  <a:off x="720" y="340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87" name="Line 64"/>
                <p:cNvSpPr>
                  <a:spLocks noChangeShapeType="1"/>
                </p:cNvSpPr>
                <p:nvPr/>
              </p:nvSpPr>
              <p:spPr bwMode="auto">
                <a:xfrm>
                  <a:off x="432" y="340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475" name="Line 65"/>
              <p:cNvSpPr>
                <a:spLocks noChangeShapeType="1"/>
              </p:cNvSpPr>
              <p:nvPr/>
            </p:nvSpPr>
            <p:spPr bwMode="auto">
              <a:xfrm>
                <a:off x="912" y="172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476" name="Oval 66"/>
              <p:cNvSpPr>
                <a:spLocks noChangeArrowheads="1"/>
              </p:cNvSpPr>
              <p:nvPr/>
            </p:nvSpPr>
            <p:spPr bwMode="auto">
              <a:xfrm>
                <a:off x="720" y="1632"/>
                <a:ext cx="192" cy="19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477" name="Line 67"/>
              <p:cNvSpPr>
                <a:spLocks noChangeShapeType="1"/>
              </p:cNvSpPr>
              <p:nvPr/>
            </p:nvSpPr>
            <p:spPr bwMode="auto">
              <a:xfrm>
                <a:off x="624" y="172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grpSp>
            <p:nvGrpSpPr>
              <p:cNvPr id="478" name="Group 68"/>
              <p:cNvGrpSpPr>
                <a:grpSpLocks/>
              </p:cNvGrpSpPr>
              <p:nvPr/>
            </p:nvGrpSpPr>
            <p:grpSpPr bwMode="auto">
              <a:xfrm>
                <a:off x="480" y="1680"/>
                <a:ext cx="144" cy="96"/>
                <a:chOff x="432" y="3408"/>
                <a:chExt cx="288" cy="192"/>
              </a:xfrm>
            </p:grpSpPr>
            <p:sp>
              <p:nvSpPr>
                <p:cNvPr id="480" name="Line 69"/>
                <p:cNvSpPr>
                  <a:spLocks noChangeShapeType="1"/>
                </p:cNvSpPr>
                <p:nvPr/>
              </p:nvSpPr>
              <p:spPr bwMode="auto">
                <a:xfrm>
                  <a:off x="432" y="3408"/>
                  <a:ext cx="288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81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432" y="3408"/>
                  <a:ext cx="288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82" name="Line 71"/>
                <p:cNvSpPr>
                  <a:spLocks noChangeShapeType="1"/>
                </p:cNvSpPr>
                <p:nvPr/>
              </p:nvSpPr>
              <p:spPr bwMode="auto">
                <a:xfrm>
                  <a:off x="720" y="340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83" name="Line 72"/>
                <p:cNvSpPr>
                  <a:spLocks noChangeShapeType="1"/>
                </p:cNvSpPr>
                <p:nvPr/>
              </p:nvSpPr>
              <p:spPr bwMode="auto">
                <a:xfrm>
                  <a:off x="432" y="340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479" name="Line 73"/>
              <p:cNvSpPr>
                <a:spLocks noChangeShapeType="1"/>
              </p:cNvSpPr>
              <p:nvPr/>
            </p:nvSpPr>
            <p:spPr bwMode="auto">
              <a:xfrm>
                <a:off x="288" y="172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</p:grpSp>
        <p:sp>
          <p:nvSpPr>
            <p:cNvPr id="358" name="Freeform 57"/>
            <p:cNvSpPr>
              <a:spLocks noEditPoints="1"/>
            </p:cNvSpPr>
            <p:nvPr/>
          </p:nvSpPr>
          <p:spPr bwMode="auto">
            <a:xfrm>
              <a:off x="2273143" y="2320926"/>
              <a:ext cx="652463" cy="1023938"/>
            </a:xfrm>
            <a:custGeom>
              <a:avLst/>
              <a:gdLst>
                <a:gd name="T0" fmla="*/ 0 w 411"/>
                <a:gd name="T1" fmla="*/ 0 h 645"/>
                <a:gd name="T2" fmla="*/ 411 w 411"/>
                <a:gd name="T3" fmla="*/ 0 h 645"/>
                <a:gd name="T4" fmla="*/ 411 w 411"/>
                <a:gd name="T5" fmla="*/ 645 h 645"/>
                <a:gd name="T6" fmla="*/ 0 w 411"/>
                <a:gd name="T7" fmla="*/ 645 h 645"/>
                <a:gd name="T8" fmla="*/ 0 w 411"/>
                <a:gd name="T9" fmla="*/ 0 h 645"/>
                <a:gd name="T10" fmla="*/ 5 w 411"/>
                <a:gd name="T11" fmla="*/ 640 h 645"/>
                <a:gd name="T12" fmla="*/ 0 w 411"/>
                <a:gd name="T13" fmla="*/ 640 h 645"/>
                <a:gd name="T14" fmla="*/ 405 w 411"/>
                <a:gd name="T15" fmla="*/ 640 h 645"/>
                <a:gd name="T16" fmla="*/ 405 w 411"/>
                <a:gd name="T17" fmla="*/ 640 h 645"/>
                <a:gd name="T18" fmla="*/ 405 w 411"/>
                <a:gd name="T19" fmla="*/ 0 h 645"/>
                <a:gd name="T20" fmla="*/ 405 w 411"/>
                <a:gd name="T21" fmla="*/ 6 h 645"/>
                <a:gd name="T22" fmla="*/ 0 w 411"/>
                <a:gd name="T23" fmla="*/ 6 h 645"/>
                <a:gd name="T24" fmla="*/ 5 w 411"/>
                <a:gd name="T25" fmla="*/ 0 h 645"/>
                <a:gd name="T26" fmla="*/ 5 w 411"/>
                <a:gd name="T27" fmla="*/ 640 h 6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1"/>
                <a:gd name="T43" fmla="*/ 0 h 645"/>
                <a:gd name="T44" fmla="*/ 411 w 411"/>
                <a:gd name="T45" fmla="*/ 645 h 64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1" h="645">
                  <a:moveTo>
                    <a:pt x="0" y="0"/>
                  </a:moveTo>
                  <a:lnTo>
                    <a:pt x="411" y="0"/>
                  </a:lnTo>
                  <a:lnTo>
                    <a:pt x="411" y="645"/>
                  </a:lnTo>
                  <a:lnTo>
                    <a:pt x="0" y="645"/>
                  </a:lnTo>
                  <a:lnTo>
                    <a:pt x="0" y="0"/>
                  </a:lnTo>
                  <a:close/>
                  <a:moveTo>
                    <a:pt x="5" y="640"/>
                  </a:moveTo>
                  <a:lnTo>
                    <a:pt x="0" y="640"/>
                  </a:lnTo>
                  <a:lnTo>
                    <a:pt x="405" y="640"/>
                  </a:lnTo>
                  <a:lnTo>
                    <a:pt x="405" y="0"/>
                  </a:lnTo>
                  <a:lnTo>
                    <a:pt x="405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5" y="6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359" name="Rectangle 73"/>
            <p:cNvSpPr>
              <a:spLocks noChangeArrowheads="1"/>
            </p:cNvSpPr>
            <p:nvPr/>
          </p:nvSpPr>
          <p:spPr bwMode="auto">
            <a:xfrm>
              <a:off x="3051018" y="1541463"/>
              <a:ext cx="127000" cy="952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360" name="Rectangle 74"/>
            <p:cNvSpPr>
              <a:spLocks noChangeArrowheads="1"/>
            </p:cNvSpPr>
            <p:nvPr/>
          </p:nvSpPr>
          <p:spPr bwMode="auto">
            <a:xfrm>
              <a:off x="3051018" y="1541463"/>
              <a:ext cx="127000" cy="952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361" name="Rectangle 75"/>
            <p:cNvSpPr>
              <a:spLocks noChangeArrowheads="1"/>
            </p:cNvSpPr>
            <p:nvPr/>
          </p:nvSpPr>
          <p:spPr bwMode="auto">
            <a:xfrm>
              <a:off x="2889093" y="1541463"/>
              <a:ext cx="161925" cy="952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362" name="Rectangle 81"/>
            <p:cNvSpPr>
              <a:spLocks noChangeArrowheads="1"/>
            </p:cNvSpPr>
            <p:nvPr/>
          </p:nvSpPr>
          <p:spPr bwMode="auto">
            <a:xfrm>
              <a:off x="3178018" y="1804988"/>
              <a:ext cx="82550" cy="793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363" name="Rectangle 82"/>
            <p:cNvSpPr>
              <a:spLocks noChangeArrowheads="1"/>
            </p:cNvSpPr>
            <p:nvPr/>
          </p:nvSpPr>
          <p:spPr bwMode="auto">
            <a:xfrm>
              <a:off x="3051018" y="1804988"/>
              <a:ext cx="127000" cy="793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364" name="Rectangle 83"/>
            <p:cNvSpPr>
              <a:spLocks noChangeArrowheads="1"/>
            </p:cNvSpPr>
            <p:nvPr/>
          </p:nvSpPr>
          <p:spPr bwMode="auto">
            <a:xfrm>
              <a:off x="3051018" y="1804988"/>
              <a:ext cx="127000" cy="793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365" name="Rectangle 84"/>
            <p:cNvSpPr>
              <a:spLocks noChangeArrowheads="1"/>
            </p:cNvSpPr>
            <p:nvPr/>
          </p:nvSpPr>
          <p:spPr bwMode="auto">
            <a:xfrm>
              <a:off x="2889093" y="1804988"/>
              <a:ext cx="161925" cy="793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366" name="Rectangle 85"/>
            <p:cNvSpPr>
              <a:spLocks noChangeArrowheads="1"/>
            </p:cNvSpPr>
            <p:nvPr/>
          </p:nvSpPr>
          <p:spPr bwMode="auto">
            <a:xfrm>
              <a:off x="3309781" y="2682876"/>
              <a:ext cx="12065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endParaRPr lang="en-US" sz="1400" dirty="0"/>
            </a:p>
          </p:txBody>
        </p:sp>
        <p:sp>
          <p:nvSpPr>
            <p:cNvPr id="367" name="Rectangle 86"/>
            <p:cNvSpPr>
              <a:spLocks noChangeArrowheads="1"/>
            </p:cNvSpPr>
            <p:nvPr/>
          </p:nvSpPr>
          <p:spPr bwMode="auto">
            <a:xfrm>
              <a:off x="3300256" y="3136901"/>
              <a:ext cx="12065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endParaRPr lang="en-US" sz="1400" dirty="0"/>
            </a:p>
          </p:txBody>
        </p:sp>
        <p:sp>
          <p:nvSpPr>
            <p:cNvPr id="368" name="Rectangle 87"/>
            <p:cNvSpPr>
              <a:spLocks noChangeArrowheads="1"/>
            </p:cNvSpPr>
            <p:nvPr/>
          </p:nvSpPr>
          <p:spPr bwMode="auto">
            <a:xfrm>
              <a:off x="3309781" y="2909888"/>
              <a:ext cx="12065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endParaRPr lang="en-US" sz="1400" dirty="0"/>
            </a:p>
          </p:txBody>
        </p:sp>
        <p:sp>
          <p:nvSpPr>
            <p:cNvPr id="369" name="Rectangle 88"/>
            <p:cNvSpPr>
              <a:spLocks noChangeArrowheads="1"/>
            </p:cNvSpPr>
            <p:nvPr/>
          </p:nvSpPr>
          <p:spPr bwMode="auto">
            <a:xfrm>
              <a:off x="2535081" y="1795463"/>
              <a:ext cx="309563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</a:rPr>
                <a:t>NIF</a:t>
              </a:r>
              <a:endParaRPr lang="en-US" sz="1400"/>
            </a:p>
          </p:txBody>
        </p:sp>
        <p:sp>
          <p:nvSpPr>
            <p:cNvPr id="370" name="Rectangle 89"/>
            <p:cNvSpPr>
              <a:spLocks noChangeArrowheads="1"/>
            </p:cNvSpPr>
            <p:nvPr/>
          </p:nvSpPr>
          <p:spPr bwMode="auto">
            <a:xfrm>
              <a:off x="2444593" y="1939926"/>
              <a:ext cx="677863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</a:rPr>
                <a:t>chamber</a:t>
              </a:r>
              <a:endParaRPr lang="en-US" sz="1400"/>
            </a:p>
          </p:txBody>
        </p:sp>
        <p:sp>
          <p:nvSpPr>
            <p:cNvPr id="371" name="Rectangle 90"/>
            <p:cNvSpPr>
              <a:spLocks noChangeArrowheads="1"/>
            </p:cNvSpPr>
            <p:nvPr/>
          </p:nvSpPr>
          <p:spPr bwMode="auto">
            <a:xfrm>
              <a:off x="2417606" y="2084388"/>
              <a:ext cx="47783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</a:rPr>
                <a:t>(600m</a:t>
              </a:r>
              <a:endParaRPr lang="en-US" sz="1400"/>
            </a:p>
          </p:txBody>
        </p:sp>
        <p:sp>
          <p:nvSpPr>
            <p:cNvPr id="372" name="Rectangle 91"/>
            <p:cNvSpPr>
              <a:spLocks noChangeArrowheads="1"/>
            </p:cNvSpPr>
            <p:nvPr/>
          </p:nvSpPr>
          <p:spPr bwMode="auto">
            <a:xfrm>
              <a:off x="2743043" y="2066926"/>
              <a:ext cx="9048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sz="1400"/>
            </a:p>
          </p:txBody>
        </p:sp>
        <p:sp>
          <p:nvSpPr>
            <p:cNvPr id="373" name="Rectangle 92"/>
            <p:cNvSpPr>
              <a:spLocks noChangeArrowheads="1"/>
            </p:cNvSpPr>
            <p:nvPr/>
          </p:nvSpPr>
          <p:spPr bwMode="auto">
            <a:xfrm>
              <a:off x="2789081" y="2084388"/>
              <a:ext cx="5873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en-US" sz="1400"/>
            </a:p>
          </p:txBody>
        </p:sp>
        <p:sp>
          <p:nvSpPr>
            <p:cNvPr id="374" name="Rectangle 93"/>
            <p:cNvSpPr>
              <a:spLocks noChangeArrowheads="1"/>
            </p:cNvSpPr>
            <p:nvPr/>
          </p:nvSpPr>
          <p:spPr bwMode="auto">
            <a:xfrm>
              <a:off x="3016093" y="2428876"/>
              <a:ext cx="493713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FF"/>
                  </a:solidFill>
                  <a:latin typeface="Calibri" pitchFamily="34" charset="0"/>
                </a:rPr>
                <a:t>Turbos</a:t>
              </a:r>
              <a:endParaRPr lang="en-US" sz="1400"/>
            </a:p>
          </p:txBody>
        </p:sp>
        <p:sp>
          <p:nvSpPr>
            <p:cNvPr id="375" name="Rectangle 94"/>
            <p:cNvSpPr>
              <a:spLocks noChangeArrowheads="1"/>
            </p:cNvSpPr>
            <p:nvPr/>
          </p:nvSpPr>
          <p:spPr bwMode="auto">
            <a:xfrm>
              <a:off x="968218" y="2682876"/>
              <a:ext cx="1087438" cy="879475"/>
            </a:xfrm>
            <a:prstGeom prst="rect">
              <a:avLst/>
            </a:prstGeom>
            <a:solidFill>
              <a:srgbClr val="FEF2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376" name="Freeform 95"/>
            <p:cNvSpPr>
              <a:spLocks noEditPoints="1"/>
            </p:cNvSpPr>
            <p:nvPr/>
          </p:nvSpPr>
          <p:spPr bwMode="auto">
            <a:xfrm>
              <a:off x="968218" y="2682876"/>
              <a:ext cx="1095375" cy="889000"/>
            </a:xfrm>
            <a:custGeom>
              <a:avLst/>
              <a:gdLst>
                <a:gd name="T0" fmla="*/ 0 w 690"/>
                <a:gd name="T1" fmla="*/ 0 h 560"/>
                <a:gd name="T2" fmla="*/ 690 w 690"/>
                <a:gd name="T3" fmla="*/ 0 h 560"/>
                <a:gd name="T4" fmla="*/ 690 w 690"/>
                <a:gd name="T5" fmla="*/ 560 h 560"/>
                <a:gd name="T6" fmla="*/ 0 w 690"/>
                <a:gd name="T7" fmla="*/ 560 h 560"/>
                <a:gd name="T8" fmla="*/ 0 w 690"/>
                <a:gd name="T9" fmla="*/ 0 h 560"/>
                <a:gd name="T10" fmla="*/ 5 w 690"/>
                <a:gd name="T11" fmla="*/ 554 h 560"/>
                <a:gd name="T12" fmla="*/ 0 w 690"/>
                <a:gd name="T13" fmla="*/ 554 h 560"/>
                <a:gd name="T14" fmla="*/ 685 w 690"/>
                <a:gd name="T15" fmla="*/ 554 h 560"/>
                <a:gd name="T16" fmla="*/ 685 w 690"/>
                <a:gd name="T17" fmla="*/ 554 h 560"/>
                <a:gd name="T18" fmla="*/ 685 w 690"/>
                <a:gd name="T19" fmla="*/ 0 h 560"/>
                <a:gd name="T20" fmla="*/ 685 w 690"/>
                <a:gd name="T21" fmla="*/ 6 h 560"/>
                <a:gd name="T22" fmla="*/ 0 w 690"/>
                <a:gd name="T23" fmla="*/ 6 h 560"/>
                <a:gd name="T24" fmla="*/ 5 w 690"/>
                <a:gd name="T25" fmla="*/ 0 h 560"/>
                <a:gd name="T26" fmla="*/ 5 w 690"/>
                <a:gd name="T27" fmla="*/ 554 h 5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90"/>
                <a:gd name="T43" fmla="*/ 0 h 560"/>
                <a:gd name="T44" fmla="*/ 690 w 690"/>
                <a:gd name="T45" fmla="*/ 560 h 5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90" h="560">
                  <a:moveTo>
                    <a:pt x="0" y="0"/>
                  </a:moveTo>
                  <a:lnTo>
                    <a:pt x="690" y="0"/>
                  </a:lnTo>
                  <a:lnTo>
                    <a:pt x="690" y="560"/>
                  </a:lnTo>
                  <a:lnTo>
                    <a:pt x="0" y="560"/>
                  </a:lnTo>
                  <a:lnTo>
                    <a:pt x="0" y="0"/>
                  </a:lnTo>
                  <a:close/>
                  <a:moveTo>
                    <a:pt x="5" y="554"/>
                  </a:moveTo>
                  <a:lnTo>
                    <a:pt x="0" y="554"/>
                  </a:lnTo>
                  <a:lnTo>
                    <a:pt x="685" y="554"/>
                  </a:lnTo>
                  <a:lnTo>
                    <a:pt x="685" y="0"/>
                  </a:lnTo>
                  <a:lnTo>
                    <a:pt x="685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5" y="5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377" name="Rectangle 96"/>
            <p:cNvSpPr>
              <a:spLocks noChangeArrowheads="1"/>
            </p:cNvSpPr>
            <p:nvPr/>
          </p:nvSpPr>
          <p:spPr bwMode="auto">
            <a:xfrm>
              <a:off x="1166656" y="2832101"/>
              <a:ext cx="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sz="1400"/>
            </a:p>
          </p:txBody>
        </p:sp>
        <p:sp>
          <p:nvSpPr>
            <p:cNvPr id="378" name="Rectangle 97"/>
            <p:cNvSpPr>
              <a:spLocks noChangeArrowheads="1"/>
            </p:cNvSpPr>
            <p:nvPr/>
          </p:nvSpPr>
          <p:spPr bwMode="auto">
            <a:xfrm>
              <a:off x="1139668" y="3009901"/>
              <a:ext cx="32543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Gas </a:t>
              </a:r>
              <a:endParaRPr lang="en-US" sz="1400"/>
            </a:p>
          </p:txBody>
        </p:sp>
        <p:sp>
          <p:nvSpPr>
            <p:cNvPr id="379" name="Rectangle 98"/>
            <p:cNvSpPr>
              <a:spLocks noChangeArrowheads="1"/>
            </p:cNvSpPr>
            <p:nvPr/>
          </p:nvSpPr>
          <p:spPr bwMode="auto">
            <a:xfrm>
              <a:off x="1520668" y="3009901"/>
              <a:ext cx="34925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Puff </a:t>
              </a:r>
              <a:endParaRPr lang="en-US" sz="1400"/>
            </a:p>
          </p:txBody>
        </p:sp>
        <p:sp>
          <p:nvSpPr>
            <p:cNvPr id="380" name="Rectangle 99"/>
            <p:cNvSpPr>
              <a:spLocks noChangeArrowheads="1"/>
            </p:cNvSpPr>
            <p:nvPr/>
          </p:nvSpPr>
          <p:spPr bwMode="auto">
            <a:xfrm>
              <a:off x="1193643" y="3271838"/>
              <a:ext cx="52863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System</a:t>
              </a:r>
              <a:endParaRPr lang="en-US" sz="1400"/>
            </a:p>
          </p:txBody>
        </p:sp>
        <p:sp>
          <p:nvSpPr>
            <p:cNvPr id="381" name="Rectangle 100"/>
            <p:cNvSpPr>
              <a:spLocks noChangeArrowheads="1"/>
            </p:cNvSpPr>
            <p:nvPr/>
          </p:nvSpPr>
          <p:spPr bwMode="auto">
            <a:xfrm>
              <a:off x="4230531" y="3843338"/>
              <a:ext cx="4349751" cy="290513"/>
            </a:xfrm>
            <a:prstGeom prst="rect">
              <a:avLst/>
            </a:prstGeom>
            <a:solidFill>
              <a:srgbClr val="FEF2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382" name="Freeform 101"/>
            <p:cNvSpPr>
              <a:spLocks noEditPoints="1"/>
            </p:cNvSpPr>
            <p:nvPr/>
          </p:nvSpPr>
          <p:spPr bwMode="auto">
            <a:xfrm>
              <a:off x="4230531" y="3843338"/>
              <a:ext cx="4357688" cy="300038"/>
            </a:xfrm>
            <a:custGeom>
              <a:avLst/>
              <a:gdLst>
                <a:gd name="T0" fmla="*/ 0 w 2745"/>
                <a:gd name="T1" fmla="*/ 0 h 189"/>
                <a:gd name="T2" fmla="*/ 2745 w 2745"/>
                <a:gd name="T3" fmla="*/ 0 h 189"/>
                <a:gd name="T4" fmla="*/ 2745 w 2745"/>
                <a:gd name="T5" fmla="*/ 189 h 189"/>
                <a:gd name="T6" fmla="*/ 0 w 2745"/>
                <a:gd name="T7" fmla="*/ 189 h 189"/>
                <a:gd name="T8" fmla="*/ 0 w 2745"/>
                <a:gd name="T9" fmla="*/ 0 h 189"/>
                <a:gd name="T10" fmla="*/ 5 w 2745"/>
                <a:gd name="T11" fmla="*/ 183 h 189"/>
                <a:gd name="T12" fmla="*/ 0 w 2745"/>
                <a:gd name="T13" fmla="*/ 183 h 189"/>
                <a:gd name="T14" fmla="*/ 2740 w 2745"/>
                <a:gd name="T15" fmla="*/ 183 h 189"/>
                <a:gd name="T16" fmla="*/ 2740 w 2745"/>
                <a:gd name="T17" fmla="*/ 183 h 189"/>
                <a:gd name="T18" fmla="*/ 2740 w 2745"/>
                <a:gd name="T19" fmla="*/ 0 h 189"/>
                <a:gd name="T20" fmla="*/ 2740 w 2745"/>
                <a:gd name="T21" fmla="*/ 6 h 189"/>
                <a:gd name="T22" fmla="*/ 0 w 2745"/>
                <a:gd name="T23" fmla="*/ 6 h 189"/>
                <a:gd name="T24" fmla="*/ 5 w 2745"/>
                <a:gd name="T25" fmla="*/ 0 h 189"/>
                <a:gd name="T26" fmla="*/ 5 w 2745"/>
                <a:gd name="T27" fmla="*/ 183 h 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45"/>
                <a:gd name="T43" fmla="*/ 0 h 189"/>
                <a:gd name="T44" fmla="*/ 2745 w 2745"/>
                <a:gd name="T45" fmla="*/ 189 h 18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45" h="189">
                  <a:moveTo>
                    <a:pt x="0" y="0"/>
                  </a:moveTo>
                  <a:lnTo>
                    <a:pt x="2745" y="0"/>
                  </a:lnTo>
                  <a:lnTo>
                    <a:pt x="2745" y="189"/>
                  </a:lnTo>
                  <a:lnTo>
                    <a:pt x="0" y="189"/>
                  </a:lnTo>
                  <a:lnTo>
                    <a:pt x="0" y="0"/>
                  </a:lnTo>
                  <a:close/>
                  <a:moveTo>
                    <a:pt x="5" y="183"/>
                  </a:moveTo>
                  <a:lnTo>
                    <a:pt x="0" y="183"/>
                  </a:lnTo>
                  <a:lnTo>
                    <a:pt x="2740" y="183"/>
                  </a:lnTo>
                  <a:lnTo>
                    <a:pt x="2740" y="0"/>
                  </a:lnTo>
                  <a:lnTo>
                    <a:pt x="2740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5" y="18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383" name="Rectangle 102"/>
            <p:cNvSpPr>
              <a:spLocks noChangeArrowheads="1"/>
            </p:cNvSpPr>
            <p:nvPr/>
          </p:nvSpPr>
          <p:spPr bwMode="auto">
            <a:xfrm>
              <a:off x="4587718" y="3898901"/>
              <a:ext cx="131762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Xenon Cryogenic </a:t>
              </a:r>
              <a:endParaRPr lang="en-US" sz="1400" dirty="0"/>
            </a:p>
          </p:txBody>
        </p:sp>
        <p:sp>
          <p:nvSpPr>
            <p:cNvPr id="384" name="Rectangle 103"/>
            <p:cNvSpPr>
              <a:spLocks noChangeArrowheads="1"/>
            </p:cNvSpPr>
            <p:nvPr/>
          </p:nvSpPr>
          <p:spPr bwMode="auto">
            <a:xfrm>
              <a:off x="5906931" y="3898901"/>
              <a:ext cx="184943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Fractionation &amp; Detector </a:t>
              </a:r>
              <a:endParaRPr lang="en-US" sz="1400" dirty="0"/>
            </a:p>
          </p:txBody>
        </p:sp>
        <p:sp>
          <p:nvSpPr>
            <p:cNvPr id="385" name="Rectangle 104"/>
            <p:cNvSpPr>
              <a:spLocks noChangeArrowheads="1"/>
            </p:cNvSpPr>
            <p:nvPr/>
          </p:nvSpPr>
          <p:spPr bwMode="auto">
            <a:xfrm>
              <a:off x="7783356" y="3898901"/>
              <a:ext cx="52863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System</a:t>
              </a:r>
              <a:endParaRPr lang="en-US" sz="1400" dirty="0"/>
            </a:p>
          </p:txBody>
        </p:sp>
        <p:sp>
          <p:nvSpPr>
            <p:cNvPr id="386" name="Rectangle 107"/>
            <p:cNvSpPr>
              <a:spLocks noChangeArrowheads="1"/>
            </p:cNvSpPr>
            <p:nvPr/>
          </p:nvSpPr>
          <p:spPr bwMode="auto">
            <a:xfrm>
              <a:off x="4609943" y="1225551"/>
              <a:ext cx="4445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400" dirty="0"/>
            </a:p>
          </p:txBody>
        </p:sp>
        <p:sp>
          <p:nvSpPr>
            <p:cNvPr id="387" name="Rectangle 110"/>
            <p:cNvSpPr>
              <a:spLocks noChangeArrowheads="1"/>
            </p:cNvSpPr>
            <p:nvPr/>
          </p:nvSpPr>
          <p:spPr bwMode="auto">
            <a:xfrm>
              <a:off x="4392456" y="1216026"/>
              <a:ext cx="3519488" cy="215900"/>
            </a:xfrm>
            <a:prstGeom prst="rect">
              <a:avLst/>
            </a:prstGeom>
            <a:solidFill>
              <a:srgbClr val="FEF2C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  <a:latin typeface="Times New Roman" pitchFamily="18" charset="0"/>
                </a:rPr>
                <a:t>Gas Pre-cleaner </a:t>
              </a:r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System</a:t>
              </a:r>
              <a:endParaRPr lang="en-US" sz="1400" dirty="0"/>
            </a:p>
          </p:txBody>
        </p:sp>
        <p:sp>
          <p:nvSpPr>
            <p:cNvPr id="388" name="Rectangle 114"/>
            <p:cNvSpPr>
              <a:spLocks noChangeArrowheads="1"/>
            </p:cNvSpPr>
            <p:nvPr/>
          </p:nvSpPr>
          <p:spPr bwMode="auto">
            <a:xfrm>
              <a:off x="6967381" y="5584826"/>
              <a:ext cx="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sz="1400" dirty="0"/>
            </a:p>
          </p:txBody>
        </p:sp>
        <p:sp>
          <p:nvSpPr>
            <p:cNvPr id="389" name="Rectangle 119"/>
            <p:cNvSpPr>
              <a:spLocks noChangeArrowheads="1"/>
            </p:cNvSpPr>
            <p:nvPr/>
          </p:nvSpPr>
          <p:spPr bwMode="auto">
            <a:xfrm>
              <a:off x="4538506" y="5157788"/>
              <a:ext cx="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sz="1400" dirty="0"/>
            </a:p>
          </p:txBody>
        </p:sp>
        <p:pic>
          <p:nvPicPr>
            <p:cNvPr id="390" name="Picture 13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694331" y="5946776"/>
              <a:ext cx="1668463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1" name="Freeform 132"/>
            <p:cNvSpPr>
              <a:spLocks noEditPoints="1"/>
            </p:cNvSpPr>
            <p:nvPr/>
          </p:nvSpPr>
          <p:spPr bwMode="auto">
            <a:xfrm>
              <a:off x="6694331" y="5946776"/>
              <a:ext cx="1676400" cy="588963"/>
            </a:xfrm>
            <a:custGeom>
              <a:avLst/>
              <a:gdLst>
                <a:gd name="T0" fmla="*/ 1056 w 1056"/>
                <a:gd name="T1" fmla="*/ 0 h 371"/>
                <a:gd name="T2" fmla="*/ 1056 w 1056"/>
                <a:gd name="T3" fmla="*/ 371 h 371"/>
                <a:gd name="T4" fmla="*/ 0 w 1056"/>
                <a:gd name="T5" fmla="*/ 371 h 371"/>
                <a:gd name="T6" fmla="*/ 0 w 1056"/>
                <a:gd name="T7" fmla="*/ 0 h 371"/>
                <a:gd name="T8" fmla="*/ 1056 w 1056"/>
                <a:gd name="T9" fmla="*/ 0 h 371"/>
                <a:gd name="T10" fmla="*/ 0 w 1056"/>
                <a:gd name="T11" fmla="*/ 5 h 371"/>
                <a:gd name="T12" fmla="*/ 6 w 1056"/>
                <a:gd name="T13" fmla="*/ 0 h 371"/>
                <a:gd name="T14" fmla="*/ 6 w 1056"/>
                <a:gd name="T15" fmla="*/ 365 h 371"/>
                <a:gd name="T16" fmla="*/ 0 w 1056"/>
                <a:gd name="T17" fmla="*/ 365 h 371"/>
                <a:gd name="T18" fmla="*/ 1051 w 1056"/>
                <a:gd name="T19" fmla="*/ 365 h 371"/>
                <a:gd name="T20" fmla="*/ 1051 w 1056"/>
                <a:gd name="T21" fmla="*/ 365 h 371"/>
                <a:gd name="T22" fmla="*/ 1051 w 1056"/>
                <a:gd name="T23" fmla="*/ 0 h 371"/>
                <a:gd name="T24" fmla="*/ 1051 w 1056"/>
                <a:gd name="T25" fmla="*/ 5 h 371"/>
                <a:gd name="T26" fmla="*/ 0 w 1056"/>
                <a:gd name="T27" fmla="*/ 5 h 3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56"/>
                <a:gd name="T43" fmla="*/ 0 h 371"/>
                <a:gd name="T44" fmla="*/ 1056 w 1056"/>
                <a:gd name="T45" fmla="*/ 371 h 37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56" h="371">
                  <a:moveTo>
                    <a:pt x="1056" y="0"/>
                  </a:moveTo>
                  <a:lnTo>
                    <a:pt x="1056" y="371"/>
                  </a:lnTo>
                  <a:lnTo>
                    <a:pt x="0" y="371"/>
                  </a:lnTo>
                  <a:lnTo>
                    <a:pt x="0" y="0"/>
                  </a:lnTo>
                  <a:lnTo>
                    <a:pt x="1056" y="0"/>
                  </a:lnTo>
                  <a:close/>
                  <a:moveTo>
                    <a:pt x="0" y="5"/>
                  </a:moveTo>
                  <a:lnTo>
                    <a:pt x="6" y="0"/>
                  </a:lnTo>
                  <a:lnTo>
                    <a:pt x="6" y="365"/>
                  </a:lnTo>
                  <a:lnTo>
                    <a:pt x="0" y="365"/>
                  </a:lnTo>
                  <a:lnTo>
                    <a:pt x="1051" y="365"/>
                  </a:lnTo>
                  <a:lnTo>
                    <a:pt x="1051" y="0"/>
                  </a:lnTo>
                  <a:lnTo>
                    <a:pt x="1051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392" name="Rectangle 133"/>
            <p:cNvSpPr>
              <a:spLocks noChangeArrowheads="1"/>
            </p:cNvSpPr>
            <p:nvPr/>
          </p:nvSpPr>
          <p:spPr bwMode="auto">
            <a:xfrm>
              <a:off x="6740369" y="6027738"/>
              <a:ext cx="13017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G</a:t>
              </a:r>
              <a:endParaRPr lang="en-US" sz="1400"/>
            </a:p>
          </p:txBody>
        </p:sp>
        <p:sp>
          <p:nvSpPr>
            <p:cNvPr id="393" name="Rectangle 134"/>
            <p:cNvSpPr>
              <a:spLocks noChangeArrowheads="1"/>
            </p:cNvSpPr>
            <p:nvPr/>
          </p:nvSpPr>
          <p:spPr bwMode="auto">
            <a:xfrm>
              <a:off x="6875306" y="6027738"/>
              <a:ext cx="7937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endParaRPr lang="en-US" sz="1400"/>
            </a:p>
          </p:txBody>
        </p:sp>
        <p:sp>
          <p:nvSpPr>
            <p:cNvPr id="394" name="Rectangle 135"/>
            <p:cNvSpPr>
              <a:spLocks noChangeArrowheads="1"/>
            </p:cNvSpPr>
            <p:nvPr/>
          </p:nvSpPr>
          <p:spPr bwMode="auto">
            <a:xfrm>
              <a:off x="6957856" y="6027738"/>
              <a:ext cx="5873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r</a:t>
              </a:r>
              <a:endParaRPr lang="en-US" sz="1400"/>
            </a:p>
          </p:txBody>
        </p:sp>
        <p:sp>
          <p:nvSpPr>
            <p:cNvPr id="395" name="Rectangle 136"/>
            <p:cNvSpPr>
              <a:spLocks noChangeArrowheads="1"/>
            </p:cNvSpPr>
            <p:nvPr/>
          </p:nvSpPr>
          <p:spPr bwMode="auto">
            <a:xfrm>
              <a:off x="7021356" y="6027738"/>
              <a:ext cx="1397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m</a:t>
              </a:r>
              <a:endParaRPr lang="en-US" sz="1400"/>
            </a:p>
          </p:txBody>
        </p:sp>
        <p:sp>
          <p:nvSpPr>
            <p:cNvPr id="396" name="Rectangle 137"/>
            <p:cNvSpPr>
              <a:spLocks noChangeArrowheads="1"/>
            </p:cNvSpPr>
            <p:nvPr/>
          </p:nvSpPr>
          <p:spPr bwMode="auto">
            <a:xfrm>
              <a:off x="7165819" y="6027738"/>
              <a:ext cx="7937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  <a:endParaRPr lang="en-US" sz="1400"/>
            </a:p>
          </p:txBody>
        </p:sp>
        <p:sp>
          <p:nvSpPr>
            <p:cNvPr id="397" name="Rectangle 138"/>
            <p:cNvSpPr>
              <a:spLocks noChangeArrowheads="1"/>
            </p:cNvSpPr>
            <p:nvPr/>
          </p:nvSpPr>
          <p:spPr bwMode="auto">
            <a:xfrm>
              <a:off x="7246781" y="6027738"/>
              <a:ext cx="9048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n</a:t>
              </a:r>
              <a:endParaRPr lang="en-US" sz="1400"/>
            </a:p>
          </p:txBody>
        </p:sp>
        <p:sp>
          <p:nvSpPr>
            <p:cNvPr id="398" name="Rectangle 139"/>
            <p:cNvSpPr>
              <a:spLocks noChangeArrowheads="1"/>
            </p:cNvSpPr>
            <p:nvPr/>
          </p:nvSpPr>
          <p:spPr bwMode="auto">
            <a:xfrm>
              <a:off x="7346794" y="6027738"/>
              <a:ext cx="49213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i</a:t>
              </a:r>
              <a:endParaRPr lang="en-US" sz="1400"/>
            </a:p>
          </p:txBody>
        </p:sp>
        <p:sp>
          <p:nvSpPr>
            <p:cNvPr id="399" name="Rectangle 140"/>
            <p:cNvSpPr>
              <a:spLocks noChangeArrowheads="1"/>
            </p:cNvSpPr>
            <p:nvPr/>
          </p:nvSpPr>
          <p:spPr bwMode="auto">
            <a:xfrm>
              <a:off x="7402356" y="6027738"/>
              <a:ext cx="9048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u</a:t>
              </a:r>
              <a:endParaRPr lang="en-US" sz="1400"/>
            </a:p>
          </p:txBody>
        </p:sp>
        <p:sp>
          <p:nvSpPr>
            <p:cNvPr id="400" name="Rectangle 141"/>
            <p:cNvSpPr>
              <a:spLocks noChangeArrowheads="1"/>
            </p:cNvSpPr>
            <p:nvPr/>
          </p:nvSpPr>
          <p:spPr bwMode="auto">
            <a:xfrm>
              <a:off x="7500781" y="6027738"/>
              <a:ext cx="1397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m</a:t>
              </a:r>
              <a:endParaRPr lang="en-US" sz="1400"/>
            </a:p>
          </p:txBody>
        </p:sp>
        <p:sp>
          <p:nvSpPr>
            <p:cNvPr id="401" name="Rectangle 142"/>
            <p:cNvSpPr>
              <a:spLocks noChangeArrowheads="1"/>
            </p:cNvSpPr>
            <p:nvPr/>
          </p:nvSpPr>
          <p:spPr bwMode="auto">
            <a:xfrm>
              <a:off x="7646831" y="6027738"/>
              <a:ext cx="4445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400"/>
            </a:p>
          </p:txBody>
        </p:sp>
        <p:sp>
          <p:nvSpPr>
            <p:cNvPr id="402" name="Rectangle 143"/>
            <p:cNvSpPr>
              <a:spLocks noChangeArrowheads="1"/>
            </p:cNvSpPr>
            <p:nvPr/>
          </p:nvSpPr>
          <p:spPr bwMode="auto">
            <a:xfrm>
              <a:off x="7700806" y="6027738"/>
              <a:ext cx="9048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d</a:t>
              </a:r>
              <a:endParaRPr lang="en-US" sz="1400"/>
            </a:p>
          </p:txBody>
        </p:sp>
        <p:sp>
          <p:nvSpPr>
            <p:cNvPr id="403" name="Rectangle 144"/>
            <p:cNvSpPr>
              <a:spLocks noChangeArrowheads="1"/>
            </p:cNvSpPr>
            <p:nvPr/>
          </p:nvSpPr>
          <p:spPr bwMode="auto">
            <a:xfrm>
              <a:off x="7800819" y="6027738"/>
              <a:ext cx="7937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endParaRPr lang="en-US" sz="1400"/>
            </a:p>
          </p:txBody>
        </p:sp>
        <p:sp>
          <p:nvSpPr>
            <p:cNvPr id="404" name="Rectangle 145"/>
            <p:cNvSpPr>
              <a:spLocks noChangeArrowheads="1"/>
            </p:cNvSpPr>
            <p:nvPr/>
          </p:nvSpPr>
          <p:spPr bwMode="auto">
            <a:xfrm>
              <a:off x="7881781" y="6027738"/>
              <a:ext cx="49213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endParaRPr lang="en-US" sz="1400"/>
            </a:p>
          </p:txBody>
        </p:sp>
        <p:sp>
          <p:nvSpPr>
            <p:cNvPr id="405" name="Rectangle 146"/>
            <p:cNvSpPr>
              <a:spLocks noChangeArrowheads="1"/>
            </p:cNvSpPr>
            <p:nvPr/>
          </p:nvSpPr>
          <p:spPr bwMode="auto">
            <a:xfrm>
              <a:off x="7935756" y="6027738"/>
              <a:ext cx="7937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endParaRPr lang="en-US" sz="1400"/>
            </a:p>
          </p:txBody>
        </p:sp>
        <p:sp>
          <p:nvSpPr>
            <p:cNvPr id="406" name="Rectangle 147"/>
            <p:cNvSpPr>
              <a:spLocks noChangeArrowheads="1"/>
            </p:cNvSpPr>
            <p:nvPr/>
          </p:nvSpPr>
          <p:spPr bwMode="auto">
            <a:xfrm>
              <a:off x="8018306" y="6027738"/>
              <a:ext cx="7937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1400"/>
            </a:p>
          </p:txBody>
        </p:sp>
        <p:sp>
          <p:nvSpPr>
            <p:cNvPr id="407" name="Rectangle 148"/>
            <p:cNvSpPr>
              <a:spLocks noChangeArrowheads="1"/>
            </p:cNvSpPr>
            <p:nvPr/>
          </p:nvSpPr>
          <p:spPr bwMode="auto">
            <a:xfrm>
              <a:off x="8099269" y="6027738"/>
              <a:ext cx="49213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endParaRPr lang="en-US" sz="1400"/>
            </a:p>
          </p:txBody>
        </p:sp>
        <p:sp>
          <p:nvSpPr>
            <p:cNvPr id="408" name="Rectangle 149"/>
            <p:cNvSpPr>
              <a:spLocks noChangeArrowheads="1"/>
            </p:cNvSpPr>
            <p:nvPr/>
          </p:nvSpPr>
          <p:spPr bwMode="auto">
            <a:xfrm>
              <a:off x="8153244" y="6027738"/>
              <a:ext cx="9048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endParaRPr lang="en-US" sz="1400"/>
            </a:p>
          </p:txBody>
        </p:sp>
        <p:sp>
          <p:nvSpPr>
            <p:cNvPr id="409" name="Rectangle 150"/>
            <p:cNvSpPr>
              <a:spLocks noChangeArrowheads="1"/>
            </p:cNvSpPr>
            <p:nvPr/>
          </p:nvSpPr>
          <p:spPr bwMode="auto">
            <a:xfrm>
              <a:off x="8253256" y="6027738"/>
              <a:ext cx="5873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r</a:t>
              </a:r>
              <a:endParaRPr lang="en-US" sz="1400"/>
            </a:p>
          </p:txBody>
        </p:sp>
        <p:sp>
          <p:nvSpPr>
            <p:cNvPr id="410" name="Rectangle 151"/>
            <p:cNvSpPr>
              <a:spLocks noChangeArrowheads="1"/>
            </p:cNvSpPr>
            <p:nvPr/>
          </p:nvSpPr>
          <p:spPr bwMode="auto">
            <a:xfrm>
              <a:off x="7138831" y="6254751"/>
              <a:ext cx="12065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1400"/>
            </a:p>
          </p:txBody>
        </p:sp>
        <p:sp>
          <p:nvSpPr>
            <p:cNvPr id="411" name="Rectangle 152"/>
            <p:cNvSpPr>
              <a:spLocks noChangeArrowheads="1"/>
            </p:cNvSpPr>
            <p:nvPr/>
          </p:nvSpPr>
          <p:spPr bwMode="auto">
            <a:xfrm>
              <a:off x="7265831" y="6254751"/>
              <a:ext cx="5873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r</a:t>
              </a:r>
              <a:endParaRPr lang="en-US" sz="1400"/>
            </a:p>
          </p:txBody>
        </p:sp>
        <p:sp>
          <p:nvSpPr>
            <p:cNvPr id="412" name="Rectangle 153"/>
            <p:cNvSpPr>
              <a:spLocks noChangeArrowheads="1"/>
            </p:cNvSpPr>
            <p:nvPr/>
          </p:nvSpPr>
          <p:spPr bwMode="auto">
            <a:xfrm>
              <a:off x="7329331" y="6254751"/>
              <a:ext cx="9048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y</a:t>
              </a:r>
              <a:endParaRPr lang="en-US" sz="1400"/>
            </a:p>
          </p:txBody>
        </p:sp>
        <p:sp>
          <p:nvSpPr>
            <p:cNvPr id="413" name="Rectangle 154"/>
            <p:cNvSpPr>
              <a:spLocks noChangeArrowheads="1"/>
            </p:cNvSpPr>
            <p:nvPr/>
          </p:nvSpPr>
          <p:spPr bwMode="auto">
            <a:xfrm>
              <a:off x="7429344" y="6254751"/>
              <a:ext cx="9048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endParaRPr lang="en-US" sz="1400"/>
            </a:p>
          </p:txBody>
        </p:sp>
        <p:sp>
          <p:nvSpPr>
            <p:cNvPr id="414" name="Rectangle 155"/>
            <p:cNvSpPr>
              <a:spLocks noChangeArrowheads="1"/>
            </p:cNvSpPr>
            <p:nvPr/>
          </p:nvSpPr>
          <p:spPr bwMode="auto">
            <a:xfrm>
              <a:off x="7564281" y="6254751"/>
              <a:ext cx="10953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endParaRPr lang="en-US" sz="1400"/>
            </a:p>
          </p:txBody>
        </p:sp>
        <p:sp>
          <p:nvSpPr>
            <p:cNvPr id="415" name="Rectangle 156"/>
            <p:cNvSpPr>
              <a:spLocks noChangeArrowheads="1"/>
            </p:cNvSpPr>
            <p:nvPr/>
          </p:nvSpPr>
          <p:spPr bwMode="auto">
            <a:xfrm>
              <a:off x="7673819" y="6254751"/>
              <a:ext cx="5873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r</a:t>
              </a:r>
              <a:endParaRPr lang="en-US" sz="1400"/>
            </a:p>
          </p:txBody>
        </p:sp>
        <p:sp>
          <p:nvSpPr>
            <p:cNvPr id="416" name="Rectangle 157"/>
            <p:cNvSpPr>
              <a:spLocks noChangeArrowheads="1"/>
            </p:cNvSpPr>
            <p:nvPr/>
          </p:nvSpPr>
          <p:spPr bwMode="auto">
            <a:xfrm>
              <a:off x="7737319" y="6254751"/>
              <a:ext cx="7937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  <a:endParaRPr lang="en-US" sz="1400"/>
            </a:p>
          </p:txBody>
        </p:sp>
        <p:sp>
          <p:nvSpPr>
            <p:cNvPr id="417" name="Rectangle 158"/>
            <p:cNvSpPr>
              <a:spLocks noChangeArrowheads="1"/>
            </p:cNvSpPr>
            <p:nvPr/>
          </p:nvSpPr>
          <p:spPr bwMode="auto">
            <a:xfrm>
              <a:off x="7818281" y="6254751"/>
              <a:ext cx="9048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en-US" sz="1400"/>
            </a:p>
          </p:txBody>
        </p:sp>
        <p:sp>
          <p:nvSpPr>
            <p:cNvPr id="418" name="Rectangle 162"/>
            <p:cNvSpPr>
              <a:spLocks noChangeArrowheads="1"/>
            </p:cNvSpPr>
            <p:nvPr/>
          </p:nvSpPr>
          <p:spPr bwMode="auto">
            <a:xfrm>
              <a:off x="6867369" y="4368801"/>
              <a:ext cx="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sz="1400" dirty="0"/>
            </a:p>
          </p:txBody>
        </p:sp>
        <p:sp>
          <p:nvSpPr>
            <p:cNvPr id="419" name="Rectangle 163"/>
            <p:cNvSpPr>
              <a:spLocks noChangeArrowheads="1"/>
            </p:cNvSpPr>
            <p:nvPr/>
          </p:nvSpPr>
          <p:spPr bwMode="auto">
            <a:xfrm>
              <a:off x="6948331" y="4368801"/>
              <a:ext cx="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sz="1400" dirty="0"/>
            </a:p>
          </p:txBody>
        </p:sp>
        <p:sp>
          <p:nvSpPr>
            <p:cNvPr id="420" name="Rectangle 167"/>
            <p:cNvSpPr>
              <a:spLocks noChangeArrowheads="1"/>
            </p:cNvSpPr>
            <p:nvPr/>
          </p:nvSpPr>
          <p:spPr bwMode="auto">
            <a:xfrm>
              <a:off x="6894356" y="4576763"/>
              <a:ext cx="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sz="1400" dirty="0"/>
            </a:p>
          </p:txBody>
        </p:sp>
        <p:sp>
          <p:nvSpPr>
            <p:cNvPr id="421" name="Rectangle 170"/>
            <p:cNvSpPr>
              <a:spLocks noChangeArrowheads="1"/>
            </p:cNvSpPr>
            <p:nvPr/>
          </p:nvSpPr>
          <p:spPr bwMode="auto">
            <a:xfrm>
              <a:off x="7102319" y="4576763"/>
              <a:ext cx="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sz="1400" dirty="0"/>
            </a:p>
          </p:txBody>
        </p:sp>
        <p:sp>
          <p:nvSpPr>
            <p:cNvPr id="422" name="Rectangle 177"/>
            <p:cNvSpPr>
              <a:spLocks noChangeArrowheads="1"/>
            </p:cNvSpPr>
            <p:nvPr/>
          </p:nvSpPr>
          <p:spPr bwMode="auto">
            <a:xfrm>
              <a:off x="4954431" y="4333876"/>
              <a:ext cx="635000" cy="2524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23" name="Rectangle 179"/>
            <p:cNvSpPr>
              <a:spLocks noChangeArrowheads="1"/>
            </p:cNvSpPr>
            <p:nvPr/>
          </p:nvSpPr>
          <p:spPr bwMode="auto">
            <a:xfrm>
              <a:off x="3125631" y="3536951"/>
              <a:ext cx="776288" cy="215900"/>
            </a:xfrm>
            <a:prstGeom prst="rect">
              <a:avLst/>
            </a:prstGeom>
            <a:solidFill>
              <a:srgbClr val="FF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He </a:t>
              </a:r>
              <a:r>
                <a:rPr lang="en-US" sz="1400" dirty="0" smtClean="0">
                  <a:solidFill>
                    <a:srgbClr val="000000"/>
                  </a:solidFill>
                  <a:latin typeface="Times New Roman" pitchFamily="18" charset="0"/>
                </a:rPr>
                <a:t>flush</a:t>
              </a:r>
              <a:endParaRPr lang="en-US" sz="1400" dirty="0"/>
            </a:p>
          </p:txBody>
        </p:sp>
        <p:sp>
          <p:nvSpPr>
            <p:cNvPr id="424" name="Rectangle 180"/>
            <p:cNvSpPr>
              <a:spLocks noChangeArrowheads="1"/>
            </p:cNvSpPr>
            <p:nvPr/>
          </p:nvSpPr>
          <p:spPr bwMode="auto">
            <a:xfrm>
              <a:off x="4954431" y="4759326"/>
              <a:ext cx="571500" cy="244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25" name="Freeform 189"/>
            <p:cNvSpPr>
              <a:spLocks noEditPoints="1"/>
            </p:cNvSpPr>
            <p:nvPr/>
          </p:nvSpPr>
          <p:spPr bwMode="auto">
            <a:xfrm>
              <a:off x="1501618" y="2257426"/>
              <a:ext cx="644525" cy="425450"/>
            </a:xfrm>
            <a:custGeom>
              <a:avLst/>
              <a:gdLst>
                <a:gd name="T0" fmla="*/ 0 w 406"/>
                <a:gd name="T1" fmla="*/ 268 h 268"/>
                <a:gd name="T2" fmla="*/ 0 w 406"/>
                <a:gd name="T3" fmla="*/ 131 h 268"/>
                <a:gd name="T4" fmla="*/ 0 w 406"/>
                <a:gd name="T5" fmla="*/ 126 h 268"/>
                <a:gd name="T6" fmla="*/ 6 w 406"/>
                <a:gd name="T7" fmla="*/ 126 h 268"/>
                <a:gd name="T8" fmla="*/ 383 w 406"/>
                <a:gd name="T9" fmla="*/ 126 h 268"/>
                <a:gd name="T10" fmla="*/ 371 w 406"/>
                <a:gd name="T11" fmla="*/ 131 h 268"/>
                <a:gd name="T12" fmla="*/ 371 w 406"/>
                <a:gd name="T13" fmla="*/ 46 h 268"/>
                <a:gd name="T14" fmla="*/ 388 w 406"/>
                <a:gd name="T15" fmla="*/ 46 h 268"/>
                <a:gd name="T16" fmla="*/ 388 w 406"/>
                <a:gd name="T17" fmla="*/ 131 h 268"/>
                <a:gd name="T18" fmla="*/ 388 w 406"/>
                <a:gd name="T19" fmla="*/ 137 h 268"/>
                <a:gd name="T20" fmla="*/ 383 w 406"/>
                <a:gd name="T21" fmla="*/ 143 h 268"/>
                <a:gd name="T22" fmla="*/ 6 w 406"/>
                <a:gd name="T23" fmla="*/ 143 h 268"/>
                <a:gd name="T24" fmla="*/ 17 w 406"/>
                <a:gd name="T25" fmla="*/ 131 h 268"/>
                <a:gd name="T26" fmla="*/ 17 w 406"/>
                <a:gd name="T27" fmla="*/ 268 h 268"/>
                <a:gd name="T28" fmla="*/ 0 w 406"/>
                <a:gd name="T29" fmla="*/ 268 h 268"/>
                <a:gd name="T30" fmla="*/ 354 w 406"/>
                <a:gd name="T31" fmla="*/ 52 h 268"/>
                <a:gd name="T32" fmla="*/ 383 w 406"/>
                <a:gd name="T33" fmla="*/ 0 h 268"/>
                <a:gd name="T34" fmla="*/ 406 w 406"/>
                <a:gd name="T35" fmla="*/ 52 h 268"/>
                <a:gd name="T36" fmla="*/ 354 w 406"/>
                <a:gd name="T37" fmla="*/ 52 h 2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6"/>
                <a:gd name="T58" fmla="*/ 0 h 268"/>
                <a:gd name="T59" fmla="*/ 406 w 406"/>
                <a:gd name="T60" fmla="*/ 268 h 26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6" h="268">
                  <a:moveTo>
                    <a:pt x="0" y="268"/>
                  </a:moveTo>
                  <a:lnTo>
                    <a:pt x="0" y="131"/>
                  </a:lnTo>
                  <a:lnTo>
                    <a:pt x="0" y="126"/>
                  </a:lnTo>
                  <a:lnTo>
                    <a:pt x="6" y="126"/>
                  </a:lnTo>
                  <a:lnTo>
                    <a:pt x="383" y="126"/>
                  </a:lnTo>
                  <a:lnTo>
                    <a:pt x="371" y="131"/>
                  </a:lnTo>
                  <a:lnTo>
                    <a:pt x="371" y="46"/>
                  </a:lnTo>
                  <a:lnTo>
                    <a:pt x="388" y="46"/>
                  </a:lnTo>
                  <a:lnTo>
                    <a:pt x="388" y="131"/>
                  </a:lnTo>
                  <a:lnTo>
                    <a:pt x="388" y="137"/>
                  </a:lnTo>
                  <a:lnTo>
                    <a:pt x="383" y="143"/>
                  </a:lnTo>
                  <a:lnTo>
                    <a:pt x="6" y="143"/>
                  </a:lnTo>
                  <a:lnTo>
                    <a:pt x="17" y="131"/>
                  </a:lnTo>
                  <a:lnTo>
                    <a:pt x="17" y="268"/>
                  </a:lnTo>
                  <a:lnTo>
                    <a:pt x="0" y="268"/>
                  </a:lnTo>
                  <a:close/>
                  <a:moveTo>
                    <a:pt x="354" y="52"/>
                  </a:moveTo>
                  <a:lnTo>
                    <a:pt x="383" y="0"/>
                  </a:lnTo>
                  <a:lnTo>
                    <a:pt x="406" y="52"/>
                  </a:lnTo>
                  <a:lnTo>
                    <a:pt x="354" y="52"/>
                  </a:lnTo>
                  <a:close/>
                </a:path>
              </a:pathLst>
            </a:custGeom>
            <a:solidFill>
              <a:srgbClr val="4A7EBB"/>
            </a:solidFill>
            <a:ln w="0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26" name="Freeform 190"/>
            <p:cNvSpPr>
              <a:spLocks noEditPoints="1"/>
            </p:cNvSpPr>
            <p:nvPr/>
          </p:nvSpPr>
          <p:spPr bwMode="auto">
            <a:xfrm>
              <a:off x="3801906" y="1295401"/>
              <a:ext cx="569913" cy="2227263"/>
            </a:xfrm>
            <a:custGeom>
              <a:avLst/>
              <a:gdLst>
                <a:gd name="T0" fmla="*/ 0 w 462"/>
                <a:gd name="T1" fmla="*/ 1256 h 1256"/>
                <a:gd name="T2" fmla="*/ 0 w 462"/>
                <a:gd name="T3" fmla="*/ 23 h 1256"/>
                <a:gd name="T4" fmla="*/ 0 w 462"/>
                <a:gd name="T5" fmla="*/ 17 h 1256"/>
                <a:gd name="T6" fmla="*/ 6 w 462"/>
                <a:gd name="T7" fmla="*/ 17 h 1256"/>
                <a:gd name="T8" fmla="*/ 422 w 462"/>
                <a:gd name="T9" fmla="*/ 17 h 1256"/>
                <a:gd name="T10" fmla="*/ 422 w 462"/>
                <a:gd name="T11" fmla="*/ 34 h 1256"/>
                <a:gd name="T12" fmla="*/ 6 w 462"/>
                <a:gd name="T13" fmla="*/ 34 h 1256"/>
                <a:gd name="T14" fmla="*/ 17 w 462"/>
                <a:gd name="T15" fmla="*/ 23 h 1256"/>
                <a:gd name="T16" fmla="*/ 17 w 462"/>
                <a:gd name="T17" fmla="*/ 1256 h 1256"/>
                <a:gd name="T18" fmla="*/ 0 w 462"/>
                <a:gd name="T19" fmla="*/ 1256 h 1256"/>
                <a:gd name="T20" fmla="*/ 411 w 462"/>
                <a:gd name="T21" fmla="*/ 0 h 1256"/>
                <a:gd name="T22" fmla="*/ 462 w 462"/>
                <a:gd name="T23" fmla="*/ 23 h 1256"/>
                <a:gd name="T24" fmla="*/ 411 w 462"/>
                <a:gd name="T25" fmla="*/ 51 h 1256"/>
                <a:gd name="T26" fmla="*/ 411 w 462"/>
                <a:gd name="T27" fmla="*/ 0 h 12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62"/>
                <a:gd name="T43" fmla="*/ 0 h 1256"/>
                <a:gd name="T44" fmla="*/ 462 w 462"/>
                <a:gd name="T45" fmla="*/ 1256 h 12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62" h="1256">
                  <a:moveTo>
                    <a:pt x="0" y="1256"/>
                  </a:move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422" y="17"/>
                  </a:lnTo>
                  <a:lnTo>
                    <a:pt x="422" y="34"/>
                  </a:lnTo>
                  <a:lnTo>
                    <a:pt x="6" y="34"/>
                  </a:lnTo>
                  <a:lnTo>
                    <a:pt x="17" y="23"/>
                  </a:lnTo>
                  <a:lnTo>
                    <a:pt x="17" y="1256"/>
                  </a:lnTo>
                  <a:lnTo>
                    <a:pt x="0" y="1256"/>
                  </a:lnTo>
                  <a:close/>
                  <a:moveTo>
                    <a:pt x="411" y="0"/>
                  </a:moveTo>
                  <a:lnTo>
                    <a:pt x="462" y="23"/>
                  </a:lnTo>
                  <a:lnTo>
                    <a:pt x="411" y="51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4A7EBB"/>
            </a:solidFill>
            <a:ln w="0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27" name="Freeform 197"/>
            <p:cNvSpPr>
              <a:spLocks/>
            </p:cNvSpPr>
            <p:nvPr/>
          </p:nvSpPr>
          <p:spPr bwMode="auto">
            <a:xfrm>
              <a:off x="1909606" y="1160463"/>
              <a:ext cx="1331913" cy="1287463"/>
            </a:xfrm>
            <a:custGeom>
              <a:avLst/>
              <a:gdLst>
                <a:gd name="T0" fmla="*/ 0 w 839"/>
                <a:gd name="T1" fmla="*/ 406 h 811"/>
                <a:gd name="T2" fmla="*/ 12 w 839"/>
                <a:gd name="T3" fmla="*/ 326 h 811"/>
                <a:gd name="T4" fmla="*/ 34 w 839"/>
                <a:gd name="T5" fmla="*/ 246 h 811"/>
                <a:gd name="T6" fmla="*/ 74 w 839"/>
                <a:gd name="T7" fmla="*/ 177 h 811"/>
                <a:gd name="T8" fmla="*/ 126 w 839"/>
                <a:gd name="T9" fmla="*/ 120 h 811"/>
                <a:gd name="T10" fmla="*/ 183 w 839"/>
                <a:gd name="T11" fmla="*/ 69 h 811"/>
                <a:gd name="T12" fmla="*/ 257 w 839"/>
                <a:gd name="T13" fmla="*/ 35 h 811"/>
                <a:gd name="T14" fmla="*/ 337 w 839"/>
                <a:gd name="T15" fmla="*/ 6 h 811"/>
                <a:gd name="T16" fmla="*/ 423 w 839"/>
                <a:gd name="T17" fmla="*/ 0 h 811"/>
                <a:gd name="T18" fmla="*/ 423 w 839"/>
                <a:gd name="T19" fmla="*/ 0 h 811"/>
                <a:gd name="T20" fmla="*/ 423 w 839"/>
                <a:gd name="T21" fmla="*/ 0 h 811"/>
                <a:gd name="T22" fmla="*/ 503 w 839"/>
                <a:gd name="T23" fmla="*/ 6 h 811"/>
                <a:gd name="T24" fmla="*/ 582 w 839"/>
                <a:gd name="T25" fmla="*/ 35 h 811"/>
                <a:gd name="T26" fmla="*/ 657 w 839"/>
                <a:gd name="T27" fmla="*/ 69 h 811"/>
                <a:gd name="T28" fmla="*/ 719 w 839"/>
                <a:gd name="T29" fmla="*/ 120 h 811"/>
                <a:gd name="T30" fmla="*/ 765 w 839"/>
                <a:gd name="T31" fmla="*/ 177 h 811"/>
                <a:gd name="T32" fmla="*/ 805 w 839"/>
                <a:gd name="T33" fmla="*/ 246 h 811"/>
                <a:gd name="T34" fmla="*/ 834 w 839"/>
                <a:gd name="T35" fmla="*/ 326 h 811"/>
                <a:gd name="T36" fmla="*/ 839 w 839"/>
                <a:gd name="T37" fmla="*/ 406 h 811"/>
                <a:gd name="T38" fmla="*/ 839 w 839"/>
                <a:gd name="T39" fmla="*/ 406 h 811"/>
                <a:gd name="T40" fmla="*/ 839 w 839"/>
                <a:gd name="T41" fmla="*/ 406 h 811"/>
                <a:gd name="T42" fmla="*/ 834 w 839"/>
                <a:gd name="T43" fmla="*/ 486 h 811"/>
                <a:gd name="T44" fmla="*/ 805 w 839"/>
                <a:gd name="T45" fmla="*/ 566 h 811"/>
                <a:gd name="T46" fmla="*/ 765 w 839"/>
                <a:gd name="T47" fmla="*/ 634 h 811"/>
                <a:gd name="T48" fmla="*/ 719 w 839"/>
                <a:gd name="T49" fmla="*/ 691 h 811"/>
                <a:gd name="T50" fmla="*/ 657 w 839"/>
                <a:gd name="T51" fmla="*/ 743 h 811"/>
                <a:gd name="T52" fmla="*/ 582 w 839"/>
                <a:gd name="T53" fmla="*/ 777 h 811"/>
                <a:gd name="T54" fmla="*/ 503 w 839"/>
                <a:gd name="T55" fmla="*/ 805 h 811"/>
                <a:gd name="T56" fmla="*/ 423 w 839"/>
                <a:gd name="T57" fmla="*/ 811 h 811"/>
                <a:gd name="T58" fmla="*/ 423 w 839"/>
                <a:gd name="T59" fmla="*/ 811 h 811"/>
                <a:gd name="T60" fmla="*/ 423 w 839"/>
                <a:gd name="T61" fmla="*/ 811 h 811"/>
                <a:gd name="T62" fmla="*/ 337 w 839"/>
                <a:gd name="T63" fmla="*/ 805 h 811"/>
                <a:gd name="T64" fmla="*/ 257 w 839"/>
                <a:gd name="T65" fmla="*/ 777 h 811"/>
                <a:gd name="T66" fmla="*/ 183 w 839"/>
                <a:gd name="T67" fmla="*/ 743 h 811"/>
                <a:gd name="T68" fmla="*/ 126 w 839"/>
                <a:gd name="T69" fmla="*/ 691 h 811"/>
                <a:gd name="T70" fmla="*/ 74 w 839"/>
                <a:gd name="T71" fmla="*/ 634 h 811"/>
                <a:gd name="T72" fmla="*/ 34 w 839"/>
                <a:gd name="T73" fmla="*/ 566 h 811"/>
                <a:gd name="T74" fmla="*/ 12 w 839"/>
                <a:gd name="T75" fmla="*/ 486 h 811"/>
                <a:gd name="T76" fmla="*/ 0 w 839"/>
                <a:gd name="T77" fmla="*/ 406 h 811"/>
                <a:gd name="T78" fmla="*/ 0 w 839"/>
                <a:gd name="T79" fmla="*/ 406 h 811"/>
                <a:gd name="T80" fmla="*/ 0 w 839"/>
                <a:gd name="T81" fmla="*/ 406 h 8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39"/>
                <a:gd name="T124" fmla="*/ 0 h 811"/>
                <a:gd name="T125" fmla="*/ 839 w 839"/>
                <a:gd name="T126" fmla="*/ 811 h 8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39" h="811">
                  <a:moveTo>
                    <a:pt x="0" y="406"/>
                  </a:moveTo>
                  <a:lnTo>
                    <a:pt x="12" y="326"/>
                  </a:lnTo>
                  <a:lnTo>
                    <a:pt x="34" y="246"/>
                  </a:lnTo>
                  <a:lnTo>
                    <a:pt x="74" y="177"/>
                  </a:lnTo>
                  <a:lnTo>
                    <a:pt x="126" y="120"/>
                  </a:lnTo>
                  <a:lnTo>
                    <a:pt x="183" y="69"/>
                  </a:lnTo>
                  <a:lnTo>
                    <a:pt x="257" y="35"/>
                  </a:lnTo>
                  <a:lnTo>
                    <a:pt x="337" y="6"/>
                  </a:lnTo>
                  <a:lnTo>
                    <a:pt x="423" y="0"/>
                  </a:lnTo>
                  <a:lnTo>
                    <a:pt x="503" y="6"/>
                  </a:lnTo>
                  <a:lnTo>
                    <a:pt x="582" y="35"/>
                  </a:lnTo>
                  <a:lnTo>
                    <a:pt x="657" y="69"/>
                  </a:lnTo>
                  <a:lnTo>
                    <a:pt x="719" y="120"/>
                  </a:lnTo>
                  <a:lnTo>
                    <a:pt x="765" y="177"/>
                  </a:lnTo>
                  <a:lnTo>
                    <a:pt x="805" y="246"/>
                  </a:lnTo>
                  <a:lnTo>
                    <a:pt x="834" y="326"/>
                  </a:lnTo>
                  <a:lnTo>
                    <a:pt x="839" y="406"/>
                  </a:lnTo>
                  <a:lnTo>
                    <a:pt x="834" y="486"/>
                  </a:lnTo>
                  <a:lnTo>
                    <a:pt x="805" y="566"/>
                  </a:lnTo>
                  <a:lnTo>
                    <a:pt x="765" y="634"/>
                  </a:lnTo>
                  <a:lnTo>
                    <a:pt x="719" y="691"/>
                  </a:lnTo>
                  <a:lnTo>
                    <a:pt x="657" y="743"/>
                  </a:lnTo>
                  <a:lnTo>
                    <a:pt x="582" y="777"/>
                  </a:lnTo>
                  <a:lnTo>
                    <a:pt x="503" y="805"/>
                  </a:lnTo>
                  <a:lnTo>
                    <a:pt x="423" y="811"/>
                  </a:lnTo>
                  <a:lnTo>
                    <a:pt x="337" y="805"/>
                  </a:lnTo>
                  <a:lnTo>
                    <a:pt x="257" y="777"/>
                  </a:lnTo>
                  <a:lnTo>
                    <a:pt x="183" y="743"/>
                  </a:lnTo>
                  <a:lnTo>
                    <a:pt x="126" y="691"/>
                  </a:lnTo>
                  <a:lnTo>
                    <a:pt x="74" y="634"/>
                  </a:lnTo>
                  <a:lnTo>
                    <a:pt x="34" y="566"/>
                  </a:lnTo>
                  <a:lnTo>
                    <a:pt x="12" y="486"/>
                  </a:lnTo>
                  <a:lnTo>
                    <a:pt x="0" y="4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28" name="Freeform 198"/>
            <p:cNvSpPr>
              <a:spLocks noEditPoints="1"/>
            </p:cNvSpPr>
            <p:nvPr/>
          </p:nvSpPr>
          <p:spPr bwMode="auto">
            <a:xfrm>
              <a:off x="1909606" y="1179513"/>
              <a:ext cx="1341438" cy="1296988"/>
            </a:xfrm>
            <a:custGeom>
              <a:avLst/>
              <a:gdLst>
                <a:gd name="T0" fmla="*/ 6 w 845"/>
                <a:gd name="T1" fmla="*/ 326 h 817"/>
                <a:gd name="T2" fmla="*/ 46 w 845"/>
                <a:gd name="T3" fmla="*/ 212 h 817"/>
                <a:gd name="T4" fmla="*/ 120 w 845"/>
                <a:gd name="T5" fmla="*/ 120 h 817"/>
                <a:gd name="T6" fmla="*/ 217 w 845"/>
                <a:gd name="T7" fmla="*/ 46 h 817"/>
                <a:gd name="T8" fmla="*/ 337 w 845"/>
                <a:gd name="T9" fmla="*/ 6 h 817"/>
                <a:gd name="T10" fmla="*/ 463 w 845"/>
                <a:gd name="T11" fmla="*/ 0 h 817"/>
                <a:gd name="T12" fmla="*/ 582 w 845"/>
                <a:gd name="T13" fmla="*/ 29 h 817"/>
                <a:gd name="T14" fmla="*/ 691 w 845"/>
                <a:gd name="T15" fmla="*/ 92 h 817"/>
                <a:gd name="T16" fmla="*/ 771 w 845"/>
                <a:gd name="T17" fmla="*/ 177 h 817"/>
                <a:gd name="T18" fmla="*/ 822 w 845"/>
                <a:gd name="T19" fmla="*/ 286 h 817"/>
                <a:gd name="T20" fmla="*/ 845 w 845"/>
                <a:gd name="T21" fmla="*/ 406 h 817"/>
                <a:gd name="T22" fmla="*/ 822 w 845"/>
                <a:gd name="T23" fmla="*/ 526 h 817"/>
                <a:gd name="T24" fmla="*/ 771 w 845"/>
                <a:gd name="T25" fmla="*/ 634 h 817"/>
                <a:gd name="T26" fmla="*/ 691 w 845"/>
                <a:gd name="T27" fmla="*/ 720 h 817"/>
                <a:gd name="T28" fmla="*/ 582 w 845"/>
                <a:gd name="T29" fmla="*/ 783 h 817"/>
                <a:gd name="T30" fmla="*/ 463 w 845"/>
                <a:gd name="T31" fmla="*/ 811 h 817"/>
                <a:gd name="T32" fmla="*/ 337 w 845"/>
                <a:gd name="T33" fmla="*/ 805 h 817"/>
                <a:gd name="T34" fmla="*/ 217 w 845"/>
                <a:gd name="T35" fmla="*/ 765 h 817"/>
                <a:gd name="T36" fmla="*/ 120 w 845"/>
                <a:gd name="T37" fmla="*/ 697 h 817"/>
                <a:gd name="T38" fmla="*/ 52 w 845"/>
                <a:gd name="T39" fmla="*/ 600 h 817"/>
                <a:gd name="T40" fmla="*/ 6 w 845"/>
                <a:gd name="T41" fmla="*/ 491 h 817"/>
                <a:gd name="T42" fmla="*/ 6 w 845"/>
                <a:gd name="T43" fmla="*/ 446 h 817"/>
                <a:gd name="T44" fmla="*/ 34 w 845"/>
                <a:gd name="T45" fmla="*/ 560 h 817"/>
                <a:gd name="T46" fmla="*/ 97 w 845"/>
                <a:gd name="T47" fmla="*/ 663 h 817"/>
                <a:gd name="T48" fmla="*/ 189 w 845"/>
                <a:gd name="T49" fmla="*/ 743 h 817"/>
                <a:gd name="T50" fmla="*/ 297 w 845"/>
                <a:gd name="T51" fmla="*/ 788 h 817"/>
                <a:gd name="T52" fmla="*/ 423 w 845"/>
                <a:gd name="T53" fmla="*/ 811 h 817"/>
                <a:gd name="T54" fmla="*/ 542 w 845"/>
                <a:gd name="T55" fmla="*/ 788 h 817"/>
                <a:gd name="T56" fmla="*/ 651 w 845"/>
                <a:gd name="T57" fmla="*/ 743 h 817"/>
                <a:gd name="T58" fmla="*/ 742 w 845"/>
                <a:gd name="T59" fmla="*/ 663 h 817"/>
                <a:gd name="T60" fmla="*/ 805 w 845"/>
                <a:gd name="T61" fmla="*/ 566 h 817"/>
                <a:gd name="T62" fmla="*/ 834 w 845"/>
                <a:gd name="T63" fmla="*/ 446 h 817"/>
                <a:gd name="T64" fmla="*/ 828 w 845"/>
                <a:gd name="T65" fmla="*/ 326 h 817"/>
                <a:gd name="T66" fmla="*/ 788 w 845"/>
                <a:gd name="T67" fmla="*/ 217 h 817"/>
                <a:gd name="T68" fmla="*/ 714 w 845"/>
                <a:gd name="T69" fmla="*/ 120 h 817"/>
                <a:gd name="T70" fmla="*/ 617 w 845"/>
                <a:gd name="T71" fmla="*/ 52 h 817"/>
                <a:gd name="T72" fmla="*/ 503 w 845"/>
                <a:gd name="T73" fmla="*/ 12 h 817"/>
                <a:gd name="T74" fmla="*/ 377 w 845"/>
                <a:gd name="T75" fmla="*/ 6 h 817"/>
                <a:gd name="T76" fmla="*/ 257 w 845"/>
                <a:gd name="T77" fmla="*/ 35 h 817"/>
                <a:gd name="T78" fmla="*/ 154 w 845"/>
                <a:gd name="T79" fmla="*/ 97 h 817"/>
                <a:gd name="T80" fmla="*/ 74 w 845"/>
                <a:gd name="T81" fmla="*/ 183 h 817"/>
                <a:gd name="T82" fmla="*/ 23 w 845"/>
                <a:gd name="T83" fmla="*/ 286 h 817"/>
                <a:gd name="T84" fmla="*/ 6 w 845"/>
                <a:gd name="T85" fmla="*/ 406 h 8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45"/>
                <a:gd name="T130" fmla="*/ 0 h 817"/>
                <a:gd name="T131" fmla="*/ 845 w 845"/>
                <a:gd name="T132" fmla="*/ 817 h 8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45" h="817">
                  <a:moveTo>
                    <a:pt x="0" y="406"/>
                  </a:moveTo>
                  <a:lnTo>
                    <a:pt x="0" y="366"/>
                  </a:lnTo>
                  <a:lnTo>
                    <a:pt x="6" y="326"/>
                  </a:lnTo>
                  <a:lnTo>
                    <a:pt x="17" y="286"/>
                  </a:lnTo>
                  <a:lnTo>
                    <a:pt x="29" y="246"/>
                  </a:lnTo>
                  <a:lnTo>
                    <a:pt x="46" y="212"/>
                  </a:lnTo>
                  <a:lnTo>
                    <a:pt x="69" y="177"/>
                  </a:lnTo>
                  <a:lnTo>
                    <a:pt x="92" y="149"/>
                  </a:lnTo>
                  <a:lnTo>
                    <a:pt x="120" y="120"/>
                  </a:lnTo>
                  <a:lnTo>
                    <a:pt x="149" y="92"/>
                  </a:lnTo>
                  <a:lnTo>
                    <a:pt x="183" y="69"/>
                  </a:lnTo>
                  <a:lnTo>
                    <a:pt x="217" y="46"/>
                  </a:lnTo>
                  <a:lnTo>
                    <a:pt x="257" y="29"/>
                  </a:lnTo>
                  <a:lnTo>
                    <a:pt x="297" y="18"/>
                  </a:lnTo>
                  <a:lnTo>
                    <a:pt x="337" y="6"/>
                  </a:lnTo>
                  <a:lnTo>
                    <a:pt x="377" y="0"/>
                  </a:lnTo>
                  <a:lnTo>
                    <a:pt x="423" y="0"/>
                  </a:lnTo>
                  <a:lnTo>
                    <a:pt x="463" y="0"/>
                  </a:lnTo>
                  <a:lnTo>
                    <a:pt x="503" y="6"/>
                  </a:lnTo>
                  <a:lnTo>
                    <a:pt x="548" y="18"/>
                  </a:lnTo>
                  <a:lnTo>
                    <a:pt x="582" y="29"/>
                  </a:lnTo>
                  <a:lnTo>
                    <a:pt x="622" y="46"/>
                  </a:lnTo>
                  <a:lnTo>
                    <a:pt x="657" y="69"/>
                  </a:lnTo>
                  <a:lnTo>
                    <a:pt x="691" y="92"/>
                  </a:lnTo>
                  <a:lnTo>
                    <a:pt x="719" y="115"/>
                  </a:lnTo>
                  <a:lnTo>
                    <a:pt x="748" y="149"/>
                  </a:lnTo>
                  <a:lnTo>
                    <a:pt x="771" y="177"/>
                  </a:lnTo>
                  <a:lnTo>
                    <a:pt x="794" y="212"/>
                  </a:lnTo>
                  <a:lnTo>
                    <a:pt x="811" y="246"/>
                  </a:lnTo>
                  <a:lnTo>
                    <a:pt x="822" y="286"/>
                  </a:lnTo>
                  <a:lnTo>
                    <a:pt x="834" y="326"/>
                  </a:lnTo>
                  <a:lnTo>
                    <a:pt x="839" y="366"/>
                  </a:lnTo>
                  <a:lnTo>
                    <a:pt x="845" y="406"/>
                  </a:lnTo>
                  <a:lnTo>
                    <a:pt x="839" y="446"/>
                  </a:lnTo>
                  <a:lnTo>
                    <a:pt x="834" y="486"/>
                  </a:lnTo>
                  <a:lnTo>
                    <a:pt x="822" y="526"/>
                  </a:lnTo>
                  <a:lnTo>
                    <a:pt x="811" y="566"/>
                  </a:lnTo>
                  <a:lnTo>
                    <a:pt x="794" y="600"/>
                  </a:lnTo>
                  <a:lnTo>
                    <a:pt x="771" y="634"/>
                  </a:lnTo>
                  <a:lnTo>
                    <a:pt x="748" y="668"/>
                  </a:lnTo>
                  <a:lnTo>
                    <a:pt x="719" y="697"/>
                  </a:lnTo>
                  <a:lnTo>
                    <a:pt x="691" y="720"/>
                  </a:lnTo>
                  <a:lnTo>
                    <a:pt x="657" y="743"/>
                  </a:lnTo>
                  <a:lnTo>
                    <a:pt x="622" y="765"/>
                  </a:lnTo>
                  <a:lnTo>
                    <a:pt x="582" y="783"/>
                  </a:lnTo>
                  <a:lnTo>
                    <a:pt x="548" y="794"/>
                  </a:lnTo>
                  <a:lnTo>
                    <a:pt x="503" y="805"/>
                  </a:lnTo>
                  <a:lnTo>
                    <a:pt x="463" y="811"/>
                  </a:lnTo>
                  <a:lnTo>
                    <a:pt x="423" y="817"/>
                  </a:lnTo>
                  <a:lnTo>
                    <a:pt x="377" y="811"/>
                  </a:lnTo>
                  <a:lnTo>
                    <a:pt x="337" y="805"/>
                  </a:lnTo>
                  <a:lnTo>
                    <a:pt x="297" y="794"/>
                  </a:lnTo>
                  <a:lnTo>
                    <a:pt x="257" y="783"/>
                  </a:lnTo>
                  <a:lnTo>
                    <a:pt x="217" y="765"/>
                  </a:lnTo>
                  <a:lnTo>
                    <a:pt x="183" y="743"/>
                  </a:lnTo>
                  <a:lnTo>
                    <a:pt x="154" y="720"/>
                  </a:lnTo>
                  <a:lnTo>
                    <a:pt x="120" y="697"/>
                  </a:lnTo>
                  <a:lnTo>
                    <a:pt x="97" y="668"/>
                  </a:lnTo>
                  <a:lnTo>
                    <a:pt x="69" y="634"/>
                  </a:lnTo>
                  <a:lnTo>
                    <a:pt x="52" y="600"/>
                  </a:lnTo>
                  <a:lnTo>
                    <a:pt x="29" y="566"/>
                  </a:lnTo>
                  <a:lnTo>
                    <a:pt x="17" y="526"/>
                  </a:lnTo>
                  <a:lnTo>
                    <a:pt x="6" y="491"/>
                  </a:lnTo>
                  <a:lnTo>
                    <a:pt x="0" y="446"/>
                  </a:lnTo>
                  <a:lnTo>
                    <a:pt x="0" y="406"/>
                  </a:lnTo>
                  <a:close/>
                  <a:moveTo>
                    <a:pt x="6" y="446"/>
                  </a:moveTo>
                  <a:lnTo>
                    <a:pt x="12" y="486"/>
                  </a:lnTo>
                  <a:lnTo>
                    <a:pt x="23" y="526"/>
                  </a:lnTo>
                  <a:lnTo>
                    <a:pt x="34" y="560"/>
                  </a:lnTo>
                  <a:lnTo>
                    <a:pt x="52" y="600"/>
                  </a:lnTo>
                  <a:lnTo>
                    <a:pt x="74" y="628"/>
                  </a:lnTo>
                  <a:lnTo>
                    <a:pt x="97" y="663"/>
                  </a:lnTo>
                  <a:lnTo>
                    <a:pt x="126" y="691"/>
                  </a:lnTo>
                  <a:lnTo>
                    <a:pt x="154" y="714"/>
                  </a:lnTo>
                  <a:lnTo>
                    <a:pt x="189" y="743"/>
                  </a:lnTo>
                  <a:lnTo>
                    <a:pt x="223" y="760"/>
                  </a:lnTo>
                  <a:lnTo>
                    <a:pt x="257" y="777"/>
                  </a:lnTo>
                  <a:lnTo>
                    <a:pt x="297" y="788"/>
                  </a:lnTo>
                  <a:lnTo>
                    <a:pt x="337" y="800"/>
                  </a:lnTo>
                  <a:lnTo>
                    <a:pt x="377" y="805"/>
                  </a:lnTo>
                  <a:lnTo>
                    <a:pt x="423" y="811"/>
                  </a:lnTo>
                  <a:lnTo>
                    <a:pt x="463" y="805"/>
                  </a:lnTo>
                  <a:lnTo>
                    <a:pt x="503" y="800"/>
                  </a:lnTo>
                  <a:lnTo>
                    <a:pt x="542" y="788"/>
                  </a:lnTo>
                  <a:lnTo>
                    <a:pt x="582" y="777"/>
                  </a:lnTo>
                  <a:lnTo>
                    <a:pt x="617" y="760"/>
                  </a:lnTo>
                  <a:lnTo>
                    <a:pt x="651" y="743"/>
                  </a:lnTo>
                  <a:lnTo>
                    <a:pt x="685" y="714"/>
                  </a:lnTo>
                  <a:lnTo>
                    <a:pt x="714" y="691"/>
                  </a:lnTo>
                  <a:lnTo>
                    <a:pt x="742" y="663"/>
                  </a:lnTo>
                  <a:lnTo>
                    <a:pt x="765" y="628"/>
                  </a:lnTo>
                  <a:lnTo>
                    <a:pt x="788" y="600"/>
                  </a:lnTo>
                  <a:lnTo>
                    <a:pt x="805" y="566"/>
                  </a:lnTo>
                  <a:lnTo>
                    <a:pt x="816" y="526"/>
                  </a:lnTo>
                  <a:lnTo>
                    <a:pt x="828" y="486"/>
                  </a:lnTo>
                  <a:lnTo>
                    <a:pt x="834" y="446"/>
                  </a:lnTo>
                  <a:lnTo>
                    <a:pt x="839" y="406"/>
                  </a:lnTo>
                  <a:lnTo>
                    <a:pt x="834" y="366"/>
                  </a:lnTo>
                  <a:lnTo>
                    <a:pt x="828" y="326"/>
                  </a:lnTo>
                  <a:lnTo>
                    <a:pt x="816" y="286"/>
                  </a:lnTo>
                  <a:lnTo>
                    <a:pt x="805" y="252"/>
                  </a:lnTo>
                  <a:lnTo>
                    <a:pt x="788" y="217"/>
                  </a:lnTo>
                  <a:lnTo>
                    <a:pt x="765" y="183"/>
                  </a:lnTo>
                  <a:lnTo>
                    <a:pt x="742" y="149"/>
                  </a:lnTo>
                  <a:lnTo>
                    <a:pt x="714" y="120"/>
                  </a:lnTo>
                  <a:lnTo>
                    <a:pt x="685" y="97"/>
                  </a:lnTo>
                  <a:lnTo>
                    <a:pt x="651" y="75"/>
                  </a:lnTo>
                  <a:lnTo>
                    <a:pt x="617" y="52"/>
                  </a:lnTo>
                  <a:lnTo>
                    <a:pt x="582" y="35"/>
                  </a:lnTo>
                  <a:lnTo>
                    <a:pt x="542" y="23"/>
                  </a:lnTo>
                  <a:lnTo>
                    <a:pt x="503" y="12"/>
                  </a:lnTo>
                  <a:lnTo>
                    <a:pt x="463" y="6"/>
                  </a:lnTo>
                  <a:lnTo>
                    <a:pt x="423" y="6"/>
                  </a:lnTo>
                  <a:lnTo>
                    <a:pt x="377" y="6"/>
                  </a:lnTo>
                  <a:lnTo>
                    <a:pt x="337" y="12"/>
                  </a:lnTo>
                  <a:lnTo>
                    <a:pt x="297" y="23"/>
                  </a:lnTo>
                  <a:lnTo>
                    <a:pt x="257" y="35"/>
                  </a:lnTo>
                  <a:lnTo>
                    <a:pt x="223" y="52"/>
                  </a:lnTo>
                  <a:lnTo>
                    <a:pt x="189" y="75"/>
                  </a:lnTo>
                  <a:lnTo>
                    <a:pt x="154" y="97"/>
                  </a:lnTo>
                  <a:lnTo>
                    <a:pt x="126" y="120"/>
                  </a:lnTo>
                  <a:lnTo>
                    <a:pt x="97" y="149"/>
                  </a:lnTo>
                  <a:lnTo>
                    <a:pt x="74" y="183"/>
                  </a:lnTo>
                  <a:lnTo>
                    <a:pt x="52" y="212"/>
                  </a:lnTo>
                  <a:lnTo>
                    <a:pt x="34" y="252"/>
                  </a:lnTo>
                  <a:lnTo>
                    <a:pt x="23" y="286"/>
                  </a:lnTo>
                  <a:lnTo>
                    <a:pt x="12" y="326"/>
                  </a:lnTo>
                  <a:lnTo>
                    <a:pt x="6" y="366"/>
                  </a:lnTo>
                  <a:lnTo>
                    <a:pt x="6" y="406"/>
                  </a:lnTo>
                  <a:lnTo>
                    <a:pt x="6" y="44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29" name="Rectangle 199"/>
            <p:cNvSpPr>
              <a:spLocks noChangeArrowheads="1"/>
            </p:cNvSpPr>
            <p:nvPr/>
          </p:nvSpPr>
          <p:spPr bwMode="auto">
            <a:xfrm>
              <a:off x="2371568" y="1433513"/>
              <a:ext cx="347663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</a:rPr>
                <a:t>NIF </a:t>
              </a:r>
              <a:endParaRPr lang="en-US" sz="1400"/>
            </a:p>
          </p:txBody>
        </p:sp>
        <p:sp>
          <p:nvSpPr>
            <p:cNvPr id="430" name="Rectangle 200"/>
            <p:cNvSpPr>
              <a:spLocks noChangeArrowheads="1"/>
            </p:cNvSpPr>
            <p:nvPr/>
          </p:nvSpPr>
          <p:spPr bwMode="auto">
            <a:xfrm>
              <a:off x="2244568" y="1695451"/>
              <a:ext cx="54768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  <a:latin typeface="Times New Roman" pitchFamily="18" charset="0"/>
                </a:rPr>
                <a:t>Target </a:t>
              </a:r>
              <a:endParaRPr lang="en-US" sz="1400" dirty="0"/>
            </a:p>
          </p:txBody>
        </p:sp>
        <p:sp>
          <p:nvSpPr>
            <p:cNvPr id="431" name="Rectangle 201"/>
            <p:cNvSpPr>
              <a:spLocks noChangeArrowheads="1"/>
            </p:cNvSpPr>
            <p:nvPr/>
          </p:nvSpPr>
          <p:spPr bwMode="auto">
            <a:xfrm>
              <a:off x="2136618" y="1958976"/>
              <a:ext cx="72707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</a:rPr>
                <a:t>Chamber</a:t>
              </a:r>
              <a:endParaRPr lang="en-US" sz="1400"/>
            </a:p>
          </p:txBody>
        </p:sp>
        <p:sp>
          <p:nvSpPr>
            <p:cNvPr id="432" name="Rectangle 206"/>
            <p:cNvSpPr>
              <a:spLocks noChangeArrowheads="1"/>
            </p:cNvSpPr>
            <p:nvPr/>
          </p:nvSpPr>
          <p:spPr bwMode="auto">
            <a:xfrm>
              <a:off x="6486369" y="2584451"/>
              <a:ext cx="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sz="1400" dirty="0"/>
            </a:p>
          </p:txBody>
        </p:sp>
        <p:pic>
          <p:nvPicPr>
            <p:cNvPr id="433" name="Picture 23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99256" y="5140326"/>
              <a:ext cx="1087438" cy="452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" name="Picture 23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999256" y="4860926"/>
              <a:ext cx="1087438" cy="731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5" name="Freeform 239"/>
            <p:cNvSpPr>
              <a:spLocks noEditPoints="1"/>
            </p:cNvSpPr>
            <p:nvPr/>
          </p:nvSpPr>
          <p:spPr bwMode="auto">
            <a:xfrm>
              <a:off x="7999256" y="4870451"/>
              <a:ext cx="1096963" cy="731838"/>
            </a:xfrm>
            <a:custGeom>
              <a:avLst/>
              <a:gdLst>
                <a:gd name="T0" fmla="*/ 691 w 691"/>
                <a:gd name="T1" fmla="*/ 0 h 291"/>
                <a:gd name="T2" fmla="*/ 691 w 691"/>
                <a:gd name="T3" fmla="*/ 291 h 291"/>
                <a:gd name="T4" fmla="*/ 0 w 691"/>
                <a:gd name="T5" fmla="*/ 291 h 291"/>
                <a:gd name="T6" fmla="*/ 0 w 691"/>
                <a:gd name="T7" fmla="*/ 0 h 291"/>
                <a:gd name="T8" fmla="*/ 691 w 691"/>
                <a:gd name="T9" fmla="*/ 0 h 291"/>
                <a:gd name="T10" fmla="*/ 0 w 691"/>
                <a:gd name="T11" fmla="*/ 5 h 291"/>
                <a:gd name="T12" fmla="*/ 6 w 691"/>
                <a:gd name="T13" fmla="*/ 0 h 291"/>
                <a:gd name="T14" fmla="*/ 6 w 691"/>
                <a:gd name="T15" fmla="*/ 285 h 291"/>
                <a:gd name="T16" fmla="*/ 0 w 691"/>
                <a:gd name="T17" fmla="*/ 285 h 291"/>
                <a:gd name="T18" fmla="*/ 685 w 691"/>
                <a:gd name="T19" fmla="*/ 285 h 291"/>
                <a:gd name="T20" fmla="*/ 685 w 691"/>
                <a:gd name="T21" fmla="*/ 285 h 291"/>
                <a:gd name="T22" fmla="*/ 685 w 691"/>
                <a:gd name="T23" fmla="*/ 0 h 291"/>
                <a:gd name="T24" fmla="*/ 685 w 691"/>
                <a:gd name="T25" fmla="*/ 5 h 291"/>
                <a:gd name="T26" fmla="*/ 0 w 691"/>
                <a:gd name="T27" fmla="*/ 5 h 2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91"/>
                <a:gd name="T43" fmla="*/ 0 h 291"/>
                <a:gd name="T44" fmla="*/ 691 w 691"/>
                <a:gd name="T45" fmla="*/ 291 h 29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91" h="291">
                  <a:moveTo>
                    <a:pt x="691" y="0"/>
                  </a:moveTo>
                  <a:lnTo>
                    <a:pt x="691" y="291"/>
                  </a:lnTo>
                  <a:lnTo>
                    <a:pt x="0" y="291"/>
                  </a:lnTo>
                  <a:lnTo>
                    <a:pt x="0" y="0"/>
                  </a:lnTo>
                  <a:lnTo>
                    <a:pt x="691" y="0"/>
                  </a:lnTo>
                  <a:close/>
                  <a:moveTo>
                    <a:pt x="0" y="5"/>
                  </a:moveTo>
                  <a:lnTo>
                    <a:pt x="6" y="0"/>
                  </a:lnTo>
                  <a:lnTo>
                    <a:pt x="6" y="285"/>
                  </a:lnTo>
                  <a:lnTo>
                    <a:pt x="0" y="285"/>
                  </a:lnTo>
                  <a:lnTo>
                    <a:pt x="685" y="285"/>
                  </a:lnTo>
                  <a:lnTo>
                    <a:pt x="685" y="0"/>
                  </a:lnTo>
                  <a:lnTo>
                    <a:pt x="685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36" name="Freeform 243"/>
            <p:cNvSpPr>
              <a:spLocks noEditPoints="1"/>
            </p:cNvSpPr>
            <p:nvPr/>
          </p:nvSpPr>
          <p:spPr bwMode="auto">
            <a:xfrm>
              <a:off x="5027456" y="5311776"/>
              <a:ext cx="2971800" cy="117475"/>
            </a:xfrm>
            <a:custGeom>
              <a:avLst/>
              <a:gdLst>
                <a:gd name="T0" fmla="*/ 0 w 1872"/>
                <a:gd name="T1" fmla="*/ 29 h 74"/>
                <a:gd name="T2" fmla="*/ 936 w 1872"/>
                <a:gd name="T3" fmla="*/ 29 h 74"/>
                <a:gd name="T4" fmla="*/ 942 w 1872"/>
                <a:gd name="T5" fmla="*/ 29 h 74"/>
                <a:gd name="T6" fmla="*/ 948 w 1872"/>
                <a:gd name="T7" fmla="*/ 34 h 74"/>
                <a:gd name="T8" fmla="*/ 948 w 1872"/>
                <a:gd name="T9" fmla="*/ 34 h 74"/>
                <a:gd name="T10" fmla="*/ 936 w 1872"/>
                <a:gd name="T11" fmla="*/ 29 h 74"/>
                <a:gd name="T12" fmla="*/ 1855 w 1872"/>
                <a:gd name="T13" fmla="*/ 29 h 74"/>
                <a:gd name="T14" fmla="*/ 1855 w 1872"/>
                <a:gd name="T15" fmla="*/ 46 h 74"/>
                <a:gd name="T16" fmla="*/ 936 w 1872"/>
                <a:gd name="T17" fmla="*/ 46 h 74"/>
                <a:gd name="T18" fmla="*/ 930 w 1872"/>
                <a:gd name="T19" fmla="*/ 40 h 74"/>
                <a:gd name="T20" fmla="*/ 930 w 1872"/>
                <a:gd name="T21" fmla="*/ 34 h 74"/>
                <a:gd name="T22" fmla="*/ 930 w 1872"/>
                <a:gd name="T23" fmla="*/ 34 h 74"/>
                <a:gd name="T24" fmla="*/ 936 w 1872"/>
                <a:gd name="T25" fmla="*/ 46 h 74"/>
                <a:gd name="T26" fmla="*/ 0 w 1872"/>
                <a:gd name="T27" fmla="*/ 46 h 74"/>
                <a:gd name="T28" fmla="*/ 0 w 1872"/>
                <a:gd name="T29" fmla="*/ 29 h 74"/>
                <a:gd name="T30" fmla="*/ 1809 w 1872"/>
                <a:gd name="T31" fmla="*/ 0 h 74"/>
                <a:gd name="T32" fmla="*/ 1872 w 1872"/>
                <a:gd name="T33" fmla="*/ 34 h 74"/>
                <a:gd name="T34" fmla="*/ 1809 w 1872"/>
                <a:gd name="T35" fmla="*/ 74 h 74"/>
                <a:gd name="T36" fmla="*/ 1804 w 1872"/>
                <a:gd name="T37" fmla="*/ 74 h 74"/>
                <a:gd name="T38" fmla="*/ 1798 w 1872"/>
                <a:gd name="T39" fmla="*/ 69 h 74"/>
                <a:gd name="T40" fmla="*/ 1798 w 1872"/>
                <a:gd name="T41" fmla="*/ 57 h 74"/>
                <a:gd name="T42" fmla="*/ 1849 w 1872"/>
                <a:gd name="T43" fmla="*/ 29 h 74"/>
                <a:gd name="T44" fmla="*/ 1849 w 1872"/>
                <a:gd name="T45" fmla="*/ 46 h 74"/>
                <a:gd name="T46" fmla="*/ 1798 w 1872"/>
                <a:gd name="T47" fmla="*/ 11 h 74"/>
                <a:gd name="T48" fmla="*/ 1798 w 1872"/>
                <a:gd name="T49" fmla="*/ 0 h 74"/>
                <a:gd name="T50" fmla="*/ 1809 w 1872"/>
                <a:gd name="T51" fmla="*/ 0 h 74"/>
                <a:gd name="T52" fmla="*/ 1809 w 1872"/>
                <a:gd name="T53" fmla="*/ 0 h 7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72"/>
                <a:gd name="T82" fmla="*/ 0 h 74"/>
                <a:gd name="T83" fmla="*/ 1872 w 1872"/>
                <a:gd name="T84" fmla="*/ 74 h 7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72" h="74">
                  <a:moveTo>
                    <a:pt x="0" y="29"/>
                  </a:moveTo>
                  <a:lnTo>
                    <a:pt x="936" y="29"/>
                  </a:lnTo>
                  <a:lnTo>
                    <a:pt x="942" y="29"/>
                  </a:lnTo>
                  <a:lnTo>
                    <a:pt x="948" y="34"/>
                  </a:lnTo>
                  <a:lnTo>
                    <a:pt x="936" y="29"/>
                  </a:lnTo>
                  <a:lnTo>
                    <a:pt x="1855" y="29"/>
                  </a:lnTo>
                  <a:lnTo>
                    <a:pt x="1855" y="46"/>
                  </a:lnTo>
                  <a:lnTo>
                    <a:pt x="936" y="46"/>
                  </a:lnTo>
                  <a:lnTo>
                    <a:pt x="930" y="40"/>
                  </a:lnTo>
                  <a:lnTo>
                    <a:pt x="930" y="34"/>
                  </a:lnTo>
                  <a:lnTo>
                    <a:pt x="936" y="46"/>
                  </a:lnTo>
                  <a:lnTo>
                    <a:pt x="0" y="46"/>
                  </a:lnTo>
                  <a:lnTo>
                    <a:pt x="0" y="29"/>
                  </a:lnTo>
                  <a:close/>
                  <a:moveTo>
                    <a:pt x="1809" y="0"/>
                  </a:moveTo>
                  <a:lnTo>
                    <a:pt x="1872" y="34"/>
                  </a:lnTo>
                  <a:lnTo>
                    <a:pt x="1809" y="74"/>
                  </a:lnTo>
                  <a:lnTo>
                    <a:pt x="1804" y="74"/>
                  </a:lnTo>
                  <a:lnTo>
                    <a:pt x="1798" y="69"/>
                  </a:lnTo>
                  <a:lnTo>
                    <a:pt x="1798" y="57"/>
                  </a:lnTo>
                  <a:lnTo>
                    <a:pt x="1849" y="29"/>
                  </a:lnTo>
                  <a:lnTo>
                    <a:pt x="1849" y="46"/>
                  </a:lnTo>
                  <a:lnTo>
                    <a:pt x="1798" y="11"/>
                  </a:lnTo>
                  <a:lnTo>
                    <a:pt x="1798" y="0"/>
                  </a:lnTo>
                  <a:lnTo>
                    <a:pt x="1809" y="0"/>
                  </a:lnTo>
                  <a:close/>
                </a:path>
              </a:pathLst>
            </a:custGeom>
            <a:solidFill>
              <a:srgbClr val="4A7EBB"/>
            </a:solidFill>
            <a:ln w="0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37" name="Rectangle 250"/>
            <p:cNvSpPr>
              <a:spLocks noChangeArrowheads="1"/>
            </p:cNvSpPr>
            <p:nvPr/>
          </p:nvSpPr>
          <p:spPr bwMode="auto">
            <a:xfrm>
              <a:off x="4355943" y="6108701"/>
              <a:ext cx="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sz="1400" dirty="0"/>
            </a:p>
          </p:txBody>
        </p:sp>
        <p:sp>
          <p:nvSpPr>
            <p:cNvPr id="438" name="Rectangle 256"/>
            <p:cNvSpPr>
              <a:spLocks noChangeArrowheads="1"/>
            </p:cNvSpPr>
            <p:nvPr/>
          </p:nvSpPr>
          <p:spPr bwMode="auto">
            <a:xfrm>
              <a:off x="4755993" y="6108700"/>
              <a:ext cx="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sz="1400" dirty="0"/>
            </a:p>
          </p:txBody>
        </p:sp>
        <p:sp>
          <p:nvSpPr>
            <p:cNvPr id="439" name="Rectangle 258"/>
            <p:cNvSpPr>
              <a:spLocks noChangeArrowheads="1"/>
            </p:cNvSpPr>
            <p:nvPr/>
          </p:nvSpPr>
          <p:spPr bwMode="auto">
            <a:xfrm>
              <a:off x="4863943" y="6108700"/>
              <a:ext cx="3968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endParaRPr lang="en-US" sz="1400"/>
            </a:p>
          </p:txBody>
        </p:sp>
        <p:sp>
          <p:nvSpPr>
            <p:cNvPr id="440" name="Rectangle 97"/>
            <p:cNvSpPr>
              <a:spLocks noChangeArrowheads="1"/>
            </p:cNvSpPr>
            <p:nvPr/>
          </p:nvSpPr>
          <p:spPr bwMode="auto">
            <a:xfrm>
              <a:off x="1239680" y="2743200"/>
              <a:ext cx="48410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Noble </a:t>
              </a:r>
              <a:endParaRPr lang="en-US" sz="1400"/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4418092" y="1511930"/>
              <a:ext cx="841972" cy="523220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Cryo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Prefilter</a:t>
              </a:r>
              <a:endParaRPr lang="en-US" sz="1400" dirty="0"/>
            </a:p>
          </p:txBody>
        </p:sp>
        <p:sp>
          <p:nvSpPr>
            <p:cNvPr id="442" name="TextBox 441"/>
            <p:cNvSpPr txBox="1"/>
            <p:nvPr/>
          </p:nvSpPr>
          <p:spPr>
            <a:xfrm>
              <a:off x="4490520" y="2082297"/>
              <a:ext cx="679010" cy="307777"/>
            </a:xfrm>
            <a:prstGeom prst="rect">
              <a:avLst/>
            </a:prstGeom>
            <a:solidFill>
              <a:srgbClr val="FF9933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Getter</a:t>
              </a:r>
              <a:endParaRPr lang="en-US" sz="1400" dirty="0"/>
            </a:p>
          </p:txBody>
        </p:sp>
        <p:sp>
          <p:nvSpPr>
            <p:cNvPr id="443" name="TextBox 442"/>
            <p:cNvSpPr txBox="1"/>
            <p:nvPr/>
          </p:nvSpPr>
          <p:spPr>
            <a:xfrm>
              <a:off x="4489012" y="2461033"/>
              <a:ext cx="679010" cy="307777"/>
            </a:xfrm>
            <a:prstGeom prst="rect">
              <a:avLst/>
            </a:prstGeom>
            <a:solidFill>
              <a:srgbClr val="FF9933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Getter</a:t>
              </a:r>
              <a:endParaRPr lang="en-US" sz="1400" dirty="0"/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4485994" y="2865421"/>
              <a:ext cx="679010" cy="307777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Getter</a:t>
              </a:r>
              <a:endParaRPr lang="en-US" sz="1400" dirty="0"/>
            </a:p>
          </p:txBody>
        </p:sp>
        <p:sp>
          <p:nvSpPr>
            <p:cNvPr id="445" name="TextBox 444"/>
            <p:cNvSpPr txBox="1"/>
            <p:nvPr/>
          </p:nvSpPr>
          <p:spPr>
            <a:xfrm>
              <a:off x="4484484" y="3253211"/>
              <a:ext cx="679010" cy="307777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Getter</a:t>
              </a:r>
              <a:endParaRPr lang="en-US" sz="1400" dirty="0"/>
            </a:p>
          </p:txBody>
        </p:sp>
        <p:sp>
          <p:nvSpPr>
            <p:cNvPr id="446" name="Rectangle 179"/>
            <p:cNvSpPr>
              <a:spLocks noChangeArrowheads="1"/>
            </p:cNvSpPr>
            <p:nvPr/>
          </p:nvSpPr>
          <p:spPr bwMode="auto">
            <a:xfrm>
              <a:off x="6202598" y="2304208"/>
              <a:ext cx="786678" cy="215444"/>
            </a:xfrm>
            <a:prstGeom prst="rect">
              <a:avLst/>
            </a:prstGeom>
            <a:solidFill>
              <a:srgbClr val="FF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He </a:t>
              </a:r>
              <a:r>
                <a:rPr lang="en-US" sz="1400" dirty="0" smtClean="0">
                  <a:solidFill>
                    <a:srgbClr val="000000"/>
                  </a:solidFill>
                  <a:latin typeface="Times New Roman" pitchFamily="18" charset="0"/>
                </a:rPr>
                <a:t>flush</a:t>
              </a:r>
              <a:endParaRPr lang="en-US" sz="1400" dirty="0"/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4232496" y="5907387"/>
              <a:ext cx="1163370" cy="523220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Removable Trap</a:t>
              </a:r>
              <a:endParaRPr lang="en-US" sz="1400" dirty="0"/>
            </a:p>
          </p:txBody>
        </p:sp>
        <p:sp>
          <p:nvSpPr>
            <p:cNvPr id="448" name="TextBox 447"/>
            <p:cNvSpPr txBox="1"/>
            <p:nvPr/>
          </p:nvSpPr>
          <p:spPr>
            <a:xfrm>
              <a:off x="4963641" y="4339356"/>
              <a:ext cx="679010" cy="307777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Getter</a:t>
              </a:r>
              <a:endParaRPr lang="en-US" sz="1400" dirty="0"/>
            </a:p>
          </p:txBody>
        </p:sp>
        <p:sp>
          <p:nvSpPr>
            <p:cNvPr id="449" name="TextBox 448"/>
            <p:cNvSpPr txBox="1"/>
            <p:nvPr/>
          </p:nvSpPr>
          <p:spPr>
            <a:xfrm>
              <a:off x="4962131" y="4709040"/>
              <a:ext cx="679010" cy="307777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Getter</a:t>
              </a:r>
              <a:endParaRPr lang="en-US" sz="1400" dirty="0"/>
            </a:p>
          </p:txBody>
        </p:sp>
        <p:cxnSp>
          <p:nvCxnSpPr>
            <p:cNvPr id="450" name="Straight Arrow Connector 449"/>
            <p:cNvCxnSpPr/>
            <p:nvPr/>
          </p:nvCxnSpPr>
          <p:spPr>
            <a:xfrm flipH="1">
              <a:off x="4842095" y="4137434"/>
              <a:ext cx="1509" cy="940051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1" name="TextBox 450"/>
            <p:cNvSpPr txBox="1"/>
            <p:nvPr/>
          </p:nvSpPr>
          <p:spPr>
            <a:xfrm>
              <a:off x="6055264" y="2886551"/>
              <a:ext cx="662411" cy="307777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25000">
                  <a:srgbClr val="92D050"/>
                </a:gs>
                <a:gs pos="75000">
                  <a:srgbClr val="0087E6"/>
                </a:gs>
                <a:gs pos="75000">
                  <a:srgbClr val="92D050"/>
                </a:gs>
                <a:gs pos="100000">
                  <a:srgbClr val="005CBF"/>
                </a:gs>
              </a:gsLst>
              <a:lin ang="16200000" scaled="1"/>
              <a:tileRect/>
            </a:gra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RGA</a:t>
              </a:r>
              <a:endParaRPr lang="en-US" sz="1400" dirty="0"/>
            </a:p>
          </p:txBody>
        </p:sp>
        <p:cxnSp>
          <p:nvCxnSpPr>
            <p:cNvPr id="452" name="Straight Connector 451"/>
            <p:cNvCxnSpPr/>
            <p:nvPr/>
          </p:nvCxnSpPr>
          <p:spPr>
            <a:xfrm>
              <a:off x="5169530" y="2390087"/>
              <a:ext cx="1032094" cy="28"/>
            </a:xfrm>
            <a:prstGeom prst="line">
              <a:avLst/>
            </a:prstGeom>
            <a:ln>
              <a:solidFill>
                <a:srgbClr val="21578A"/>
              </a:solidFill>
              <a:head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3" name="TextBox 452"/>
            <p:cNvSpPr txBox="1"/>
            <p:nvPr/>
          </p:nvSpPr>
          <p:spPr>
            <a:xfrm>
              <a:off x="6898741" y="5097101"/>
              <a:ext cx="841972" cy="5232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21578A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Abort Tank</a:t>
              </a:r>
              <a:endParaRPr lang="en-US" sz="1400" dirty="0"/>
            </a:p>
          </p:txBody>
        </p:sp>
        <p:sp>
          <p:nvSpPr>
            <p:cNvPr id="454" name="TextBox 453"/>
            <p:cNvSpPr txBox="1"/>
            <p:nvPr/>
          </p:nvSpPr>
          <p:spPr>
            <a:xfrm>
              <a:off x="5754987" y="5592024"/>
              <a:ext cx="662411" cy="307777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25000">
                  <a:srgbClr val="92D050"/>
                </a:gs>
                <a:gs pos="75000">
                  <a:srgbClr val="0087E6"/>
                </a:gs>
                <a:gs pos="75000">
                  <a:srgbClr val="92D050"/>
                </a:gs>
                <a:gs pos="100000">
                  <a:srgbClr val="005CBF"/>
                </a:gs>
              </a:gsLst>
              <a:lin ang="16200000" scaled="1"/>
              <a:tileRect/>
            </a:gra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RGA</a:t>
              </a:r>
              <a:endParaRPr lang="en-US" sz="1400" dirty="0"/>
            </a:p>
          </p:txBody>
        </p:sp>
        <p:sp>
          <p:nvSpPr>
            <p:cNvPr id="455" name="TextBox 454"/>
            <p:cNvSpPr txBox="1"/>
            <p:nvPr/>
          </p:nvSpPr>
          <p:spPr>
            <a:xfrm>
              <a:off x="6968152" y="4740998"/>
              <a:ext cx="662411" cy="307777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25000">
                  <a:srgbClr val="92D050"/>
                </a:gs>
                <a:gs pos="75000">
                  <a:srgbClr val="0087E6"/>
                </a:gs>
                <a:gs pos="75000">
                  <a:srgbClr val="92D050"/>
                </a:gs>
                <a:gs pos="100000">
                  <a:srgbClr val="005CBF"/>
                </a:gs>
              </a:gsLst>
              <a:lin ang="16200000" scaled="1"/>
              <a:tileRect/>
            </a:gra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LaBr</a:t>
              </a:r>
              <a:endParaRPr lang="en-US" sz="1400" dirty="0"/>
            </a:p>
          </p:txBody>
        </p:sp>
        <p:sp>
          <p:nvSpPr>
            <p:cNvPr id="456" name="TextBox 455"/>
            <p:cNvSpPr txBox="1"/>
            <p:nvPr/>
          </p:nvSpPr>
          <p:spPr>
            <a:xfrm>
              <a:off x="4092166" y="4730435"/>
              <a:ext cx="642796" cy="307777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25000">
                  <a:srgbClr val="92D050"/>
                </a:gs>
                <a:gs pos="75000">
                  <a:srgbClr val="0087E6"/>
                </a:gs>
                <a:gs pos="75000">
                  <a:srgbClr val="92D050"/>
                </a:gs>
                <a:gs pos="100000">
                  <a:srgbClr val="005CBF"/>
                </a:gs>
              </a:gsLst>
              <a:lin ang="16200000" scaled="1"/>
              <a:tileRect/>
            </a:gra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LaBr</a:t>
              </a:r>
              <a:endParaRPr lang="en-US" sz="1400" dirty="0"/>
            </a:p>
          </p:txBody>
        </p:sp>
        <p:sp>
          <p:nvSpPr>
            <p:cNvPr id="457" name="TextBox 456"/>
            <p:cNvSpPr txBox="1"/>
            <p:nvPr/>
          </p:nvSpPr>
          <p:spPr>
            <a:xfrm>
              <a:off x="5344563" y="2049102"/>
              <a:ext cx="662411" cy="307777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25000">
                  <a:srgbClr val="92D050"/>
                </a:gs>
                <a:gs pos="75000">
                  <a:srgbClr val="0087E6"/>
                </a:gs>
                <a:gs pos="75000">
                  <a:srgbClr val="92D050"/>
                </a:gs>
                <a:gs pos="100000">
                  <a:srgbClr val="005CBF"/>
                </a:gs>
              </a:gsLst>
              <a:lin ang="16200000" scaled="1"/>
              <a:tileRect/>
            </a:gra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LaBr</a:t>
              </a:r>
              <a:endParaRPr lang="en-US" sz="1400" dirty="0"/>
            </a:p>
          </p:txBody>
        </p:sp>
        <p:sp>
          <p:nvSpPr>
            <p:cNvPr id="458" name="TextBox 457"/>
            <p:cNvSpPr txBox="1"/>
            <p:nvPr/>
          </p:nvSpPr>
          <p:spPr>
            <a:xfrm>
              <a:off x="5306841" y="1640187"/>
              <a:ext cx="662411" cy="307777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25000">
                  <a:srgbClr val="92D050"/>
                </a:gs>
                <a:gs pos="75000">
                  <a:srgbClr val="0087E6"/>
                </a:gs>
                <a:gs pos="75000">
                  <a:srgbClr val="92D050"/>
                </a:gs>
                <a:gs pos="100000">
                  <a:srgbClr val="005CBF"/>
                </a:gs>
              </a:gsLst>
              <a:lin ang="16200000" scaled="1"/>
              <a:tileRect/>
            </a:gra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LaBr</a:t>
              </a:r>
              <a:endParaRPr lang="en-US" sz="1400" dirty="0"/>
            </a:p>
          </p:txBody>
        </p:sp>
        <p:sp>
          <p:nvSpPr>
            <p:cNvPr id="459" name="TextBox 458"/>
            <p:cNvSpPr txBox="1"/>
            <p:nvPr/>
          </p:nvSpPr>
          <p:spPr>
            <a:xfrm>
              <a:off x="5202725" y="6633173"/>
              <a:ext cx="662411" cy="307777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25000">
                  <a:srgbClr val="92D050"/>
                </a:gs>
                <a:gs pos="75000">
                  <a:srgbClr val="0087E6"/>
                </a:gs>
                <a:gs pos="75000">
                  <a:srgbClr val="92D050"/>
                </a:gs>
                <a:gs pos="100000">
                  <a:srgbClr val="005CBF"/>
                </a:gs>
              </a:gsLst>
              <a:lin ang="16200000" scaled="1"/>
              <a:tileRect/>
            </a:gra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RGA</a:t>
              </a:r>
              <a:endParaRPr lang="en-US" sz="1400" dirty="0"/>
            </a:p>
          </p:txBody>
        </p:sp>
        <p:sp>
          <p:nvSpPr>
            <p:cNvPr id="460" name="TextBox 459"/>
            <p:cNvSpPr txBox="1"/>
            <p:nvPr/>
          </p:nvSpPr>
          <p:spPr>
            <a:xfrm>
              <a:off x="6604503" y="6871581"/>
              <a:ext cx="3046491" cy="307777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25000">
                  <a:srgbClr val="92D050"/>
                </a:gs>
                <a:gs pos="75000">
                  <a:srgbClr val="0087E6"/>
                </a:gs>
                <a:gs pos="75000">
                  <a:srgbClr val="92D050"/>
                </a:gs>
                <a:gs pos="100000">
                  <a:srgbClr val="005CBF"/>
                </a:gs>
              </a:gsLst>
              <a:lin ang="16200000" scaled="1"/>
              <a:tileRect/>
            </a:gra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Noble Gas Mass Spectrometer</a:t>
              </a:r>
              <a:endParaRPr lang="en-US" sz="1400" dirty="0"/>
            </a:p>
          </p:txBody>
        </p:sp>
        <p:cxnSp>
          <p:nvCxnSpPr>
            <p:cNvPr id="461" name="Straight Arrow Connector 460"/>
            <p:cNvCxnSpPr/>
            <p:nvPr/>
          </p:nvCxnSpPr>
          <p:spPr>
            <a:xfrm>
              <a:off x="4796828" y="6426449"/>
              <a:ext cx="1509" cy="698628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Arrow Connector 461"/>
            <p:cNvCxnSpPr/>
            <p:nvPr/>
          </p:nvCxnSpPr>
          <p:spPr>
            <a:xfrm>
              <a:off x="4807390" y="6771992"/>
              <a:ext cx="393841" cy="4526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Arrow Connector 462"/>
            <p:cNvCxnSpPr/>
            <p:nvPr/>
          </p:nvCxnSpPr>
          <p:spPr>
            <a:xfrm>
              <a:off x="4805881" y="7123568"/>
              <a:ext cx="393841" cy="4526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prstDash val="sysDash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4" name="Oval 463"/>
            <p:cNvSpPr/>
            <p:nvPr/>
          </p:nvSpPr>
          <p:spPr>
            <a:xfrm>
              <a:off x="2299580" y="2326741"/>
              <a:ext cx="606582" cy="1448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TextBox 464"/>
            <p:cNvSpPr txBox="1"/>
            <p:nvPr/>
          </p:nvSpPr>
          <p:spPr>
            <a:xfrm>
              <a:off x="4019739" y="5109173"/>
              <a:ext cx="994371" cy="523220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Cryo</a:t>
              </a:r>
              <a:r>
                <a:rPr lang="en-US" sz="1400" dirty="0" smtClean="0"/>
                <a:t> Collector</a:t>
              </a:r>
              <a:endParaRPr lang="en-US" sz="1400" dirty="0"/>
            </a:p>
          </p:txBody>
        </p:sp>
        <p:cxnSp>
          <p:nvCxnSpPr>
            <p:cNvPr id="466" name="Straight Connector 465"/>
            <p:cNvCxnSpPr/>
            <p:nvPr/>
          </p:nvCxnSpPr>
          <p:spPr>
            <a:xfrm flipV="1">
              <a:off x="5160476" y="2544023"/>
              <a:ext cx="371192" cy="1"/>
            </a:xfrm>
            <a:prstGeom prst="line">
              <a:avLst/>
            </a:prstGeom>
            <a:ln>
              <a:solidFill>
                <a:srgbClr val="21578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/>
            <p:cNvCxnSpPr/>
            <p:nvPr/>
          </p:nvCxnSpPr>
          <p:spPr>
            <a:xfrm>
              <a:off x="5168021" y="3049512"/>
              <a:ext cx="879694" cy="1506"/>
            </a:xfrm>
            <a:prstGeom prst="line">
              <a:avLst/>
            </a:prstGeom>
            <a:ln>
              <a:solidFill>
                <a:srgbClr val="21578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>
            <a:xfrm flipV="1">
              <a:off x="5157458" y="3482565"/>
              <a:ext cx="371192" cy="1"/>
            </a:xfrm>
            <a:prstGeom prst="line">
              <a:avLst/>
            </a:prstGeom>
            <a:ln>
              <a:solidFill>
                <a:srgbClr val="21578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/>
            <p:cNvCxnSpPr/>
            <p:nvPr/>
          </p:nvCxnSpPr>
          <p:spPr>
            <a:xfrm flipH="1" flipV="1">
              <a:off x="5531668" y="2525916"/>
              <a:ext cx="9053" cy="968722"/>
            </a:xfrm>
            <a:prstGeom prst="line">
              <a:avLst/>
            </a:prstGeom>
            <a:ln>
              <a:solidFill>
                <a:srgbClr val="21578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0" name="TextBox 469"/>
            <p:cNvSpPr txBox="1"/>
            <p:nvPr/>
          </p:nvSpPr>
          <p:spPr>
            <a:xfrm>
              <a:off x="8021371" y="4879818"/>
              <a:ext cx="1176950" cy="738664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Tritium Processing System</a:t>
              </a:r>
              <a:endParaRPr lang="en-US" sz="1400" dirty="0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5202725" y="6995123"/>
              <a:ext cx="1236175" cy="307777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25000">
                  <a:srgbClr val="92D050"/>
                </a:gs>
                <a:gs pos="75000">
                  <a:srgbClr val="0087E6"/>
                </a:gs>
                <a:gs pos="75000">
                  <a:srgbClr val="92D050"/>
                </a:gs>
                <a:gs pos="100000">
                  <a:srgbClr val="005CBF"/>
                </a:gs>
              </a:gsLst>
              <a:lin ang="16200000" scaled="1"/>
              <a:tileRect/>
            </a:gra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Ge</a:t>
              </a:r>
              <a:r>
                <a:rPr lang="en-US" sz="1400" dirty="0" smtClean="0"/>
                <a:t> detector</a:t>
              </a:r>
              <a:endParaRPr lang="en-US" sz="1400" dirty="0"/>
            </a:p>
          </p:txBody>
        </p:sp>
        <p:sp>
          <p:nvSpPr>
            <p:cNvPr id="472" name="Rectangle 56"/>
            <p:cNvSpPr>
              <a:spLocks noChangeArrowheads="1"/>
            </p:cNvSpPr>
            <p:nvPr/>
          </p:nvSpPr>
          <p:spPr bwMode="auto">
            <a:xfrm>
              <a:off x="2286000" y="2320926"/>
              <a:ext cx="611031" cy="10160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</p:grpSp>
      <p:sp>
        <p:nvSpPr>
          <p:cNvPr id="170" name="Title 169"/>
          <p:cNvSpPr>
            <a:spLocks noGrp="1"/>
          </p:cNvSpPr>
          <p:nvPr>
            <p:ph type="title"/>
          </p:nvPr>
        </p:nvSpPr>
        <p:spPr>
          <a:xfrm>
            <a:off x="457200" y="-465664"/>
            <a:ext cx="8229600" cy="1251062"/>
          </a:xfrm>
        </p:spPr>
        <p:txBody>
          <a:bodyPr/>
          <a:lstStyle/>
          <a:p>
            <a:r>
              <a:rPr lang="en-US" sz="2400" dirty="0" smtClean="0"/>
              <a:t>Radioactive Analysis of Gaseous Samples (RAGS) gaseous collection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lector cutaway 1.JPG"/>
          <p:cNvPicPr>
            <a:picLocks noChangeAspect="1"/>
          </p:cNvPicPr>
          <p:nvPr/>
        </p:nvPicPr>
        <p:blipFill>
          <a:blip r:embed="rId2" cstate="print"/>
          <a:srcRect t="12281"/>
          <a:stretch>
            <a:fillRect/>
          </a:stretch>
        </p:blipFill>
        <p:spPr>
          <a:xfrm>
            <a:off x="72784" y="823986"/>
            <a:ext cx="5620871" cy="3810000"/>
          </a:xfrm>
          <a:prstGeom prst="rect">
            <a:avLst/>
          </a:prstGeom>
          <a:ln>
            <a:solidFill>
              <a:srgbClr val="21578A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" name="Picture 3" descr="IMG_1217.JPG"/>
          <p:cNvPicPr>
            <a:picLocks noChangeAspect="1"/>
          </p:cNvPicPr>
          <p:nvPr/>
        </p:nvPicPr>
        <p:blipFill>
          <a:blip r:embed="rId3"/>
          <a:srcRect l="20833" r="20833"/>
          <a:stretch>
            <a:fillRect/>
          </a:stretch>
        </p:blipFill>
        <p:spPr>
          <a:xfrm>
            <a:off x="4892434" y="2560252"/>
            <a:ext cx="3581409" cy="4093033"/>
          </a:xfrm>
          <a:prstGeom prst="rect">
            <a:avLst/>
          </a:prstGeom>
          <a:ln>
            <a:solidFill>
              <a:srgbClr val="21578A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39459" y="843036"/>
            <a:ext cx="2190750" cy="400050"/>
          </a:xfrm>
          <a:prstGeom prst="rect">
            <a:avLst/>
          </a:prstGeom>
          <a:solidFill>
            <a:srgbClr val="FFFF66"/>
          </a:solidFill>
          <a:ln>
            <a:solidFill>
              <a:srgbClr val="21578A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From pre-cleaner</a:t>
            </a:r>
            <a:endParaRPr lang="en-US" dirty="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329959" y="1500261"/>
            <a:ext cx="1247775" cy="9525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stealth" w="lg" len="med"/>
            <a:tailEnd type="non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3734" y="4367286"/>
            <a:ext cx="2266950" cy="1323439"/>
          </a:xfrm>
          <a:prstGeom prst="rect">
            <a:avLst/>
          </a:prstGeom>
          <a:solidFill>
            <a:srgbClr val="FFFF66"/>
          </a:solidFill>
          <a:ln>
            <a:solidFill>
              <a:srgbClr val="21578A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Future </a:t>
            </a:r>
            <a:r>
              <a:rPr lang="en-US" dirty="0" err="1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cryo</a:t>
            </a:r>
            <a:r>
              <a:rPr lang="en-US" dirty="0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head with 2 coincident </a:t>
            </a:r>
            <a:r>
              <a:rPr lang="en-US" dirty="0" err="1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Ge</a:t>
            </a:r>
            <a:r>
              <a:rPr lang="en-US" dirty="0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detectors for in situ counting</a:t>
            </a:r>
            <a:endParaRPr lang="en-US" dirty="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1977784" y="3795786"/>
            <a:ext cx="923925" cy="57150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892184" y="4862586"/>
            <a:ext cx="2133600" cy="1631216"/>
          </a:xfrm>
          <a:prstGeom prst="rect">
            <a:avLst/>
          </a:prstGeom>
          <a:solidFill>
            <a:srgbClr val="FFFF66"/>
          </a:solidFill>
          <a:ln>
            <a:solidFill>
              <a:srgbClr val="21578A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Sample removal bottle for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decay counting and noble </a:t>
            </a:r>
            <a:r>
              <a:rPr lang="en-US" dirty="0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gas mass spectrometry</a:t>
            </a:r>
            <a:endParaRPr lang="en-US" dirty="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" name="Picture 9" descr="IMG_0396.JPG"/>
          <p:cNvPicPr>
            <a:picLocks noChangeAspect="1"/>
          </p:cNvPicPr>
          <p:nvPr/>
        </p:nvPicPr>
        <p:blipFill>
          <a:blip r:embed="rId4" cstate="print"/>
          <a:srcRect l="30592" r="23684"/>
          <a:stretch>
            <a:fillRect/>
          </a:stretch>
        </p:blipFill>
        <p:spPr>
          <a:xfrm>
            <a:off x="7197484" y="944727"/>
            <a:ext cx="1929978" cy="2369795"/>
          </a:xfrm>
          <a:prstGeom prst="rect">
            <a:avLst/>
          </a:prstGeom>
          <a:ln>
            <a:solidFill>
              <a:srgbClr val="21578A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751714" y="801126"/>
            <a:ext cx="2369820" cy="400110"/>
          </a:xfrm>
          <a:prstGeom prst="rect">
            <a:avLst/>
          </a:prstGeom>
          <a:solidFill>
            <a:srgbClr val="FFFF66"/>
          </a:solidFill>
          <a:ln>
            <a:solidFill>
              <a:srgbClr val="21578A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Cu foam </a:t>
            </a:r>
            <a:r>
              <a:rPr lang="en-US" dirty="0" err="1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cryo</a:t>
            </a:r>
            <a:r>
              <a:rPr lang="en-US" dirty="0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head</a:t>
            </a:r>
            <a:endParaRPr lang="en-US" dirty="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6025909" y="2538486"/>
            <a:ext cx="1476375" cy="1466850"/>
          </a:xfrm>
          <a:prstGeom prst="straightConnector1">
            <a:avLst/>
          </a:prstGeom>
          <a:noFill/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32272"/>
            <a:ext cx="8229600" cy="1251062"/>
          </a:xfrm>
        </p:spPr>
        <p:txBody>
          <a:bodyPr/>
          <a:lstStyle/>
          <a:p>
            <a:r>
              <a:rPr lang="en-US" sz="2800" dirty="0" smtClean="0"/>
              <a:t>Xenon collection and detection cart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1064"/>
            <a:ext cx="8229600" cy="1251062"/>
          </a:xfrm>
        </p:spPr>
        <p:txBody>
          <a:bodyPr/>
          <a:lstStyle/>
          <a:p>
            <a:r>
              <a:rPr lang="en-US" sz="2800" dirty="0" smtClean="0"/>
              <a:t>First RAGS xenon collection and gamma spectroscopy data</a:t>
            </a:r>
            <a:endParaRPr lang="en-US" sz="2800" dirty="0"/>
          </a:p>
        </p:txBody>
      </p:sp>
      <p:pic>
        <p:nvPicPr>
          <p:cNvPr id="5" name="Picture 4" descr="RAGS-X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9" y="1645539"/>
            <a:ext cx="5947479" cy="43582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075035"/>
            <a:ext cx="8763989" cy="660133"/>
          </a:xfrm>
          <a:prstGeom prst="rect">
            <a:avLst/>
          </a:prstGeom>
          <a:solidFill>
            <a:srgbClr val="124A91"/>
          </a:solidFill>
          <a:ln w="3175">
            <a:solidFill>
              <a:srgbClr val="B3B3B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34" charset="0"/>
              </a:rPr>
              <a:t>* Used 65% collection efficiency Target Chamber to RAGS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34" charset="0"/>
              </a:rPr>
              <a:t>Xe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34" charset="0"/>
              </a:rPr>
              <a:t> sample bottle</a:t>
            </a:r>
          </a:p>
          <a:p>
            <a:pPr algn="ctr" eaLnBrk="0" hangingPunct="0"/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34" charset="0"/>
              </a:rPr>
              <a:t>Gamma ray spectrum collected 4.5-5.5 hr post-shot on Germanium detector</a:t>
            </a:r>
            <a:endParaRPr lang="en-US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80910" y="903866"/>
            <a:ext cx="2781299" cy="628650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NIF shot N120228-001-999 (Exploding Pusher)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72805" y="4873896"/>
            <a:ext cx="1161143" cy="689882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123g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noProof="0" dirty="0" smtClean="0">
                <a:solidFill>
                  <a:srgbClr val="214A8F"/>
                </a:solidFill>
                <a:latin typeface="Arial"/>
                <a:ea typeface="+mj-ea"/>
                <a:cs typeface="Arial"/>
              </a:rPr>
              <a:t>t</a:t>
            </a:r>
            <a:r>
              <a:rPr lang="en-US" sz="1400" b="1" baseline="-25000" noProof="0" dirty="0" smtClean="0">
                <a:solidFill>
                  <a:srgbClr val="214A8F"/>
                </a:solidFill>
                <a:latin typeface="Arial"/>
                <a:ea typeface="+mj-ea"/>
                <a:cs typeface="Arial"/>
              </a:rPr>
              <a:t>1/2</a:t>
            </a:r>
            <a:r>
              <a:rPr lang="en-US" sz="1400" b="1" noProof="0" dirty="0" smtClean="0">
                <a:solidFill>
                  <a:srgbClr val="214A8F"/>
                </a:solidFill>
                <a:latin typeface="Arial"/>
                <a:ea typeface="+mj-ea"/>
                <a:cs typeface="Arial"/>
              </a:rPr>
              <a:t>=13.3 </a:t>
            </a:r>
            <a:r>
              <a:rPr lang="en-US" sz="1400" b="1" dirty="0" err="1" smtClean="0">
                <a:solidFill>
                  <a:srgbClr val="214A8F"/>
                </a:solidFill>
                <a:latin typeface="Arial"/>
                <a:ea typeface="+mj-ea"/>
                <a:cs typeface="Arial"/>
              </a:rPr>
              <a:t>h</a:t>
            </a:r>
            <a:endParaRPr kumimoji="0" lang="en-US" sz="1400" b="1" i="0" u="none" strike="noStrike" kern="1200" cap="none" spc="0" normalizeH="0" noProof="0" dirty="0">
              <a:ln>
                <a:noFill/>
              </a:ln>
              <a:solidFill>
                <a:srgbClr val="214A8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289466" y="3208918"/>
            <a:ext cx="1073124" cy="348548"/>
          </a:xfrm>
          <a:prstGeom prst="straightConnector1">
            <a:avLst/>
          </a:prstGeom>
          <a:ln w="25400">
            <a:solidFill>
              <a:srgbClr val="21578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857764" y="2517674"/>
            <a:ext cx="1161143" cy="696687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125g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Xe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noProof="0" dirty="0" smtClean="0">
                <a:solidFill>
                  <a:srgbClr val="214A8F"/>
                </a:solidFill>
                <a:latin typeface="Arial"/>
                <a:ea typeface="+mj-ea"/>
                <a:cs typeface="Arial"/>
              </a:rPr>
              <a:t>t</a:t>
            </a:r>
            <a:r>
              <a:rPr lang="en-US" sz="1400" b="1" baseline="-25000" noProof="0" dirty="0" smtClean="0">
                <a:solidFill>
                  <a:srgbClr val="214A8F"/>
                </a:solidFill>
                <a:latin typeface="Arial"/>
                <a:ea typeface="+mj-ea"/>
                <a:cs typeface="Arial"/>
              </a:rPr>
              <a:t>1/2</a:t>
            </a:r>
            <a:r>
              <a:rPr lang="en-US" sz="1400" b="1" noProof="0" dirty="0" smtClean="0">
                <a:solidFill>
                  <a:srgbClr val="214A8F"/>
                </a:solidFill>
                <a:latin typeface="Arial"/>
                <a:ea typeface="+mj-ea"/>
                <a:cs typeface="Arial"/>
              </a:rPr>
              <a:t>=16.9 </a:t>
            </a:r>
            <a:r>
              <a:rPr lang="en-US" sz="1400" b="1" dirty="0" err="1" smtClean="0">
                <a:solidFill>
                  <a:srgbClr val="214A8F"/>
                </a:solidFill>
                <a:latin typeface="Arial"/>
                <a:ea typeface="+mj-ea"/>
                <a:cs typeface="Arial"/>
              </a:rPr>
              <a:t>h</a:t>
            </a:r>
            <a:endParaRPr kumimoji="0" lang="en-US" sz="1400" b="1" i="0" u="none" strike="noStrike" kern="1200" cap="none" spc="0" normalizeH="0" noProof="0" dirty="0">
              <a:ln>
                <a:noFill/>
              </a:ln>
              <a:solidFill>
                <a:srgbClr val="214A8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353064" y="3199393"/>
            <a:ext cx="919581" cy="690582"/>
          </a:xfrm>
          <a:prstGeom prst="straightConnector1">
            <a:avLst/>
          </a:prstGeom>
          <a:ln w="25400">
            <a:solidFill>
              <a:srgbClr val="21578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 rot="10800000" flipV="1">
            <a:off x="1453818" y="1556211"/>
            <a:ext cx="1161143" cy="657225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123g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Xe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noProof="0" dirty="0" smtClean="0">
                <a:solidFill>
                  <a:srgbClr val="214A8F"/>
                </a:solidFill>
                <a:latin typeface="Arial"/>
                <a:ea typeface="+mj-ea"/>
                <a:cs typeface="Arial"/>
              </a:rPr>
              <a:t>t</a:t>
            </a:r>
            <a:r>
              <a:rPr lang="en-US" sz="1400" b="1" baseline="-25000" noProof="0" dirty="0" smtClean="0">
                <a:solidFill>
                  <a:srgbClr val="214A8F"/>
                </a:solidFill>
                <a:latin typeface="Arial"/>
                <a:ea typeface="+mj-ea"/>
                <a:cs typeface="Arial"/>
              </a:rPr>
              <a:t>1/2</a:t>
            </a:r>
            <a:r>
              <a:rPr lang="en-US" sz="1400" b="1" noProof="0" dirty="0" smtClean="0">
                <a:solidFill>
                  <a:srgbClr val="214A8F"/>
                </a:solidFill>
                <a:latin typeface="Arial"/>
                <a:ea typeface="+mj-ea"/>
                <a:cs typeface="Arial"/>
              </a:rPr>
              <a:t>=</a:t>
            </a:r>
            <a:r>
              <a:rPr lang="en-US" sz="1400" b="1" dirty="0" smtClean="0">
                <a:solidFill>
                  <a:srgbClr val="214A8F"/>
                </a:solidFill>
                <a:latin typeface="Arial"/>
                <a:ea typeface="+mj-ea"/>
                <a:cs typeface="Arial"/>
              </a:rPr>
              <a:t>2.1</a:t>
            </a:r>
            <a:r>
              <a:rPr lang="en-US" sz="1400" b="1" noProof="0" dirty="0" smtClean="0">
                <a:solidFill>
                  <a:srgbClr val="214A8F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1400" b="1" dirty="0" err="1" smtClean="0">
                <a:solidFill>
                  <a:srgbClr val="214A8F"/>
                </a:solidFill>
                <a:latin typeface="Arial"/>
                <a:ea typeface="+mj-ea"/>
                <a:cs typeface="Arial"/>
              </a:rPr>
              <a:t>h</a:t>
            </a:r>
            <a:endParaRPr kumimoji="0" lang="en-US" sz="1400" b="1" i="0" u="none" strike="noStrike" kern="1200" cap="none" spc="0" normalizeH="0" noProof="0" dirty="0">
              <a:ln>
                <a:noFill/>
              </a:ln>
              <a:solidFill>
                <a:srgbClr val="214A8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662549" y="3925601"/>
            <a:ext cx="225628" cy="1270661"/>
          </a:xfrm>
          <a:prstGeom prst="straightConnector1">
            <a:avLst/>
          </a:prstGeom>
          <a:ln w="25400">
            <a:solidFill>
              <a:srgbClr val="21578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88619" y="1643712"/>
            <a:ext cx="3155381" cy="440120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 smtClean="0"/>
              <a:t>Production Ratios</a:t>
            </a:r>
            <a:r>
              <a:rPr lang="en-US" dirty="0" smtClean="0"/>
              <a:t> </a:t>
            </a:r>
          </a:p>
          <a:p>
            <a:pPr algn="ctr">
              <a:spcBef>
                <a:spcPts val="600"/>
              </a:spcBef>
            </a:pPr>
            <a:r>
              <a:rPr lang="en-US" baseline="30000" dirty="0" smtClean="0"/>
              <a:t>124,126,128</a:t>
            </a:r>
            <a:r>
              <a:rPr lang="en-US" dirty="0" smtClean="0"/>
              <a:t>Xe(n,2n)</a:t>
            </a:r>
            <a:r>
              <a:rPr lang="en-US" baseline="30000" dirty="0" smtClean="0"/>
              <a:t>123,125,127</a:t>
            </a:r>
            <a:r>
              <a:rPr lang="en-US" dirty="0" smtClean="0"/>
              <a:t>Xe</a:t>
            </a:r>
          </a:p>
          <a:p>
            <a:pPr algn="ctr">
              <a:spcBef>
                <a:spcPts val="600"/>
              </a:spcBef>
            </a:pPr>
            <a:r>
              <a:rPr lang="en-US" b="1" dirty="0" smtClean="0"/>
              <a:t>N</a:t>
            </a:r>
            <a:r>
              <a:rPr lang="en-US" b="1" baseline="-25000" dirty="0" smtClean="0"/>
              <a:t>Xe-125</a:t>
            </a:r>
            <a:r>
              <a:rPr lang="en-US" b="1" dirty="0" smtClean="0"/>
              <a:t> / N</a:t>
            </a:r>
            <a:r>
              <a:rPr lang="en-US" b="1" baseline="-25000" dirty="0" smtClean="0"/>
              <a:t>Xe-123</a:t>
            </a:r>
            <a:r>
              <a:rPr lang="en-US" b="1" dirty="0" smtClean="0"/>
              <a:t> = 1.22</a:t>
            </a:r>
            <a:r>
              <a:rPr lang="en-US" dirty="0" smtClean="0"/>
              <a:t> </a:t>
            </a:r>
            <a:r>
              <a:rPr lang="en-US" b="1" dirty="0" smtClean="0"/>
              <a:t>± 0.05</a:t>
            </a:r>
          </a:p>
          <a:p>
            <a:pPr algn="ctr">
              <a:spcBef>
                <a:spcPts val="600"/>
              </a:spcBef>
            </a:pPr>
            <a:r>
              <a:rPr lang="en-US" b="1" dirty="0" smtClean="0"/>
              <a:t>N</a:t>
            </a:r>
            <a:r>
              <a:rPr lang="en-US" b="1" baseline="-25000" dirty="0" smtClean="0"/>
              <a:t>Xe-127</a:t>
            </a:r>
            <a:r>
              <a:rPr lang="en-US" b="1" dirty="0" smtClean="0"/>
              <a:t> / N</a:t>
            </a:r>
            <a:r>
              <a:rPr lang="en-US" b="1" baseline="-25000" dirty="0" smtClean="0"/>
              <a:t>Xe-123</a:t>
            </a:r>
            <a:r>
              <a:rPr lang="en-US" b="1" dirty="0" smtClean="0"/>
              <a:t> = 1.24</a:t>
            </a:r>
            <a:r>
              <a:rPr lang="en-US" dirty="0" smtClean="0"/>
              <a:t> </a:t>
            </a:r>
            <a:r>
              <a:rPr lang="en-US" b="1" dirty="0" smtClean="0"/>
              <a:t>± 0.17</a:t>
            </a:r>
          </a:p>
          <a:p>
            <a:endParaRPr lang="en-US" sz="1600" dirty="0" smtClean="0"/>
          </a:p>
          <a:p>
            <a:pPr algn="ctr"/>
            <a:r>
              <a:rPr lang="en-US" sz="1600" dirty="0" smtClean="0"/>
              <a:t>Normalized to 124:126:128 = 1:1:1 </a:t>
            </a:r>
          </a:p>
          <a:p>
            <a:pPr algn="ctr"/>
            <a:r>
              <a:rPr lang="en-US" sz="1200" dirty="0" smtClean="0"/>
              <a:t>by scaling counting atom ratio with the target isotope fractions and</a:t>
            </a:r>
            <a:r>
              <a:rPr lang="en-US" sz="1400" dirty="0" smtClean="0"/>
              <a:t> </a:t>
            </a:r>
            <a:r>
              <a:rPr lang="en-US" sz="1200" dirty="0" smtClean="0"/>
              <a:t>assuming small n,</a:t>
            </a:r>
            <a:r>
              <a:rPr lang="en-US" sz="1200" dirty="0" smtClean="0">
                <a:sym typeface="Symbol"/>
              </a:rPr>
              <a:t></a:t>
            </a:r>
            <a:r>
              <a:rPr lang="en-US" sz="1200" dirty="0" smtClean="0"/>
              <a:t> contributions </a:t>
            </a:r>
            <a:r>
              <a:rPr lang="en-US" sz="1200" dirty="0" err="1" smtClean="0"/>
              <a:t>vs</a:t>
            </a:r>
            <a:r>
              <a:rPr lang="en-US" sz="1200" dirty="0" smtClean="0"/>
              <a:t> n,2n</a:t>
            </a:r>
            <a:endParaRPr lang="en-US" sz="1400" dirty="0" smtClean="0"/>
          </a:p>
          <a:p>
            <a:endParaRPr lang="en-US" sz="1100" dirty="0" smtClean="0"/>
          </a:p>
          <a:p>
            <a:pPr algn="ctr"/>
            <a:r>
              <a:rPr lang="en-US" b="1" dirty="0" smtClean="0"/>
              <a:t>Estimated atoms @</a:t>
            </a:r>
            <a:r>
              <a:rPr lang="en-US" b="1" dirty="0" err="1" smtClean="0"/>
              <a:t>Tzero</a:t>
            </a:r>
            <a:r>
              <a:rPr lang="en-US" b="1" dirty="0" smtClean="0"/>
              <a:t> *</a:t>
            </a:r>
          </a:p>
          <a:p>
            <a:pPr algn="ctr"/>
            <a:r>
              <a:rPr lang="en-US" b="1" dirty="0" smtClean="0"/>
              <a:t>N</a:t>
            </a:r>
            <a:r>
              <a:rPr lang="en-US" b="1" baseline="-25000" dirty="0" smtClean="0"/>
              <a:t>Xe-123</a:t>
            </a:r>
            <a:r>
              <a:rPr lang="en-US" b="1" dirty="0" smtClean="0"/>
              <a:t> ≈ N</a:t>
            </a:r>
            <a:r>
              <a:rPr lang="en-US" b="1" baseline="-25000" dirty="0" smtClean="0"/>
              <a:t>Xe-125</a:t>
            </a:r>
            <a:r>
              <a:rPr lang="en-US" b="1" dirty="0" smtClean="0"/>
              <a:t> = 2.1E6</a:t>
            </a:r>
          </a:p>
          <a:p>
            <a:pPr algn="ctr"/>
            <a:r>
              <a:rPr lang="en-US" b="1" dirty="0" smtClean="0"/>
              <a:t>N</a:t>
            </a:r>
            <a:r>
              <a:rPr lang="en-US" b="1" baseline="-25000" dirty="0" smtClean="0"/>
              <a:t>Xe-127</a:t>
            </a:r>
            <a:r>
              <a:rPr lang="en-US" b="1" dirty="0" smtClean="0"/>
              <a:t> ≈ 2E5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Minimum ~ factor of 2 lower</a:t>
            </a:r>
          </a:p>
          <a:p>
            <a:pPr algn="ctr"/>
            <a:r>
              <a:rPr lang="en-US" sz="1400" dirty="0" smtClean="0"/>
              <a:t>   Maximum – not known</a:t>
            </a:r>
          </a:p>
        </p:txBody>
      </p:sp>
      <p:cxnSp>
        <p:nvCxnSpPr>
          <p:cNvPr id="15" name="Straight Arrow Connector 14"/>
          <p:cNvCxnSpPr>
            <a:stCxn id="12" idx="2"/>
          </p:cNvCxnSpPr>
          <p:nvPr/>
        </p:nvCxnSpPr>
        <p:spPr>
          <a:xfrm flipH="1">
            <a:off x="1615046" y="2213436"/>
            <a:ext cx="419343" cy="1074097"/>
          </a:xfrm>
          <a:prstGeom prst="straightConnector1">
            <a:avLst/>
          </a:prstGeom>
          <a:ln w="25400">
            <a:solidFill>
              <a:srgbClr val="21578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2"/>
          </p:cNvCxnSpPr>
          <p:nvPr/>
        </p:nvCxnSpPr>
        <p:spPr>
          <a:xfrm>
            <a:off x="2034389" y="2213436"/>
            <a:ext cx="475374" cy="1139659"/>
          </a:xfrm>
          <a:prstGeom prst="straightConnector1">
            <a:avLst/>
          </a:prstGeom>
          <a:ln w="25400">
            <a:solidFill>
              <a:srgbClr val="21578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16" y="-80120"/>
            <a:ext cx="8482084" cy="1251062"/>
          </a:xfrm>
        </p:spPr>
        <p:txBody>
          <a:bodyPr/>
          <a:lstStyle/>
          <a:p>
            <a:r>
              <a:rPr lang="en-US" sz="2400" dirty="0" smtClean="0"/>
              <a:t>Solid Radiochemistry (SRC) was developed by analyzing samples from various locations in the chamber</a:t>
            </a:r>
            <a:endParaRPr lang="en-US" sz="2400" dirty="0">
              <a:effectLst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6873920" y="6301758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E5C6-CC67-AD46-BF96-E669D460172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9183" y="1631002"/>
            <a:ext cx="2545119" cy="1191861"/>
          </a:xfrm>
          <a:prstGeom prst="rect">
            <a:avLst/>
          </a:prstGeom>
          <a:solidFill>
            <a:srgbClr val="F6CE86"/>
          </a:solidFill>
        </p:spPr>
        <p:txBody>
          <a:bodyPr wrap="square" lIns="83053" tIns="41527" rIns="83053" bIns="41527" rtlCol="0">
            <a:spAutoFit/>
          </a:bodyPr>
          <a:lstStyle/>
          <a:p>
            <a:pPr defTabSz="456788"/>
            <a:r>
              <a:rPr lang="en-US" dirty="0">
                <a:solidFill>
                  <a:prstClr val="black"/>
                </a:solidFill>
              </a:rPr>
              <a:t>Chamber diameter is ~10 </a:t>
            </a:r>
            <a:r>
              <a:rPr lang="en-US" dirty="0" smtClean="0">
                <a:solidFill>
                  <a:prstClr val="black"/>
                </a:solidFill>
              </a:rPr>
              <a:t>meters. Most of our samples were 1 to 5 cm in diameter.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0" name="Group 68"/>
          <p:cNvGrpSpPr/>
          <p:nvPr/>
        </p:nvGrpSpPr>
        <p:grpSpPr>
          <a:xfrm>
            <a:off x="-136480" y="1040174"/>
            <a:ext cx="7720139" cy="4477231"/>
            <a:chOff x="408869" y="1190319"/>
            <a:chExt cx="9142537" cy="5128999"/>
          </a:xfrm>
        </p:grpSpPr>
        <p:sp>
          <p:nvSpPr>
            <p:cNvPr id="11" name="Oval 10"/>
            <p:cNvSpPr/>
            <p:nvPr/>
          </p:nvSpPr>
          <p:spPr>
            <a:xfrm>
              <a:off x="2218099" y="1620570"/>
              <a:ext cx="5033726" cy="46987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88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671380" y="398352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88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27234" y="3883937"/>
              <a:ext cx="1792586" cy="26255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88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16200000" flipH="1" flipV="1">
              <a:off x="3829615" y="2361441"/>
              <a:ext cx="1792586" cy="26255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50000"/>
                    <a:tint val="66000"/>
                    <a:satMod val="160000"/>
                  </a:schemeClr>
                </a:gs>
                <a:gs pos="50000">
                  <a:schemeClr val="bg2">
                    <a:lumMod val="50000"/>
                    <a:tint val="44500"/>
                    <a:satMod val="160000"/>
                  </a:schemeClr>
                </a:gs>
                <a:gs pos="100000">
                  <a:schemeClr val="bg2">
                    <a:lumMod val="50000"/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>
              <a:solidFill>
                <a:schemeClr val="accent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88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Right Brace 14"/>
            <p:cNvSpPr/>
            <p:nvPr/>
          </p:nvSpPr>
          <p:spPr>
            <a:xfrm>
              <a:off x="4789283" y="3458424"/>
              <a:ext cx="181069" cy="461726"/>
            </a:xfrm>
            <a:prstGeom prst="rightBrac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6788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88460" y="3503689"/>
              <a:ext cx="1683946" cy="334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788"/>
              <a:r>
                <a:rPr lang="en-US" sz="1300" dirty="0">
                  <a:solidFill>
                    <a:prstClr val="black"/>
                  </a:solidFill>
                </a:rPr>
                <a:t>50 cm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14791" y="1190319"/>
              <a:ext cx="4483536" cy="387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788"/>
              <a:r>
                <a:rPr lang="en-US" sz="1600" dirty="0">
                  <a:solidFill>
                    <a:prstClr val="black"/>
                  </a:solidFill>
                </a:rPr>
                <a:t>Polar Diagnostic Insertion Module (DIM)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6515" y="3673913"/>
              <a:ext cx="1626837" cy="669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6788"/>
              <a:r>
                <a:rPr lang="en-US" sz="1600" dirty="0">
                  <a:solidFill>
                    <a:prstClr val="black"/>
                  </a:solidFill>
                </a:rPr>
                <a:t>Equatorial DIM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 rot="2246332">
              <a:off x="2688879" y="2272421"/>
              <a:ext cx="289711" cy="525101"/>
            </a:xfrm>
            <a:prstGeom prst="roundRect">
              <a:avLst>
                <a:gd name="adj" fmla="val 25596"/>
              </a:avLst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88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8869" y="1660716"/>
              <a:ext cx="2263837" cy="1234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6788"/>
              <a:r>
                <a:rPr lang="en-US" sz="1600" dirty="0">
                  <a:solidFill>
                    <a:prstClr val="black"/>
                  </a:solidFill>
                </a:rPr>
                <a:t>Disposable Debris Shield (DDS) + Final Optics Assembly</a:t>
              </a:r>
            </a:p>
          </p:txBody>
        </p:sp>
        <p:sp>
          <p:nvSpPr>
            <p:cNvPr id="21" name="Right Brace 20"/>
            <p:cNvSpPr/>
            <p:nvPr/>
          </p:nvSpPr>
          <p:spPr>
            <a:xfrm rot="5400000">
              <a:off x="4217406" y="3927696"/>
              <a:ext cx="181069" cy="461726"/>
            </a:xfrm>
            <a:prstGeom prst="rightBrac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6788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55268" y="4244565"/>
              <a:ext cx="1683946" cy="334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788"/>
              <a:r>
                <a:rPr lang="en-US" sz="1300" dirty="0">
                  <a:solidFill>
                    <a:prstClr val="black"/>
                  </a:solidFill>
                </a:rPr>
                <a:t>25-50 cm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439706" y="3864322"/>
              <a:ext cx="1792586" cy="26255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88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 rot="16200000">
              <a:off x="5068560" y="3749516"/>
              <a:ext cx="247203" cy="47983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88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5" name="Right Brace 24"/>
            <p:cNvSpPr/>
            <p:nvPr/>
          </p:nvSpPr>
          <p:spPr>
            <a:xfrm rot="5400000">
              <a:off x="4734964" y="4046900"/>
              <a:ext cx="289710" cy="253950"/>
            </a:xfrm>
            <a:prstGeom prst="rightBrac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6788"/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6" name="Straight Connector 25"/>
            <p:cNvCxnSpPr>
              <a:stCxn id="25" idx="1"/>
            </p:cNvCxnSpPr>
            <p:nvPr/>
          </p:nvCxnSpPr>
          <p:spPr>
            <a:xfrm rot="5400000" flipH="1" flipV="1">
              <a:off x="6473115" y="2716154"/>
              <a:ext cx="9280" cy="3195872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8003263" y="4146487"/>
              <a:ext cx="1548143" cy="387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788"/>
              <a:r>
                <a:rPr lang="en-US" sz="1600" dirty="0">
                  <a:solidFill>
                    <a:prstClr val="black"/>
                  </a:solidFill>
                </a:rPr>
                <a:t>8-10 cm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167326" y="3781237"/>
              <a:ext cx="1975165" cy="387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788"/>
              <a:r>
                <a:rPr lang="en-US" sz="1600" dirty="0">
                  <a:solidFill>
                    <a:prstClr val="black"/>
                  </a:solidFill>
                </a:rPr>
                <a:t>Equatorial DIM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 rot="8021332">
              <a:off x="2913705" y="5276662"/>
              <a:ext cx="289711" cy="525101"/>
            </a:xfrm>
            <a:prstGeom prst="roundRect">
              <a:avLst>
                <a:gd name="adj" fmla="val 25596"/>
              </a:avLst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88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 rot="3560597">
              <a:off x="5836466" y="5564865"/>
              <a:ext cx="289711" cy="525101"/>
            </a:xfrm>
            <a:prstGeom prst="roundRect">
              <a:avLst>
                <a:gd name="adj" fmla="val 25596"/>
              </a:avLst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88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 rot="8021332">
              <a:off x="6424940" y="2278455"/>
              <a:ext cx="289711" cy="525101"/>
            </a:xfrm>
            <a:prstGeom prst="roundRect">
              <a:avLst>
                <a:gd name="adj" fmla="val 25596"/>
              </a:avLst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88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69895" y="5575426"/>
              <a:ext cx="1007187" cy="387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6788"/>
              <a:r>
                <a:rPr lang="en-US" sz="1600" dirty="0">
                  <a:solidFill>
                    <a:prstClr val="black"/>
                  </a:solidFill>
                </a:rPr>
                <a:t>DDS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04664" y="2151709"/>
              <a:ext cx="1162429" cy="387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6788"/>
              <a:r>
                <a:rPr lang="en-US" sz="1600" dirty="0">
                  <a:solidFill>
                    <a:prstClr val="black"/>
                  </a:solidFill>
                </a:rPr>
                <a:t>DDS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80911" y="5889280"/>
              <a:ext cx="839264" cy="387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6788"/>
              <a:r>
                <a:rPr lang="en-US" sz="1600" dirty="0">
                  <a:solidFill>
                    <a:prstClr val="black"/>
                  </a:solidFill>
                </a:rPr>
                <a:t>DDS</a:t>
              </a:r>
            </a:p>
          </p:txBody>
        </p:sp>
        <p:sp>
          <p:nvSpPr>
            <p:cNvPr id="35" name="Left Brace 34"/>
            <p:cNvSpPr/>
            <p:nvPr/>
          </p:nvSpPr>
          <p:spPr>
            <a:xfrm rot="18660161">
              <a:off x="3599013" y="2302441"/>
              <a:ext cx="334415" cy="2050610"/>
            </a:xfrm>
            <a:prstGeom prst="leftBrace">
              <a:avLst>
                <a:gd name="adj1" fmla="val 8333"/>
                <a:gd name="adj2" fmla="val 45029"/>
              </a:avLst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6788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220018" y="3328656"/>
              <a:ext cx="654866" cy="334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788"/>
              <a:r>
                <a:rPr lang="en-US" sz="1300" dirty="0">
                  <a:solidFill>
                    <a:prstClr val="black"/>
                  </a:solidFill>
                </a:rPr>
                <a:t>7 m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578520" y="3949554"/>
            <a:ext cx="3429000" cy="28538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83053" tIns="41527" rIns="83053" bIns="41527" rtlCol="0">
            <a:spAutoFit/>
          </a:bodyPr>
          <a:lstStyle/>
          <a:p>
            <a:pPr defTabSz="456788"/>
            <a:r>
              <a:rPr lang="en-US" b="1" dirty="0">
                <a:solidFill>
                  <a:schemeClr val="bg1"/>
                </a:solidFill>
              </a:rPr>
              <a:t>Al Shields: </a:t>
            </a:r>
            <a:r>
              <a:rPr lang="en-US" dirty="0">
                <a:solidFill>
                  <a:schemeClr val="bg1"/>
                </a:solidFill>
              </a:rPr>
              <a:t>covered Neutron Activation Diagnostic</a:t>
            </a:r>
          </a:p>
          <a:p>
            <a:pPr defTabSz="456788"/>
            <a:r>
              <a:rPr lang="en-US" b="1" dirty="0">
                <a:solidFill>
                  <a:schemeClr val="bg1"/>
                </a:solidFill>
              </a:rPr>
              <a:t>Ta Collimators</a:t>
            </a:r>
            <a:r>
              <a:rPr lang="en-US" dirty="0">
                <a:solidFill>
                  <a:schemeClr val="bg1"/>
                </a:solidFill>
              </a:rPr>
              <a:t>: part of x-ray diagnostic assembly</a:t>
            </a:r>
          </a:p>
          <a:p>
            <a:pPr defTabSz="456788"/>
            <a:r>
              <a:rPr lang="en-US" b="1" dirty="0">
                <a:solidFill>
                  <a:schemeClr val="bg1"/>
                </a:solidFill>
              </a:rPr>
              <a:t>Glass DDS</a:t>
            </a:r>
            <a:r>
              <a:rPr lang="en-US" dirty="0">
                <a:solidFill>
                  <a:schemeClr val="bg1"/>
                </a:solidFill>
              </a:rPr>
              <a:t>: covered the final optics </a:t>
            </a:r>
            <a:r>
              <a:rPr lang="en-US" dirty="0" smtClean="0">
                <a:solidFill>
                  <a:schemeClr val="bg1"/>
                </a:solidFill>
              </a:rPr>
              <a:t>assembly</a:t>
            </a:r>
          </a:p>
          <a:p>
            <a:pPr defTabSz="456788"/>
            <a:r>
              <a:rPr lang="en-US" b="1" dirty="0" smtClean="0">
                <a:solidFill>
                  <a:schemeClr val="bg1"/>
                </a:solidFill>
              </a:rPr>
              <a:t>Metal Disks</a:t>
            </a:r>
            <a:r>
              <a:rPr lang="en-US" dirty="0" smtClean="0">
                <a:solidFill>
                  <a:schemeClr val="bg1"/>
                </a:solidFill>
              </a:rPr>
              <a:t>: WRF housing</a:t>
            </a:r>
          </a:p>
          <a:p>
            <a:pPr defTabSz="456788"/>
            <a:r>
              <a:rPr lang="en-US" b="1" dirty="0" smtClean="0">
                <a:solidFill>
                  <a:schemeClr val="bg1"/>
                </a:solidFill>
              </a:rPr>
              <a:t>Glass Debris Catchers: </a:t>
            </a:r>
            <a:r>
              <a:rPr lang="en-US" dirty="0" smtClean="0">
                <a:solidFill>
                  <a:schemeClr val="bg1"/>
                </a:solidFill>
              </a:rPr>
              <a:t>mounted throughout the chamber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136480" y="5312238"/>
            <a:ext cx="3613156" cy="321757"/>
          </a:xfrm>
          <a:prstGeom prst="rect">
            <a:avLst/>
          </a:prstGeom>
          <a:noFill/>
        </p:spPr>
        <p:txBody>
          <a:bodyPr wrap="square" lIns="83053" tIns="41527" rIns="83053" bIns="41527" rtlCol="0">
            <a:spAutoFit/>
          </a:bodyPr>
          <a:lstStyle/>
          <a:p>
            <a:pPr defTabSz="456788"/>
            <a:r>
              <a:rPr lang="en-US" sz="1500" dirty="0">
                <a:solidFill>
                  <a:srgbClr val="FF0000"/>
                </a:solidFill>
              </a:rPr>
              <a:t>Drawing Not to Scale, Side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E:\Ian\DD Shot 10.28.09\DD Shot 10.28.09\Insets\Nanoparts vs nonnanoparts 3179x.tif"/>
          <p:cNvPicPr>
            <a:picLocks noChangeAspect="1" noChangeArrowheads="1"/>
          </p:cNvPicPr>
          <p:nvPr/>
        </p:nvPicPr>
        <p:blipFill>
          <a:blip r:embed="rId3" cstate="print"/>
          <a:srcRect b="7221"/>
          <a:stretch>
            <a:fillRect/>
          </a:stretch>
        </p:blipFill>
        <p:spPr bwMode="auto">
          <a:xfrm>
            <a:off x="4742511" y="965861"/>
            <a:ext cx="4137264" cy="3534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8"/>
          <p:cNvSpPr txBox="1">
            <a:spLocks/>
          </p:cNvSpPr>
          <p:nvPr/>
        </p:nvSpPr>
        <p:spPr>
          <a:xfrm>
            <a:off x="457200" y="388948"/>
            <a:ext cx="8229600" cy="599261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Structural contaminants and Au debris from the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hohlraum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were identified on all analyzed materials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4A8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138" y="4981149"/>
            <a:ext cx="6302665" cy="1482924"/>
          </a:xfrm>
          <a:prstGeom prst="rect">
            <a:avLst/>
          </a:prstGeom>
          <a:noFill/>
        </p:spPr>
        <p:txBody>
          <a:bodyPr wrap="square" lIns="83077" tIns="41539" rIns="83077" bIns="41539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Unique elemental signature – usually incorporated with Si and Cu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These sub-micron Au features contribute little in terms of mass collection but may be of interest in terms of chemical/geometric fractionation.</a:t>
            </a:r>
            <a:endParaRPr lang="en-US" dirty="0"/>
          </a:p>
        </p:txBody>
      </p:sp>
      <p:pic>
        <p:nvPicPr>
          <p:cNvPr id="9" name="Picture 2" descr="F:\Polar Dim Take 3\45um particle Au-Cu.tif"/>
          <p:cNvPicPr>
            <a:picLocks noChangeAspect="1" noChangeArrowheads="1"/>
          </p:cNvPicPr>
          <p:nvPr/>
        </p:nvPicPr>
        <p:blipFill>
          <a:blip r:embed="rId4" cstate="print"/>
          <a:srcRect l="5477" b="11448"/>
          <a:stretch>
            <a:fillRect/>
          </a:stretch>
        </p:blipFill>
        <p:spPr bwMode="auto">
          <a:xfrm>
            <a:off x="795892" y="969886"/>
            <a:ext cx="3412936" cy="2944449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 flipV="1">
            <a:off x="2778826" y="3758733"/>
            <a:ext cx="1362602" cy="3835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03453" y="3355492"/>
            <a:ext cx="1321046" cy="453221"/>
          </a:xfrm>
          <a:prstGeom prst="rect">
            <a:avLst/>
          </a:prstGeom>
          <a:noFill/>
        </p:spPr>
        <p:txBody>
          <a:bodyPr wrap="square" lIns="83077" tIns="41539" rIns="83077" bIns="41539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40 µm</a:t>
            </a:r>
          </a:p>
        </p:txBody>
      </p:sp>
      <p:pic>
        <p:nvPicPr>
          <p:cNvPr id="13" name="Picture 3" descr="E:\Ian\DD Shot 10.28.09\DD Shot 10.28.09\Insets\Nanoparts vs nonnanoparts 17983.tif"/>
          <p:cNvPicPr>
            <a:picLocks noChangeAspect="1" noChangeArrowheads="1"/>
          </p:cNvPicPr>
          <p:nvPr/>
        </p:nvPicPr>
        <p:blipFill>
          <a:blip r:embed="rId5" cstate="print"/>
          <a:srcRect l="40740" t="29195" r="5298" b="25610"/>
          <a:stretch>
            <a:fillRect/>
          </a:stretch>
        </p:blipFill>
        <p:spPr bwMode="auto">
          <a:xfrm>
            <a:off x="6697688" y="4631383"/>
            <a:ext cx="2232561" cy="1721923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Connector 14"/>
          <p:cNvCxnSpPr/>
          <p:nvPr/>
        </p:nvCxnSpPr>
        <p:spPr>
          <a:xfrm>
            <a:off x="6626437" y="4370124"/>
            <a:ext cx="2142415" cy="2163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48600" y="3915888"/>
            <a:ext cx="1295400" cy="453221"/>
          </a:xfrm>
          <a:prstGeom prst="rect">
            <a:avLst/>
          </a:prstGeom>
          <a:noFill/>
        </p:spPr>
        <p:txBody>
          <a:bodyPr wrap="square" lIns="83077" tIns="41539" rIns="83077" bIns="41539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40 µm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98333" y="2695705"/>
            <a:ext cx="261257" cy="285007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077" tIns="41539" rIns="83077" bIns="41539"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5557652" y="6015842"/>
            <a:ext cx="1056904" cy="30875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077" tIns="41539" rIns="83077" bIns="41539"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3896100"/>
            <a:ext cx="4218675" cy="114588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8382000" y="6268193"/>
            <a:ext cx="381000" cy="1588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158350" y="582781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 </a:t>
            </a:r>
            <a:r>
              <a:rPr lang="en-US" sz="2400" dirty="0" err="1" smtClean="0"/>
              <a:t>μm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andard Background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</a:spPr>
      <a:bodyPr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No Background Color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</a:spPr>
      <a:bodyPr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27687</TotalTime>
  <Words>1217</Words>
  <Application>Microsoft Office PowerPoint</Application>
  <PresentationFormat>On-screen Show (4:3)</PresentationFormat>
  <Paragraphs>249</Paragraphs>
  <Slides>18</Slides>
  <Notes>3</Notes>
  <HiddenSlides>2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Standard Background</vt:lpstr>
      <vt:lpstr>1_No Background Color</vt:lpstr>
      <vt:lpstr>Radiochemistry Diagnostics at NIF</vt:lpstr>
      <vt:lpstr>Radiochemistry on NIF can be used both for diagnostics and measuring nuclear data</vt:lpstr>
      <vt:lpstr>A sample NIF capsule with xenon doping for gas collection</vt:lpstr>
      <vt:lpstr>Both gaseous and solid debris collection have been developed at NIF</vt:lpstr>
      <vt:lpstr>Radioactive Analysis of Gaseous Samples (RAGS) gaseous collection</vt:lpstr>
      <vt:lpstr>Xenon collection and detection cart</vt:lpstr>
      <vt:lpstr>First RAGS xenon collection and gamma spectroscopy data</vt:lpstr>
      <vt:lpstr>Solid Radiochemistry (SRC) was developed by analyzing samples from various locations in the chamber</vt:lpstr>
      <vt:lpstr>PowerPoint Presentation</vt:lpstr>
      <vt:lpstr>Several materials were fielded as shot ride-alongs to test their feasibility as collectors </vt:lpstr>
      <vt:lpstr>Surface morphology of pre-shot and post-shot disks indicate that the debris wind is not homogenous </vt:lpstr>
      <vt:lpstr>Most of the Au target debris &lt;&lt; 1 μm in diameter. Debris condensation needs to be modeled.   </vt:lpstr>
      <vt:lpstr>Post-shot photos of collectors fielded on the new 4-mount bracket show differences in debris distribution</vt:lpstr>
      <vt:lpstr>First activated solid debris samples collected from NIF – 11/04/11</vt:lpstr>
      <vt:lpstr>The gamma spectra from the first SRC collectors showed activated Ta and Au debris from the hohlraum</vt:lpstr>
      <vt:lpstr>The gold SRC results open the door to hohlraum-mounted s(n,g) / Fn measurements</vt:lpstr>
      <vt:lpstr>Summary </vt:lpstr>
      <vt:lpstr>PowerPoint Presentation</vt:lpstr>
    </vt:vector>
  </TitlesOfParts>
  <Company>LLNL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2011 LLNL Template</dc:title>
  <dc:creator>TID</dc:creator>
  <cp:lastModifiedBy>Shaughnessy2</cp:lastModifiedBy>
  <cp:revision>996</cp:revision>
  <cp:lastPrinted>2010-05-14T20:09:50Z</cp:lastPrinted>
  <dcterms:created xsi:type="dcterms:W3CDTF">2010-07-01T20:56:41Z</dcterms:created>
  <dcterms:modified xsi:type="dcterms:W3CDTF">2012-10-12T19:18:07Z</dcterms:modified>
</cp:coreProperties>
</file>